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wmf" ContentType="image/x-wmf"/>
  <Override PartName="/ppt/media/image8.wmf" ContentType="image/x-wmf"/>
  <Override PartName="/ppt/media/image9.png" ContentType="image/png"/>
  <Override PartName="/ppt/media/image11.png" ContentType="image/png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288588" cy="6858000"/>
  <p:notesSz cx="7138988" cy="94249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52592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4911840" y="6622920"/>
            <a:ext cx="471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</a:t>
            </a:r>
            <a:fld id="{14BED9E7-11D1-45AA-B5E6-F207DB690E92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"/>
          <p:cNvSpPr/>
          <p:nvPr/>
        </p:nvSpPr>
        <p:spPr>
          <a:xfrm>
            <a:off x="704880" y="6373800"/>
            <a:ext cx="8729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Confidential and Proprietary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" name=""/>
          <p:cNvGrpSpPr/>
          <p:nvPr/>
        </p:nvGrpSpPr>
        <p:grpSpPr>
          <a:xfrm>
            <a:off x="150840" y="139680"/>
            <a:ext cx="1253160" cy="1066680"/>
            <a:chOff x="150840" y="139680"/>
            <a:chExt cx="1253160" cy="1066680"/>
          </a:xfrm>
        </p:grpSpPr>
        <p:pic>
          <p:nvPicPr>
            <p:cNvPr id="3" name="ENE_C_WHI" descr=""/>
            <p:cNvPicPr/>
            <p:nvPr/>
          </p:nvPicPr>
          <p:blipFill>
            <a:blip r:embed="rId2"/>
            <a:stretch/>
          </p:blipFill>
          <p:spPr>
            <a:xfrm>
              <a:off x="150840" y="139680"/>
              <a:ext cx="1061280" cy="1066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" name=""/>
            <p:cNvSpPr/>
            <p:nvPr/>
          </p:nvSpPr>
          <p:spPr>
            <a:xfrm>
              <a:off x="1110960" y="69804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" name=""/>
          <p:cNvSpPr/>
          <p:nvPr/>
        </p:nvSpPr>
        <p:spPr>
          <a:xfrm>
            <a:off x="-11520" y="6616800"/>
            <a:ext cx="12535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2001 DR-3010155-</a:t>
            </a:r>
            <a:fld id="{56A25C0F-D9E9-4355-BEF4-6FE8F4B382B4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" name=""/>
          <p:cNvGrpSpPr/>
          <p:nvPr/>
        </p:nvGrpSpPr>
        <p:grpSpPr>
          <a:xfrm>
            <a:off x="9415440" y="6072120"/>
            <a:ext cx="847440" cy="700200"/>
            <a:chOff x="9415440" y="6072120"/>
            <a:chExt cx="847440" cy="700200"/>
          </a:xfrm>
        </p:grpSpPr>
        <p:pic>
          <p:nvPicPr>
            <p:cNvPr id="7" name="ENE_C_WHI" descr=""/>
            <p:cNvPicPr/>
            <p:nvPr/>
          </p:nvPicPr>
          <p:blipFill>
            <a:blip r:embed="rId3"/>
            <a:stretch/>
          </p:blipFill>
          <p:spPr>
            <a:xfrm>
              <a:off x="9415440" y="6072120"/>
              <a:ext cx="696960" cy="700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" name=""/>
            <p:cNvSpPr/>
            <p:nvPr/>
          </p:nvSpPr>
          <p:spPr>
            <a:xfrm>
              <a:off x="9997920" y="6389640"/>
              <a:ext cx="2649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45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451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2057400" indent="-228600">
              <a:spcBef>
                <a:spcPts val="451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2057400" indent="-228600">
              <a:spcBef>
                <a:spcPts val="451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2057400" indent="-228600">
              <a:spcBef>
                <a:spcPts val="451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-55440" y="0"/>
            <a:ext cx="2423880" cy="6858000"/>
          </a:xfrm>
          <a:custGeom>
            <a:avLst/>
            <a:gdLst/>
            <a:ahLst/>
            <a:rect l="l" t="t" r="r" b="b"/>
            <a:pathLst>
              <a:path w="1300" h="4373">
                <a:moveTo>
                  <a:pt x="1300" y="0"/>
                </a:moveTo>
                <a:cubicBezTo>
                  <a:pt x="969" y="305"/>
                  <a:pt x="640" y="1488"/>
                  <a:pt x="640" y="2216"/>
                </a:cubicBezTo>
                <a:cubicBezTo>
                  <a:pt x="640" y="2944"/>
                  <a:pt x="998" y="4005"/>
                  <a:pt x="1285" y="4373"/>
                </a:cubicBezTo>
                <a:cubicBezTo>
                  <a:pt x="642" y="4373"/>
                  <a:pt x="0" y="4373"/>
                  <a:pt x="0" y="4373"/>
                </a:cubicBezTo>
                <a:lnTo>
                  <a:pt x="12" y="0"/>
                </a:lnTo>
                <a:lnTo>
                  <a:pt x="130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3954600" y="1096920"/>
            <a:ext cx="7302240" cy="15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Pulp </a:t>
            </a:r>
            <a:br>
              <a:rPr sz="3400"/>
            </a:br>
            <a:r>
              <a:rPr b="1" i="1" lang="en-US" sz="3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Price Risk Management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1841400" y="768240"/>
            <a:ext cx="8445600" cy="5040"/>
          </a:xfrm>
          <a:prstGeom prst="line">
            <a:avLst/>
          </a:prstGeom>
          <a:ln w="34920">
            <a:solidFill>
              <a:srgbClr val="00318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1876320" y="6145200"/>
            <a:ext cx="8428320" cy="4680"/>
          </a:xfrm>
          <a:prstGeom prst="line">
            <a:avLst/>
          </a:prstGeom>
          <a:ln w="34920">
            <a:solidFill>
              <a:srgbClr val="00388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5031720" y="6583320"/>
            <a:ext cx="101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</a:t>
            </a:r>
            <a:fld id="{A6D58F26-463F-429F-ACC9-9F05637A5F65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" name="earthmap" descr=""/>
          <p:cNvPicPr/>
          <p:nvPr/>
        </p:nvPicPr>
        <p:blipFill>
          <a:blip r:embed="rId2"/>
          <a:stretch/>
        </p:blipFill>
        <p:spPr>
          <a:xfrm>
            <a:off x="947880" y="955800"/>
            <a:ext cx="4698720" cy="487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"/>
          <p:cNvSpPr/>
          <p:nvPr/>
        </p:nvSpPr>
        <p:spPr>
          <a:xfrm>
            <a:off x="5452560" y="4759200"/>
            <a:ext cx="42886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...Endless Possibilities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" name=""/>
          <p:cNvGrpSpPr/>
          <p:nvPr/>
        </p:nvGrpSpPr>
        <p:grpSpPr>
          <a:xfrm>
            <a:off x="6602400" y="2717640"/>
            <a:ext cx="1823760" cy="1689120"/>
            <a:chOff x="6602400" y="2717640"/>
            <a:chExt cx="1823760" cy="1689120"/>
          </a:xfrm>
        </p:grpSpPr>
        <p:pic>
          <p:nvPicPr>
            <p:cNvPr id="24" name="ENE_C_WHI" descr=""/>
            <p:cNvPicPr/>
            <p:nvPr/>
          </p:nvPicPr>
          <p:blipFill>
            <a:blip r:embed="rId3"/>
            <a:stretch/>
          </p:blipFill>
          <p:spPr>
            <a:xfrm>
              <a:off x="6602400" y="2717640"/>
              <a:ext cx="1680120" cy="1689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5" name=""/>
            <p:cNvSpPr/>
            <p:nvPr/>
          </p:nvSpPr>
          <p:spPr>
            <a:xfrm>
              <a:off x="8133120" y="360216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6" name=""/>
          <p:cNvSpPr/>
          <p:nvPr/>
        </p:nvSpPr>
        <p:spPr>
          <a:xfrm>
            <a:off x="5295960" y="6540480"/>
            <a:ext cx="533520" cy="317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5394240" y="6583320"/>
            <a:ext cx="471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-1-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1565280" y="2178000"/>
            <a:ext cx="139680" cy="139680"/>
          </a:xfrm>
          <a:prstGeom prst="ellipse">
            <a:avLst/>
          </a:prstGeom>
          <a:gradFill rotWithShape="0">
            <a:gsLst>
              <a:gs pos="0">
                <a:srgbClr val="b2dd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4d4d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1836720" y="2023920"/>
            <a:ext cx="7435800" cy="386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ultimate goal of a risk-hedging strategy is the elimination of volatility in business performance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Hedging contracts allow companies to offset the risk of fluctuating prices as they purchase physical paper from suppliers of choice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more stable performance will better enable management to provide the capital and other resources necessary to sustain the growth and the future earnings of the company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2357280" y="474840"/>
            <a:ext cx="7772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Risk Management Objective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1565280" y="3000240"/>
            <a:ext cx="139680" cy="139680"/>
          </a:xfrm>
          <a:prstGeom prst="ellipse">
            <a:avLst/>
          </a:prstGeom>
          <a:gradFill rotWithShape="0">
            <a:gsLst>
              <a:gs pos="0">
                <a:srgbClr val="b2dd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4d4d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1565280" y="4309920"/>
            <a:ext cx="139680" cy="139680"/>
          </a:xfrm>
          <a:prstGeom prst="ellipse">
            <a:avLst/>
          </a:prstGeom>
          <a:gradFill rotWithShape="0">
            <a:gsLst>
              <a:gs pos="0">
                <a:srgbClr val="b2dd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4d4d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"/>
          <p:cNvSpPr/>
          <p:nvPr/>
        </p:nvSpPr>
        <p:spPr>
          <a:xfrm>
            <a:off x="1197000" y="3564000"/>
            <a:ext cx="910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Pulp Price Risk Management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-28440" y="0"/>
            <a:ext cx="2627280" cy="6858000"/>
          </a:xfrm>
          <a:custGeom>
            <a:avLst/>
            <a:gdLst/>
            <a:ahLst/>
            <a:rect l="l" t="t" r="r" b="b"/>
            <a:pathLst>
              <a:path w="1300" h="4373">
                <a:moveTo>
                  <a:pt x="1300" y="0"/>
                </a:moveTo>
                <a:cubicBezTo>
                  <a:pt x="969" y="305"/>
                  <a:pt x="640" y="1488"/>
                  <a:pt x="640" y="2216"/>
                </a:cubicBezTo>
                <a:cubicBezTo>
                  <a:pt x="640" y="2944"/>
                  <a:pt x="998" y="4005"/>
                  <a:pt x="1285" y="4373"/>
                </a:cubicBezTo>
                <a:cubicBezTo>
                  <a:pt x="642" y="4373"/>
                  <a:pt x="0" y="4373"/>
                  <a:pt x="0" y="4373"/>
                </a:cubicBezTo>
                <a:lnTo>
                  <a:pt x="12" y="0"/>
                </a:lnTo>
                <a:lnTo>
                  <a:pt x="130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7475400" y="5856120"/>
            <a:ext cx="2811600" cy="998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0" name=""/>
          <p:cNvGrpSpPr/>
          <p:nvPr/>
        </p:nvGrpSpPr>
        <p:grpSpPr>
          <a:xfrm>
            <a:off x="5040360" y="1981080"/>
            <a:ext cx="1558080" cy="1395360"/>
            <a:chOff x="5040360" y="1981080"/>
            <a:chExt cx="1558080" cy="1395360"/>
          </a:xfrm>
        </p:grpSpPr>
        <p:pic>
          <p:nvPicPr>
            <p:cNvPr id="101" name="ENE_C_WHI" descr=""/>
            <p:cNvPicPr/>
            <p:nvPr/>
          </p:nvPicPr>
          <p:blipFill>
            <a:blip r:embed="rId2"/>
            <a:stretch/>
          </p:blipFill>
          <p:spPr>
            <a:xfrm>
              <a:off x="5040360" y="1981080"/>
              <a:ext cx="1387800" cy="13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2" name=""/>
            <p:cNvSpPr/>
            <p:nvPr/>
          </p:nvSpPr>
          <p:spPr>
            <a:xfrm>
              <a:off x="6305400" y="271080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3" name=""/>
          <p:cNvSpPr/>
          <p:nvPr/>
        </p:nvSpPr>
        <p:spPr>
          <a:xfrm>
            <a:off x="4965840" y="6591240"/>
            <a:ext cx="583920" cy="266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5394240" y="6583320"/>
            <a:ext cx="4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</a:t>
            </a:r>
            <a:fld id="{7E45CBC6-7485-4F30-BAAE-DC8703FB7EAA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"/>
          <p:cNvSpPr/>
          <p:nvPr/>
        </p:nvSpPr>
        <p:spPr>
          <a:xfrm>
            <a:off x="1066680" y="106200"/>
            <a:ext cx="897912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Basic Risk Management Tools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 flipV="1">
            <a:off x="5111640" y="880560"/>
            <a:ext cx="0" cy="12099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5106960" y="2085840"/>
            <a:ext cx="2971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5106960" y="1438200"/>
            <a:ext cx="2971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5106960" y="1981080"/>
            <a:ext cx="2971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5116680" y="1380960"/>
            <a:ext cx="2971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1" name=""/>
          <p:cNvGrpSpPr/>
          <p:nvPr/>
        </p:nvGrpSpPr>
        <p:grpSpPr>
          <a:xfrm>
            <a:off x="533520" y="635040"/>
            <a:ext cx="8799480" cy="6159600"/>
            <a:chOff x="533520" y="635040"/>
            <a:chExt cx="8799480" cy="6159600"/>
          </a:xfrm>
        </p:grpSpPr>
        <p:sp>
          <p:nvSpPr>
            <p:cNvPr id="112" name=""/>
            <p:cNvSpPr/>
            <p:nvPr/>
          </p:nvSpPr>
          <p:spPr>
            <a:xfrm>
              <a:off x="8166240" y="6307200"/>
              <a:ext cx="1166760" cy="487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533520" y="1382760"/>
              <a:ext cx="3998880" cy="54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3175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1.  Financial Fixed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tabLst>
                  <a:tab algn="l" pos="0"/>
                  <a:tab algn="l" pos="31752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Price Swap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566640" y="2637720"/>
              <a:ext cx="39988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2.  Financial Collar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533520" y="5788080"/>
              <a:ext cx="4003560" cy="69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* Financial Floor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Premium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533520" y="4254480"/>
              <a:ext cx="4003560" cy="699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* Financial Cap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Premium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3927600" y="2154240"/>
              <a:ext cx="4511520" cy="1446120"/>
            </a:xfrm>
            <a:prstGeom prst="rect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bbe5ff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927600" y="635040"/>
              <a:ext cx="4511520" cy="1446120"/>
            </a:xfrm>
            <a:prstGeom prst="rect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bbe5ff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19" name=""/>
            <p:cNvGrpSpPr/>
            <p:nvPr/>
          </p:nvGrpSpPr>
          <p:grpSpPr>
            <a:xfrm>
              <a:off x="4110840" y="860400"/>
              <a:ext cx="4018680" cy="1074600"/>
              <a:chOff x="4110840" y="860400"/>
              <a:chExt cx="4018680" cy="1074600"/>
            </a:xfrm>
          </p:grpSpPr>
          <p:sp>
            <p:nvSpPr>
              <p:cNvPr id="120" name=""/>
              <p:cNvSpPr/>
              <p:nvPr/>
            </p:nvSpPr>
            <p:spPr>
              <a:xfrm>
                <a:off x="5379840" y="890640"/>
                <a:ext cx="82800" cy="73080"/>
              </a:xfrm>
              <a:custGeom>
                <a:avLst/>
                <a:gdLst/>
                <a:ahLst/>
                <a:rect l="l" t="t" r="r" b="b"/>
                <a:pathLst>
                  <a:path w="378" h="372">
                    <a:moveTo>
                      <a:pt x="107" y="372"/>
                    </a:moveTo>
                    <a:lnTo>
                      <a:pt x="0" y="100"/>
                    </a:lnTo>
                    <a:lnTo>
                      <a:pt x="84" y="70"/>
                    </a:lnTo>
                    <a:lnTo>
                      <a:pt x="209" y="236"/>
                    </a:lnTo>
                    <a:lnTo>
                      <a:pt x="186" y="32"/>
                    </a:lnTo>
                    <a:lnTo>
                      <a:pt x="271" y="0"/>
                    </a:lnTo>
                    <a:lnTo>
                      <a:pt x="378" y="272"/>
                    </a:lnTo>
                    <a:lnTo>
                      <a:pt x="325" y="292"/>
                    </a:lnTo>
                    <a:lnTo>
                      <a:pt x="242" y="77"/>
                    </a:lnTo>
                    <a:lnTo>
                      <a:pt x="269" y="312"/>
                    </a:lnTo>
                    <a:lnTo>
                      <a:pt x="215" y="333"/>
                    </a:lnTo>
                    <a:lnTo>
                      <a:pt x="75" y="139"/>
                    </a:lnTo>
                    <a:lnTo>
                      <a:pt x="160" y="353"/>
                    </a:lnTo>
                    <a:lnTo>
                      <a:pt x="107" y="37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1" name=""/>
              <p:cNvSpPr/>
              <p:nvPr/>
            </p:nvSpPr>
            <p:spPr>
              <a:xfrm>
                <a:off x="5459400" y="895320"/>
                <a:ext cx="50760" cy="46080"/>
              </a:xfrm>
              <a:custGeom>
                <a:avLst/>
                <a:gdLst/>
                <a:ahLst/>
                <a:rect l="l" t="t" r="r" b="b"/>
                <a:pathLst>
                  <a:path w="234" h="229">
                    <a:moveTo>
                      <a:pt x="143" y="119"/>
                    </a:moveTo>
                    <a:lnTo>
                      <a:pt x="144" y="123"/>
                    </a:lnTo>
                    <a:lnTo>
                      <a:pt x="146" y="128"/>
                    </a:lnTo>
                    <a:lnTo>
                      <a:pt x="146" y="132"/>
                    </a:lnTo>
                    <a:lnTo>
                      <a:pt x="147" y="136"/>
                    </a:lnTo>
                    <a:lnTo>
                      <a:pt x="147" y="138"/>
                    </a:lnTo>
                    <a:lnTo>
                      <a:pt x="148" y="141"/>
                    </a:lnTo>
                    <a:lnTo>
                      <a:pt x="148" y="143"/>
                    </a:lnTo>
                    <a:lnTo>
                      <a:pt x="148" y="146"/>
                    </a:lnTo>
                    <a:lnTo>
                      <a:pt x="148" y="148"/>
                    </a:lnTo>
                    <a:lnTo>
                      <a:pt x="147" y="151"/>
                    </a:lnTo>
                    <a:lnTo>
                      <a:pt x="147" y="154"/>
                    </a:lnTo>
                    <a:lnTo>
                      <a:pt x="146" y="156"/>
                    </a:lnTo>
                    <a:lnTo>
                      <a:pt x="144" y="159"/>
                    </a:lnTo>
                    <a:lnTo>
                      <a:pt x="143" y="161"/>
                    </a:lnTo>
                    <a:lnTo>
                      <a:pt x="142" y="164"/>
                    </a:lnTo>
                    <a:lnTo>
                      <a:pt x="140" y="166"/>
                    </a:lnTo>
                    <a:lnTo>
                      <a:pt x="136" y="170"/>
                    </a:lnTo>
                    <a:lnTo>
                      <a:pt x="134" y="173"/>
                    </a:lnTo>
                    <a:lnTo>
                      <a:pt x="131" y="175"/>
                    </a:lnTo>
                    <a:lnTo>
                      <a:pt x="127" y="178"/>
                    </a:lnTo>
                    <a:lnTo>
                      <a:pt x="124" y="179"/>
                    </a:lnTo>
                    <a:lnTo>
                      <a:pt x="121" y="182"/>
                    </a:lnTo>
                    <a:lnTo>
                      <a:pt x="118" y="183"/>
                    </a:lnTo>
                    <a:lnTo>
                      <a:pt x="114" y="184"/>
                    </a:lnTo>
                    <a:lnTo>
                      <a:pt x="110" y="184"/>
                    </a:lnTo>
                    <a:lnTo>
                      <a:pt x="107" y="184"/>
                    </a:lnTo>
                    <a:lnTo>
                      <a:pt x="103" y="186"/>
                    </a:lnTo>
                    <a:lnTo>
                      <a:pt x="101" y="184"/>
                    </a:lnTo>
                    <a:lnTo>
                      <a:pt x="98" y="184"/>
                    </a:lnTo>
                    <a:lnTo>
                      <a:pt x="95" y="183"/>
                    </a:lnTo>
                    <a:lnTo>
                      <a:pt x="91" y="183"/>
                    </a:lnTo>
                    <a:lnTo>
                      <a:pt x="89" y="182"/>
                    </a:lnTo>
                    <a:lnTo>
                      <a:pt x="86" y="179"/>
                    </a:lnTo>
                    <a:lnTo>
                      <a:pt x="85" y="178"/>
                    </a:lnTo>
                    <a:lnTo>
                      <a:pt x="82" y="175"/>
                    </a:lnTo>
                    <a:lnTo>
                      <a:pt x="81" y="174"/>
                    </a:lnTo>
                    <a:lnTo>
                      <a:pt x="78" y="171"/>
                    </a:lnTo>
                    <a:lnTo>
                      <a:pt x="77" y="169"/>
                    </a:lnTo>
                    <a:lnTo>
                      <a:pt x="76" y="166"/>
                    </a:lnTo>
                    <a:lnTo>
                      <a:pt x="76" y="164"/>
                    </a:lnTo>
                    <a:lnTo>
                      <a:pt x="74" y="161"/>
                    </a:lnTo>
                    <a:lnTo>
                      <a:pt x="74" y="159"/>
                    </a:lnTo>
                    <a:lnTo>
                      <a:pt x="74" y="155"/>
                    </a:lnTo>
                    <a:lnTo>
                      <a:pt x="76" y="152"/>
                    </a:lnTo>
                    <a:lnTo>
                      <a:pt x="76" y="150"/>
                    </a:lnTo>
                    <a:lnTo>
                      <a:pt x="77" y="147"/>
                    </a:lnTo>
                    <a:lnTo>
                      <a:pt x="78" y="145"/>
                    </a:lnTo>
                    <a:lnTo>
                      <a:pt x="81" y="142"/>
                    </a:lnTo>
                    <a:lnTo>
                      <a:pt x="82" y="141"/>
                    </a:lnTo>
                    <a:lnTo>
                      <a:pt x="85" y="138"/>
                    </a:lnTo>
                    <a:lnTo>
                      <a:pt x="87" y="137"/>
                    </a:lnTo>
                    <a:lnTo>
                      <a:pt x="90" y="134"/>
                    </a:lnTo>
                    <a:lnTo>
                      <a:pt x="94" y="132"/>
                    </a:lnTo>
                    <a:lnTo>
                      <a:pt x="98" y="130"/>
                    </a:lnTo>
                    <a:lnTo>
                      <a:pt x="103" y="128"/>
                    </a:lnTo>
                    <a:lnTo>
                      <a:pt x="109" y="125"/>
                    </a:lnTo>
                    <a:lnTo>
                      <a:pt x="114" y="123"/>
                    </a:lnTo>
                    <a:lnTo>
                      <a:pt x="119" y="120"/>
                    </a:lnTo>
                    <a:lnTo>
                      <a:pt x="123" y="118"/>
                    </a:lnTo>
                    <a:lnTo>
                      <a:pt x="127" y="115"/>
                    </a:lnTo>
                    <a:lnTo>
                      <a:pt x="131" y="112"/>
                    </a:lnTo>
                    <a:lnTo>
                      <a:pt x="135" y="111"/>
                    </a:lnTo>
                    <a:lnTo>
                      <a:pt x="138" y="110"/>
                    </a:lnTo>
                    <a:lnTo>
                      <a:pt x="140" y="107"/>
                    </a:lnTo>
                    <a:lnTo>
                      <a:pt x="143" y="119"/>
                    </a:lnTo>
                    <a:close/>
                    <a:moveTo>
                      <a:pt x="61" y="60"/>
                    </a:moveTo>
                    <a:lnTo>
                      <a:pt x="64" y="59"/>
                    </a:lnTo>
                    <a:lnTo>
                      <a:pt x="65" y="56"/>
                    </a:lnTo>
                    <a:lnTo>
                      <a:pt x="68" y="55"/>
                    </a:lnTo>
                    <a:lnTo>
                      <a:pt x="70" y="53"/>
                    </a:lnTo>
                    <a:lnTo>
                      <a:pt x="73" y="52"/>
                    </a:lnTo>
                    <a:lnTo>
                      <a:pt x="77" y="51"/>
                    </a:lnTo>
                    <a:lnTo>
                      <a:pt x="80" y="50"/>
                    </a:lnTo>
                    <a:lnTo>
                      <a:pt x="83" y="48"/>
                    </a:lnTo>
                    <a:lnTo>
                      <a:pt x="89" y="47"/>
                    </a:lnTo>
                    <a:lnTo>
                      <a:pt x="94" y="46"/>
                    </a:lnTo>
                    <a:lnTo>
                      <a:pt x="98" y="46"/>
                    </a:lnTo>
                    <a:lnTo>
                      <a:pt x="102" y="45"/>
                    </a:lnTo>
                    <a:lnTo>
                      <a:pt x="106" y="45"/>
                    </a:lnTo>
                    <a:lnTo>
                      <a:pt x="110" y="46"/>
                    </a:lnTo>
                    <a:lnTo>
                      <a:pt x="113" y="46"/>
                    </a:lnTo>
                    <a:lnTo>
                      <a:pt x="115" y="47"/>
                    </a:lnTo>
                    <a:lnTo>
                      <a:pt x="118" y="48"/>
                    </a:lnTo>
                    <a:lnTo>
                      <a:pt x="119" y="50"/>
                    </a:lnTo>
                    <a:lnTo>
                      <a:pt x="122" y="52"/>
                    </a:lnTo>
                    <a:lnTo>
                      <a:pt x="123" y="55"/>
                    </a:lnTo>
                    <a:lnTo>
                      <a:pt x="124" y="57"/>
                    </a:lnTo>
                    <a:lnTo>
                      <a:pt x="127" y="60"/>
                    </a:lnTo>
                    <a:lnTo>
                      <a:pt x="128" y="64"/>
                    </a:lnTo>
                    <a:lnTo>
                      <a:pt x="128" y="68"/>
                    </a:lnTo>
                    <a:lnTo>
                      <a:pt x="131" y="73"/>
                    </a:lnTo>
                    <a:lnTo>
                      <a:pt x="127" y="75"/>
                    </a:lnTo>
                    <a:lnTo>
                      <a:pt x="122" y="78"/>
                    </a:lnTo>
                    <a:lnTo>
                      <a:pt x="117" y="82"/>
                    </a:lnTo>
                    <a:lnTo>
                      <a:pt x="111" y="84"/>
                    </a:lnTo>
                    <a:lnTo>
                      <a:pt x="105" y="88"/>
                    </a:lnTo>
                    <a:lnTo>
                      <a:pt x="97" y="92"/>
                    </a:lnTo>
                    <a:lnTo>
                      <a:pt x="89" y="96"/>
                    </a:lnTo>
                    <a:lnTo>
                      <a:pt x="80" y="100"/>
                    </a:lnTo>
                    <a:lnTo>
                      <a:pt x="73" y="104"/>
                    </a:lnTo>
                    <a:lnTo>
                      <a:pt x="68" y="106"/>
                    </a:lnTo>
                    <a:lnTo>
                      <a:pt x="61" y="109"/>
                    </a:lnTo>
                    <a:lnTo>
                      <a:pt x="56" y="112"/>
                    </a:lnTo>
                    <a:lnTo>
                      <a:pt x="52" y="115"/>
                    </a:lnTo>
                    <a:lnTo>
                      <a:pt x="46" y="118"/>
                    </a:lnTo>
                    <a:lnTo>
                      <a:pt x="42" y="121"/>
                    </a:lnTo>
                    <a:lnTo>
                      <a:pt x="40" y="124"/>
                    </a:lnTo>
                    <a:lnTo>
                      <a:pt x="36" y="127"/>
                    </a:lnTo>
                    <a:lnTo>
                      <a:pt x="33" y="129"/>
                    </a:lnTo>
                    <a:lnTo>
                      <a:pt x="31" y="133"/>
                    </a:lnTo>
                    <a:lnTo>
                      <a:pt x="28" y="136"/>
                    </a:lnTo>
                    <a:lnTo>
                      <a:pt x="25" y="139"/>
                    </a:lnTo>
                    <a:lnTo>
                      <a:pt x="24" y="143"/>
                    </a:lnTo>
                    <a:lnTo>
                      <a:pt x="23" y="147"/>
                    </a:lnTo>
                    <a:lnTo>
                      <a:pt x="21" y="151"/>
                    </a:lnTo>
                    <a:lnTo>
                      <a:pt x="20" y="155"/>
                    </a:lnTo>
                    <a:lnTo>
                      <a:pt x="19" y="159"/>
                    </a:lnTo>
                    <a:lnTo>
                      <a:pt x="19" y="162"/>
                    </a:lnTo>
                    <a:lnTo>
                      <a:pt x="19" y="166"/>
                    </a:lnTo>
                    <a:lnTo>
                      <a:pt x="19" y="171"/>
                    </a:lnTo>
                    <a:lnTo>
                      <a:pt x="19" y="175"/>
                    </a:lnTo>
                    <a:lnTo>
                      <a:pt x="20" y="179"/>
                    </a:lnTo>
                    <a:lnTo>
                      <a:pt x="21" y="184"/>
                    </a:lnTo>
                    <a:lnTo>
                      <a:pt x="23" y="191"/>
                    </a:lnTo>
                    <a:lnTo>
                      <a:pt x="25" y="196"/>
                    </a:lnTo>
                    <a:lnTo>
                      <a:pt x="29" y="201"/>
                    </a:lnTo>
                    <a:lnTo>
                      <a:pt x="32" y="206"/>
                    </a:lnTo>
                    <a:lnTo>
                      <a:pt x="36" y="211"/>
                    </a:lnTo>
                    <a:lnTo>
                      <a:pt x="41" y="215"/>
                    </a:lnTo>
                    <a:lnTo>
                      <a:pt x="46" y="219"/>
                    </a:lnTo>
                    <a:lnTo>
                      <a:pt x="52" y="223"/>
                    </a:lnTo>
                    <a:lnTo>
                      <a:pt x="57" y="225"/>
                    </a:lnTo>
                    <a:lnTo>
                      <a:pt x="64" y="227"/>
                    </a:lnTo>
                    <a:lnTo>
                      <a:pt x="70" y="228"/>
                    </a:lnTo>
                    <a:lnTo>
                      <a:pt x="77" y="229"/>
                    </a:lnTo>
                    <a:lnTo>
                      <a:pt x="85" y="229"/>
                    </a:lnTo>
                    <a:lnTo>
                      <a:pt x="91" y="229"/>
                    </a:lnTo>
                    <a:lnTo>
                      <a:pt x="99" y="228"/>
                    </a:lnTo>
                    <a:lnTo>
                      <a:pt x="107" y="227"/>
                    </a:lnTo>
                    <a:lnTo>
                      <a:pt x="113" y="225"/>
                    </a:lnTo>
                    <a:lnTo>
                      <a:pt x="117" y="223"/>
                    </a:lnTo>
                    <a:lnTo>
                      <a:pt x="121" y="221"/>
                    </a:lnTo>
                    <a:lnTo>
                      <a:pt x="124" y="220"/>
                    </a:lnTo>
                    <a:lnTo>
                      <a:pt x="128" y="218"/>
                    </a:lnTo>
                    <a:lnTo>
                      <a:pt x="132" y="215"/>
                    </a:lnTo>
                    <a:lnTo>
                      <a:pt x="136" y="213"/>
                    </a:lnTo>
                    <a:lnTo>
                      <a:pt x="140" y="210"/>
                    </a:lnTo>
                    <a:lnTo>
                      <a:pt x="144" y="207"/>
                    </a:lnTo>
                    <a:lnTo>
                      <a:pt x="147" y="205"/>
                    </a:lnTo>
                    <a:lnTo>
                      <a:pt x="151" y="201"/>
                    </a:lnTo>
                    <a:lnTo>
                      <a:pt x="154" y="198"/>
                    </a:lnTo>
                    <a:lnTo>
                      <a:pt x="156" y="195"/>
                    </a:lnTo>
                    <a:lnTo>
                      <a:pt x="160" y="191"/>
                    </a:lnTo>
                    <a:lnTo>
                      <a:pt x="163" y="187"/>
                    </a:lnTo>
                    <a:lnTo>
                      <a:pt x="166" y="182"/>
                    </a:lnTo>
                    <a:lnTo>
                      <a:pt x="166" y="183"/>
                    </a:lnTo>
                    <a:lnTo>
                      <a:pt x="166" y="183"/>
                    </a:lnTo>
                    <a:lnTo>
                      <a:pt x="167" y="184"/>
                    </a:lnTo>
                    <a:lnTo>
                      <a:pt x="167" y="184"/>
                    </a:lnTo>
                    <a:lnTo>
                      <a:pt x="167" y="186"/>
                    </a:lnTo>
                    <a:lnTo>
                      <a:pt x="168" y="186"/>
                    </a:lnTo>
                    <a:lnTo>
                      <a:pt x="168" y="187"/>
                    </a:lnTo>
                    <a:lnTo>
                      <a:pt x="169" y="188"/>
                    </a:lnTo>
                    <a:lnTo>
                      <a:pt x="171" y="191"/>
                    </a:lnTo>
                    <a:lnTo>
                      <a:pt x="172" y="193"/>
                    </a:lnTo>
                    <a:lnTo>
                      <a:pt x="173" y="195"/>
                    </a:lnTo>
                    <a:lnTo>
                      <a:pt x="175" y="197"/>
                    </a:lnTo>
                    <a:lnTo>
                      <a:pt x="176" y="198"/>
                    </a:lnTo>
                    <a:lnTo>
                      <a:pt x="177" y="200"/>
                    </a:lnTo>
                    <a:lnTo>
                      <a:pt x="177" y="201"/>
                    </a:lnTo>
                    <a:lnTo>
                      <a:pt x="179" y="202"/>
                    </a:lnTo>
                    <a:lnTo>
                      <a:pt x="234" y="188"/>
                    </a:lnTo>
                    <a:lnTo>
                      <a:pt x="232" y="186"/>
                    </a:lnTo>
                    <a:lnTo>
                      <a:pt x="229" y="182"/>
                    </a:lnTo>
                    <a:lnTo>
                      <a:pt x="226" y="179"/>
                    </a:lnTo>
                    <a:lnTo>
                      <a:pt x="224" y="175"/>
                    </a:lnTo>
                    <a:lnTo>
                      <a:pt x="221" y="173"/>
                    </a:lnTo>
                    <a:lnTo>
                      <a:pt x="220" y="170"/>
                    </a:lnTo>
                    <a:lnTo>
                      <a:pt x="218" y="166"/>
                    </a:lnTo>
                    <a:lnTo>
                      <a:pt x="216" y="164"/>
                    </a:lnTo>
                    <a:lnTo>
                      <a:pt x="214" y="160"/>
                    </a:lnTo>
                    <a:lnTo>
                      <a:pt x="213" y="156"/>
                    </a:lnTo>
                    <a:lnTo>
                      <a:pt x="212" y="152"/>
                    </a:lnTo>
                    <a:lnTo>
                      <a:pt x="211" y="148"/>
                    </a:lnTo>
                    <a:lnTo>
                      <a:pt x="208" y="143"/>
                    </a:lnTo>
                    <a:lnTo>
                      <a:pt x="207" y="137"/>
                    </a:lnTo>
                    <a:lnTo>
                      <a:pt x="205" y="132"/>
                    </a:lnTo>
                    <a:lnTo>
                      <a:pt x="203" y="125"/>
                    </a:lnTo>
                    <a:lnTo>
                      <a:pt x="187" y="61"/>
                    </a:lnTo>
                    <a:lnTo>
                      <a:pt x="184" y="53"/>
                    </a:lnTo>
                    <a:lnTo>
                      <a:pt x="181" y="46"/>
                    </a:lnTo>
                    <a:lnTo>
                      <a:pt x="179" y="38"/>
                    </a:lnTo>
                    <a:lnTo>
                      <a:pt x="176" y="33"/>
                    </a:lnTo>
                    <a:lnTo>
                      <a:pt x="173" y="27"/>
                    </a:lnTo>
                    <a:lnTo>
                      <a:pt x="171" y="23"/>
                    </a:lnTo>
                    <a:lnTo>
                      <a:pt x="168" y="19"/>
                    </a:lnTo>
                    <a:lnTo>
                      <a:pt x="166" y="15"/>
                    </a:lnTo>
                    <a:lnTo>
                      <a:pt x="163" y="12"/>
                    </a:lnTo>
                    <a:lnTo>
                      <a:pt x="159" y="10"/>
                    </a:lnTo>
                    <a:lnTo>
                      <a:pt x="156" y="7"/>
                    </a:lnTo>
                    <a:lnTo>
                      <a:pt x="152" y="6"/>
                    </a:lnTo>
                    <a:lnTo>
                      <a:pt x="148" y="3"/>
                    </a:lnTo>
                    <a:lnTo>
                      <a:pt x="143" y="2"/>
                    </a:lnTo>
                    <a:lnTo>
                      <a:pt x="139" y="1"/>
                    </a:lnTo>
                    <a:lnTo>
                      <a:pt x="134" y="0"/>
                    </a:lnTo>
                    <a:lnTo>
                      <a:pt x="128" y="0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2" y="1"/>
                    </a:lnTo>
                    <a:lnTo>
                      <a:pt x="94" y="2"/>
                    </a:lnTo>
                    <a:lnTo>
                      <a:pt x="85" y="3"/>
                    </a:lnTo>
                    <a:lnTo>
                      <a:pt x="76" y="6"/>
                    </a:lnTo>
                    <a:lnTo>
                      <a:pt x="66" y="9"/>
                    </a:lnTo>
                    <a:lnTo>
                      <a:pt x="57" y="11"/>
                    </a:lnTo>
                    <a:lnTo>
                      <a:pt x="49" y="15"/>
                    </a:lnTo>
                    <a:lnTo>
                      <a:pt x="41" y="19"/>
                    </a:lnTo>
                    <a:lnTo>
                      <a:pt x="35" y="23"/>
                    </a:lnTo>
                    <a:lnTo>
                      <a:pt x="28" y="27"/>
                    </a:lnTo>
                    <a:lnTo>
                      <a:pt x="23" y="32"/>
                    </a:lnTo>
                    <a:lnTo>
                      <a:pt x="17" y="36"/>
                    </a:lnTo>
                    <a:lnTo>
                      <a:pt x="13" y="41"/>
                    </a:lnTo>
                    <a:lnTo>
                      <a:pt x="11" y="47"/>
                    </a:lnTo>
                    <a:lnTo>
                      <a:pt x="8" y="52"/>
                    </a:lnTo>
                    <a:lnTo>
                      <a:pt x="5" y="59"/>
                    </a:lnTo>
                    <a:lnTo>
                      <a:pt x="3" y="65"/>
                    </a:lnTo>
                    <a:lnTo>
                      <a:pt x="1" y="73"/>
                    </a:lnTo>
                    <a:lnTo>
                      <a:pt x="1" y="79"/>
                    </a:lnTo>
                    <a:lnTo>
                      <a:pt x="0" y="87"/>
                    </a:lnTo>
                    <a:lnTo>
                      <a:pt x="53" y="83"/>
                    </a:lnTo>
                    <a:lnTo>
                      <a:pt x="54" y="79"/>
                    </a:lnTo>
                    <a:lnTo>
                      <a:pt x="54" y="77"/>
                    </a:lnTo>
                    <a:lnTo>
                      <a:pt x="56" y="73"/>
                    </a:lnTo>
                    <a:lnTo>
                      <a:pt x="56" y="70"/>
                    </a:lnTo>
                    <a:lnTo>
                      <a:pt x="57" y="66"/>
                    </a:lnTo>
                    <a:lnTo>
                      <a:pt x="58" y="64"/>
                    </a:lnTo>
                    <a:lnTo>
                      <a:pt x="60" y="62"/>
                    </a:lnTo>
                    <a:lnTo>
                      <a:pt x="61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2" name=""/>
              <p:cNvSpPr/>
              <p:nvPr/>
            </p:nvSpPr>
            <p:spPr>
              <a:xfrm>
                <a:off x="5505480" y="887400"/>
                <a:ext cx="30240" cy="46080"/>
              </a:xfrm>
              <a:custGeom>
                <a:avLst/>
                <a:gdLst/>
                <a:ahLst/>
                <a:rect l="l" t="t" r="r" b="b"/>
                <a:pathLst>
                  <a:path w="140" h="233">
                    <a:moveTo>
                      <a:pt x="98" y="222"/>
                    </a:moveTo>
                    <a:lnTo>
                      <a:pt x="41" y="233"/>
                    </a:lnTo>
                    <a:lnTo>
                      <a:pt x="0" y="26"/>
                    </a:lnTo>
                    <a:lnTo>
                      <a:pt x="53" y="16"/>
                    </a:lnTo>
                    <a:lnTo>
                      <a:pt x="58" y="45"/>
                    </a:lnTo>
                    <a:lnTo>
                      <a:pt x="61" y="40"/>
                    </a:lnTo>
                    <a:lnTo>
                      <a:pt x="63" y="35"/>
                    </a:lnTo>
                    <a:lnTo>
                      <a:pt x="66" y="30"/>
                    </a:lnTo>
                    <a:lnTo>
                      <a:pt x="69" y="26"/>
                    </a:lnTo>
                    <a:lnTo>
                      <a:pt x="70" y="22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8" y="13"/>
                    </a:lnTo>
                    <a:lnTo>
                      <a:pt x="79" y="11"/>
                    </a:lnTo>
                    <a:lnTo>
                      <a:pt x="82" y="9"/>
                    </a:lnTo>
                    <a:lnTo>
                      <a:pt x="85" y="8"/>
                    </a:lnTo>
                    <a:lnTo>
                      <a:pt x="88" y="7"/>
                    </a:lnTo>
                    <a:lnTo>
                      <a:pt x="91" y="6"/>
                    </a:lnTo>
                    <a:lnTo>
                      <a:pt x="94" y="4"/>
                    </a:lnTo>
                    <a:lnTo>
                      <a:pt x="98" y="3"/>
                    </a:lnTo>
                    <a:lnTo>
                      <a:pt x="100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20" y="2"/>
                    </a:lnTo>
                    <a:lnTo>
                      <a:pt x="126" y="2"/>
                    </a:lnTo>
                    <a:lnTo>
                      <a:pt x="130" y="3"/>
                    </a:lnTo>
                    <a:lnTo>
                      <a:pt x="135" y="4"/>
                    </a:lnTo>
                    <a:lnTo>
                      <a:pt x="140" y="6"/>
                    </a:lnTo>
                    <a:lnTo>
                      <a:pt x="132" y="57"/>
                    </a:lnTo>
                    <a:lnTo>
                      <a:pt x="128" y="56"/>
                    </a:lnTo>
                    <a:lnTo>
                      <a:pt x="124" y="54"/>
                    </a:lnTo>
                    <a:lnTo>
                      <a:pt x="120" y="53"/>
                    </a:lnTo>
                    <a:lnTo>
                      <a:pt x="116" y="53"/>
                    </a:lnTo>
                    <a:lnTo>
                      <a:pt x="114" y="52"/>
                    </a:lnTo>
                    <a:lnTo>
                      <a:pt x="110" y="52"/>
                    </a:lnTo>
                    <a:lnTo>
                      <a:pt x="107" y="52"/>
                    </a:lnTo>
                    <a:lnTo>
                      <a:pt x="103" y="53"/>
                    </a:lnTo>
                    <a:lnTo>
                      <a:pt x="100" y="53"/>
                    </a:lnTo>
                    <a:lnTo>
                      <a:pt x="98" y="54"/>
                    </a:lnTo>
                    <a:lnTo>
                      <a:pt x="95" y="56"/>
                    </a:lnTo>
                    <a:lnTo>
                      <a:pt x="92" y="57"/>
                    </a:lnTo>
                    <a:lnTo>
                      <a:pt x="91" y="58"/>
                    </a:lnTo>
                    <a:lnTo>
                      <a:pt x="88" y="59"/>
                    </a:lnTo>
                    <a:lnTo>
                      <a:pt x="86" y="61"/>
                    </a:lnTo>
                    <a:lnTo>
                      <a:pt x="85" y="63"/>
                    </a:lnTo>
                    <a:lnTo>
                      <a:pt x="83" y="65"/>
                    </a:lnTo>
                    <a:lnTo>
                      <a:pt x="82" y="67"/>
                    </a:lnTo>
                    <a:lnTo>
                      <a:pt x="81" y="70"/>
                    </a:lnTo>
                    <a:lnTo>
                      <a:pt x="79" y="74"/>
                    </a:lnTo>
                    <a:lnTo>
                      <a:pt x="78" y="76"/>
                    </a:lnTo>
                    <a:lnTo>
                      <a:pt x="78" y="80"/>
                    </a:lnTo>
                    <a:lnTo>
                      <a:pt x="77" y="84"/>
                    </a:lnTo>
                    <a:lnTo>
                      <a:pt x="77" y="88"/>
                    </a:lnTo>
                    <a:lnTo>
                      <a:pt x="77" y="93"/>
                    </a:lnTo>
                    <a:lnTo>
                      <a:pt x="77" y="99"/>
                    </a:lnTo>
                    <a:lnTo>
                      <a:pt x="77" y="106"/>
                    </a:lnTo>
                    <a:lnTo>
                      <a:pt x="78" y="115"/>
                    </a:lnTo>
                    <a:lnTo>
                      <a:pt x="79" y="124"/>
                    </a:lnTo>
                    <a:lnTo>
                      <a:pt x="81" y="134"/>
                    </a:lnTo>
                    <a:lnTo>
                      <a:pt x="83" y="145"/>
                    </a:lnTo>
                    <a:lnTo>
                      <a:pt x="86" y="158"/>
                    </a:lnTo>
                    <a:lnTo>
                      <a:pt x="98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3" name=""/>
              <p:cNvSpPr/>
              <p:nvPr/>
            </p:nvSpPr>
            <p:spPr>
              <a:xfrm>
                <a:off x="5537160" y="868320"/>
                <a:ext cx="50760" cy="58680"/>
              </a:xfrm>
              <a:custGeom>
                <a:avLst/>
                <a:gdLst/>
                <a:ahLst/>
                <a:rect l="l" t="t" r="r" b="b"/>
                <a:pathLst>
                  <a:path w="236" h="296">
                    <a:moveTo>
                      <a:pt x="36" y="296"/>
                    </a:moveTo>
                    <a:lnTo>
                      <a:pt x="0" y="6"/>
                    </a:lnTo>
                    <a:lnTo>
                      <a:pt x="57" y="0"/>
                    </a:lnTo>
                    <a:lnTo>
                      <a:pt x="76" y="154"/>
                    </a:lnTo>
                    <a:lnTo>
                      <a:pt x="134" y="71"/>
                    </a:lnTo>
                    <a:lnTo>
                      <a:pt x="204" y="64"/>
                    </a:lnTo>
                    <a:lnTo>
                      <a:pt x="141" y="148"/>
                    </a:lnTo>
                    <a:lnTo>
                      <a:pt x="236" y="273"/>
                    </a:lnTo>
                    <a:lnTo>
                      <a:pt x="174" y="279"/>
                    </a:lnTo>
                    <a:lnTo>
                      <a:pt x="108" y="192"/>
                    </a:lnTo>
                    <a:lnTo>
                      <a:pt x="85" y="222"/>
                    </a:lnTo>
                    <a:lnTo>
                      <a:pt x="93" y="290"/>
                    </a:lnTo>
                    <a:lnTo>
                      <a:pt x="36" y="2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4" name=""/>
              <p:cNvSpPr/>
              <p:nvPr/>
            </p:nvSpPr>
            <p:spPr>
              <a:xfrm>
                <a:off x="5584680" y="879480"/>
                <a:ext cx="46080" cy="44280"/>
              </a:xfrm>
              <a:custGeom>
                <a:avLst/>
                <a:gdLst/>
                <a:ahLst/>
                <a:rect l="l" t="t" r="r" b="b"/>
                <a:pathLst>
                  <a:path w="203" h="220">
                    <a:moveTo>
                      <a:pt x="59" y="93"/>
                    </a:moveTo>
                    <a:lnTo>
                      <a:pt x="59" y="87"/>
                    </a:lnTo>
                    <a:lnTo>
                      <a:pt x="59" y="82"/>
                    </a:lnTo>
                    <a:lnTo>
                      <a:pt x="61" y="77"/>
                    </a:lnTo>
                    <a:lnTo>
                      <a:pt x="62" y="73"/>
                    </a:lnTo>
                    <a:lnTo>
                      <a:pt x="63" y="68"/>
                    </a:lnTo>
                    <a:lnTo>
                      <a:pt x="65" y="64"/>
                    </a:lnTo>
                    <a:lnTo>
                      <a:pt x="67" y="60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1"/>
                    </a:lnTo>
                    <a:lnTo>
                      <a:pt x="79" y="49"/>
                    </a:lnTo>
                    <a:lnTo>
                      <a:pt x="83" y="46"/>
                    </a:lnTo>
                    <a:lnTo>
                      <a:pt x="87" y="45"/>
                    </a:lnTo>
                    <a:lnTo>
                      <a:pt x="91" y="43"/>
                    </a:lnTo>
                    <a:lnTo>
                      <a:pt x="96" y="42"/>
                    </a:lnTo>
                    <a:lnTo>
                      <a:pt x="100" y="42"/>
                    </a:lnTo>
                    <a:lnTo>
                      <a:pt x="104" y="42"/>
                    </a:lnTo>
                    <a:lnTo>
                      <a:pt x="109" y="43"/>
                    </a:lnTo>
                    <a:lnTo>
                      <a:pt x="113" y="43"/>
                    </a:lnTo>
                    <a:lnTo>
                      <a:pt x="117" y="45"/>
                    </a:lnTo>
                    <a:lnTo>
                      <a:pt x="120" y="46"/>
                    </a:lnTo>
                    <a:lnTo>
                      <a:pt x="124" y="49"/>
                    </a:lnTo>
                    <a:lnTo>
                      <a:pt x="128" y="51"/>
                    </a:lnTo>
                    <a:lnTo>
                      <a:pt x="131" y="54"/>
                    </a:lnTo>
                    <a:lnTo>
                      <a:pt x="133" y="58"/>
                    </a:lnTo>
                    <a:lnTo>
                      <a:pt x="136" y="61"/>
                    </a:lnTo>
                    <a:lnTo>
                      <a:pt x="139" y="65"/>
                    </a:lnTo>
                    <a:lnTo>
                      <a:pt x="141" y="69"/>
                    </a:lnTo>
                    <a:lnTo>
                      <a:pt x="143" y="74"/>
                    </a:lnTo>
                    <a:lnTo>
                      <a:pt x="144" y="79"/>
                    </a:lnTo>
                    <a:lnTo>
                      <a:pt x="144" y="84"/>
                    </a:lnTo>
                    <a:lnTo>
                      <a:pt x="145" y="91"/>
                    </a:lnTo>
                    <a:lnTo>
                      <a:pt x="59" y="93"/>
                    </a:lnTo>
                    <a:close/>
                    <a:moveTo>
                      <a:pt x="131" y="170"/>
                    </a:moveTo>
                    <a:lnTo>
                      <a:pt x="128" y="172"/>
                    </a:lnTo>
                    <a:lnTo>
                      <a:pt x="125" y="173"/>
                    </a:lnTo>
                    <a:lnTo>
                      <a:pt x="123" y="174"/>
                    </a:lnTo>
                    <a:lnTo>
                      <a:pt x="120" y="176"/>
                    </a:lnTo>
                    <a:lnTo>
                      <a:pt x="117" y="177"/>
                    </a:lnTo>
                    <a:lnTo>
                      <a:pt x="115" y="178"/>
                    </a:lnTo>
                    <a:lnTo>
                      <a:pt x="111" y="178"/>
                    </a:lnTo>
                    <a:lnTo>
                      <a:pt x="108" y="178"/>
                    </a:lnTo>
                    <a:lnTo>
                      <a:pt x="103" y="178"/>
                    </a:lnTo>
                    <a:lnTo>
                      <a:pt x="99" y="178"/>
                    </a:lnTo>
                    <a:lnTo>
                      <a:pt x="94" y="177"/>
                    </a:lnTo>
                    <a:lnTo>
                      <a:pt x="90" y="176"/>
                    </a:lnTo>
                    <a:lnTo>
                      <a:pt x="86" y="173"/>
                    </a:lnTo>
                    <a:lnTo>
                      <a:pt x="82" y="172"/>
                    </a:lnTo>
                    <a:lnTo>
                      <a:pt x="78" y="169"/>
                    </a:lnTo>
                    <a:lnTo>
                      <a:pt x="75" y="165"/>
                    </a:lnTo>
                    <a:lnTo>
                      <a:pt x="71" y="161"/>
                    </a:lnTo>
                    <a:lnTo>
                      <a:pt x="68" y="158"/>
                    </a:lnTo>
                    <a:lnTo>
                      <a:pt x="66" y="154"/>
                    </a:lnTo>
                    <a:lnTo>
                      <a:pt x="63" y="150"/>
                    </a:lnTo>
                    <a:lnTo>
                      <a:pt x="62" y="145"/>
                    </a:lnTo>
                    <a:lnTo>
                      <a:pt x="61" y="140"/>
                    </a:lnTo>
                    <a:lnTo>
                      <a:pt x="59" y="133"/>
                    </a:lnTo>
                    <a:lnTo>
                      <a:pt x="59" y="127"/>
                    </a:lnTo>
                    <a:lnTo>
                      <a:pt x="203" y="123"/>
                    </a:lnTo>
                    <a:lnTo>
                      <a:pt x="202" y="108"/>
                    </a:lnTo>
                    <a:lnTo>
                      <a:pt x="201" y="92"/>
                    </a:lnTo>
                    <a:lnTo>
                      <a:pt x="198" y="79"/>
                    </a:lnTo>
                    <a:lnTo>
                      <a:pt x="196" y="67"/>
                    </a:lnTo>
                    <a:lnTo>
                      <a:pt x="192" y="56"/>
                    </a:lnTo>
                    <a:lnTo>
                      <a:pt x="186" y="46"/>
                    </a:lnTo>
                    <a:lnTo>
                      <a:pt x="180" y="36"/>
                    </a:lnTo>
                    <a:lnTo>
                      <a:pt x="173" y="28"/>
                    </a:lnTo>
                    <a:lnTo>
                      <a:pt x="165" y="22"/>
                    </a:lnTo>
                    <a:lnTo>
                      <a:pt x="157" y="15"/>
                    </a:lnTo>
                    <a:lnTo>
                      <a:pt x="149" y="10"/>
                    </a:lnTo>
                    <a:lnTo>
                      <a:pt x="139" y="6"/>
                    </a:lnTo>
                    <a:lnTo>
                      <a:pt x="129" y="2"/>
                    </a:lnTo>
                    <a:lnTo>
                      <a:pt x="119" y="1"/>
                    </a:lnTo>
                    <a:lnTo>
                      <a:pt x="107" y="0"/>
                    </a:lnTo>
                    <a:lnTo>
                      <a:pt x="95" y="0"/>
                    </a:lnTo>
                    <a:lnTo>
                      <a:pt x="84" y="1"/>
                    </a:lnTo>
                    <a:lnTo>
                      <a:pt x="75" y="2"/>
                    </a:lnTo>
                    <a:lnTo>
                      <a:pt x="66" y="5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8"/>
                    </a:lnTo>
                    <a:lnTo>
                      <a:pt x="33" y="24"/>
                    </a:lnTo>
                    <a:lnTo>
                      <a:pt x="25" y="32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9" y="58"/>
                    </a:lnTo>
                    <a:lnTo>
                      <a:pt x="5" y="68"/>
                    </a:lnTo>
                    <a:lnTo>
                      <a:pt x="2" y="78"/>
                    </a:lnTo>
                    <a:lnTo>
                      <a:pt x="1" y="90"/>
                    </a:lnTo>
                    <a:lnTo>
                      <a:pt x="0" y="102"/>
                    </a:lnTo>
                    <a:lnTo>
                      <a:pt x="0" y="115"/>
                    </a:lnTo>
                    <a:lnTo>
                      <a:pt x="1" y="126"/>
                    </a:lnTo>
                    <a:lnTo>
                      <a:pt x="2" y="136"/>
                    </a:lnTo>
                    <a:lnTo>
                      <a:pt x="4" y="146"/>
                    </a:lnTo>
                    <a:lnTo>
                      <a:pt x="6" y="155"/>
                    </a:lnTo>
                    <a:lnTo>
                      <a:pt x="10" y="164"/>
                    </a:lnTo>
                    <a:lnTo>
                      <a:pt x="14" y="172"/>
                    </a:lnTo>
                    <a:lnTo>
                      <a:pt x="18" y="179"/>
                    </a:lnTo>
                    <a:lnTo>
                      <a:pt x="23" y="187"/>
                    </a:lnTo>
                    <a:lnTo>
                      <a:pt x="31" y="195"/>
                    </a:lnTo>
                    <a:lnTo>
                      <a:pt x="39" y="202"/>
                    </a:lnTo>
                    <a:lnTo>
                      <a:pt x="49" y="208"/>
                    </a:lnTo>
                    <a:lnTo>
                      <a:pt x="59" y="213"/>
                    </a:lnTo>
                    <a:lnTo>
                      <a:pt x="70" y="217"/>
                    </a:lnTo>
                    <a:lnTo>
                      <a:pt x="83" y="219"/>
                    </a:lnTo>
                    <a:lnTo>
                      <a:pt x="95" y="219"/>
                    </a:lnTo>
                    <a:lnTo>
                      <a:pt x="109" y="220"/>
                    </a:lnTo>
                    <a:lnTo>
                      <a:pt x="117" y="219"/>
                    </a:lnTo>
                    <a:lnTo>
                      <a:pt x="127" y="218"/>
                    </a:lnTo>
                    <a:lnTo>
                      <a:pt x="135" y="217"/>
                    </a:lnTo>
                    <a:lnTo>
                      <a:pt x="141" y="215"/>
                    </a:lnTo>
                    <a:lnTo>
                      <a:pt x="149" y="213"/>
                    </a:lnTo>
                    <a:lnTo>
                      <a:pt x="156" y="209"/>
                    </a:lnTo>
                    <a:lnTo>
                      <a:pt x="162" y="206"/>
                    </a:lnTo>
                    <a:lnTo>
                      <a:pt x="168" y="202"/>
                    </a:lnTo>
                    <a:lnTo>
                      <a:pt x="174" y="197"/>
                    </a:lnTo>
                    <a:lnTo>
                      <a:pt x="178" y="192"/>
                    </a:lnTo>
                    <a:lnTo>
                      <a:pt x="184" y="187"/>
                    </a:lnTo>
                    <a:lnTo>
                      <a:pt x="188" y="182"/>
                    </a:lnTo>
                    <a:lnTo>
                      <a:pt x="192" y="176"/>
                    </a:lnTo>
                    <a:lnTo>
                      <a:pt x="196" y="169"/>
                    </a:lnTo>
                    <a:lnTo>
                      <a:pt x="198" y="161"/>
                    </a:lnTo>
                    <a:lnTo>
                      <a:pt x="201" y="154"/>
                    </a:lnTo>
                    <a:lnTo>
                      <a:pt x="144" y="147"/>
                    </a:lnTo>
                    <a:lnTo>
                      <a:pt x="143" y="151"/>
                    </a:lnTo>
                    <a:lnTo>
                      <a:pt x="141" y="154"/>
                    </a:lnTo>
                    <a:lnTo>
                      <a:pt x="140" y="158"/>
                    </a:lnTo>
                    <a:lnTo>
                      <a:pt x="139" y="160"/>
                    </a:lnTo>
                    <a:lnTo>
                      <a:pt x="137" y="164"/>
                    </a:lnTo>
                    <a:lnTo>
                      <a:pt x="135" y="167"/>
                    </a:lnTo>
                    <a:lnTo>
                      <a:pt x="133" y="168"/>
                    </a:lnTo>
                    <a:lnTo>
                      <a:pt x="131" y="1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5" name=""/>
              <p:cNvSpPr/>
              <p:nvPr/>
            </p:nvSpPr>
            <p:spPr>
              <a:xfrm>
                <a:off x="5634000" y="865080"/>
                <a:ext cx="27000" cy="58680"/>
              </a:xfrm>
              <a:custGeom>
                <a:avLst/>
                <a:gdLst/>
                <a:ahLst/>
                <a:rect l="l" t="t" r="r" b="b"/>
                <a:pathLst>
                  <a:path w="124" h="291">
                    <a:moveTo>
                      <a:pt x="124" y="76"/>
                    </a:moveTo>
                    <a:lnTo>
                      <a:pt x="123" y="121"/>
                    </a:lnTo>
                    <a:lnTo>
                      <a:pt x="83" y="120"/>
                    </a:lnTo>
                    <a:lnTo>
                      <a:pt x="81" y="204"/>
                    </a:lnTo>
                    <a:lnTo>
                      <a:pt x="81" y="211"/>
                    </a:lnTo>
                    <a:lnTo>
                      <a:pt x="81" y="216"/>
                    </a:lnTo>
                    <a:lnTo>
                      <a:pt x="81" y="221"/>
                    </a:lnTo>
                    <a:lnTo>
                      <a:pt x="81" y="225"/>
                    </a:lnTo>
                    <a:lnTo>
                      <a:pt x="81" y="229"/>
                    </a:lnTo>
                    <a:lnTo>
                      <a:pt x="81" y="231"/>
                    </a:lnTo>
                    <a:lnTo>
                      <a:pt x="81" y="234"/>
                    </a:lnTo>
                    <a:lnTo>
                      <a:pt x="81" y="235"/>
                    </a:lnTo>
                    <a:lnTo>
                      <a:pt x="81" y="236"/>
                    </a:lnTo>
                    <a:lnTo>
                      <a:pt x="82" y="238"/>
                    </a:lnTo>
                    <a:lnTo>
                      <a:pt x="82" y="238"/>
                    </a:lnTo>
                    <a:lnTo>
                      <a:pt x="83" y="239"/>
                    </a:lnTo>
                    <a:lnTo>
                      <a:pt x="83" y="240"/>
                    </a:lnTo>
                    <a:lnTo>
                      <a:pt x="85" y="240"/>
                    </a:lnTo>
                    <a:lnTo>
                      <a:pt x="85" y="241"/>
                    </a:lnTo>
                    <a:lnTo>
                      <a:pt x="86" y="243"/>
                    </a:lnTo>
                    <a:lnTo>
                      <a:pt x="87" y="243"/>
                    </a:lnTo>
                    <a:lnTo>
                      <a:pt x="89" y="244"/>
                    </a:lnTo>
                    <a:lnTo>
                      <a:pt x="89" y="244"/>
                    </a:lnTo>
                    <a:lnTo>
                      <a:pt x="90" y="244"/>
                    </a:lnTo>
                    <a:lnTo>
                      <a:pt x="91" y="245"/>
                    </a:lnTo>
                    <a:lnTo>
                      <a:pt x="93" y="245"/>
                    </a:lnTo>
                    <a:lnTo>
                      <a:pt x="94" y="245"/>
                    </a:lnTo>
                    <a:lnTo>
                      <a:pt x="95" y="245"/>
                    </a:lnTo>
                    <a:lnTo>
                      <a:pt x="98" y="245"/>
                    </a:lnTo>
                    <a:lnTo>
                      <a:pt x="101" y="245"/>
                    </a:lnTo>
                    <a:lnTo>
                      <a:pt x="103" y="244"/>
                    </a:lnTo>
                    <a:lnTo>
                      <a:pt x="106" y="244"/>
                    </a:lnTo>
                    <a:lnTo>
                      <a:pt x="109" y="244"/>
                    </a:lnTo>
                    <a:lnTo>
                      <a:pt x="111" y="243"/>
                    </a:lnTo>
                    <a:lnTo>
                      <a:pt x="115" y="241"/>
                    </a:lnTo>
                    <a:lnTo>
                      <a:pt x="119" y="240"/>
                    </a:lnTo>
                    <a:lnTo>
                      <a:pt x="123" y="284"/>
                    </a:lnTo>
                    <a:lnTo>
                      <a:pt x="118" y="286"/>
                    </a:lnTo>
                    <a:lnTo>
                      <a:pt x="113" y="288"/>
                    </a:lnTo>
                    <a:lnTo>
                      <a:pt x="106" y="289"/>
                    </a:lnTo>
                    <a:lnTo>
                      <a:pt x="101" y="290"/>
                    </a:lnTo>
                    <a:lnTo>
                      <a:pt x="95" y="290"/>
                    </a:lnTo>
                    <a:lnTo>
                      <a:pt x="89" y="290"/>
                    </a:lnTo>
                    <a:lnTo>
                      <a:pt x="83" y="291"/>
                    </a:lnTo>
                    <a:lnTo>
                      <a:pt x="77" y="291"/>
                    </a:lnTo>
                    <a:lnTo>
                      <a:pt x="73" y="290"/>
                    </a:lnTo>
                    <a:lnTo>
                      <a:pt x="69" y="290"/>
                    </a:lnTo>
                    <a:lnTo>
                      <a:pt x="65" y="290"/>
                    </a:lnTo>
                    <a:lnTo>
                      <a:pt x="62" y="289"/>
                    </a:lnTo>
                    <a:lnTo>
                      <a:pt x="58" y="289"/>
                    </a:lnTo>
                    <a:lnTo>
                      <a:pt x="56" y="288"/>
                    </a:lnTo>
                    <a:lnTo>
                      <a:pt x="52" y="286"/>
                    </a:lnTo>
                    <a:lnTo>
                      <a:pt x="49" y="285"/>
                    </a:lnTo>
                    <a:lnTo>
                      <a:pt x="46" y="284"/>
                    </a:lnTo>
                    <a:lnTo>
                      <a:pt x="44" y="282"/>
                    </a:lnTo>
                    <a:lnTo>
                      <a:pt x="41" y="281"/>
                    </a:lnTo>
                    <a:lnTo>
                      <a:pt x="38" y="279"/>
                    </a:lnTo>
                    <a:lnTo>
                      <a:pt x="36" y="277"/>
                    </a:lnTo>
                    <a:lnTo>
                      <a:pt x="34" y="275"/>
                    </a:lnTo>
                    <a:lnTo>
                      <a:pt x="32" y="273"/>
                    </a:lnTo>
                    <a:lnTo>
                      <a:pt x="30" y="271"/>
                    </a:lnTo>
                    <a:lnTo>
                      <a:pt x="29" y="270"/>
                    </a:lnTo>
                    <a:lnTo>
                      <a:pt x="28" y="267"/>
                    </a:lnTo>
                    <a:lnTo>
                      <a:pt x="28" y="264"/>
                    </a:lnTo>
                    <a:lnTo>
                      <a:pt x="26" y="262"/>
                    </a:lnTo>
                    <a:lnTo>
                      <a:pt x="25" y="259"/>
                    </a:lnTo>
                    <a:lnTo>
                      <a:pt x="25" y="256"/>
                    </a:lnTo>
                    <a:lnTo>
                      <a:pt x="24" y="253"/>
                    </a:lnTo>
                    <a:lnTo>
                      <a:pt x="24" y="249"/>
                    </a:lnTo>
                    <a:lnTo>
                      <a:pt x="23" y="247"/>
                    </a:lnTo>
                    <a:lnTo>
                      <a:pt x="23" y="243"/>
                    </a:lnTo>
                    <a:lnTo>
                      <a:pt x="23" y="239"/>
                    </a:lnTo>
                    <a:lnTo>
                      <a:pt x="23" y="235"/>
                    </a:lnTo>
                    <a:lnTo>
                      <a:pt x="23" y="230"/>
                    </a:lnTo>
                    <a:lnTo>
                      <a:pt x="23" y="223"/>
                    </a:lnTo>
                    <a:lnTo>
                      <a:pt x="23" y="217"/>
                    </a:lnTo>
                    <a:lnTo>
                      <a:pt x="23" y="209"/>
                    </a:lnTo>
                    <a:lnTo>
                      <a:pt x="25" y="118"/>
                    </a:lnTo>
                    <a:lnTo>
                      <a:pt x="0" y="117"/>
                    </a:lnTo>
                    <a:lnTo>
                      <a:pt x="1" y="72"/>
                    </a:lnTo>
                    <a:lnTo>
                      <a:pt x="28" y="73"/>
                    </a:lnTo>
                    <a:lnTo>
                      <a:pt x="29" y="31"/>
                    </a:lnTo>
                    <a:lnTo>
                      <a:pt x="87" y="0"/>
                    </a:lnTo>
                    <a:lnTo>
                      <a:pt x="85" y="75"/>
                    </a:lnTo>
                    <a:lnTo>
                      <a:pt x="12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6" name=""/>
              <p:cNvSpPr/>
              <p:nvPr/>
            </p:nvSpPr>
            <p:spPr>
              <a:xfrm>
                <a:off x="5688000" y="860400"/>
                <a:ext cx="52560" cy="57240"/>
              </a:xfrm>
              <a:custGeom>
                <a:avLst/>
                <a:gdLst/>
                <a:ahLst/>
                <a:rect l="l" t="t" r="r" b="b"/>
                <a:pathLst>
                  <a:path w="237" h="292">
                    <a:moveTo>
                      <a:pt x="98" y="51"/>
                    </a:moveTo>
                    <a:lnTo>
                      <a:pt x="106" y="51"/>
                    </a:lnTo>
                    <a:lnTo>
                      <a:pt x="113" y="53"/>
                    </a:lnTo>
                    <a:lnTo>
                      <a:pt x="119" y="53"/>
                    </a:lnTo>
                    <a:lnTo>
                      <a:pt x="126" y="53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39" y="54"/>
                    </a:lnTo>
                    <a:lnTo>
                      <a:pt x="142" y="55"/>
                    </a:lnTo>
                    <a:lnTo>
                      <a:pt x="146" y="55"/>
                    </a:lnTo>
                    <a:lnTo>
                      <a:pt x="148" y="57"/>
                    </a:lnTo>
                    <a:lnTo>
                      <a:pt x="152" y="58"/>
                    </a:lnTo>
                    <a:lnTo>
                      <a:pt x="155" y="60"/>
                    </a:lnTo>
                    <a:lnTo>
                      <a:pt x="158" y="62"/>
                    </a:lnTo>
                    <a:lnTo>
                      <a:pt x="160" y="64"/>
                    </a:lnTo>
                    <a:lnTo>
                      <a:pt x="163" y="65"/>
                    </a:lnTo>
                    <a:lnTo>
                      <a:pt x="166" y="68"/>
                    </a:lnTo>
                    <a:lnTo>
                      <a:pt x="168" y="72"/>
                    </a:lnTo>
                    <a:lnTo>
                      <a:pt x="169" y="74"/>
                    </a:lnTo>
                    <a:lnTo>
                      <a:pt x="171" y="77"/>
                    </a:lnTo>
                    <a:lnTo>
                      <a:pt x="172" y="81"/>
                    </a:lnTo>
                    <a:lnTo>
                      <a:pt x="173" y="83"/>
                    </a:lnTo>
                    <a:lnTo>
                      <a:pt x="173" y="87"/>
                    </a:lnTo>
                    <a:lnTo>
                      <a:pt x="175" y="91"/>
                    </a:lnTo>
                    <a:lnTo>
                      <a:pt x="175" y="95"/>
                    </a:lnTo>
                    <a:lnTo>
                      <a:pt x="175" y="99"/>
                    </a:lnTo>
                    <a:lnTo>
                      <a:pt x="173" y="101"/>
                    </a:lnTo>
                    <a:lnTo>
                      <a:pt x="173" y="104"/>
                    </a:lnTo>
                    <a:lnTo>
                      <a:pt x="172" y="108"/>
                    </a:lnTo>
                    <a:lnTo>
                      <a:pt x="171" y="110"/>
                    </a:lnTo>
                    <a:lnTo>
                      <a:pt x="169" y="113"/>
                    </a:lnTo>
                    <a:lnTo>
                      <a:pt x="168" y="115"/>
                    </a:lnTo>
                    <a:lnTo>
                      <a:pt x="167" y="118"/>
                    </a:lnTo>
                    <a:lnTo>
                      <a:pt x="166" y="119"/>
                    </a:lnTo>
                    <a:lnTo>
                      <a:pt x="163" y="122"/>
                    </a:lnTo>
                    <a:lnTo>
                      <a:pt x="160" y="124"/>
                    </a:lnTo>
                    <a:lnTo>
                      <a:pt x="159" y="126"/>
                    </a:lnTo>
                    <a:lnTo>
                      <a:pt x="156" y="127"/>
                    </a:lnTo>
                    <a:lnTo>
                      <a:pt x="154" y="128"/>
                    </a:lnTo>
                    <a:lnTo>
                      <a:pt x="151" y="130"/>
                    </a:lnTo>
                    <a:lnTo>
                      <a:pt x="147" y="131"/>
                    </a:lnTo>
                    <a:lnTo>
                      <a:pt x="144" y="132"/>
                    </a:lnTo>
                    <a:lnTo>
                      <a:pt x="140" y="133"/>
                    </a:lnTo>
                    <a:lnTo>
                      <a:pt x="135" y="133"/>
                    </a:lnTo>
                    <a:lnTo>
                      <a:pt x="130" y="135"/>
                    </a:lnTo>
                    <a:lnTo>
                      <a:pt x="123" y="135"/>
                    </a:lnTo>
                    <a:lnTo>
                      <a:pt x="115" y="135"/>
                    </a:lnTo>
                    <a:lnTo>
                      <a:pt x="107" y="135"/>
                    </a:lnTo>
                    <a:lnTo>
                      <a:pt x="99" y="135"/>
                    </a:lnTo>
                    <a:lnTo>
                      <a:pt x="66" y="133"/>
                    </a:lnTo>
                    <a:lnTo>
                      <a:pt x="69" y="51"/>
                    </a:lnTo>
                    <a:lnTo>
                      <a:pt x="98" y="51"/>
                    </a:lnTo>
                    <a:close/>
                    <a:moveTo>
                      <a:pt x="61" y="292"/>
                    </a:moveTo>
                    <a:lnTo>
                      <a:pt x="65" y="183"/>
                    </a:lnTo>
                    <a:lnTo>
                      <a:pt x="105" y="183"/>
                    </a:lnTo>
                    <a:lnTo>
                      <a:pt x="114" y="185"/>
                    </a:lnTo>
                    <a:lnTo>
                      <a:pt x="123" y="185"/>
                    </a:lnTo>
                    <a:lnTo>
                      <a:pt x="132" y="185"/>
                    </a:lnTo>
                    <a:lnTo>
                      <a:pt x="140" y="185"/>
                    </a:lnTo>
                    <a:lnTo>
                      <a:pt x="148" y="183"/>
                    </a:lnTo>
                    <a:lnTo>
                      <a:pt x="155" y="183"/>
                    </a:lnTo>
                    <a:lnTo>
                      <a:pt x="162" y="182"/>
                    </a:lnTo>
                    <a:lnTo>
                      <a:pt x="167" y="182"/>
                    </a:lnTo>
                    <a:lnTo>
                      <a:pt x="171" y="181"/>
                    </a:lnTo>
                    <a:lnTo>
                      <a:pt x="175" y="180"/>
                    </a:lnTo>
                    <a:lnTo>
                      <a:pt x="179" y="178"/>
                    </a:lnTo>
                    <a:lnTo>
                      <a:pt x="183" y="177"/>
                    </a:lnTo>
                    <a:lnTo>
                      <a:pt x="187" y="176"/>
                    </a:lnTo>
                    <a:lnTo>
                      <a:pt x="191" y="173"/>
                    </a:lnTo>
                    <a:lnTo>
                      <a:pt x="195" y="172"/>
                    </a:lnTo>
                    <a:lnTo>
                      <a:pt x="199" y="169"/>
                    </a:lnTo>
                    <a:lnTo>
                      <a:pt x="203" y="167"/>
                    </a:lnTo>
                    <a:lnTo>
                      <a:pt x="207" y="163"/>
                    </a:lnTo>
                    <a:lnTo>
                      <a:pt x="210" y="160"/>
                    </a:lnTo>
                    <a:lnTo>
                      <a:pt x="213" y="157"/>
                    </a:lnTo>
                    <a:lnTo>
                      <a:pt x="217" y="154"/>
                    </a:lnTo>
                    <a:lnTo>
                      <a:pt x="220" y="149"/>
                    </a:lnTo>
                    <a:lnTo>
                      <a:pt x="222" y="145"/>
                    </a:lnTo>
                    <a:lnTo>
                      <a:pt x="225" y="141"/>
                    </a:lnTo>
                    <a:lnTo>
                      <a:pt x="228" y="136"/>
                    </a:lnTo>
                    <a:lnTo>
                      <a:pt x="230" y="131"/>
                    </a:lnTo>
                    <a:lnTo>
                      <a:pt x="232" y="126"/>
                    </a:lnTo>
                    <a:lnTo>
                      <a:pt x="233" y="121"/>
                    </a:lnTo>
                    <a:lnTo>
                      <a:pt x="234" y="115"/>
                    </a:lnTo>
                    <a:lnTo>
                      <a:pt x="236" y="109"/>
                    </a:lnTo>
                    <a:lnTo>
                      <a:pt x="237" y="103"/>
                    </a:lnTo>
                    <a:lnTo>
                      <a:pt x="237" y="96"/>
                    </a:lnTo>
                    <a:lnTo>
                      <a:pt x="237" y="87"/>
                    </a:lnTo>
                    <a:lnTo>
                      <a:pt x="237" y="80"/>
                    </a:lnTo>
                    <a:lnTo>
                      <a:pt x="236" y="72"/>
                    </a:lnTo>
                    <a:lnTo>
                      <a:pt x="233" y="64"/>
                    </a:lnTo>
                    <a:lnTo>
                      <a:pt x="232" y="58"/>
                    </a:lnTo>
                    <a:lnTo>
                      <a:pt x="229" y="51"/>
                    </a:lnTo>
                    <a:lnTo>
                      <a:pt x="225" y="45"/>
                    </a:lnTo>
                    <a:lnTo>
                      <a:pt x="221" y="39"/>
                    </a:lnTo>
                    <a:lnTo>
                      <a:pt x="217" y="33"/>
                    </a:lnTo>
                    <a:lnTo>
                      <a:pt x="212" y="28"/>
                    </a:lnTo>
                    <a:lnTo>
                      <a:pt x="208" y="24"/>
                    </a:lnTo>
                    <a:lnTo>
                      <a:pt x="203" y="21"/>
                    </a:lnTo>
                    <a:lnTo>
                      <a:pt x="197" y="17"/>
                    </a:lnTo>
                    <a:lnTo>
                      <a:pt x="191" y="14"/>
                    </a:lnTo>
                    <a:lnTo>
                      <a:pt x="185" y="12"/>
                    </a:lnTo>
                    <a:lnTo>
                      <a:pt x="179" y="9"/>
                    </a:lnTo>
                    <a:lnTo>
                      <a:pt x="175" y="8"/>
                    </a:lnTo>
                    <a:lnTo>
                      <a:pt x="168" y="6"/>
                    </a:lnTo>
                    <a:lnTo>
                      <a:pt x="162" y="6"/>
                    </a:lnTo>
                    <a:lnTo>
                      <a:pt x="152" y="5"/>
                    </a:lnTo>
                    <a:lnTo>
                      <a:pt x="143" y="4"/>
                    </a:lnTo>
                    <a:lnTo>
                      <a:pt x="132" y="4"/>
                    </a:lnTo>
                    <a:lnTo>
                      <a:pt x="121" y="3"/>
                    </a:lnTo>
                    <a:lnTo>
                      <a:pt x="107" y="3"/>
                    </a:lnTo>
                    <a:lnTo>
                      <a:pt x="9" y="0"/>
                    </a:lnTo>
                    <a:lnTo>
                      <a:pt x="0" y="291"/>
                    </a:lnTo>
                    <a:lnTo>
                      <a:pt x="61" y="2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" name=""/>
              <p:cNvSpPr/>
              <p:nvPr/>
            </p:nvSpPr>
            <p:spPr>
              <a:xfrm>
                <a:off x="5743440" y="879480"/>
                <a:ext cx="36720" cy="42840"/>
              </a:xfrm>
              <a:custGeom>
                <a:avLst/>
                <a:gdLst/>
                <a:ahLst/>
                <a:rect l="l" t="t" r="r" b="b"/>
                <a:pathLst>
                  <a:path w="168" h="216">
                    <a:moveTo>
                      <a:pt x="57" y="216"/>
                    </a:moveTo>
                    <a:lnTo>
                      <a:pt x="0" y="209"/>
                    </a:lnTo>
                    <a:lnTo>
                      <a:pt x="29" y="0"/>
                    </a:lnTo>
                    <a:lnTo>
                      <a:pt x="82" y="7"/>
                    </a:lnTo>
                    <a:lnTo>
                      <a:pt x="78" y="37"/>
                    </a:lnTo>
                    <a:lnTo>
                      <a:pt x="82" y="32"/>
                    </a:lnTo>
                    <a:lnTo>
                      <a:pt x="86" y="28"/>
                    </a:lnTo>
                    <a:lnTo>
                      <a:pt x="90" y="24"/>
                    </a:lnTo>
                    <a:lnTo>
                      <a:pt x="92" y="21"/>
                    </a:lnTo>
                    <a:lnTo>
                      <a:pt x="96" y="19"/>
                    </a:lnTo>
                    <a:lnTo>
                      <a:pt x="100" y="16"/>
                    </a:lnTo>
                    <a:lnTo>
                      <a:pt x="103" y="14"/>
                    </a:lnTo>
                    <a:lnTo>
                      <a:pt x="106" y="13"/>
                    </a:lnTo>
                    <a:lnTo>
                      <a:pt x="108" y="11"/>
                    </a:lnTo>
                    <a:lnTo>
                      <a:pt x="112" y="10"/>
                    </a:lnTo>
                    <a:lnTo>
                      <a:pt x="115" y="10"/>
                    </a:lnTo>
                    <a:lnTo>
                      <a:pt x="119" y="9"/>
                    </a:lnTo>
                    <a:lnTo>
                      <a:pt x="122" y="9"/>
                    </a:lnTo>
                    <a:lnTo>
                      <a:pt x="124" y="9"/>
                    </a:lnTo>
                    <a:lnTo>
                      <a:pt x="128" y="9"/>
                    </a:lnTo>
                    <a:lnTo>
                      <a:pt x="132" y="9"/>
                    </a:lnTo>
                    <a:lnTo>
                      <a:pt x="136" y="10"/>
                    </a:lnTo>
                    <a:lnTo>
                      <a:pt x="141" y="11"/>
                    </a:lnTo>
                    <a:lnTo>
                      <a:pt x="145" y="13"/>
                    </a:lnTo>
                    <a:lnTo>
                      <a:pt x="151" y="14"/>
                    </a:lnTo>
                    <a:lnTo>
                      <a:pt x="155" y="16"/>
                    </a:lnTo>
                    <a:lnTo>
                      <a:pt x="159" y="19"/>
                    </a:lnTo>
                    <a:lnTo>
                      <a:pt x="164" y="21"/>
                    </a:lnTo>
                    <a:lnTo>
                      <a:pt x="168" y="24"/>
                    </a:lnTo>
                    <a:lnTo>
                      <a:pt x="143" y="70"/>
                    </a:lnTo>
                    <a:lnTo>
                      <a:pt x="140" y="68"/>
                    </a:lnTo>
                    <a:lnTo>
                      <a:pt x="136" y="65"/>
                    </a:lnTo>
                    <a:lnTo>
                      <a:pt x="133" y="64"/>
                    </a:lnTo>
                    <a:lnTo>
                      <a:pt x="131" y="61"/>
                    </a:lnTo>
                    <a:lnTo>
                      <a:pt x="127" y="60"/>
                    </a:lnTo>
                    <a:lnTo>
                      <a:pt x="124" y="59"/>
                    </a:lnTo>
                    <a:lnTo>
                      <a:pt x="120" y="59"/>
                    </a:lnTo>
                    <a:lnTo>
                      <a:pt x="118" y="57"/>
                    </a:lnTo>
                    <a:lnTo>
                      <a:pt x="115" y="57"/>
                    </a:lnTo>
                    <a:lnTo>
                      <a:pt x="112" y="57"/>
                    </a:lnTo>
                    <a:lnTo>
                      <a:pt x="110" y="57"/>
                    </a:lnTo>
                    <a:lnTo>
                      <a:pt x="107" y="57"/>
                    </a:lnTo>
                    <a:lnTo>
                      <a:pt x="104" y="59"/>
                    </a:lnTo>
                    <a:lnTo>
                      <a:pt x="102" y="59"/>
                    </a:lnTo>
                    <a:lnTo>
                      <a:pt x="99" y="60"/>
                    </a:lnTo>
                    <a:lnTo>
                      <a:pt x="96" y="61"/>
                    </a:lnTo>
                    <a:lnTo>
                      <a:pt x="94" y="63"/>
                    </a:lnTo>
                    <a:lnTo>
                      <a:pt x="92" y="65"/>
                    </a:lnTo>
                    <a:lnTo>
                      <a:pt x="90" y="66"/>
                    </a:lnTo>
                    <a:lnTo>
                      <a:pt x="87" y="69"/>
                    </a:lnTo>
                    <a:lnTo>
                      <a:pt x="86" y="73"/>
                    </a:lnTo>
                    <a:lnTo>
                      <a:pt x="83" y="75"/>
                    </a:lnTo>
                    <a:lnTo>
                      <a:pt x="82" y="79"/>
                    </a:lnTo>
                    <a:lnTo>
                      <a:pt x="81" y="83"/>
                    </a:lnTo>
                    <a:lnTo>
                      <a:pt x="78" y="87"/>
                    </a:lnTo>
                    <a:lnTo>
                      <a:pt x="77" y="93"/>
                    </a:lnTo>
                    <a:lnTo>
                      <a:pt x="75" y="100"/>
                    </a:lnTo>
                    <a:lnTo>
                      <a:pt x="73" y="109"/>
                    </a:lnTo>
                    <a:lnTo>
                      <a:pt x="71" y="118"/>
                    </a:lnTo>
                    <a:lnTo>
                      <a:pt x="69" y="128"/>
                    </a:lnTo>
                    <a:lnTo>
                      <a:pt x="67" y="139"/>
                    </a:lnTo>
                    <a:lnTo>
                      <a:pt x="66" y="152"/>
                    </a:lnTo>
                    <a:lnTo>
                      <a:pt x="57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" name=""/>
              <p:cNvSpPr/>
              <p:nvPr/>
            </p:nvSpPr>
            <p:spPr>
              <a:xfrm>
                <a:off x="5775480" y="868320"/>
                <a:ext cx="25200" cy="58680"/>
              </a:xfrm>
              <a:custGeom>
                <a:avLst/>
                <a:gdLst/>
                <a:ahLst/>
                <a:rect l="l" t="t" r="r" b="b"/>
                <a:pathLst>
                  <a:path w="116" h="296">
                    <a:moveTo>
                      <a:pt x="48" y="50"/>
                    </a:moveTo>
                    <a:lnTo>
                      <a:pt x="59" y="0"/>
                    </a:lnTo>
                    <a:lnTo>
                      <a:pt x="116" y="10"/>
                    </a:lnTo>
                    <a:lnTo>
                      <a:pt x="105" y="61"/>
                    </a:lnTo>
                    <a:lnTo>
                      <a:pt x="48" y="50"/>
                    </a:lnTo>
                    <a:close/>
                    <a:moveTo>
                      <a:pt x="0" y="284"/>
                    </a:moveTo>
                    <a:lnTo>
                      <a:pt x="43" y="78"/>
                    </a:lnTo>
                    <a:lnTo>
                      <a:pt x="100" y="88"/>
                    </a:lnTo>
                    <a:lnTo>
                      <a:pt x="57" y="296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" name=""/>
              <p:cNvSpPr/>
              <p:nvPr/>
            </p:nvSpPr>
            <p:spPr>
              <a:xfrm>
                <a:off x="5797440" y="890640"/>
                <a:ext cx="46080" cy="42840"/>
              </a:xfrm>
              <a:custGeom>
                <a:avLst/>
                <a:gdLst/>
                <a:ahLst/>
                <a:rect l="l" t="t" r="r" b="b"/>
                <a:pathLst>
                  <a:path w="213" h="222">
                    <a:moveTo>
                      <a:pt x="213" y="95"/>
                    </a:moveTo>
                    <a:lnTo>
                      <a:pt x="155" y="90"/>
                    </a:lnTo>
                    <a:lnTo>
                      <a:pt x="155" y="86"/>
                    </a:lnTo>
                    <a:lnTo>
                      <a:pt x="155" y="82"/>
                    </a:lnTo>
                    <a:lnTo>
                      <a:pt x="155" y="79"/>
                    </a:lnTo>
                    <a:lnTo>
                      <a:pt x="155" y="75"/>
                    </a:lnTo>
                    <a:lnTo>
                      <a:pt x="153" y="71"/>
                    </a:lnTo>
                    <a:lnTo>
                      <a:pt x="152" y="68"/>
                    </a:lnTo>
                    <a:lnTo>
                      <a:pt x="151" y="66"/>
                    </a:lnTo>
                    <a:lnTo>
                      <a:pt x="149" y="63"/>
                    </a:lnTo>
                    <a:lnTo>
                      <a:pt x="147" y="61"/>
                    </a:lnTo>
                    <a:lnTo>
                      <a:pt x="146" y="58"/>
                    </a:lnTo>
                    <a:lnTo>
                      <a:pt x="143" y="56"/>
                    </a:lnTo>
                    <a:lnTo>
                      <a:pt x="140" y="53"/>
                    </a:lnTo>
                    <a:lnTo>
                      <a:pt x="136" y="52"/>
                    </a:lnTo>
                    <a:lnTo>
                      <a:pt x="134" y="50"/>
                    </a:lnTo>
                    <a:lnTo>
                      <a:pt x="130" y="49"/>
                    </a:lnTo>
                    <a:lnTo>
                      <a:pt x="126" y="48"/>
                    </a:lnTo>
                    <a:lnTo>
                      <a:pt x="120" y="47"/>
                    </a:lnTo>
                    <a:lnTo>
                      <a:pt x="116" y="47"/>
                    </a:lnTo>
                    <a:lnTo>
                      <a:pt x="111" y="47"/>
                    </a:lnTo>
                    <a:lnTo>
                      <a:pt x="106" y="47"/>
                    </a:lnTo>
                    <a:lnTo>
                      <a:pt x="102" y="48"/>
                    </a:lnTo>
                    <a:lnTo>
                      <a:pt x="98" y="49"/>
                    </a:lnTo>
                    <a:lnTo>
                      <a:pt x="93" y="50"/>
                    </a:lnTo>
                    <a:lnTo>
                      <a:pt x="89" y="53"/>
                    </a:lnTo>
                    <a:lnTo>
                      <a:pt x="85" y="56"/>
                    </a:lnTo>
                    <a:lnTo>
                      <a:pt x="81" y="59"/>
                    </a:lnTo>
                    <a:lnTo>
                      <a:pt x="78" y="65"/>
                    </a:lnTo>
                    <a:lnTo>
                      <a:pt x="74" y="70"/>
                    </a:lnTo>
                    <a:lnTo>
                      <a:pt x="71" y="75"/>
                    </a:lnTo>
                    <a:lnTo>
                      <a:pt x="69" y="81"/>
                    </a:lnTo>
                    <a:lnTo>
                      <a:pt x="66" y="89"/>
                    </a:lnTo>
                    <a:lnTo>
                      <a:pt x="63" y="97"/>
                    </a:lnTo>
                    <a:lnTo>
                      <a:pt x="61" y="106"/>
                    </a:lnTo>
                    <a:lnTo>
                      <a:pt x="60" y="113"/>
                    </a:lnTo>
                    <a:lnTo>
                      <a:pt x="58" y="121"/>
                    </a:lnTo>
                    <a:lnTo>
                      <a:pt x="58" y="129"/>
                    </a:lnTo>
                    <a:lnTo>
                      <a:pt x="58" y="135"/>
                    </a:lnTo>
                    <a:lnTo>
                      <a:pt x="58" y="140"/>
                    </a:lnTo>
                    <a:lnTo>
                      <a:pt x="60" y="147"/>
                    </a:lnTo>
                    <a:lnTo>
                      <a:pt x="62" y="150"/>
                    </a:lnTo>
                    <a:lnTo>
                      <a:pt x="63" y="156"/>
                    </a:lnTo>
                    <a:lnTo>
                      <a:pt x="66" y="159"/>
                    </a:lnTo>
                    <a:lnTo>
                      <a:pt x="70" y="163"/>
                    </a:lnTo>
                    <a:lnTo>
                      <a:pt x="73" y="166"/>
                    </a:lnTo>
                    <a:lnTo>
                      <a:pt x="77" y="168"/>
                    </a:lnTo>
                    <a:lnTo>
                      <a:pt x="82" y="171"/>
                    </a:lnTo>
                    <a:lnTo>
                      <a:pt x="86" y="174"/>
                    </a:lnTo>
                    <a:lnTo>
                      <a:pt x="91" y="175"/>
                    </a:lnTo>
                    <a:lnTo>
                      <a:pt x="95" y="176"/>
                    </a:lnTo>
                    <a:lnTo>
                      <a:pt x="99" y="176"/>
                    </a:lnTo>
                    <a:lnTo>
                      <a:pt x="103" y="176"/>
                    </a:lnTo>
                    <a:lnTo>
                      <a:pt x="106" y="176"/>
                    </a:lnTo>
                    <a:lnTo>
                      <a:pt x="110" y="176"/>
                    </a:lnTo>
                    <a:lnTo>
                      <a:pt x="114" y="175"/>
                    </a:lnTo>
                    <a:lnTo>
                      <a:pt x="116" y="174"/>
                    </a:lnTo>
                    <a:lnTo>
                      <a:pt x="119" y="172"/>
                    </a:lnTo>
                    <a:lnTo>
                      <a:pt x="123" y="171"/>
                    </a:lnTo>
                    <a:lnTo>
                      <a:pt x="126" y="168"/>
                    </a:lnTo>
                    <a:lnTo>
                      <a:pt x="128" y="166"/>
                    </a:lnTo>
                    <a:lnTo>
                      <a:pt x="132" y="163"/>
                    </a:lnTo>
                    <a:lnTo>
                      <a:pt x="135" y="159"/>
                    </a:lnTo>
                    <a:lnTo>
                      <a:pt x="138" y="156"/>
                    </a:lnTo>
                    <a:lnTo>
                      <a:pt x="140" y="152"/>
                    </a:lnTo>
                    <a:lnTo>
                      <a:pt x="143" y="147"/>
                    </a:lnTo>
                    <a:lnTo>
                      <a:pt x="194" y="170"/>
                    </a:lnTo>
                    <a:lnTo>
                      <a:pt x="189" y="179"/>
                    </a:lnTo>
                    <a:lnTo>
                      <a:pt x="184" y="185"/>
                    </a:lnTo>
                    <a:lnTo>
                      <a:pt x="179" y="193"/>
                    </a:lnTo>
                    <a:lnTo>
                      <a:pt x="173" y="199"/>
                    </a:lnTo>
                    <a:lnTo>
                      <a:pt x="167" y="204"/>
                    </a:lnTo>
                    <a:lnTo>
                      <a:pt x="160" y="209"/>
                    </a:lnTo>
                    <a:lnTo>
                      <a:pt x="153" y="213"/>
                    </a:lnTo>
                    <a:lnTo>
                      <a:pt x="147" y="216"/>
                    </a:lnTo>
                    <a:lnTo>
                      <a:pt x="139" y="218"/>
                    </a:lnTo>
                    <a:lnTo>
                      <a:pt x="131" y="221"/>
                    </a:lnTo>
                    <a:lnTo>
                      <a:pt x="123" y="222"/>
                    </a:lnTo>
                    <a:lnTo>
                      <a:pt x="114" y="222"/>
                    </a:lnTo>
                    <a:lnTo>
                      <a:pt x="106" y="222"/>
                    </a:lnTo>
                    <a:lnTo>
                      <a:pt x="97" y="222"/>
                    </a:lnTo>
                    <a:lnTo>
                      <a:pt x="86" y="220"/>
                    </a:lnTo>
                    <a:lnTo>
                      <a:pt x="77" y="218"/>
                    </a:lnTo>
                    <a:lnTo>
                      <a:pt x="65" y="215"/>
                    </a:lnTo>
                    <a:lnTo>
                      <a:pt x="56" y="211"/>
                    </a:lnTo>
                    <a:lnTo>
                      <a:pt x="46" y="206"/>
                    </a:lnTo>
                    <a:lnTo>
                      <a:pt x="37" y="200"/>
                    </a:lnTo>
                    <a:lnTo>
                      <a:pt x="29" y="194"/>
                    </a:lnTo>
                    <a:lnTo>
                      <a:pt x="22" y="186"/>
                    </a:lnTo>
                    <a:lnTo>
                      <a:pt x="16" y="179"/>
                    </a:lnTo>
                    <a:lnTo>
                      <a:pt x="11" y="171"/>
                    </a:lnTo>
                    <a:lnTo>
                      <a:pt x="7" y="161"/>
                    </a:lnTo>
                    <a:lnTo>
                      <a:pt x="3" y="152"/>
                    </a:lnTo>
                    <a:lnTo>
                      <a:pt x="1" y="141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09"/>
                    </a:lnTo>
                    <a:lnTo>
                      <a:pt x="3" y="98"/>
                    </a:lnTo>
                    <a:lnTo>
                      <a:pt x="5" y="85"/>
                    </a:lnTo>
                    <a:lnTo>
                      <a:pt x="9" y="74"/>
                    </a:lnTo>
                    <a:lnTo>
                      <a:pt x="13" y="62"/>
                    </a:lnTo>
                    <a:lnTo>
                      <a:pt x="18" y="52"/>
                    </a:lnTo>
                    <a:lnTo>
                      <a:pt x="25" y="41"/>
                    </a:lnTo>
                    <a:lnTo>
                      <a:pt x="32" y="34"/>
                    </a:lnTo>
                    <a:lnTo>
                      <a:pt x="38" y="26"/>
                    </a:lnTo>
                    <a:lnTo>
                      <a:pt x="46" y="20"/>
                    </a:lnTo>
                    <a:lnTo>
                      <a:pt x="54" y="13"/>
                    </a:lnTo>
                    <a:lnTo>
                      <a:pt x="63" y="9"/>
                    </a:lnTo>
                    <a:lnTo>
                      <a:pt x="73" y="6"/>
                    </a:lnTo>
                    <a:lnTo>
                      <a:pt x="83" y="3"/>
                    </a:lnTo>
                    <a:lnTo>
                      <a:pt x="93" y="2"/>
                    </a:lnTo>
                    <a:lnTo>
                      <a:pt x="103" y="0"/>
                    </a:lnTo>
                    <a:lnTo>
                      <a:pt x="114" y="2"/>
                    </a:lnTo>
                    <a:lnTo>
                      <a:pt x="126" y="3"/>
                    </a:lnTo>
                    <a:lnTo>
                      <a:pt x="138" y="6"/>
                    </a:lnTo>
                    <a:lnTo>
                      <a:pt x="147" y="8"/>
                    </a:lnTo>
                    <a:lnTo>
                      <a:pt x="155" y="11"/>
                    </a:lnTo>
                    <a:lnTo>
                      <a:pt x="163" y="15"/>
                    </a:lnTo>
                    <a:lnTo>
                      <a:pt x="171" y="18"/>
                    </a:lnTo>
                    <a:lnTo>
                      <a:pt x="177" y="22"/>
                    </a:lnTo>
                    <a:lnTo>
                      <a:pt x="184" y="27"/>
                    </a:lnTo>
                    <a:lnTo>
                      <a:pt x="189" y="32"/>
                    </a:lnTo>
                    <a:lnTo>
                      <a:pt x="193" y="38"/>
                    </a:lnTo>
                    <a:lnTo>
                      <a:pt x="198" y="43"/>
                    </a:lnTo>
                    <a:lnTo>
                      <a:pt x="201" y="49"/>
                    </a:lnTo>
                    <a:lnTo>
                      <a:pt x="205" y="56"/>
                    </a:lnTo>
                    <a:lnTo>
                      <a:pt x="208" y="63"/>
                    </a:lnTo>
                    <a:lnTo>
                      <a:pt x="209" y="70"/>
                    </a:lnTo>
                    <a:lnTo>
                      <a:pt x="212" y="77"/>
                    </a:lnTo>
                    <a:lnTo>
                      <a:pt x="212" y="86"/>
                    </a:lnTo>
                    <a:lnTo>
                      <a:pt x="21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" name=""/>
              <p:cNvSpPr/>
              <p:nvPr/>
            </p:nvSpPr>
            <p:spPr>
              <a:xfrm>
                <a:off x="5842080" y="903240"/>
                <a:ext cx="46080" cy="44640"/>
              </a:xfrm>
              <a:custGeom>
                <a:avLst/>
                <a:gdLst/>
                <a:ahLst/>
                <a:rect l="l" t="t" r="r" b="b"/>
                <a:pathLst>
                  <a:path w="209" h="221">
                    <a:moveTo>
                      <a:pt x="73" y="79"/>
                    </a:moveTo>
                    <a:lnTo>
                      <a:pt x="74" y="73"/>
                    </a:lnTo>
                    <a:lnTo>
                      <a:pt x="76" y="69"/>
                    </a:lnTo>
                    <a:lnTo>
                      <a:pt x="79" y="64"/>
                    </a:lnTo>
                    <a:lnTo>
                      <a:pt x="82" y="60"/>
                    </a:lnTo>
                    <a:lnTo>
                      <a:pt x="86" y="57"/>
                    </a:lnTo>
                    <a:lnTo>
                      <a:pt x="88" y="53"/>
                    </a:lnTo>
                    <a:lnTo>
                      <a:pt x="92" y="51"/>
                    </a:lnTo>
                    <a:lnTo>
                      <a:pt x="96" y="48"/>
                    </a:lnTo>
                    <a:lnTo>
                      <a:pt x="100" y="47"/>
                    </a:lnTo>
                    <a:lnTo>
                      <a:pt x="104" y="46"/>
                    </a:lnTo>
                    <a:lnTo>
                      <a:pt x="108" y="44"/>
                    </a:lnTo>
                    <a:lnTo>
                      <a:pt x="114" y="44"/>
                    </a:lnTo>
                    <a:lnTo>
                      <a:pt x="118" y="44"/>
                    </a:lnTo>
                    <a:lnTo>
                      <a:pt x="121" y="44"/>
                    </a:lnTo>
                    <a:lnTo>
                      <a:pt x="125" y="46"/>
                    </a:lnTo>
                    <a:lnTo>
                      <a:pt x="131" y="47"/>
                    </a:lnTo>
                    <a:lnTo>
                      <a:pt x="135" y="48"/>
                    </a:lnTo>
                    <a:lnTo>
                      <a:pt x="139" y="51"/>
                    </a:lnTo>
                    <a:lnTo>
                      <a:pt x="141" y="52"/>
                    </a:lnTo>
                    <a:lnTo>
                      <a:pt x="144" y="55"/>
                    </a:lnTo>
                    <a:lnTo>
                      <a:pt x="148" y="59"/>
                    </a:lnTo>
                    <a:lnTo>
                      <a:pt x="149" y="61"/>
                    </a:lnTo>
                    <a:lnTo>
                      <a:pt x="152" y="65"/>
                    </a:lnTo>
                    <a:lnTo>
                      <a:pt x="155" y="69"/>
                    </a:lnTo>
                    <a:lnTo>
                      <a:pt x="156" y="73"/>
                    </a:lnTo>
                    <a:lnTo>
                      <a:pt x="157" y="76"/>
                    </a:lnTo>
                    <a:lnTo>
                      <a:pt x="157" y="82"/>
                    </a:lnTo>
                    <a:lnTo>
                      <a:pt x="157" y="87"/>
                    </a:lnTo>
                    <a:lnTo>
                      <a:pt x="157" y="91"/>
                    </a:lnTo>
                    <a:lnTo>
                      <a:pt x="156" y="97"/>
                    </a:lnTo>
                    <a:lnTo>
                      <a:pt x="155" y="102"/>
                    </a:lnTo>
                    <a:lnTo>
                      <a:pt x="153" y="107"/>
                    </a:lnTo>
                    <a:lnTo>
                      <a:pt x="73" y="79"/>
                    </a:lnTo>
                    <a:close/>
                    <a:moveTo>
                      <a:pt x="108" y="177"/>
                    </a:moveTo>
                    <a:lnTo>
                      <a:pt x="106" y="177"/>
                    </a:lnTo>
                    <a:lnTo>
                      <a:pt x="103" y="178"/>
                    </a:lnTo>
                    <a:lnTo>
                      <a:pt x="99" y="178"/>
                    </a:lnTo>
                    <a:lnTo>
                      <a:pt x="96" y="178"/>
                    </a:lnTo>
                    <a:lnTo>
                      <a:pt x="94" y="178"/>
                    </a:lnTo>
                    <a:lnTo>
                      <a:pt x="91" y="177"/>
                    </a:lnTo>
                    <a:lnTo>
                      <a:pt x="87" y="177"/>
                    </a:lnTo>
                    <a:lnTo>
                      <a:pt x="84" y="175"/>
                    </a:lnTo>
                    <a:lnTo>
                      <a:pt x="80" y="174"/>
                    </a:lnTo>
                    <a:lnTo>
                      <a:pt x="75" y="171"/>
                    </a:lnTo>
                    <a:lnTo>
                      <a:pt x="73" y="169"/>
                    </a:lnTo>
                    <a:lnTo>
                      <a:pt x="69" y="166"/>
                    </a:lnTo>
                    <a:lnTo>
                      <a:pt x="66" y="162"/>
                    </a:lnTo>
                    <a:lnTo>
                      <a:pt x="63" y="159"/>
                    </a:lnTo>
                    <a:lnTo>
                      <a:pt x="61" y="155"/>
                    </a:lnTo>
                    <a:lnTo>
                      <a:pt x="58" y="151"/>
                    </a:lnTo>
                    <a:lnTo>
                      <a:pt x="57" y="147"/>
                    </a:lnTo>
                    <a:lnTo>
                      <a:pt x="55" y="142"/>
                    </a:lnTo>
                    <a:lnTo>
                      <a:pt x="55" y="137"/>
                    </a:lnTo>
                    <a:lnTo>
                      <a:pt x="54" y="132"/>
                    </a:lnTo>
                    <a:lnTo>
                      <a:pt x="55" y="126"/>
                    </a:lnTo>
                    <a:lnTo>
                      <a:pt x="55" y="121"/>
                    </a:lnTo>
                    <a:lnTo>
                      <a:pt x="57" y="116"/>
                    </a:lnTo>
                    <a:lnTo>
                      <a:pt x="59" y="110"/>
                    </a:lnTo>
                    <a:lnTo>
                      <a:pt x="194" y="159"/>
                    </a:lnTo>
                    <a:lnTo>
                      <a:pt x="200" y="144"/>
                    </a:lnTo>
                    <a:lnTo>
                      <a:pt x="204" y="130"/>
                    </a:lnTo>
                    <a:lnTo>
                      <a:pt x="206" y="118"/>
                    </a:lnTo>
                    <a:lnTo>
                      <a:pt x="209" y="105"/>
                    </a:lnTo>
                    <a:lnTo>
                      <a:pt x="209" y="92"/>
                    </a:lnTo>
                    <a:lnTo>
                      <a:pt x="209" y="82"/>
                    </a:lnTo>
                    <a:lnTo>
                      <a:pt x="206" y="70"/>
                    </a:lnTo>
                    <a:lnTo>
                      <a:pt x="204" y="60"/>
                    </a:lnTo>
                    <a:lnTo>
                      <a:pt x="200" y="51"/>
                    </a:lnTo>
                    <a:lnTo>
                      <a:pt x="194" y="42"/>
                    </a:lnTo>
                    <a:lnTo>
                      <a:pt x="188" y="34"/>
                    </a:lnTo>
                    <a:lnTo>
                      <a:pt x="181" y="28"/>
                    </a:lnTo>
                    <a:lnTo>
                      <a:pt x="172" y="21"/>
                    </a:lnTo>
                    <a:lnTo>
                      <a:pt x="164" y="15"/>
                    </a:lnTo>
                    <a:lnTo>
                      <a:pt x="153" y="10"/>
                    </a:lnTo>
                    <a:lnTo>
                      <a:pt x="143" y="6"/>
                    </a:lnTo>
                    <a:lnTo>
                      <a:pt x="132" y="2"/>
                    </a:lnTo>
                    <a:lnTo>
                      <a:pt x="123" y="0"/>
                    </a:lnTo>
                    <a:lnTo>
                      <a:pt x="112" y="0"/>
                    </a:lnTo>
                    <a:lnTo>
                      <a:pt x="103" y="0"/>
                    </a:lnTo>
                    <a:lnTo>
                      <a:pt x="94" y="0"/>
                    </a:lnTo>
                    <a:lnTo>
                      <a:pt x="83" y="2"/>
                    </a:lnTo>
                    <a:lnTo>
                      <a:pt x="74" y="5"/>
                    </a:lnTo>
                    <a:lnTo>
                      <a:pt x="65" y="9"/>
                    </a:lnTo>
                    <a:lnTo>
                      <a:pt x="55" y="14"/>
                    </a:lnTo>
                    <a:lnTo>
                      <a:pt x="47" y="20"/>
                    </a:lnTo>
                    <a:lnTo>
                      <a:pt x="39" y="28"/>
                    </a:lnTo>
                    <a:lnTo>
                      <a:pt x="33" y="35"/>
                    </a:lnTo>
                    <a:lnTo>
                      <a:pt x="25" y="44"/>
                    </a:lnTo>
                    <a:lnTo>
                      <a:pt x="20" y="53"/>
                    </a:lnTo>
                    <a:lnTo>
                      <a:pt x="14" y="65"/>
                    </a:lnTo>
                    <a:lnTo>
                      <a:pt x="9" y="76"/>
                    </a:lnTo>
                    <a:lnTo>
                      <a:pt x="5" y="87"/>
                    </a:lnTo>
                    <a:lnTo>
                      <a:pt x="2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4"/>
                    </a:lnTo>
                    <a:lnTo>
                      <a:pt x="1" y="143"/>
                    </a:lnTo>
                    <a:lnTo>
                      <a:pt x="2" y="152"/>
                    </a:lnTo>
                    <a:lnTo>
                      <a:pt x="6" y="162"/>
                    </a:lnTo>
                    <a:lnTo>
                      <a:pt x="12" y="171"/>
                    </a:lnTo>
                    <a:lnTo>
                      <a:pt x="18" y="180"/>
                    </a:lnTo>
                    <a:lnTo>
                      <a:pt x="26" y="189"/>
                    </a:lnTo>
                    <a:lnTo>
                      <a:pt x="34" y="196"/>
                    </a:lnTo>
                    <a:lnTo>
                      <a:pt x="45" y="203"/>
                    </a:lnTo>
                    <a:lnTo>
                      <a:pt x="57" y="209"/>
                    </a:lnTo>
                    <a:lnTo>
                      <a:pt x="69" y="214"/>
                    </a:lnTo>
                    <a:lnTo>
                      <a:pt x="76" y="216"/>
                    </a:lnTo>
                    <a:lnTo>
                      <a:pt x="86" y="219"/>
                    </a:lnTo>
                    <a:lnTo>
                      <a:pt x="94" y="220"/>
                    </a:lnTo>
                    <a:lnTo>
                      <a:pt x="102" y="221"/>
                    </a:lnTo>
                    <a:lnTo>
                      <a:pt x="108" y="221"/>
                    </a:lnTo>
                    <a:lnTo>
                      <a:pt x="116" y="221"/>
                    </a:lnTo>
                    <a:lnTo>
                      <a:pt x="123" y="220"/>
                    </a:lnTo>
                    <a:lnTo>
                      <a:pt x="131" y="219"/>
                    </a:lnTo>
                    <a:lnTo>
                      <a:pt x="137" y="218"/>
                    </a:lnTo>
                    <a:lnTo>
                      <a:pt x="144" y="215"/>
                    </a:lnTo>
                    <a:lnTo>
                      <a:pt x="151" y="211"/>
                    </a:lnTo>
                    <a:lnTo>
                      <a:pt x="157" y="207"/>
                    </a:lnTo>
                    <a:lnTo>
                      <a:pt x="163" y="203"/>
                    </a:lnTo>
                    <a:lnTo>
                      <a:pt x="169" y="198"/>
                    </a:lnTo>
                    <a:lnTo>
                      <a:pt x="174" y="193"/>
                    </a:lnTo>
                    <a:lnTo>
                      <a:pt x="180" y="187"/>
                    </a:lnTo>
                    <a:lnTo>
                      <a:pt x="129" y="160"/>
                    </a:lnTo>
                    <a:lnTo>
                      <a:pt x="127" y="162"/>
                    </a:lnTo>
                    <a:lnTo>
                      <a:pt x="124" y="165"/>
                    </a:lnTo>
                    <a:lnTo>
                      <a:pt x="121" y="168"/>
                    </a:lnTo>
                    <a:lnTo>
                      <a:pt x="119" y="170"/>
                    </a:lnTo>
                    <a:lnTo>
                      <a:pt x="116" y="173"/>
                    </a:lnTo>
                    <a:lnTo>
                      <a:pt x="114" y="174"/>
                    </a:lnTo>
                    <a:lnTo>
                      <a:pt x="111" y="175"/>
                    </a:lnTo>
                    <a:lnTo>
                      <a:pt x="108" y="1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" name=""/>
              <p:cNvSpPr/>
              <p:nvPr/>
            </p:nvSpPr>
            <p:spPr>
              <a:xfrm>
                <a:off x="4881600" y="1501920"/>
                <a:ext cx="3247920" cy="0"/>
              </a:xfrm>
              <a:prstGeom prst="line">
                <a:avLst/>
              </a:prstGeom>
              <a:ln w="31680">
                <a:solidFill>
                  <a:srgbClr val="3399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" name=""/>
              <p:cNvSpPr/>
              <p:nvPr/>
            </p:nvSpPr>
            <p:spPr>
              <a:xfrm>
                <a:off x="4110840" y="1415880"/>
                <a:ext cx="85572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Fixed Price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" name=""/>
              <p:cNvSpPr/>
              <p:nvPr/>
            </p:nvSpPr>
            <p:spPr>
              <a:xfrm>
                <a:off x="4879800" y="942840"/>
                <a:ext cx="3197520" cy="992160"/>
              </a:xfrm>
              <a:custGeom>
                <a:avLst/>
                <a:gdLst/>
                <a:ahLst/>
                <a:rect l="l" t="t" r="r" b="b"/>
                <a:pathLst>
                  <a:path w="3660" h="1260">
                    <a:moveTo>
                      <a:pt x="0" y="702"/>
                    </a:moveTo>
                    <a:cubicBezTo>
                      <a:pt x="120" y="492"/>
                      <a:pt x="138" y="426"/>
                      <a:pt x="282" y="282"/>
                    </a:cubicBezTo>
                    <a:cubicBezTo>
                      <a:pt x="426" y="138"/>
                      <a:pt x="642" y="0"/>
                      <a:pt x="864" y="0"/>
                    </a:cubicBezTo>
                    <a:cubicBezTo>
                      <a:pt x="1086" y="0"/>
                      <a:pt x="1290" y="96"/>
                      <a:pt x="1464" y="306"/>
                    </a:cubicBezTo>
                    <a:cubicBezTo>
                      <a:pt x="1638" y="516"/>
                      <a:pt x="1710" y="750"/>
                      <a:pt x="1896" y="948"/>
                    </a:cubicBezTo>
                    <a:cubicBezTo>
                      <a:pt x="2082" y="1146"/>
                      <a:pt x="2256" y="1236"/>
                      <a:pt x="2664" y="1248"/>
                    </a:cubicBezTo>
                    <a:cubicBezTo>
                      <a:pt x="3072" y="1260"/>
                      <a:pt x="3456" y="1020"/>
                      <a:pt x="3660" y="888"/>
                    </a:cubicBezTo>
                  </a:path>
                </a:pathLst>
              </a:custGeom>
              <a:noFill/>
              <a:ln w="28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34" name=""/>
            <p:cNvGrpSpPr/>
            <p:nvPr/>
          </p:nvGrpSpPr>
          <p:grpSpPr>
            <a:xfrm>
              <a:off x="4092120" y="2259000"/>
              <a:ext cx="4025880" cy="1576080"/>
              <a:chOff x="4092120" y="2259000"/>
              <a:chExt cx="4025880" cy="1576080"/>
            </a:xfrm>
          </p:grpSpPr>
          <p:sp>
            <p:nvSpPr>
              <p:cNvPr id="135" name=""/>
              <p:cNvSpPr/>
              <p:nvPr/>
            </p:nvSpPr>
            <p:spPr>
              <a:xfrm>
                <a:off x="4480920" y="3124080"/>
                <a:ext cx="2529360" cy="0"/>
              </a:xfrm>
              <a:prstGeom prst="line">
                <a:avLst/>
              </a:prstGeom>
              <a:ln w="31680">
                <a:solidFill>
                  <a:srgbClr val="1f1a1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" name=""/>
              <p:cNvSpPr/>
              <p:nvPr/>
            </p:nvSpPr>
            <p:spPr>
              <a:xfrm>
                <a:off x="6712200" y="2494080"/>
                <a:ext cx="1405800" cy="0"/>
              </a:xfrm>
              <a:prstGeom prst="line">
                <a:avLst/>
              </a:prstGeom>
              <a:ln w="31680">
                <a:solidFill>
                  <a:srgbClr val="1f1a1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" name=""/>
              <p:cNvSpPr/>
              <p:nvPr/>
            </p:nvSpPr>
            <p:spPr>
              <a:xfrm>
                <a:off x="5568120" y="2494080"/>
                <a:ext cx="1143720" cy="0"/>
              </a:xfrm>
              <a:prstGeom prst="line">
                <a:avLst/>
              </a:prstGeom>
              <a:ln w="31680">
                <a:solidFill>
                  <a:srgbClr val="3399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" name=""/>
              <p:cNvSpPr/>
              <p:nvPr/>
            </p:nvSpPr>
            <p:spPr>
              <a:xfrm>
                <a:off x="4828680" y="2629440"/>
                <a:ext cx="80280" cy="46080"/>
              </a:xfrm>
              <a:custGeom>
                <a:avLst/>
                <a:gdLst/>
                <a:ahLst/>
                <a:rect l="l" t="t" r="r" b="b"/>
                <a:pathLst>
                  <a:path w="365" h="353">
                    <a:moveTo>
                      <a:pt x="0" y="128"/>
                    </a:moveTo>
                    <a:lnTo>
                      <a:pt x="239" y="0"/>
                    </a:lnTo>
                    <a:lnTo>
                      <a:pt x="278" y="70"/>
                    </a:lnTo>
                    <a:lnTo>
                      <a:pt x="140" y="200"/>
                    </a:lnTo>
                    <a:lnTo>
                      <a:pt x="326" y="154"/>
                    </a:lnTo>
                    <a:lnTo>
                      <a:pt x="365" y="225"/>
                    </a:lnTo>
                    <a:lnTo>
                      <a:pt x="127" y="353"/>
                    </a:lnTo>
                    <a:lnTo>
                      <a:pt x="103" y="309"/>
                    </a:lnTo>
                    <a:lnTo>
                      <a:pt x="290" y="209"/>
                    </a:lnTo>
                    <a:lnTo>
                      <a:pt x="77" y="263"/>
                    </a:lnTo>
                    <a:lnTo>
                      <a:pt x="50" y="217"/>
                    </a:lnTo>
                    <a:lnTo>
                      <a:pt x="213" y="71"/>
                    </a:lnTo>
                    <a:lnTo>
                      <a:pt x="25" y="17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1f1a1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" name=""/>
              <p:cNvSpPr/>
              <p:nvPr/>
            </p:nvSpPr>
            <p:spPr>
              <a:xfrm>
                <a:off x="4861800" y="2670840"/>
                <a:ext cx="48600" cy="29520"/>
              </a:xfrm>
              <a:custGeom>
                <a:avLst/>
                <a:gdLst/>
                <a:ahLst/>
                <a:rect l="l" t="t" r="r" b="b"/>
                <a:pathLst>
                  <a:path w="221" h="225">
                    <a:moveTo>
                      <a:pt x="116" y="132"/>
                    </a:moveTo>
                    <a:lnTo>
                      <a:pt x="111" y="135"/>
                    </a:lnTo>
                    <a:lnTo>
                      <a:pt x="108" y="136"/>
                    </a:lnTo>
                    <a:lnTo>
                      <a:pt x="105" y="138"/>
                    </a:lnTo>
                    <a:lnTo>
                      <a:pt x="102" y="139"/>
                    </a:lnTo>
                    <a:lnTo>
                      <a:pt x="99" y="140"/>
                    </a:lnTo>
                    <a:lnTo>
                      <a:pt x="96" y="141"/>
                    </a:lnTo>
                    <a:lnTo>
                      <a:pt x="94" y="142"/>
                    </a:lnTo>
                    <a:lnTo>
                      <a:pt x="93" y="142"/>
                    </a:lnTo>
                    <a:lnTo>
                      <a:pt x="90" y="142"/>
                    </a:lnTo>
                    <a:lnTo>
                      <a:pt x="87" y="143"/>
                    </a:lnTo>
                    <a:lnTo>
                      <a:pt x="84" y="143"/>
                    </a:lnTo>
                    <a:lnTo>
                      <a:pt x="82" y="142"/>
                    </a:lnTo>
                    <a:lnTo>
                      <a:pt x="80" y="142"/>
                    </a:lnTo>
                    <a:lnTo>
                      <a:pt x="76" y="141"/>
                    </a:lnTo>
                    <a:lnTo>
                      <a:pt x="74" y="141"/>
                    </a:lnTo>
                    <a:lnTo>
                      <a:pt x="71" y="140"/>
                    </a:lnTo>
                    <a:lnTo>
                      <a:pt x="68" y="138"/>
                    </a:lnTo>
                    <a:lnTo>
                      <a:pt x="65" y="136"/>
                    </a:lnTo>
                    <a:lnTo>
                      <a:pt x="61" y="134"/>
                    </a:lnTo>
                    <a:lnTo>
                      <a:pt x="59" y="131"/>
                    </a:lnTo>
                    <a:lnTo>
                      <a:pt x="57" y="129"/>
                    </a:lnTo>
                    <a:lnTo>
                      <a:pt x="55" y="126"/>
                    </a:lnTo>
                    <a:lnTo>
                      <a:pt x="53" y="124"/>
                    </a:lnTo>
                    <a:lnTo>
                      <a:pt x="50" y="121"/>
                    </a:lnTo>
                    <a:lnTo>
                      <a:pt x="49" y="118"/>
                    </a:lnTo>
                    <a:lnTo>
                      <a:pt x="48" y="115"/>
                    </a:lnTo>
                    <a:lnTo>
                      <a:pt x="47" y="112"/>
                    </a:lnTo>
                    <a:lnTo>
                      <a:pt x="47" y="110"/>
                    </a:lnTo>
                    <a:lnTo>
                      <a:pt x="46" y="107"/>
                    </a:lnTo>
                    <a:lnTo>
                      <a:pt x="46" y="105"/>
                    </a:lnTo>
                    <a:lnTo>
                      <a:pt x="47" y="102"/>
                    </a:lnTo>
                    <a:lnTo>
                      <a:pt x="47" y="99"/>
                    </a:lnTo>
                    <a:lnTo>
                      <a:pt x="48" y="96"/>
                    </a:lnTo>
                    <a:lnTo>
                      <a:pt x="49" y="94"/>
                    </a:lnTo>
                    <a:lnTo>
                      <a:pt x="50" y="92"/>
                    </a:lnTo>
                    <a:lnTo>
                      <a:pt x="53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5"/>
                    </a:lnTo>
                    <a:lnTo>
                      <a:pt x="60" y="83"/>
                    </a:lnTo>
                    <a:lnTo>
                      <a:pt x="62" y="82"/>
                    </a:lnTo>
                    <a:lnTo>
                      <a:pt x="66" y="81"/>
                    </a:lnTo>
                    <a:lnTo>
                      <a:pt x="68" y="80"/>
                    </a:lnTo>
                    <a:lnTo>
                      <a:pt x="70" y="80"/>
                    </a:lnTo>
                    <a:lnTo>
                      <a:pt x="73" y="81"/>
                    </a:lnTo>
                    <a:lnTo>
                      <a:pt x="75" y="81"/>
                    </a:lnTo>
                    <a:lnTo>
                      <a:pt x="79" y="82"/>
                    </a:lnTo>
                    <a:lnTo>
                      <a:pt x="81" y="83"/>
                    </a:lnTo>
                    <a:lnTo>
                      <a:pt x="83" y="85"/>
                    </a:lnTo>
                    <a:lnTo>
                      <a:pt x="85" y="86"/>
                    </a:lnTo>
                    <a:lnTo>
                      <a:pt x="87" y="88"/>
                    </a:lnTo>
                    <a:lnTo>
                      <a:pt x="91" y="90"/>
                    </a:lnTo>
                    <a:lnTo>
                      <a:pt x="93" y="93"/>
                    </a:lnTo>
                    <a:lnTo>
                      <a:pt x="96" y="96"/>
                    </a:lnTo>
                    <a:lnTo>
                      <a:pt x="99" y="99"/>
                    </a:lnTo>
                    <a:lnTo>
                      <a:pt x="103" y="104"/>
                    </a:lnTo>
                    <a:lnTo>
                      <a:pt x="106" y="108"/>
                    </a:lnTo>
                    <a:lnTo>
                      <a:pt x="109" y="111"/>
                    </a:lnTo>
                    <a:lnTo>
                      <a:pt x="112" y="114"/>
                    </a:lnTo>
                    <a:lnTo>
                      <a:pt x="116" y="118"/>
                    </a:lnTo>
                    <a:lnTo>
                      <a:pt x="118" y="121"/>
                    </a:lnTo>
                    <a:lnTo>
                      <a:pt x="121" y="123"/>
                    </a:lnTo>
                    <a:lnTo>
                      <a:pt x="123" y="125"/>
                    </a:lnTo>
                    <a:lnTo>
                      <a:pt x="124" y="127"/>
                    </a:lnTo>
                    <a:lnTo>
                      <a:pt x="116" y="132"/>
                    </a:lnTo>
                    <a:close/>
                    <a:moveTo>
                      <a:pt x="152" y="49"/>
                    </a:moveTo>
                    <a:lnTo>
                      <a:pt x="154" y="50"/>
                    </a:lnTo>
                    <a:lnTo>
                      <a:pt x="156" y="51"/>
                    </a:lnTo>
                    <a:lnTo>
                      <a:pt x="158" y="54"/>
                    </a:lnTo>
                    <a:lnTo>
                      <a:pt x="160" y="56"/>
                    </a:lnTo>
                    <a:lnTo>
                      <a:pt x="161" y="58"/>
                    </a:lnTo>
                    <a:lnTo>
                      <a:pt x="164" y="60"/>
                    </a:lnTo>
                    <a:lnTo>
                      <a:pt x="166" y="63"/>
                    </a:lnTo>
                    <a:lnTo>
                      <a:pt x="167" y="65"/>
                    </a:lnTo>
                    <a:lnTo>
                      <a:pt x="169" y="70"/>
                    </a:lnTo>
                    <a:lnTo>
                      <a:pt x="171" y="74"/>
                    </a:lnTo>
                    <a:lnTo>
                      <a:pt x="172" y="78"/>
                    </a:lnTo>
                    <a:lnTo>
                      <a:pt x="173" y="81"/>
                    </a:lnTo>
                    <a:lnTo>
                      <a:pt x="174" y="85"/>
                    </a:lnTo>
                    <a:lnTo>
                      <a:pt x="174" y="88"/>
                    </a:lnTo>
                    <a:lnTo>
                      <a:pt x="174" y="90"/>
                    </a:lnTo>
                    <a:lnTo>
                      <a:pt x="174" y="93"/>
                    </a:lnTo>
                    <a:lnTo>
                      <a:pt x="174" y="95"/>
                    </a:lnTo>
                    <a:lnTo>
                      <a:pt x="173" y="97"/>
                    </a:lnTo>
                    <a:lnTo>
                      <a:pt x="171" y="99"/>
                    </a:lnTo>
                    <a:lnTo>
                      <a:pt x="170" y="102"/>
                    </a:lnTo>
                    <a:lnTo>
                      <a:pt x="168" y="104"/>
                    </a:lnTo>
                    <a:lnTo>
                      <a:pt x="166" y="106"/>
                    </a:lnTo>
                    <a:lnTo>
                      <a:pt x="162" y="107"/>
                    </a:lnTo>
                    <a:lnTo>
                      <a:pt x="159" y="109"/>
                    </a:lnTo>
                    <a:lnTo>
                      <a:pt x="155" y="111"/>
                    </a:lnTo>
                    <a:lnTo>
                      <a:pt x="152" y="109"/>
                    </a:lnTo>
                    <a:lnTo>
                      <a:pt x="148" y="106"/>
                    </a:lnTo>
                    <a:lnTo>
                      <a:pt x="144" y="102"/>
                    </a:lnTo>
                    <a:lnTo>
                      <a:pt x="140" y="97"/>
                    </a:lnTo>
                    <a:lnTo>
                      <a:pt x="135" y="92"/>
                    </a:lnTo>
                    <a:lnTo>
                      <a:pt x="131" y="87"/>
                    </a:lnTo>
                    <a:lnTo>
                      <a:pt x="125" y="80"/>
                    </a:lnTo>
                    <a:lnTo>
                      <a:pt x="119" y="74"/>
                    </a:lnTo>
                    <a:lnTo>
                      <a:pt x="116" y="69"/>
                    </a:lnTo>
                    <a:lnTo>
                      <a:pt x="111" y="64"/>
                    </a:lnTo>
                    <a:lnTo>
                      <a:pt x="107" y="60"/>
                    </a:lnTo>
                    <a:lnTo>
                      <a:pt x="103" y="56"/>
                    </a:lnTo>
                    <a:lnTo>
                      <a:pt x="99" y="53"/>
                    </a:lnTo>
                    <a:lnTo>
                      <a:pt x="96" y="49"/>
                    </a:lnTo>
                    <a:lnTo>
                      <a:pt x="93" y="46"/>
                    </a:lnTo>
                    <a:lnTo>
                      <a:pt x="90" y="44"/>
                    </a:lnTo>
                    <a:lnTo>
                      <a:pt x="86" y="42"/>
                    </a:lnTo>
                    <a:lnTo>
                      <a:pt x="82" y="40"/>
                    </a:lnTo>
                    <a:lnTo>
                      <a:pt x="79" y="38"/>
                    </a:lnTo>
                    <a:lnTo>
                      <a:pt x="75" y="37"/>
                    </a:lnTo>
                    <a:lnTo>
                      <a:pt x="72" y="36"/>
                    </a:lnTo>
                    <a:lnTo>
                      <a:pt x="68" y="34"/>
                    </a:lnTo>
                    <a:lnTo>
                      <a:pt x="65" y="34"/>
                    </a:lnTo>
                    <a:lnTo>
                      <a:pt x="61" y="33"/>
                    </a:lnTo>
                    <a:lnTo>
                      <a:pt x="57" y="33"/>
                    </a:lnTo>
                    <a:lnTo>
                      <a:pt x="54" y="33"/>
                    </a:lnTo>
                    <a:lnTo>
                      <a:pt x="49" y="34"/>
                    </a:lnTo>
                    <a:lnTo>
                      <a:pt x="46" y="36"/>
                    </a:lnTo>
                    <a:lnTo>
                      <a:pt x="42" y="37"/>
                    </a:lnTo>
                    <a:lnTo>
                      <a:pt x="38" y="38"/>
                    </a:lnTo>
                    <a:lnTo>
                      <a:pt x="34" y="39"/>
                    </a:lnTo>
                    <a:lnTo>
                      <a:pt x="31" y="41"/>
                    </a:lnTo>
                    <a:lnTo>
                      <a:pt x="25" y="44"/>
                    </a:lnTo>
                    <a:lnTo>
                      <a:pt x="21" y="47"/>
                    </a:lnTo>
                    <a:lnTo>
                      <a:pt x="17" y="51"/>
                    </a:lnTo>
                    <a:lnTo>
                      <a:pt x="12" y="55"/>
                    </a:lnTo>
                    <a:lnTo>
                      <a:pt x="9" y="60"/>
                    </a:lnTo>
                    <a:lnTo>
                      <a:pt x="7" y="64"/>
                    </a:lnTo>
                    <a:lnTo>
                      <a:pt x="5" y="70"/>
                    </a:lnTo>
                    <a:lnTo>
                      <a:pt x="3" y="75"/>
                    </a:lnTo>
                    <a:lnTo>
                      <a:pt x="1" y="81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1" y="98"/>
                    </a:lnTo>
                    <a:lnTo>
                      <a:pt x="3" y="105"/>
                    </a:lnTo>
                    <a:lnTo>
                      <a:pt x="5" y="111"/>
                    </a:lnTo>
                    <a:lnTo>
                      <a:pt x="7" y="118"/>
                    </a:lnTo>
                    <a:lnTo>
                      <a:pt x="11" y="124"/>
                    </a:lnTo>
                    <a:lnTo>
                      <a:pt x="12" y="128"/>
                    </a:lnTo>
                    <a:lnTo>
                      <a:pt x="16" y="131"/>
                    </a:lnTo>
                    <a:lnTo>
                      <a:pt x="18" y="135"/>
                    </a:lnTo>
                    <a:lnTo>
                      <a:pt x="20" y="138"/>
                    </a:lnTo>
                    <a:lnTo>
                      <a:pt x="23" y="141"/>
                    </a:lnTo>
                    <a:lnTo>
                      <a:pt x="25" y="144"/>
                    </a:lnTo>
                    <a:lnTo>
                      <a:pt x="29" y="146"/>
                    </a:lnTo>
                    <a:lnTo>
                      <a:pt x="32" y="150"/>
                    </a:lnTo>
                    <a:lnTo>
                      <a:pt x="35" y="152"/>
                    </a:lnTo>
                    <a:lnTo>
                      <a:pt x="38" y="154"/>
                    </a:lnTo>
                    <a:lnTo>
                      <a:pt x="42" y="156"/>
                    </a:lnTo>
                    <a:lnTo>
                      <a:pt x="46" y="158"/>
                    </a:lnTo>
                    <a:lnTo>
                      <a:pt x="50" y="160"/>
                    </a:lnTo>
                    <a:lnTo>
                      <a:pt x="54" y="161"/>
                    </a:lnTo>
                    <a:lnTo>
                      <a:pt x="58" y="163"/>
                    </a:lnTo>
                    <a:lnTo>
                      <a:pt x="62" y="164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1" y="166"/>
                    </a:lnTo>
                    <a:lnTo>
                      <a:pt x="61" y="167"/>
                    </a:lnTo>
                    <a:lnTo>
                      <a:pt x="60" y="167"/>
                    </a:lnTo>
                    <a:lnTo>
                      <a:pt x="59" y="168"/>
                    </a:lnTo>
                    <a:lnTo>
                      <a:pt x="59" y="169"/>
                    </a:lnTo>
                    <a:lnTo>
                      <a:pt x="58" y="169"/>
                    </a:lnTo>
                    <a:lnTo>
                      <a:pt x="56" y="171"/>
                    </a:lnTo>
                    <a:lnTo>
                      <a:pt x="55" y="173"/>
                    </a:lnTo>
                    <a:lnTo>
                      <a:pt x="53" y="174"/>
                    </a:lnTo>
                    <a:lnTo>
                      <a:pt x="51" y="176"/>
                    </a:lnTo>
                    <a:lnTo>
                      <a:pt x="50" y="177"/>
                    </a:lnTo>
                    <a:lnTo>
                      <a:pt x="49" y="178"/>
                    </a:lnTo>
                    <a:lnTo>
                      <a:pt x="48" y="179"/>
                    </a:lnTo>
                    <a:lnTo>
                      <a:pt x="47" y="180"/>
                    </a:lnTo>
                    <a:lnTo>
                      <a:pt x="71" y="225"/>
                    </a:lnTo>
                    <a:lnTo>
                      <a:pt x="73" y="222"/>
                    </a:lnTo>
                    <a:lnTo>
                      <a:pt x="75" y="219"/>
                    </a:lnTo>
                    <a:lnTo>
                      <a:pt x="79" y="217"/>
                    </a:lnTo>
                    <a:lnTo>
                      <a:pt x="81" y="213"/>
                    </a:lnTo>
                    <a:lnTo>
                      <a:pt x="83" y="211"/>
                    </a:lnTo>
                    <a:lnTo>
                      <a:pt x="85" y="209"/>
                    </a:lnTo>
                    <a:lnTo>
                      <a:pt x="87" y="207"/>
                    </a:lnTo>
                    <a:lnTo>
                      <a:pt x="91" y="205"/>
                    </a:lnTo>
                    <a:lnTo>
                      <a:pt x="93" y="203"/>
                    </a:lnTo>
                    <a:lnTo>
                      <a:pt x="96" y="201"/>
                    </a:lnTo>
                    <a:lnTo>
                      <a:pt x="99" y="199"/>
                    </a:lnTo>
                    <a:lnTo>
                      <a:pt x="103" y="195"/>
                    </a:lnTo>
                    <a:lnTo>
                      <a:pt x="107" y="193"/>
                    </a:lnTo>
                    <a:lnTo>
                      <a:pt x="112" y="190"/>
                    </a:lnTo>
                    <a:lnTo>
                      <a:pt x="117" y="188"/>
                    </a:lnTo>
                    <a:lnTo>
                      <a:pt x="122" y="185"/>
                    </a:lnTo>
                    <a:lnTo>
                      <a:pt x="177" y="157"/>
                    </a:lnTo>
                    <a:lnTo>
                      <a:pt x="183" y="153"/>
                    </a:lnTo>
                    <a:lnTo>
                      <a:pt x="190" y="150"/>
                    </a:lnTo>
                    <a:lnTo>
                      <a:pt x="196" y="145"/>
                    </a:lnTo>
                    <a:lnTo>
                      <a:pt x="201" y="142"/>
                    </a:lnTo>
                    <a:lnTo>
                      <a:pt x="205" y="139"/>
                    </a:lnTo>
                    <a:lnTo>
                      <a:pt x="209" y="136"/>
                    </a:lnTo>
                    <a:lnTo>
                      <a:pt x="211" y="132"/>
                    </a:lnTo>
                    <a:lnTo>
                      <a:pt x="215" y="129"/>
                    </a:lnTo>
                    <a:lnTo>
                      <a:pt x="216" y="126"/>
                    </a:lnTo>
                    <a:lnTo>
                      <a:pt x="218" y="123"/>
                    </a:lnTo>
                    <a:lnTo>
                      <a:pt x="219" y="120"/>
                    </a:lnTo>
                    <a:lnTo>
                      <a:pt x="220" y="115"/>
                    </a:lnTo>
                    <a:lnTo>
                      <a:pt x="220" y="112"/>
                    </a:lnTo>
                    <a:lnTo>
                      <a:pt x="221" y="108"/>
                    </a:lnTo>
                    <a:lnTo>
                      <a:pt x="221" y="104"/>
                    </a:lnTo>
                    <a:lnTo>
                      <a:pt x="221" y="98"/>
                    </a:lnTo>
                    <a:lnTo>
                      <a:pt x="221" y="94"/>
                    </a:lnTo>
                    <a:lnTo>
                      <a:pt x="220" y="89"/>
                    </a:lnTo>
                    <a:lnTo>
                      <a:pt x="218" y="83"/>
                    </a:lnTo>
                    <a:lnTo>
                      <a:pt x="217" y="77"/>
                    </a:lnTo>
                    <a:lnTo>
                      <a:pt x="214" y="71"/>
                    </a:lnTo>
                    <a:lnTo>
                      <a:pt x="211" y="64"/>
                    </a:lnTo>
                    <a:lnTo>
                      <a:pt x="208" y="58"/>
                    </a:lnTo>
                    <a:lnTo>
                      <a:pt x="204" y="50"/>
                    </a:lnTo>
                    <a:lnTo>
                      <a:pt x="199" y="42"/>
                    </a:lnTo>
                    <a:lnTo>
                      <a:pt x="194" y="36"/>
                    </a:lnTo>
                    <a:lnTo>
                      <a:pt x="190" y="29"/>
                    </a:lnTo>
                    <a:lnTo>
                      <a:pt x="185" y="23"/>
                    </a:lnTo>
                    <a:lnTo>
                      <a:pt x="180" y="17"/>
                    </a:lnTo>
                    <a:lnTo>
                      <a:pt x="174" y="13"/>
                    </a:lnTo>
                    <a:lnTo>
                      <a:pt x="169" y="10"/>
                    </a:lnTo>
                    <a:lnTo>
                      <a:pt x="165" y="7"/>
                    </a:lnTo>
                    <a:lnTo>
                      <a:pt x="159" y="5"/>
                    </a:lnTo>
                    <a:lnTo>
                      <a:pt x="153" y="2"/>
                    </a:lnTo>
                    <a:lnTo>
                      <a:pt x="147" y="1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28" y="0"/>
                    </a:lnTo>
                    <a:lnTo>
                      <a:pt x="121" y="1"/>
                    </a:lnTo>
                    <a:lnTo>
                      <a:pt x="113" y="2"/>
                    </a:lnTo>
                    <a:lnTo>
                      <a:pt x="129" y="47"/>
                    </a:lnTo>
                    <a:lnTo>
                      <a:pt x="132" y="47"/>
                    </a:lnTo>
                    <a:lnTo>
                      <a:pt x="135" y="47"/>
                    </a:lnTo>
                    <a:lnTo>
                      <a:pt x="139" y="47"/>
                    </a:lnTo>
                    <a:lnTo>
                      <a:pt x="142" y="47"/>
                    </a:lnTo>
                    <a:lnTo>
                      <a:pt x="145" y="47"/>
                    </a:lnTo>
                    <a:lnTo>
                      <a:pt x="147" y="47"/>
                    </a:lnTo>
                    <a:lnTo>
                      <a:pt x="149" y="48"/>
                    </a:lnTo>
                    <a:lnTo>
                      <a:pt x="15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" name=""/>
              <p:cNvSpPr/>
              <p:nvPr/>
            </p:nvSpPr>
            <p:spPr>
              <a:xfrm>
                <a:off x="4883760" y="2690280"/>
                <a:ext cx="50760" cy="20160"/>
              </a:xfrm>
              <a:custGeom>
                <a:avLst/>
                <a:gdLst/>
                <a:ahLst/>
                <a:rect l="l" t="t" r="r" b="b"/>
                <a:pathLst>
                  <a:path w="230" h="152">
                    <a:moveTo>
                      <a:pt x="30" y="152"/>
                    </a:moveTo>
                    <a:lnTo>
                      <a:pt x="0" y="110"/>
                    </a:lnTo>
                    <a:lnTo>
                      <a:pt x="160" y="0"/>
                    </a:lnTo>
                    <a:lnTo>
                      <a:pt x="188" y="38"/>
                    </a:lnTo>
                    <a:lnTo>
                      <a:pt x="166" y="54"/>
                    </a:lnTo>
                    <a:lnTo>
                      <a:pt x="171" y="54"/>
                    </a:lnTo>
                    <a:lnTo>
                      <a:pt x="177" y="54"/>
                    </a:lnTo>
                    <a:lnTo>
                      <a:pt x="181" y="54"/>
                    </a:lnTo>
                    <a:lnTo>
                      <a:pt x="186" y="54"/>
                    </a:lnTo>
                    <a:lnTo>
                      <a:pt x="190" y="54"/>
                    </a:lnTo>
                    <a:lnTo>
                      <a:pt x="194" y="55"/>
                    </a:lnTo>
                    <a:lnTo>
                      <a:pt x="197" y="56"/>
                    </a:lnTo>
                    <a:lnTo>
                      <a:pt x="199" y="57"/>
                    </a:lnTo>
                    <a:lnTo>
                      <a:pt x="203" y="58"/>
                    </a:lnTo>
                    <a:lnTo>
                      <a:pt x="205" y="59"/>
                    </a:lnTo>
                    <a:lnTo>
                      <a:pt x="207" y="61"/>
                    </a:lnTo>
                    <a:lnTo>
                      <a:pt x="210" y="62"/>
                    </a:lnTo>
                    <a:lnTo>
                      <a:pt x="212" y="65"/>
                    </a:lnTo>
                    <a:lnTo>
                      <a:pt x="215" y="67"/>
                    </a:lnTo>
                    <a:lnTo>
                      <a:pt x="216" y="69"/>
                    </a:lnTo>
                    <a:lnTo>
                      <a:pt x="218" y="71"/>
                    </a:lnTo>
                    <a:lnTo>
                      <a:pt x="220" y="75"/>
                    </a:lnTo>
                    <a:lnTo>
                      <a:pt x="222" y="78"/>
                    </a:lnTo>
                    <a:lnTo>
                      <a:pt x="224" y="83"/>
                    </a:lnTo>
                    <a:lnTo>
                      <a:pt x="227" y="87"/>
                    </a:lnTo>
                    <a:lnTo>
                      <a:pt x="228" y="91"/>
                    </a:lnTo>
                    <a:lnTo>
                      <a:pt x="229" y="95"/>
                    </a:lnTo>
                    <a:lnTo>
                      <a:pt x="229" y="100"/>
                    </a:lnTo>
                    <a:lnTo>
                      <a:pt x="230" y="104"/>
                    </a:lnTo>
                    <a:lnTo>
                      <a:pt x="183" y="117"/>
                    </a:lnTo>
                    <a:lnTo>
                      <a:pt x="183" y="114"/>
                    </a:lnTo>
                    <a:lnTo>
                      <a:pt x="183" y="109"/>
                    </a:lnTo>
                    <a:lnTo>
                      <a:pt x="182" y="106"/>
                    </a:lnTo>
                    <a:lnTo>
                      <a:pt x="181" y="103"/>
                    </a:lnTo>
                    <a:lnTo>
                      <a:pt x="180" y="101"/>
                    </a:lnTo>
                    <a:lnTo>
                      <a:pt x="179" y="98"/>
                    </a:lnTo>
                    <a:lnTo>
                      <a:pt x="178" y="95"/>
                    </a:lnTo>
                    <a:lnTo>
                      <a:pt x="177" y="92"/>
                    </a:lnTo>
                    <a:lnTo>
                      <a:pt x="174" y="90"/>
                    </a:lnTo>
                    <a:lnTo>
                      <a:pt x="173" y="89"/>
                    </a:lnTo>
                    <a:lnTo>
                      <a:pt x="171" y="87"/>
                    </a:lnTo>
                    <a:lnTo>
                      <a:pt x="169" y="86"/>
                    </a:lnTo>
                    <a:lnTo>
                      <a:pt x="167" y="84"/>
                    </a:lnTo>
                    <a:lnTo>
                      <a:pt x="165" y="83"/>
                    </a:lnTo>
                    <a:lnTo>
                      <a:pt x="162" y="82"/>
                    </a:lnTo>
                    <a:lnTo>
                      <a:pt x="160" y="82"/>
                    </a:lnTo>
                    <a:lnTo>
                      <a:pt x="158" y="81"/>
                    </a:lnTo>
                    <a:lnTo>
                      <a:pt x="156" y="81"/>
                    </a:lnTo>
                    <a:lnTo>
                      <a:pt x="153" y="81"/>
                    </a:lnTo>
                    <a:lnTo>
                      <a:pt x="149" y="81"/>
                    </a:lnTo>
                    <a:lnTo>
                      <a:pt x="146" y="81"/>
                    </a:lnTo>
                    <a:lnTo>
                      <a:pt x="143" y="82"/>
                    </a:lnTo>
                    <a:lnTo>
                      <a:pt x="140" y="83"/>
                    </a:lnTo>
                    <a:lnTo>
                      <a:pt x="136" y="84"/>
                    </a:lnTo>
                    <a:lnTo>
                      <a:pt x="132" y="86"/>
                    </a:lnTo>
                    <a:lnTo>
                      <a:pt x="126" y="88"/>
                    </a:lnTo>
                    <a:lnTo>
                      <a:pt x="121" y="91"/>
                    </a:lnTo>
                    <a:lnTo>
                      <a:pt x="114" y="95"/>
                    </a:lnTo>
                    <a:lnTo>
                      <a:pt x="107" y="100"/>
                    </a:lnTo>
                    <a:lnTo>
                      <a:pt x="98" y="105"/>
                    </a:lnTo>
                    <a:lnTo>
                      <a:pt x="89" y="111"/>
                    </a:lnTo>
                    <a:lnTo>
                      <a:pt x="80" y="118"/>
                    </a:lnTo>
                    <a:lnTo>
                      <a:pt x="30" y="152"/>
                    </a:lnTo>
                    <a:close/>
                  </a:path>
                </a:pathLst>
              </a:custGeom>
              <a:solidFill>
                <a:srgbClr val="1f1a1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640" bIns="-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" name=""/>
              <p:cNvSpPr/>
              <p:nvPr/>
            </p:nvSpPr>
            <p:spPr>
              <a:xfrm>
                <a:off x="4904640" y="2697840"/>
                <a:ext cx="58320" cy="41040"/>
              </a:xfrm>
              <a:custGeom>
                <a:avLst/>
                <a:gdLst/>
                <a:ahLst/>
                <a:rect l="l" t="t" r="r" b="b"/>
                <a:pathLst>
                  <a:path w="264" h="311">
                    <a:moveTo>
                      <a:pt x="0" y="180"/>
                    </a:moveTo>
                    <a:lnTo>
                      <a:pt x="200" y="0"/>
                    </a:lnTo>
                    <a:lnTo>
                      <a:pt x="235" y="37"/>
                    </a:lnTo>
                    <a:lnTo>
                      <a:pt x="128" y="133"/>
                    </a:lnTo>
                    <a:lnTo>
                      <a:pt x="221" y="131"/>
                    </a:lnTo>
                    <a:lnTo>
                      <a:pt x="264" y="178"/>
                    </a:lnTo>
                    <a:lnTo>
                      <a:pt x="166" y="177"/>
                    </a:lnTo>
                    <a:lnTo>
                      <a:pt x="123" y="311"/>
                    </a:lnTo>
                    <a:lnTo>
                      <a:pt x="85" y="271"/>
                    </a:lnTo>
                    <a:lnTo>
                      <a:pt x="116" y="177"/>
                    </a:lnTo>
                    <a:lnTo>
                      <a:pt x="81" y="176"/>
                    </a:lnTo>
                    <a:lnTo>
                      <a:pt x="34" y="217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1f1a1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2" name=""/>
              <p:cNvSpPr/>
              <p:nvPr/>
            </p:nvSpPr>
            <p:spPr>
              <a:xfrm>
                <a:off x="4943880" y="2726280"/>
                <a:ext cx="44280" cy="27000"/>
              </a:xfrm>
              <a:custGeom>
                <a:avLst/>
                <a:gdLst/>
                <a:ahLst/>
                <a:rect l="l" t="t" r="r" b="b"/>
                <a:pathLst>
                  <a:path w="199" h="202">
                    <a:moveTo>
                      <a:pt x="81" y="64"/>
                    </a:moveTo>
                    <a:lnTo>
                      <a:pt x="84" y="60"/>
                    </a:lnTo>
                    <a:lnTo>
                      <a:pt x="87" y="56"/>
                    </a:lnTo>
                    <a:lnTo>
                      <a:pt x="91" y="53"/>
                    </a:lnTo>
                    <a:lnTo>
                      <a:pt x="94" y="51"/>
                    </a:lnTo>
                    <a:lnTo>
                      <a:pt x="98" y="48"/>
                    </a:lnTo>
                    <a:lnTo>
                      <a:pt x="101" y="47"/>
                    </a:lnTo>
                    <a:lnTo>
                      <a:pt x="106" y="45"/>
                    </a:lnTo>
                    <a:lnTo>
                      <a:pt x="109" y="44"/>
                    </a:lnTo>
                    <a:lnTo>
                      <a:pt x="113" y="44"/>
                    </a:lnTo>
                    <a:lnTo>
                      <a:pt x="118" y="44"/>
                    </a:lnTo>
                    <a:lnTo>
                      <a:pt x="121" y="44"/>
                    </a:lnTo>
                    <a:lnTo>
                      <a:pt x="125" y="45"/>
                    </a:lnTo>
                    <a:lnTo>
                      <a:pt x="129" y="46"/>
                    </a:lnTo>
                    <a:lnTo>
                      <a:pt x="133" y="47"/>
                    </a:lnTo>
                    <a:lnTo>
                      <a:pt x="136" y="49"/>
                    </a:lnTo>
                    <a:lnTo>
                      <a:pt x="140" y="51"/>
                    </a:lnTo>
                    <a:lnTo>
                      <a:pt x="143" y="53"/>
                    </a:lnTo>
                    <a:lnTo>
                      <a:pt x="145" y="56"/>
                    </a:lnTo>
                    <a:lnTo>
                      <a:pt x="147" y="59"/>
                    </a:lnTo>
                    <a:lnTo>
                      <a:pt x="149" y="62"/>
                    </a:lnTo>
                    <a:lnTo>
                      <a:pt x="151" y="65"/>
                    </a:lnTo>
                    <a:lnTo>
                      <a:pt x="153" y="68"/>
                    </a:lnTo>
                    <a:lnTo>
                      <a:pt x="154" y="72"/>
                    </a:lnTo>
                    <a:lnTo>
                      <a:pt x="154" y="76"/>
                    </a:lnTo>
                    <a:lnTo>
                      <a:pt x="154" y="80"/>
                    </a:lnTo>
                    <a:lnTo>
                      <a:pt x="154" y="84"/>
                    </a:lnTo>
                    <a:lnTo>
                      <a:pt x="154" y="88"/>
                    </a:lnTo>
                    <a:lnTo>
                      <a:pt x="151" y="93"/>
                    </a:lnTo>
                    <a:lnTo>
                      <a:pt x="150" y="97"/>
                    </a:lnTo>
                    <a:lnTo>
                      <a:pt x="148" y="101"/>
                    </a:lnTo>
                    <a:lnTo>
                      <a:pt x="146" y="105"/>
                    </a:lnTo>
                    <a:lnTo>
                      <a:pt x="143" y="110"/>
                    </a:lnTo>
                    <a:lnTo>
                      <a:pt x="81" y="64"/>
                    </a:lnTo>
                    <a:close/>
                    <a:moveTo>
                      <a:pt x="85" y="159"/>
                    </a:moveTo>
                    <a:lnTo>
                      <a:pt x="83" y="159"/>
                    </a:lnTo>
                    <a:lnTo>
                      <a:pt x="80" y="159"/>
                    </a:lnTo>
                    <a:lnTo>
                      <a:pt x="77" y="158"/>
                    </a:lnTo>
                    <a:lnTo>
                      <a:pt x="75" y="157"/>
                    </a:lnTo>
                    <a:lnTo>
                      <a:pt x="72" y="157"/>
                    </a:lnTo>
                    <a:lnTo>
                      <a:pt x="70" y="154"/>
                    </a:lnTo>
                    <a:lnTo>
                      <a:pt x="68" y="153"/>
                    </a:lnTo>
                    <a:lnTo>
                      <a:pt x="66" y="151"/>
                    </a:lnTo>
                    <a:lnTo>
                      <a:pt x="61" y="149"/>
                    </a:lnTo>
                    <a:lnTo>
                      <a:pt x="59" y="146"/>
                    </a:lnTo>
                    <a:lnTo>
                      <a:pt x="56" y="143"/>
                    </a:lnTo>
                    <a:lnTo>
                      <a:pt x="54" y="140"/>
                    </a:lnTo>
                    <a:lnTo>
                      <a:pt x="52" y="136"/>
                    </a:lnTo>
                    <a:lnTo>
                      <a:pt x="50" y="132"/>
                    </a:lnTo>
                    <a:lnTo>
                      <a:pt x="49" y="128"/>
                    </a:lnTo>
                    <a:lnTo>
                      <a:pt x="49" y="124"/>
                    </a:lnTo>
                    <a:lnTo>
                      <a:pt x="48" y="119"/>
                    </a:lnTo>
                    <a:lnTo>
                      <a:pt x="49" y="115"/>
                    </a:lnTo>
                    <a:lnTo>
                      <a:pt x="49" y="111"/>
                    </a:lnTo>
                    <a:lnTo>
                      <a:pt x="50" y="107"/>
                    </a:lnTo>
                    <a:lnTo>
                      <a:pt x="52" y="102"/>
                    </a:lnTo>
                    <a:lnTo>
                      <a:pt x="55" y="98"/>
                    </a:lnTo>
                    <a:lnTo>
                      <a:pt x="57" y="93"/>
                    </a:lnTo>
                    <a:lnTo>
                      <a:pt x="60" y="88"/>
                    </a:lnTo>
                    <a:lnTo>
                      <a:pt x="165" y="165"/>
                    </a:lnTo>
                    <a:lnTo>
                      <a:pt x="173" y="153"/>
                    </a:lnTo>
                    <a:lnTo>
                      <a:pt x="181" y="143"/>
                    </a:lnTo>
                    <a:lnTo>
                      <a:pt x="186" y="132"/>
                    </a:lnTo>
                    <a:lnTo>
                      <a:pt x="192" y="121"/>
                    </a:lnTo>
                    <a:lnTo>
                      <a:pt x="195" y="111"/>
                    </a:lnTo>
                    <a:lnTo>
                      <a:pt x="197" y="101"/>
                    </a:lnTo>
                    <a:lnTo>
                      <a:pt x="199" y="92"/>
                    </a:lnTo>
                    <a:lnTo>
                      <a:pt x="199" y="82"/>
                    </a:lnTo>
                    <a:lnTo>
                      <a:pt x="197" y="72"/>
                    </a:lnTo>
                    <a:lnTo>
                      <a:pt x="195" y="64"/>
                    </a:lnTo>
                    <a:lnTo>
                      <a:pt x="192" y="55"/>
                    </a:lnTo>
                    <a:lnTo>
                      <a:pt x="188" y="47"/>
                    </a:lnTo>
                    <a:lnTo>
                      <a:pt x="183" y="39"/>
                    </a:lnTo>
                    <a:lnTo>
                      <a:pt x="177" y="32"/>
                    </a:lnTo>
                    <a:lnTo>
                      <a:pt x="169" y="25"/>
                    </a:lnTo>
                    <a:lnTo>
                      <a:pt x="161" y="18"/>
                    </a:lnTo>
                    <a:lnTo>
                      <a:pt x="153" y="13"/>
                    </a:lnTo>
                    <a:lnTo>
                      <a:pt x="145" y="9"/>
                    </a:lnTo>
                    <a:lnTo>
                      <a:pt x="136" y="5"/>
                    </a:lnTo>
                    <a:lnTo>
                      <a:pt x="129" y="2"/>
                    </a:lnTo>
                    <a:lnTo>
                      <a:pt x="120" y="1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3" y="1"/>
                    </a:lnTo>
                    <a:lnTo>
                      <a:pt x="83" y="3"/>
                    </a:lnTo>
                    <a:lnTo>
                      <a:pt x="74" y="6"/>
                    </a:lnTo>
                    <a:lnTo>
                      <a:pt x="66" y="11"/>
                    </a:lnTo>
                    <a:lnTo>
                      <a:pt x="58" y="16"/>
                    </a:lnTo>
                    <a:lnTo>
                      <a:pt x="49" y="22"/>
                    </a:lnTo>
                    <a:lnTo>
                      <a:pt x="42" y="29"/>
                    </a:lnTo>
                    <a:lnTo>
                      <a:pt x="34" y="37"/>
                    </a:lnTo>
                    <a:lnTo>
                      <a:pt x="26" y="46"/>
                    </a:lnTo>
                    <a:lnTo>
                      <a:pt x="20" y="54"/>
                    </a:lnTo>
                    <a:lnTo>
                      <a:pt x="15" y="63"/>
                    </a:lnTo>
                    <a:lnTo>
                      <a:pt x="11" y="70"/>
                    </a:lnTo>
                    <a:lnTo>
                      <a:pt x="8" y="79"/>
                    </a:lnTo>
                    <a:lnTo>
                      <a:pt x="5" y="86"/>
                    </a:lnTo>
                    <a:lnTo>
                      <a:pt x="2" y="95"/>
                    </a:lnTo>
                    <a:lnTo>
                      <a:pt x="1" y="102"/>
                    </a:lnTo>
                    <a:lnTo>
                      <a:pt x="0" y="111"/>
                    </a:lnTo>
                    <a:lnTo>
                      <a:pt x="1" y="120"/>
                    </a:lnTo>
                    <a:lnTo>
                      <a:pt x="4" y="131"/>
                    </a:lnTo>
                    <a:lnTo>
                      <a:pt x="6" y="140"/>
                    </a:lnTo>
                    <a:lnTo>
                      <a:pt x="10" y="149"/>
                    </a:lnTo>
                    <a:lnTo>
                      <a:pt x="17" y="158"/>
                    </a:lnTo>
                    <a:lnTo>
                      <a:pt x="23" y="166"/>
                    </a:lnTo>
                    <a:lnTo>
                      <a:pt x="32" y="174"/>
                    </a:lnTo>
                    <a:lnTo>
                      <a:pt x="42" y="182"/>
                    </a:lnTo>
                    <a:lnTo>
                      <a:pt x="48" y="186"/>
                    </a:lnTo>
                    <a:lnTo>
                      <a:pt x="55" y="191"/>
                    </a:lnTo>
                    <a:lnTo>
                      <a:pt x="60" y="194"/>
                    </a:lnTo>
                    <a:lnTo>
                      <a:pt x="67" y="196"/>
                    </a:lnTo>
                    <a:lnTo>
                      <a:pt x="73" y="199"/>
                    </a:lnTo>
                    <a:lnTo>
                      <a:pt x="80" y="200"/>
                    </a:lnTo>
                    <a:lnTo>
                      <a:pt x="86" y="201"/>
                    </a:lnTo>
                    <a:lnTo>
                      <a:pt x="94" y="202"/>
                    </a:lnTo>
                    <a:lnTo>
                      <a:pt x="100" y="202"/>
                    </a:lnTo>
                    <a:lnTo>
                      <a:pt x="106" y="201"/>
                    </a:lnTo>
                    <a:lnTo>
                      <a:pt x="112" y="200"/>
                    </a:lnTo>
                    <a:lnTo>
                      <a:pt x="119" y="199"/>
                    </a:lnTo>
                    <a:lnTo>
                      <a:pt x="125" y="197"/>
                    </a:lnTo>
                    <a:lnTo>
                      <a:pt x="132" y="194"/>
                    </a:lnTo>
                    <a:lnTo>
                      <a:pt x="138" y="191"/>
                    </a:lnTo>
                    <a:lnTo>
                      <a:pt x="145" y="186"/>
                    </a:lnTo>
                    <a:lnTo>
                      <a:pt x="109" y="149"/>
                    </a:lnTo>
                    <a:lnTo>
                      <a:pt x="106" y="151"/>
                    </a:lnTo>
                    <a:lnTo>
                      <a:pt x="103" y="153"/>
                    </a:lnTo>
                    <a:lnTo>
                      <a:pt x="99" y="154"/>
                    </a:lnTo>
                    <a:lnTo>
                      <a:pt x="97" y="157"/>
                    </a:lnTo>
                    <a:lnTo>
                      <a:pt x="94" y="158"/>
                    </a:lnTo>
                    <a:lnTo>
                      <a:pt x="91" y="158"/>
                    </a:lnTo>
                    <a:lnTo>
                      <a:pt x="88" y="159"/>
                    </a:lnTo>
                    <a:lnTo>
                      <a:pt x="85" y="159"/>
                    </a:lnTo>
                    <a:close/>
                  </a:path>
                </a:pathLst>
              </a:custGeom>
              <a:solidFill>
                <a:srgbClr val="1f1a1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3" name=""/>
              <p:cNvSpPr/>
              <p:nvPr/>
            </p:nvSpPr>
            <p:spPr>
              <a:xfrm>
                <a:off x="4985280" y="2734200"/>
                <a:ext cx="34560" cy="32040"/>
              </a:xfrm>
              <a:custGeom>
                <a:avLst/>
                <a:gdLst/>
                <a:ahLst/>
                <a:rect l="l" t="t" r="r" b="b"/>
                <a:pathLst>
                  <a:path w="154" h="247">
                    <a:moveTo>
                      <a:pt x="154" y="77"/>
                    </a:moveTo>
                    <a:lnTo>
                      <a:pt x="135" y="113"/>
                    </a:lnTo>
                    <a:lnTo>
                      <a:pt x="103" y="97"/>
                    </a:lnTo>
                    <a:lnTo>
                      <a:pt x="68" y="166"/>
                    </a:lnTo>
                    <a:lnTo>
                      <a:pt x="64" y="172"/>
                    </a:lnTo>
                    <a:lnTo>
                      <a:pt x="62" y="176"/>
                    </a:lnTo>
                    <a:lnTo>
                      <a:pt x="60" y="180"/>
                    </a:lnTo>
                    <a:lnTo>
                      <a:pt x="59" y="183"/>
                    </a:lnTo>
                    <a:lnTo>
                      <a:pt x="58" y="186"/>
                    </a:lnTo>
                    <a:lnTo>
                      <a:pt x="57" y="189"/>
                    </a:lnTo>
                    <a:lnTo>
                      <a:pt x="56" y="191"/>
                    </a:lnTo>
                    <a:lnTo>
                      <a:pt x="56" y="192"/>
                    </a:lnTo>
                    <a:lnTo>
                      <a:pt x="56" y="193"/>
                    </a:lnTo>
                    <a:lnTo>
                      <a:pt x="56" y="194"/>
                    </a:lnTo>
                    <a:lnTo>
                      <a:pt x="56" y="194"/>
                    </a:lnTo>
                    <a:lnTo>
                      <a:pt x="56" y="195"/>
                    </a:lnTo>
                    <a:lnTo>
                      <a:pt x="56" y="196"/>
                    </a:lnTo>
                    <a:lnTo>
                      <a:pt x="56" y="197"/>
                    </a:lnTo>
                    <a:lnTo>
                      <a:pt x="57" y="198"/>
                    </a:lnTo>
                    <a:lnTo>
                      <a:pt x="57" y="199"/>
                    </a:lnTo>
                    <a:lnTo>
                      <a:pt x="58" y="200"/>
                    </a:lnTo>
                    <a:lnTo>
                      <a:pt x="58" y="201"/>
                    </a:lnTo>
                    <a:lnTo>
                      <a:pt x="59" y="202"/>
                    </a:lnTo>
                    <a:lnTo>
                      <a:pt x="59" y="202"/>
                    </a:lnTo>
                    <a:lnTo>
                      <a:pt x="60" y="204"/>
                    </a:lnTo>
                    <a:lnTo>
                      <a:pt x="61" y="205"/>
                    </a:lnTo>
                    <a:lnTo>
                      <a:pt x="62" y="205"/>
                    </a:lnTo>
                    <a:lnTo>
                      <a:pt x="63" y="206"/>
                    </a:lnTo>
                    <a:lnTo>
                      <a:pt x="65" y="207"/>
                    </a:lnTo>
                    <a:lnTo>
                      <a:pt x="68" y="207"/>
                    </a:lnTo>
                    <a:lnTo>
                      <a:pt x="70" y="208"/>
                    </a:lnTo>
                    <a:lnTo>
                      <a:pt x="72" y="208"/>
                    </a:lnTo>
                    <a:lnTo>
                      <a:pt x="74" y="209"/>
                    </a:lnTo>
                    <a:lnTo>
                      <a:pt x="77" y="209"/>
                    </a:lnTo>
                    <a:lnTo>
                      <a:pt x="81" y="210"/>
                    </a:lnTo>
                    <a:lnTo>
                      <a:pt x="84" y="210"/>
                    </a:lnTo>
                    <a:lnTo>
                      <a:pt x="70" y="247"/>
                    </a:lnTo>
                    <a:lnTo>
                      <a:pt x="65" y="247"/>
                    </a:lnTo>
                    <a:lnTo>
                      <a:pt x="60" y="246"/>
                    </a:lnTo>
                    <a:lnTo>
                      <a:pt x="56" y="245"/>
                    </a:lnTo>
                    <a:lnTo>
                      <a:pt x="50" y="244"/>
                    </a:lnTo>
                    <a:lnTo>
                      <a:pt x="45" y="243"/>
                    </a:lnTo>
                    <a:lnTo>
                      <a:pt x="40" y="241"/>
                    </a:lnTo>
                    <a:lnTo>
                      <a:pt x="35" y="239"/>
                    </a:lnTo>
                    <a:lnTo>
                      <a:pt x="29" y="237"/>
                    </a:lnTo>
                    <a:lnTo>
                      <a:pt x="26" y="234"/>
                    </a:lnTo>
                    <a:lnTo>
                      <a:pt x="24" y="233"/>
                    </a:lnTo>
                    <a:lnTo>
                      <a:pt x="21" y="231"/>
                    </a:lnTo>
                    <a:lnTo>
                      <a:pt x="19" y="229"/>
                    </a:lnTo>
                    <a:lnTo>
                      <a:pt x="16" y="227"/>
                    </a:lnTo>
                    <a:lnTo>
                      <a:pt x="13" y="225"/>
                    </a:lnTo>
                    <a:lnTo>
                      <a:pt x="11" y="223"/>
                    </a:lnTo>
                    <a:lnTo>
                      <a:pt x="9" y="221"/>
                    </a:lnTo>
                    <a:lnTo>
                      <a:pt x="8" y="218"/>
                    </a:lnTo>
                    <a:lnTo>
                      <a:pt x="6" y="216"/>
                    </a:lnTo>
                    <a:lnTo>
                      <a:pt x="4" y="214"/>
                    </a:lnTo>
                    <a:lnTo>
                      <a:pt x="3" y="212"/>
                    </a:lnTo>
                    <a:lnTo>
                      <a:pt x="2" y="210"/>
                    </a:lnTo>
                    <a:lnTo>
                      <a:pt x="1" y="208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1" y="188"/>
                    </a:lnTo>
                    <a:lnTo>
                      <a:pt x="1" y="184"/>
                    </a:lnTo>
                    <a:lnTo>
                      <a:pt x="2" y="182"/>
                    </a:lnTo>
                    <a:lnTo>
                      <a:pt x="3" y="179"/>
                    </a:lnTo>
                    <a:lnTo>
                      <a:pt x="4" y="177"/>
                    </a:lnTo>
                    <a:lnTo>
                      <a:pt x="6" y="174"/>
                    </a:lnTo>
                    <a:lnTo>
                      <a:pt x="8" y="169"/>
                    </a:lnTo>
                    <a:lnTo>
                      <a:pt x="10" y="165"/>
                    </a:lnTo>
                    <a:lnTo>
                      <a:pt x="12" y="160"/>
                    </a:lnTo>
                    <a:lnTo>
                      <a:pt x="14" y="155"/>
                    </a:lnTo>
                    <a:lnTo>
                      <a:pt x="18" y="149"/>
                    </a:lnTo>
                    <a:lnTo>
                      <a:pt x="57" y="74"/>
                    </a:lnTo>
                    <a:lnTo>
                      <a:pt x="35" y="63"/>
                    </a:lnTo>
                    <a:lnTo>
                      <a:pt x="53" y="27"/>
                    </a:lnTo>
                    <a:lnTo>
                      <a:pt x="75" y="37"/>
                    </a:lnTo>
                    <a:lnTo>
                      <a:pt x="93" y="3"/>
                    </a:lnTo>
                    <a:lnTo>
                      <a:pt x="154" y="0"/>
                    </a:lnTo>
                    <a:lnTo>
                      <a:pt x="122" y="61"/>
                    </a:lnTo>
                    <a:lnTo>
                      <a:pt x="154" y="77"/>
                    </a:lnTo>
                    <a:close/>
                  </a:path>
                </a:pathLst>
              </a:custGeom>
              <a:solidFill>
                <a:srgbClr val="1f1a1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760" bIns="-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4" name=""/>
              <p:cNvSpPr/>
              <p:nvPr/>
            </p:nvSpPr>
            <p:spPr>
              <a:xfrm>
                <a:off x="5037120" y="2740320"/>
                <a:ext cx="50400" cy="34560"/>
              </a:xfrm>
              <a:custGeom>
                <a:avLst/>
                <a:gdLst/>
                <a:ahLst/>
                <a:rect l="l" t="t" r="r" b="b"/>
                <a:pathLst>
                  <a:path w="226" h="270">
                    <a:moveTo>
                      <a:pt x="103" y="53"/>
                    </a:moveTo>
                    <a:lnTo>
                      <a:pt x="111" y="54"/>
                    </a:lnTo>
                    <a:lnTo>
                      <a:pt x="118" y="54"/>
                    </a:lnTo>
                    <a:lnTo>
                      <a:pt x="123" y="55"/>
                    </a:lnTo>
                    <a:lnTo>
                      <a:pt x="129" y="56"/>
                    </a:lnTo>
                    <a:lnTo>
                      <a:pt x="133" y="56"/>
                    </a:lnTo>
                    <a:lnTo>
                      <a:pt x="137" y="57"/>
                    </a:lnTo>
                    <a:lnTo>
                      <a:pt x="140" y="58"/>
                    </a:lnTo>
                    <a:lnTo>
                      <a:pt x="143" y="58"/>
                    </a:lnTo>
                    <a:lnTo>
                      <a:pt x="146" y="59"/>
                    </a:lnTo>
                    <a:lnTo>
                      <a:pt x="149" y="60"/>
                    </a:lnTo>
                    <a:lnTo>
                      <a:pt x="151" y="62"/>
                    </a:lnTo>
                    <a:lnTo>
                      <a:pt x="155" y="63"/>
                    </a:lnTo>
                    <a:lnTo>
                      <a:pt x="157" y="66"/>
                    </a:lnTo>
                    <a:lnTo>
                      <a:pt x="159" y="68"/>
                    </a:lnTo>
                    <a:lnTo>
                      <a:pt x="161" y="70"/>
                    </a:lnTo>
                    <a:lnTo>
                      <a:pt x="163" y="72"/>
                    </a:lnTo>
                    <a:lnTo>
                      <a:pt x="166" y="75"/>
                    </a:lnTo>
                    <a:lnTo>
                      <a:pt x="167" y="77"/>
                    </a:lnTo>
                    <a:lnTo>
                      <a:pt x="168" y="81"/>
                    </a:lnTo>
                    <a:lnTo>
                      <a:pt x="169" y="84"/>
                    </a:lnTo>
                    <a:lnTo>
                      <a:pt x="170" y="87"/>
                    </a:lnTo>
                    <a:lnTo>
                      <a:pt x="170" y="90"/>
                    </a:lnTo>
                    <a:lnTo>
                      <a:pt x="170" y="93"/>
                    </a:lnTo>
                    <a:lnTo>
                      <a:pt x="170" y="98"/>
                    </a:lnTo>
                    <a:lnTo>
                      <a:pt x="169" y="100"/>
                    </a:lnTo>
                    <a:lnTo>
                      <a:pt x="169" y="103"/>
                    </a:lnTo>
                    <a:lnTo>
                      <a:pt x="168" y="105"/>
                    </a:lnTo>
                    <a:lnTo>
                      <a:pt x="167" y="108"/>
                    </a:lnTo>
                    <a:lnTo>
                      <a:pt x="166" y="110"/>
                    </a:lnTo>
                    <a:lnTo>
                      <a:pt x="164" y="113"/>
                    </a:lnTo>
                    <a:lnTo>
                      <a:pt x="163" y="115"/>
                    </a:lnTo>
                    <a:lnTo>
                      <a:pt x="161" y="117"/>
                    </a:lnTo>
                    <a:lnTo>
                      <a:pt x="160" y="119"/>
                    </a:lnTo>
                    <a:lnTo>
                      <a:pt x="158" y="121"/>
                    </a:lnTo>
                    <a:lnTo>
                      <a:pt x="156" y="122"/>
                    </a:lnTo>
                    <a:lnTo>
                      <a:pt x="154" y="124"/>
                    </a:lnTo>
                    <a:lnTo>
                      <a:pt x="151" y="125"/>
                    </a:lnTo>
                    <a:lnTo>
                      <a:pt x="148" y="126"/>
                    </a:lnTo>
                    <a:lnTo>
                      <a:pt x="146" y="127"/>
                    </a:lnTo>
                    <a:lnTo>
                      <a:pt x="143" y="128"/>
                    </a:lnTo>
                    <a:lnTo>
                      <a:pt x="139" y="130"/>
                    </a:lnTo>
                    <a:lnTo>
                      <a:pt x="136" y="130"/>
                    </a:lnTo>
                    <a:lnTo>
                      <a:pt x="132" y="130"/>
                    </a:lnTo>
                    <a:lnTo>
                      <a:pt x="126" y="130"/>
                    </a:lnTo>
                    <a:lnTo>
                      <a:pt x="121" y="130"/>
                    </a:lnTo>
                    <a:lnTo>
                      <a:pt x="114" y="130"/>
                    </a:lnTo>
                    <a:lnTo>
                      <a:pt x="107" y="128"/>
                    </a:lnTo>
                    <a:lnTo>
                      <a:pt x="99" y="128"/>
                    </a:lnTo>
                    <a:lnTo>
                      <a:pt x="70" y="125"/>
                    </a:lnTo>
                    <a:lnTo>
                      <a:pt x="77" y="50"/>
                    </a:lnTo>
                    <a:lnTo>
                      <a:pt x="103" y="53"/>
                    </a:lnTo>
                    <a:close/>
                    <a:moveTo>
                      <a:pt x="55" y="270"/>
                    </a:moveTo>
                    <a:lnTo>
                      <a:pt x="64" y="170"/>
                    </a:lnTo>
                    <a:lnTo>
                      <a:pt x="100" y="173"/>
                    </a:lnTo>
                    <a:lnTo>
                      <a:pt x="109" y="174"/>
                    </a:lnTo>
                    <a:lnTo>
                      <a:pt x="118" y="175"/>
                    </a:lnTo>
                    <a:lnTo>
                      <a:pt x="125" y="175"/>
                    </a:lnTo>
                    <a:lnTo>
                      <a:pt x="133" y="176"/>
                    </a:lnTo>
                    <a:lnTo>
                      <a:pt x="140" y="176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75"/>
                    </a:lnTo>
                    <a:lnTo>
                      <a:pt x="161" y="175"/>
                    </a:lnTo>
                    <a:lnTo>
                      <a:pt x="164" y="174"/>
                    </a:lnTo>
                    <a:lnTo>
                      <a:pt x="169" y="173"/>
                    </a:lnTo>
                    <a:lnTo>
                      <a:pt x="172" y="172"/>
                    </a:lnTo>
                    <a:lnTo>
                      <a:pt x="175" y="171"/>
                    </a:lnTo>
                    <a:lnTo>
                      <a:pt x="180" y="170"/>
                    </a:lnTo>
                    <a:lnTo>
                      <a:pt x="183" y="168"/>
                    </a:lnTo>
                    <a:lnTo>
                      <a:pt x="187" y="166"/>
                    </a:lnTo>
                    <a:lnTo>
                      <a:pt x="191" y="164"/>
                    </a:lnTo>
                    <a:lnTo>
                      <a:pt x="194" y="162"/>
                    </a:lnTo>
                    <a:lnTo>
                      <a:pt x="198" y="158"/>
                    </a:lnTo>
                    <a:lnTo>
                      <a:pt x="201" y="156"/>
                    </a:lnTo>
                    <a:lnTo>
                      <a:pt x="204" y="153"/>
                    </a:lnTo>
                    <a:lnTo>
                      <a:pt x="207" y="150"/>
                    </a:lnTo>
                    <a:lnTo>
                      <a:pt x="210" y="146"/>
                    </a:lnTo>
                    <a:lnTo>
                      <a:pt x="212" y="142"/>
                    </a:lnTo>
                    <a:lnTo>
                      <a:pt x="216" y="138"/>
                    </a:lnTo>
                    <a:lnTo>
                      <a:pt x="218" y="134"/>
                    </a:lnTo>
                    <a:lnTo>
                      <a:pt x="220" y="130"/>
                    </a:lnTo>
                    <a:lnTo>
                      <a:pt x="221" y="124"/>
                    </a:lnTo>
                    <a:lnTo>
                      <a:pt x="223" y="119"/>
                    </a:lnTo>
                    <a:lnTo>
                      <a:pt x="224" y="114"/>
                    </a:lnTo>
                    <a:lnTo>
                      <a:pt x="225" y="108"/>
                    </a:lnTo>
                    <a:lnTo>
                      <a:pt x="226" y="102"/>
                    </a:lnTo>
                    <a:lnTo>
                      <a:pt x="226" y="94"/>
                    </a:lnTo>
                    <a:lnTo>
                      <a:pt x="226" y="87"/>
                    </a:lnTo>
                    <a:lnTo>
                      <a:pt x="226" y="79"/>
                    </a:lnTo>
                    <a:lnTo>
                      <a:pt x="225" y="73"/>
                    </a:lnTo>
                    <a:lnTo>
                      <a:pt x="223" y="67"/>
                    </a:lnTo>
                    <a:lnTo>
                      <a:pt x="221" y="60"/>
                    </a:lnTo>
                    <a:lnTo>
                      <a:pt x="219" y="55"/>
                    </a:lnTo>
                    <a:lnTo>
                      <a:pt x="216" y="49"/>
                    </a:lnTo>
                    <a:lnTo>
                      <a:pt x="212" y="43"/>
                    </a:lnTo>
                    <a:lnTo>
                      <a:pt x="208" y="39"/>
                    </a:lnTo>
                    <a:lnTo>
                      <a:pt x="205" y="35"/>
                    </a:lnTo>
                    <a:lnTo>
                      <a:pt x="200" y="30"/>
                    </a:lnTo>
                    <a:lnTo>
                      <a:pt x="195" y="27"/>
                    </a:lnTo>
                    <a:lnTo>
                      <a:pt x="191" y="24"/>
                    </a:lnTo>
                    <a:lnTo>
                      <a:pt x="185" y="21"/>
                    </a:lnTo>
                    <a:lnTo>
                      <a:pt x="180" y="19"/>
                    </a:lnTo>
                    <a:lnTo>
                      <a:pt x="175" y="18"/>
                    </a:lnTo>
                    <a:lnTo>
                      <a:pt x="170" y="17"/>
                    </a:lnTo>
                    <a:lnTo>
                      <a:pt x="163" y="16"/>
                    </a:lnTo>
                    <a:lnTo>
                      <a:pt x="156" y="13"/>
                    </a:lnTo>
                    <a:lnTo>
                      <a:pt x="147" y="12"/>
                    </a:lnTo>
                    <a:lnTo>
                      <a:pt x="137" y="11"/>
                    </a:lnTo>
                    <a:lnTo>
                      <a:pt x="127" y="10"/>
                    </a:lnTo>
                    <a:lnTo>
                      <a:pt x="115" y="8"/>
                    </a:lnTo>
                    <a:lnTo>
                      <a:pt x="27" y="0"/>
                    </a:lnTo>
                    <a:lnTo>
                      <a:pt x="0" y="265"/>
                    </a:lnTo>
                    <a:lnTo>
                      <a:pt x="55" y="270"/>
                    </a:lnTo>
                    <a:close/>
                  </a:path>
                </a:pathLst>
              </a:custGeom>
              <a:solidFill>
                <a:srgbClr val="1f1a1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5" name=""/>
              <p:cNvSpPr/>
              <p:nvPr/>
            </p:nvSpPr>
            <p:spPr>
              <a:xfrm>
                <a:off x="5094000" y="2749680"/>
                <a:ext cx="26640" cy="26640"/>
              </a:xfrm>
              <a:custGeom>
                <a:avLst/>
                <a:gdLst/>
                <a:ahLst/>
                <a:rect l="l" t="t" r="r" b="b"/>
                <a:pathLst>
                  <a:path w="128" h="208">
                    <a:moveTo>
                      <a:pt x="79" y="201"/>
                    </a:moveTo>
                    <a:lnTo>
                      <a:pt x="26" y="208"/>
                    </a:lnTo>
                    <a:lnTo>
                      <a:pt x="0" y="17"/>
                    </a:lnTo>
                    <a:lnTo>
                      <a:pt x="48" y="10"/>
                    </a:lnTo>
                    <a:lnTo>
                      <a:pt x="53" y="37"/>
                    </a:lnTo>
                    <a:lnTo>
                      <a:pt x="55" y="33"/>
                    </a:lnTo>
                    <a:lnTo>
                      <a:pt x="57" y="28"/>
                    </a:lnTo>
                    <a:lnTo>
                      <a:pt x="59" y="23"/>
                    </a:lnTo>
                    <a:lnTo>
                      <a:pt x="61" y="20"/>
                    </a:lnTo>
                    <a:lnTo>
                      <a:pt x="65" y="17"/>
                    </a:lnTo>
                    <a:lnTo>
                      <a:pt x="67" y="14"/>
                    </a:lnTo>
                    <a:lnTo>
                      <a:pt x="69" y="12"/>
                    </a:lnTo>
                    <a:lnTo>
                      <a:pt x="71" y="9"/>
                    </a:lnTo>
                    <a:lnTo>
                      <a:pt x="73" y="7"/>
                    </a:lnTo>
                    <a:lnTo>
                      <a:pt x="75" y="6"/>
                    </a:lnTo>
                    <a:lnTo>
                      <a:pt x="78" y="4"/>
                    </a:lnTo>
                    <a:lnTo>
                      <a:pt x="81" y="3"/>
                    </a:lnTo>
                    <a:lnTo>
                      <a:pt x="83" y="2"/>
                    </a:lnTo>
                    <a:lnTo>
                      <a:pt x="86" y="1"/>
                    </a:lnTo>
                    <a:lnTo>
                      <a:pt x="90" y="1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5" y="1"/>
                    </a:lnTo>
                    <a:lnTo>
                      <a:pt x="119" y="2"/>
                    </a:lnTo>
                    <a:lnTo>
                      <a:pt x="123" y="3"/>
                    </a:lnTo>
                    <a:lnTo>
                      <a:pt x="128" y="5"/>
                    </a:lnTo>
                    <a:lnTo>
                      <a:pt x="118" y="51"/>
                    </a:lnTo>
                    <a:lnTo>
                      <a:pt x="115" y="50"/>
                    </a:lnTo>
                    <a:lnTo>
                      <a:pt x="111" y="49"/>
                    </a:lnTo>
                    <a:lnTo>
                      <a:pt x="108" y="48"/>
                    </a:lnTo>
                    <a:lnTo>
                      <a:pt x="105" y="47"/>
                    </a:lnTo>
                    <a:lnTo>
                      <a:pt x="102" y="47"/>
                    </a:lnTo>
                    <a:lnTo>
                      <a:pt x="98" y="46"/>
                    </a:lnTo>
                    <a:lnTo>
                      <a:pt x="95" y="46"/>
                    </a:lnTo>
                    <a:lnTo>
                      <a:pt x="93" y="47"/>
                    </a:lnTo>
                    <a:lnTo>
                      <a:pt x="90" y="47"/>
                    </a:lnTo>
                    <a:lnTo>
                      <a:pt x="87" y="48"/>
                    </a:lnTo>
                    <a:lnTo>
                      <a:pt x="85" y="48"/>
                    </a:lnTo>
                    <a:lnTo>
                      <a:pt x="83" y="49"/>
                    </a:lnTo>
                    <a:lnTo>
                      <a:pt x="81" y="50"/>
                    </a:lnTo>
                    <a:lnTo>
                      <a:pt x="79" y="52"/>
                    </a:lnTo>
                    <a:lnTo>
                      <a:pt x="77" y="53"/>
                    </a:lnTo>
                    <a:lnTo>
                      <a:pt x="74" y="54"/>
                    </a:lnTo>
                    <a:lnTo>
                      <a:pt x="73" y="56"/>
                    </a:lnTo>
                    <a:lnTo>
                      <a:pt x="72" y="58"/>
                    </a:lnTo>
                    <a:lnTo>
                      <a:pt x="70" y="61"/>
                    </a:lnTo>
                    <a:lnTo>
                      <a:pt x="69" y="64"/>
                    </a:lnTo>
                    <a:lnTo>
                      <a:pt x="68" y="67"/>
                    </a:lnTo>
                    <a:lnTo>
                      <a:pt x="68" y="70"/>
                    </a:lnTo>
                    <a:lnTo>
                      <a:pt x="67" y="73"/>
                    </a:lnTo>
                    <a:lnTo>
                      <a:pt x="66" y="78"/>
                    </a:lnTo>
                    <a:lnTo>
                      <a:pt x="66" y="82"/>
                    </a:lnTo>
                    <a:lnTo>
                      <a:pt x="66" y="87"/>
                    </a:lnTo>
                    <a:lnTo>
                      <a:pt x="66" y="94"/>
                    </a:lnTo>
                    <a:lnTo>
                      <a:pt x="66" y="101"/>
                    </a:lnTo>
                    <a:lnTo>
                      <a:pt x="67" y="110"/>
                    </a:lnTo>
                    <a:lnTo>
                      <a:pt x="68" y="119"/>
                    </a:lnTo>
                    <a:lnTo>
                      <a:pt x="69" y="130"/>
                    </a:lnTo>
                    <a:lnTo>
                      <a:pt x="70" y="142"/>
                    </a:lnTo>
                    <a:lnTo>
                      <a:pt x="79" y="201"/>
                    </a:lnTo>
                    <a:close/>
                  </a:path>
                </a:pathLst>
              </a:custGeom>
              <a:solidFill>
                <a:srgbClr val="1f1a1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" name=""/>
              <p:cNvSpPr/>
              <p:nvPr/>
            </p:nvSpPr>
            <p:spPr>
              <a:xfrm>
                <a:off x="5125680" y="2740320"/>
                <a:ext cx="18720" cy="36000"/>
              </a:xfrm>
              <a:custGeom>
                <a:avLst/>
                <a:gdLst/>
                <a:ahLst/>
                <a:rect l="l" t="t" r="r" b="b"/>
                <a:pathLst>
                  <a:path w="86" h="270">
                    <a:moveTo>
                      <a:pt x="28" y="46"/>
                    </a:moveTo>
                    <a:lnTo>
                      <a:pt x="34" y="0"/>
                    </a:lnTo>
                    <a:lnTo>
                      <a:pt x="86" y="6"/>
                    </a:lnTo>
                    <a:lnTo>
                      <a:pt x="79" y="53"/>
                    </a:lnTo>
                    <a:lnTo>
                      <a:pt x="28" y="46"/>
                    </a:lnTo>
                    <a:close/>
                    <a:moveTo>
                      <a:pt x="0" y="264"/>
                    </a:moveTo>
                    <a:lnTo>
                      <a:pt x="25" y="73"/>
                    </a:lnTo>
                    <a:lnTo>
                      <a:pt x="76" y="80"/>
                    </a:lnTo>
                    <a:lnTo>
                      <a:pt x="51" y="270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1f1a1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7" name=""/>
              <p:cNvSpPr/>
              <p:nvPr/>
            </p:nvSpPr>
            <p:spPr>
              <a:xfrm>
                <a:off x="5151240" y="2749680"/>
                <a:ext cx="39240" cy="25560"/>
              </a:xfrm>
              <a:custGeom>
                <a:avLst/>
                <a:gdLst/>
                <a:ahLst/>
                <a:rect l="l" t="t" r="r" b="b"/>
                <a:pathLst>
                  <a:path w="188" h="202">
                    <a:moveTo>
                      <a:pt x="180" y="54"/>
                    </a:moveTo>
                    <a:lnTo>
                      <a:pt x="129" y="68"/>
                    </a:lnTo>
                    <a:lnTo>
                      <a:pt x="128" y="64"/>
                    </a:lnTo>
                    <a:lnTo>
                      <a:pt x="127" y="61"/>
                    </a:lnTo>
                    <a:lnTo>
                      <a:pt x="126" y="58"/>
                    </a:lnTo>
                    <a:lnTo>
                      <a:pt x="124" y="56"/>
                    </a:lnTo>
                    <a:lnTo>
                      <a:pt x="123" y="52"/>
                    </a:lnTo>
                    <a:lnTo>
                      <a:pt x="121" y="50"/>
                    </a:lnTo>
                    <a:lnTo>
                      <a:pt x="118" y="48"/>
                    </a:lnTo>
                    <a:lnTo>
                      <a:pt x="116" y="46"/>
                    </a:lnTo>
                    <a:lnTo>
                      <a:pt x="114" y="45"/>
                    </a:lnTo>
                    <a:lnTo>
                      <a:pt x="111" y="44"/>
                    </a:lnTo>
                    <a:lnTo>
                      <a:pt x="108" y="43"/>
                    </a:lnTo>
                    <a:lnTo>
                      <a:pt x="105" y="42"/>
                    </a:lnTo>
                    <a:lnTo>
                      <a:pt x="102" y="41"/>
                    </a:lnTo>
                    <a:lnTo>
                      <a:pt x="99" y="41"/>
                    </a:lnTo>
                    <a:lnTo>
                      <a:pt x="96" y="41"/>
                    </a:lnTo>
                    <a:lnTo>
                      <a:pt x="91" y="41"/>
                    </a:lnTo>
                    <a:lnTo>
                      <a:pt x="87" y="42"/>
                    </a:lnTo>
                    <a:lnTo>
                      <a:pt x="83" y="42"/>
                    </a:lnTo>
                    <a:lnTo>
                      <a:pt x="78" y="44"/>
                    </a:lnTo>
                    <a:lnTo>
                      <a:pt x="75" y="45"/>
                    </a:lnTo>
                    <a:lnTo>
                      <a:pt x="71" y="47"/>
                    </a:lnTo>
                    <a:lnTo>
                      <a:pt x="67" y="50"/>
                    </a:lnTo>
                    <a:lnTo>
                      <a:pt x="65" y="52"/>
                    </a:lnTo>
                    <a:lnTo>
                      <a:pt x="62" y="57"/>
                    </a:lnTo>
                    <a:lnTo>
                      <a:pt x="60" y="60"/>
                    </a:lnTo>
                    <a:lnTo>
                      <a:pt x="58" y="64"/>
                    </a:lnTo>
                    <a:lnTo>
                      <a:pt x="56" y="69"/>
                    </a:lnTo>
                    <a:lnTo>
                      <a:pt x="54" y="75"/>
                    </a:lnTo>
                    <a:lnTo>
                      <a:pt x="54" y="80"/>
                    </a:lnTo>
                    <a:lnTo>
                      <a:pt x="53" y="86"/>
                    </a:lnTo>
                    <a:lnTo>
                      <a:pt x="53" y="94"/>
                    </a:lnTo>
                    <a:lnTo>
                      <a:pt x="54" y="101"/>
                    </a:lnTo>
                    <a:lnTo>
                      <a:pt x="55" y="109"/>
                    </a:lnTo>
                    <a:lnTo>
                      <a:pt x="56" y="116"/>
                    </a:lnTo>
                    <a:lnTo>
                      <a:pt x="58" y="124"/>
                    </a:lnTo>
                    <a:lnTo>
                      <a:pt x="60" y="130"/>
                    </a:lnTo>
                    <a:lnTo>
                      <a:pt x="62" y="135"/>
                    </a:lnTo>
                    <a:lnTo>
                      <a:pt x="64" y="141"/>
                    </a:lnTo>
                    <a:lnTo>
                      <a:pt x="66" y="145"/>
                    </a:lnTo>
                    <a:lnTo>
                      <a:pt x="70" y="148"/>
                    </a:lnTo>
                    <a:lnTo>
                      <a:pt x="73" y="151"/>
                    </a:lnTo>
                    <a:lnTo>
                      <a:pt x="77" y="154"/>
                    </a:lnTo>
                    <a:lnTo>
                      <a:pt x="80" y="156"/>
                    </a:lnTo>
                    <a:lnTo>
                      <a:pt x="85" y="158"/>
                    </a:lnTo>
                    <a:lnTo>
                      <a:pt x="89" y="159"/>
                    </a:lnTo>
                    <a:lnTo>
                      <a:pt x="93" y="160"/>
                    </a:lnTo>
                    <a:lnTo>
                      <a:pt x="98" y="160"/>
                    </a:lnTo>
                    <a:lnTo>
                      <a:pt x="102" y="160"/>
                    </a:lnTo>
                    <a:lnTo>
                      <a:pt x="106" y="160"/>
                    </a:lnTo>
                    <a:lnTo>
                      <a:pt x="110" y="159"/>
                    </a:lnTo>
                    <a:lnTo>
                      <a:pt x="113" y="158"/>
                    </a:lnTo>
                    <a:lnTo>
                      <a:pt x="115" y="157"/>
                    </a:lnTo>
                    <a:lnTo>
                      <a:pt x="118" y="156"/>
                    </a:lnTo>
                    <a:lnTo>
                      <a:pt x="122" y="154"/>
                    </a:lnTo>
                    <a:lnTo>
                      <a:pt x="124" y="151"/>
                    </a:lnTo>
                    <a:lnTo>
                      <a:pt x="126" y="149"/>
                    </a:lnTo>
                    <a:lnTo>
                      <a:pt x="128" y="147"/>
                    </a:lnTo>
                    <a:lnTo>
                      <a:pt x="130" y="145"/>
                    </a:lnTo>
                    <a:lnTo>
                      <a:pt x="132" y="142"/>
                    </a:lnTo>
                    <a:lnTo>
                      <a:pt x="133" y="138"/>
                    </a:lnTo>
                    <a:lnTo>
                      <a:pt x="135" y="134"/>
                    </a:lnTo>
                    <a:lnTo>
                      <a:pt x="136" y="130"/>
                    </a:lnTo>
                    <a:lnTo>
                      <a:pt x="136" y="125"/>
                    </a:lnTo>
                    <a:lnTo>
                      <a:pt x="137" y="121"/>
                    </a:lnTo>
                    <a:lnTo>
                      <a:pt x="188" y="125"/>
                    </a:lnTo>
                    <a:lnTo>
                      <a:pt x="187" y="133"/>
                    </a:lnTo>
                    <a:lnTo>
                      <a:pt x="185" y="141"/>
                    </a:lnTo>
                    <a:lnTo>
                      <a:pt x="183" y="149"/>
                    </a:lnTo>
                    <a:lnTo>
                      <a:pt x="179" y="156"/>
                    </a:lnTo>
                    <a:lnTo>
                      <a:pt x="176" y="162"/>
                    </a:lnTo>
                    <a:lnTo>
                      <a:pt x="172" y="168"/>
                    </a:lnTo>
                    <a:lnTo>
                      <a:pt x="167" y="174"/>
                    </a:lnTo>
                    <a:lnTo>
                      <a:pt x="162" y="179"/>
                    </a:lnTo>
                    <a:lnTo>
                      <a:pt x="157" y="183"/>
                    </a:lnTo>
                    <a:lnTo>
                      <a:pt x="151" y="188"/>
                    </a:lnTo>
                    <a:lnTo>
                      <a:pt x="145" y="191"/>
                    </a:lnTo>
                    <a:lnTo>
                      <a:pt x="137" y="194"/>
                    </a:lnTo>
                    <a:lnTo>
                      <a:pt x="129" y="197"/>
                    </a:lnTo>
                    <a:lnTo>
                      <a:pt x="122" y="199"/>
                    </a:lnTo>
                    <a:lnTo>
                      <a:pt x="113" y="200"/>
                    </a:lnTo>
                    <a:lnTo>
                      <a:pt x="103" y="202"/>
                    </a:lnTo>
                    <a:lnTo>
                      <a:pt x="93" y="202"/>
                    </a:lnTo>
                    <a:lnTo>
                      <a:pt x="83" y="202"/>
                    </a:lnTo>
                    <a:lnTo>
                      <a:pt x="74" y="200"/>
                    </a:lnTo>
                    <a:lnTo>
                      <a:pt x="64" y="198"/>
                    </a:lnTo>
                    <a:lnTo>
                      <a:pt x="55" y="195"/>
                    </a:lnTo>
                    <a:lnTo>
                      <a:pt x="48" y="191"/>
                    </a:lnTo>
                    <a:lnTo>
                      <a:pt x="40" y="187"/>
                    </a:lnTo>
                    <a:lnTo>
                      <a:pt x="33" y="180"/>
                    </a:lnTo>
                    <a:lnTo>
                      <a:pt x="26" y="174"/>
                    </a:lnTo>
                    <a:lnTo>
                      <a:pt x="21" y="166"/>
                    </a:lnTo>
                    <a:lnTo>
                      <a:pt x="15" y="159"/>
                    </a:lnTo>
                    <a:lnTo>
                      <a:pt x="11" y="150"/>
                    </a:lnTo>
                    <a:lnTo>
                      <a:pt x="7" y="141"/>
                    </a:lnTo>
                    <a:lnTo>
                      <a:pt x="4" y="131"/>
                    </a:lnTo>
                    <a:lnTo>
                      <a:pt x="2" y="121"/>
                    </a:lnTo>
                    <a:lnTo>
                      <a:pt x="1" y="109"/>
                    </a:lnTo>
                    <a:lnTo>
                      <a:pt x="0" y="97"/>
                    </a:lnTo>
                    <a:lnTo>
                      <a:pt x="1" y="86"/>
                    </a:lnTo>
                    <a:lnTo>
                      <a:pt x="2" y="76"/>
                    </a:lnTo>
                    <a:lnTo>
                      <a:pt x="4" y="66"/>
                    </a:lnTo>
                    <a:lnTo>
                      <a:pt x="6" y="57"/>
                    </a:lnTo>
                    <a:lnTo>
                      <a:pt x="11" y="48"/>
                    </a:lnTo>
                    <a:lnTo>
                      <a:pt x="15" y="41"/>
                    </a:lnTo>
                    <a:lnTo>
                      <a:pt x="21" y="33"/>
                    </a:lnTo>
                    <a:lnTo>
                      <a:pt x="27" y="26"/>
                    </a:lnTo>
                    <a:lnTo>
                      <a:pt x="34" y="20"/>
                    </a:lnTo>
                    <a:lnTo>
                      <a:pt x="41" y="15"/>
                    </a:lnTo>
                    <a:lnTo>
                      <a:pt x="49" y="11"/>
                    </a:lnTo>
                    <a:lnTo>
                      <a:pt x="58" y="7"/>
                    </a:lnTo>
                    <a:lnTo>
                      <a:pt x="67" y="4"/>
                    </a:lnTo>
                    <a:lnTo>
                      <a:pt x="77" y="2"/>
                    </a:lnTo>
                    <a:lnTo>
                      <a:pt x="88" y="1"/>
                    </a:lnTo>
                    <a:lnTo>
                      <a:pt x="97" y="0"/>
                    </a:lnTo>
                    <a:lnTo>
                      <a:pt x="104" y="0"/>
                    </a:lnTo>
                    <a:lnTo>
                      <a:pt x="113" y="1"/>
                    </a:lnTo>
                    <a:lnTo>
                      <a:pt x="121" y="2"/>
                    </a:lnTo>
                    <a:lnTo>
                      <a:pt x="127" y="3"/>
                    </a:lnTo>
                    <a:lnTo>
                      <a:pt x="134" y="5"/>
                    </a:lnTo>
                    <a:lnTo>
                      <a:pt x="140" y="9"/>
                    </a:lnTo>
                    <a:lnTo>
                      <a:pt x="146" y="11"/>
                    </a:lnTo>
                    <a:lnTo>
                      <a:pt x="151" y="15"/>
                    </a:lnTo>
                    <a:lnTo>
                      <a:pt x="157" y="19"/>
                    </a:lnTo>
                    <a:lnTo>
                      <a:pt x="161" y="24"/>
                    </a:lnTo>
                    <a:lnTo>
                      <a:pt x="165" y="29"/>
                    </a:lnTo>
                    <a:lnTo>
                      <a:pt x="170" y="34"/>
                    </a:lnTo>
                    <a:lnTo>
                      <a:pt x="174" y="41"/>
                    </a:lnTo>
                    <a:lnTo>
                      <a:pt x="177" y="48"/>
                    </a:lnTo>
                    <a:lnTo>
                      <a:pt x="180" y="54"/>
                    </a:lnTo>
                    <a:close/>
                  </a:path>
                </a:pathLst>
              </a:custGeom>
              <a:solidFill>
                <a:srgbClr val="1f1a1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8" name=""/>
              <p:cNvSpPr/>
              <p:nvPr/>
            </p:nvSpPr>
            <p:spPr>
              <a:xfrm>
                <a:off x="5195160" y="2744280"/>
                <a:ext cx="42480" cy="25560"/>
              </a:xfrm>
              <a:custGeom>
                <a:avLst/>
                <a:gdLst/>
                <a:ahLst/>
                <a:rect l="l" t="t" r="r" b="b"/>
                <a:pathLst>
                  <a:path w="192" h="202">
                    <a:moveTo>
                      <a:pt x="54" y="96"/>
                    </a:moveTo>
                    <a:lnTo>
                      <a:pt x="52" y="91"/>
                    </a:lnTo>
                    <a:lnTo>
                      <a:pt x="50" y="86"/>
                    </a:lnTo>
                    <a:lnTo>
                      <a:pt x="50" y="82"/>
                    </a:lnTo>
                    <a:lnTo>
                      <a:pt x="50" y="77"/>
                    </a:lnTo>
                    <a:lnTo>
                      <a:pt x="50" y="73"/>
                    </a:lnTo>
                    <a:lnTo>
                      <a:pt x="52" y="69"/>
                    </a:lnTo>
                    <a:lnTo>
                      <a:pt x="53" y="65"/>
                    </a:lnTo>
                    <a:lnTo>
                      <a:pt x="54" y="62"/>
                    </a:lnTo>
                    <a:lnTo>
                      <a:pt x="56" y="57"/>
                    </a:lnTo>
                    <a:lnTo>
                      <a:pt x="58" y="54"/>
                    </a:lnTo>
                    <a:lnTo>
                      <a:pt x="60" y="52"/>
                    </a:lnTo>
                    <a:lnTo>
                      <a:pt x="64" y="49"/>
                    </a:lnTo>
                    <a:lnTo>
                      <a:pt x="67" y="47"/>
                    </a:lnTo>
                    <a:lnTo>
                      <a:pt x="70" y="44"/>
                    </a:lnTo>
                    <a:lnTo>
                      <a:pt x="73" y="43"/>
                    </a:lnTo>
                    <a:lnTo>
                      <a:pt x="78" y="41"/>
                    </a:lnTo>
                    <a:lnTo>
                      <a:pt x="81" y="40"/>
                    </a:lnTo>
                    <a:lnTo>
                      <a:pt x="84" y="40"/>
                    </a:lnTo>
                    <a:lnTo>
                      <a:pt x="89" y="40"/>
                    </a:lnTo>
                    <a:lnTo>
                      <a:pt x="92" y="40"/>
                    </a:lnTo>
                    <a:lnTo>
                      <a:pt x="96" y="40"/>
                    </a:lnTo>
                    <a:lnTo>
                      <a:pt x="99" y="41"/>
                    </a:lnTo>
                    <a:lnTo>
                      <a:pt x="103" y="43"/>
                    </a:lnTo>
                    <a:lnTo>
                      <a:pt x="106" y="44"/>
                    </a:lnTo>
                    <a:lnTo>
                      <a:pt x="110" y="47"/>
                    </a:lnTo>
                    <a:lnTo>
                      <a:pt x="114" y="50"/>
                    </a:lnTo>
                    <a:lnTo>
                      <a:pt x="116" y="53"/>
                    </a:lnTo>
                    <a:lnTo>
                      <a:pt x="119" y="56"/>
                    </a:lnTo>
                    <a:lnTo>
                      <a:pt x="121" y="59"/>
                    </a:lnTo>
                    <a:lnTo>
                      <a:pt x="123" y="64"/>
                    </a:lnTo>
                    <a:lnTo>
                      <a:pt x="126" y="69"/>
                    </a:lnTo>
                    <a:lnTo>
                      <a:pt x="128" y="73"/>
                    </a:lnTo>
                    <a:lnTo>
                      <a:pt x="54" y="96"/>
                    </a:lnTo>
                    <a:close/>
                    <a:moveTo>
                      <a:pt x="134" y="148"/>
                    </a:moveTo>
                    <a:lnTo>
                      <a:pt x="133" y="150"/>
                    </a:lnTo>
                    <a:lnTo>
                      <a:pt x="131" y="151"/>
                    </a:lnTo>
                    <a:lnTo>
                      <a:pt x="129" y="153"/>
                    </a:lnTo>
                    <a:lnTo>
                      <a:pt x="127" y="155"/>
                    </a:lnTo>
                    <a:lnTo>
                      <a:pt x="124" y="156"/>
                    </a:lnTo>
                    <a:lnTo>
                      <a:pt x="122" y="157"/>
                    </a:lnTo>
                    <a:lnTo>
                      <a:pt x="120" y="158"/>
                    </a:lnTo>
                    <a:lnTo>
                      <a:pt x="117" y="160"/>
                    </a:lnTo>
                    <a:lnTo>
                      <a:pt x="112" y="161"/>
                    </a:lnTo>
                    <a:lnTo>
                      <a:pt x="108" y="162"/>
                    </a:lnTo>
                    <a:lnTo>
                      <a:pt x="104" y="162"/>
                    </a:lnTo>
                    <a:lnTo>
                      <a:pt x="101" y="162"/>
                    </a:lnTo>
                    <a:lnTo>
                      <a:pt x="96" y="161"/>
                    </a:lnTo>
                    <a:lnTo>
                      <a:pt x="92" y="160"/>
                    </a:lnTo>
                    <a:lnTo>
                      <a:pt x="89" y="158"/>
                    </a:lnTo>
                    <a:lnTo>
                      <a:pt x="84" y="156"/>
                    </a:lnTo>
                    <a:lnTo>
                      <a:pt x="81" y="154"/>
                    </a:lnTo>
                    <a:lnTo>
                      <a:pt x="78" y="151"/>
                    </a:lnTo>
                    <a:lnTo>
                      <a:pt x="74" y="148"/>
                    </a:lnTo>
                    <a:lnTo>
                      <a:pt x="71" y="145"/>
                    </a:lnTo>
                    <a:lnTo>
                      <a:pt x="68" y="140"/>
                    </a:lnTo>
                    <a:lnTo>
                      <a:pt x="66" y="136"/>
                    </a:lnTo>
                    <a:lnTo>
                      <a:pt x="64" y="131"/>
                    </a:lnTo>
                    <a:lnTo>
                      <a:pt x="61" y="127"/>
                    </a:lnTo>
                    <a:lnTo>
                      <a:pt x="186" y="88"/>
                    </a:lnTo>
                    <a:lnTo>
                      <a:pt x="182" y="75"/>
                    </a:lnTo>
                    <a:lnTo>
                      <a:pt x="178" y="63"/>
                    </a:lnTo>
                    <a:lnTo>
                      <a:pt x="172" y="52"/>
                    </a:lnTo>
                    <a:lnTo>
                      <a:pt x="166" y="41"/>
                    </a:lnTo>
                    <a:lnTo>
                      <a:pt x="159" y="33"/>
                    </a:lnTo>
                    <a:lnTo>
                      <a:pt x="153" y="24"/>
                    </a:lnTo>
                    <a:lnTo>
                      <a:pt x="145" y="18"/>
                    </a:lnTo>
                    <a:lnTo>
                      <a:pt x="138" y="12"/>
                    </a:lnTo>
                    <a:lnTo>
                      <a:pt x="129" y="8"/>
                    </a:lnTo>
                    <a:lnTo>
                      <a:pt x="120" y="4"/>
                    </a:lnTo>
                    <a:lnTo>
                      <a:pt x="111" y="2"/>
                    </a:lnTo>
                    <a:lnTo>
                      <a:pt x="103" y="1"/>
                    </a:lnTo>
                    <a:lnTo>
                      <a:pt x="93" y="0"/>
                    </a:lnTo>
                    <a:lnTo>
                      <a:pt x="83" y="1"/>
                    </a:lnTo>
                    <a:lnTo>
                      <a:pt x="73" y="3"/>
                    </a:lnTo>
                    <a:lnTo>
                      <a:pt x="62" y="5"/>
                    </a:lnTo>
                    <a:lnTo>
                      <a:pt x="54" y="8"/>
                    </a:lnTo>
                    <a:lnTo>
                      <a:pt x="45" y="12"/>
                    </a:lnTo>
                    <a:lnTo>
                      <a:pt x="37" y="17"/>
                    </a:lnTo>
                    <a:lnTo>
                      <a:pt x="31" y="22"/>
                    </a:lnTo>
                    <a:lnTo>
                      <a:pt x="24" y="27"/>
                    </a:lnTo>
                    <a:lnTo>
                      <a:pt x="18" y="35"/>
                    </a:lnTo>
                    <a:lnTo>
                      <a:pt x="13" y="41"/>
                    </a:lnTo>
                    <a:lnTo>
                      <a:pt x="9" y="50"/>
                    </a:lnTo>
                    <a:lnTo>
                      <a:pt x="5" y="58"/>
                    </a:lnTo>
                    <a:lnTo>
                      <a:pt x="3" y="67"/>
                    </a:lnTo>
                    <a:lnTo>
                      <a:pt x="0" y="76"/>
                    </a:lnTo>
                    <a:lnTo>
                      <a:pt x="0" y="86"/>
                    </a:lnTo>
                    <a:lnTo>
                      <a:pt x="0" y="96"/>
                    </a:lnTo>
                    <a:lnTo>
                      <a:pt x="2" y="106"/>
                    </a:lnTo>
                    <a:lnTo>
                      <a:pt x="4" y="117"/>
                    </a:lnTo>
                    <a:lnTo>
                      <a:pt x="7" y="129"/>
                    </a:lnTo>
                    <a:lnTo>
                      <a:pt x="10" y="138"/>
                    </a:lnTo>
                    <a:lnTo>
                      <a:pt x="13" y="147"/>
                    </a:lnTo>
                    <a:lnTo>
                      <a:pt x="18" y="155"/>
                    </a:lnTo>
                    <a:lnTo>
                      <a:pt x="22" y="163"/>
                    </a:lnTo>
                    <a:lnTo>
                      <a:pt x="28" y="169"/>
                    </a:lnTo>
                    <a:lnTo>
                      <a:pt x="33" y="176"/>
                    </a:lnTo>
                    <a:lnTo>
                      <a:pt x="38" y="182"/>
                    </a:lnTo>
                    <a:lnTo>
                      <a:pt x="45" y="186"/>
                    </a:lnTo>
                    <a:lnTo>
                      <a:pt x="54" y="193"/>
                    </a:lnTo>
                    <a:lnTo>
                      <a:pt x="62" y="197"/>
                    </a:lnTo>
                    <a:lnTo>
                      <a:pt x="72" y="199"/>
                    </a:lnTo>
                    <a:lnTo>
                      <a:pt x="82" y="201"/>
                    </a:lnTo>
                    <a:lnTo>
                      <a:pt x="93" y="202"/>
                    </a:lnTo>
                    <a:lnTo>
                      <a:pt x="104" y="201"/>
                    </a:lnTo>
                    <a:lnTo>
                      <a:pt x="116" y="199"/>
                    </a:lnTo>
                    <a:lnTo>
                      <a:pt x="128" y="196"/>
                    </a:lnTo>
                    <a:lnTo>
                      <a:pt x="135" y="194"/>
                    </a:lnTo>
                    <a:lnTo>
                      <a:pt x="142" y="190"/>
                    </a:lnTo>
                    <a:lnTo>
                      <a:pt x="148" y="187"/>
                    </a:lnTo>
                    <a:lnTo>
                      <a:pt x="155" y="184"/>
                    </a:lnTo>
                    <a:lnTo>
                      <a:pt x="160" y="181"/>
                    </a:lnTo>
                    <a:lnTo>
                      <a:pt x="166" y="177"/>
                    </a:lnTo>
                    <a:lnTo>
                      <a:pt x="170" y="171"/>
                    </a:lnTo>
                    <a:lnTo>
                      <a:pt x="174" y="167"/>
                    </a:lnTo>
                    <a:lnTo>
                      <a:pt x="179" y="162"/>
                    </a:lnTo>
                    <a:lnTo>
                      <a:pt x="182" y="156"/>
                    </a:lnTo>
                    <a:lnTo>
                      <a:pt x="185" y="150"/>
                    </a:lnTo>
                    <a:lnTo>
                      <a:pt x="188" y="145"/>
                    </a:lnTo>
                    <a:lnTo>
                      <a:pt x="190" y="138"/>
                    </a:lnTo>
                    <a:lnTo>
                      <a:pt x="191" y="131"/>
                    </a:lnTo>
                    <a:lnTo>
                      <a:pt x="192" y="124"/>
                    </a:lnTo>
                    <a:lnTo>
                      <a:pt x="192" y="117"/>
                    </a:lnTo>
                    <a:lnTo>
                      <a:pt x="141" y="123"/>
                    </a:lnTo>
                    <a:lnTo>
                      <a:pt x="141" y="128"/>
                    </a:lnTo>
                    <a:lnTo>
                      <a:pt x="140" y="131"/>
                    </a:lnTo>
                    <a:lnTo>
                      <a:pt x="140" y="134"/>
                    </a:lnTo>
                    <a:lnTo>
                      <a:pt x="139" y="137"/>
                    </a:lnTo>
                    <a:lnTo>
                      <a:pt x="139" y="140"/>
                    </a:lnTo>
                    <a:lnTo>
                      <a:pt x="138" y="142"/>
                    </a:lnTo>
                    <a:lnTo>
                      <a:pt x="136" y="146"/>
                    </a:lnTo>
                    <a:lnTo>
                      <a:pt x="134" y="148"/>
                    </a:lnTo>
                    <a:close/>
                  </a:path>
                </a:pathLst>
              </a:custGeom>
              <a:solidFill>
                <a:srgbClr val="1f1a1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9" name=""/>
              <p:cNvSpPr/>
              <p:nvPr/>
            </p:nvSpPr>
            <p:spPr>
              <a:xfrm>
                <a:off x="6806880" y="2652480"/>
                <a:ext cx="68040" cy="37440"/>
              </a:xfrm>
              <a:custGeom>
                <a:avLst/>
                <a:gdLst/>
                <a:ahLst/>
                <a:rect l="l" t="t" r="r" b="b"/>
                <a:pathLst>
                  <a:path w="299" h="283">
                    <a:moveTo>
                      <a:pt x="0" y="28"/>
                    </a:moveTo>
                    <a:lnTo>
                      <a:pt x="271" y="0"/>
                    </a:lnTo>
                    <a:lnTo>
                      <a:pt x="279" y="80"/>
                    </a:lnTo>
                    <a:lnTo>
                      <a:pt x="100" y="147"/>
                    </a:lnTo>
                    <a:lnTo>
                      <a:pt x="289" y="175"/>
                    </a:lnTo>
                    <a:lnTo>
                      <a:pt x="299" y="256"/>
                    </a:lnTo>
                    <a:lnTo>
                      <a:pt x="28" y="283"/>
                    </a:lnTo>
                    <a:lnTo>
                      <a:pt x="23" y="234"/>
                    </a:lnTo>
                    <a:lnTo>
                      <a:pt x="236" y="212"/>
                    </a:lnTo>
                    <a:lnTo>
                      <a:pt x="17" y="181"/>
                    </a:lnTo>
                    <a:lnTo>
                      <a:pt x="12" y="130"/>
                    </a:lnTo>
                    <a:lnTo>
                      <a:pt x="218" y="55"/>
                    </a:lnTo>
                    <a:lnTo>
                      <a:pt x="5" y="7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0" name=""/>
              <p:cNvSpPr/>
              <p:nvPr/>
            </p:nvSpPr>
            <p:spPr>
              <a:xfrm>
                <a:off x="6814800" y="2691360"/>
                <a:ext cx="47160" cy="25560"/>
              </a:xfrm>
              <a:custGeom>
                <a:avLst/>
                <a:gdLst/>
                <a:ahLst/>
                <a:rect l="l" t="t" r="r" b="b"/>
                <a:pathLst>
                  <a:path w="210" h="193">
                    <a:moveTo>
                      <a:pt x="95" y="122"/>
                    </a:moveTo>
                    <a:lnTo>
                      <a:pt x="91" y="122"/>
                    </a:lnTo>
                    <a:lnTo>
                      <a:pt x="87" y="123"/>
                    </a:lnTo>
                    <a:lnTo>
                      <a:pt x="83" y="123"/>
                    </a:lnTo>
                    <a:lnTo>
                      <a:pt x="80" y="123"/>
                    </a:lnTo>
                    <a:lnTo>
                      <a:pt x="77" y="123"/>
                    </a:lnTo>
                    <a:lnTo>
                      <a:pt x="74" y="123"/>
                    </a:lnTo>
                    <a:lnTo>
                      <a:pt x="71" y="123"/>
                    </a:lnTo>
                    <a:lnTo>
                      <a:pt x="70" y="123"/>
                    </a:lnTo>
                    <a:lnTo>
                      <a:pt x="67" y="122"/>
                    </a:lnTo>
                    <a:lnTo>
                      <a:pt x="65" y="122"/>
                    </a:lnTo>
                    <a:lnTo>
                      <a:pt x="63" y="121"/>
                    </a:lnTo>
                    <a:lnTo>
                      <a:pt x="59" y="120"/>
                    </a:lnTo>
                    <a:lnTo>
                      <a:pt x="57" y="118"/>
                    </a:lnTo>
                    <a:lnTo>
                      <a:pt x="55" y="116"/>
                    </a:lnTo>
                    <a:lnTo>
                      <a:pt x="53" y="114"/>
                    </a:lnTo>
                    <a:lnTo>
                      <a:pt x="51" y="113"/>
                    </a:lnTo>
                    <a:lnTo>
                      <a:pt x="49" y="110"/>
                    </a:lnTo>
                    <a:lnTo>
                      <a:pt x="46" y="107"/>
                    </a:lnTo>
                    <a:lnTo>
                      <a:pt x="44" y="104"/>
                    </a:lnTo>
                    <a:lnTo>
                      <a:pt x="43" y="100"/>
                    </a:lnTo>
                    <a:lnTo>
                      <a:pt x="41" y="97"/>
                    </a:lnTo>
                    <a:lnTo>
                      <a:pt x="40" y="94"/>
                    </a:lnTo>
                    <a:lnTo>
                      <a:pt x="39" y="91"/>
                    </a:lnTo>
                    <a:lnTo>
                      <a:pt x="39" y="88"/>
                    </a:lnTo>
                    <a:lnTo>
                      <a:pt x="39" y="84"/>
                    </a:lnTo>
                    <a:lnTo>
                      <a:pt x="39" y="82"/>
                    </a:lnTo>
                    <a:lnTo>
                      <a:pt x="39" y="79"/>
                    </a:lnTo>
                    <a:lnTo>
                      <a:pt x="39" y="76"/>
                    </a:lnTo>
                    <a:lnTo>
                      <a:pt x="40" y="74"/>
                    </a:lnTo>
                    <a:lnTo>
                      <a:pt x="41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4"/>
                    </a:lnTo>
                    <a:lnTo>
                      <a:pt x="47" y="63"/>
                    </a:lnTo>
                    <a:lnTo>
                      <a:pt x="50" y="61"/>
                    </a:lnTo>
                    <a:lnTo>
                      <a:pt x="52" y="60"/>
                    </a:lnTo>
                    <a:lnTo>
                      <a:pt x="54" y="59"/>
                    </a:lnTo>
                    <a:lnTo>
                      <a:pt x="56" y="58"/>
                    </a:lnTo>
                    <a:lnTo>
                      <a:pt x="59" y="57"/>
                    </a:lnTo>
                    <a:lnTo>
                      <a:pt x="62" y="57"/>
                    </a:lnTo>
                    <a:lnTo>
                      <a:pt x="65" y="57"/>
                    </a:lnTo>
                    <a:lnTo>
                      <a:pt x="67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5" y="59"/>
                    </a:lnTo>
                    <a:lnTo>
                      <a:pt x="77" y="60"/>
                    </a:lnTo>
                    <a:lnTo>
                      <a:pt x="79" y="62"/>
                    </a:lnTo>
                    <a:lnTo>
                      <a:pt x="81" y="64"/>
                    </a:lnTo>
                    <a:lnTo>
                      <a:pt x="82" y="66"/>
                    </a:lnTo>
                    <a:lnTo>
                      <a:pt x="84" y="68"/>
                    </a:lnTo>
                    <a:lnTo>
                      <a:pt x="86" y="71"/>
                    </a:lnTo>
                    <a:lnTo>
                      <a:pt x="87" y="74"/>
                    </a:lnTo>
                    <a:lnTo>
                      <a:pt x="89" y="77"/>
                    </a:lnTo>
                    <a:lnTo>
                      <a:pt x="90" y="81"/>
                    </a:lnTo>
                    <a:lnTo>
                      <a:pt x="92" y="85"/>
                    </a:lnTo>
                    <a:lnTo>
                      <a:pt x="94" y="91"/>
                    </a:lnTo>
                    <a:lnTo>
                      <a:pt x="95" y="95"/>
                    </a:lnTo>
                    <a:lnTo>
                      <a:pt x="98" y="100"/>
                    </a:lnTo>
                    <a:lnTo>
                      <a:pt x="99" y="105"/>
                    </a:lnTo>
                    <a:lnTo>
                      <a:pt x="101" y="108"/>
                    </a:lnTo>
                    <a:lnTo>
                      <a:pt x="102" y="112"/>
                    </a:lnTo>
                    <a:lnTo>
                      <a:pt x="103" y="115"/>
                    </a:lnTo>
                    <a:lnTo>
                      <a:pt x="104" y="117"/>
                    </a:lnTo>
                    <a:lnTo>
                      <a:pt x="105" y="121"/>
                    </a:lnTo>
                    <a:lnTo>
                      <a:pt x="95" y="122"/>
                    </a:lnTo>
                    <a:close/>
                    <a:moveTo>
                      <a:pt x="160" y="58"/>
                    </a:moveTo>
                    <a:lnTo>
                      <a:pt x="161" y="59"/>
                    </a:lnTo>
                    <a:lnTo>
                      <a:pt x="163" y="61"/>
                    </a:lnTo>
                    <a:lnTo>
                      <a:pt x="164" y="63"/>
                    </a:lnTo>
                    <a:lnTo>
                      <a:pt x="165" y="66"/>
                    </a:lnTo>
                    <a:lnTo>
                      <a:pt x="166" y="68"/>
                    </a:lnTo>
                    <a:lnTo>
                      <a:pt x="166" y="72"/>
                    </a:lnTo>
                    <a:lnTo>
                      <a:pt x="167" y="75"/>
                    </a:lnTo>
                    <a:lnTo>
                      <a:pt x="167" y="78"/>
                    </a:lnTo>
                    <a:lnTo>
                      <a:pt x="168" y="82"/>
                    </a:lnTo>
                    <a:lnTo>
                      <a:pt x="168" y="87"/>
                    </a:lnTo>
                    <a:lnTo>
                      <a:pt x="168" y="91"/>
                    </a:lnTo>
                    <a:lnTo>
                      <a:pt x="168" y="95"/>
                    </a:lnTo>
                    <a:lnTo>
                      <a:pt x="167" y="98"/>
                    </a:lnTo>
                    <a:lnTo>
                      <a:pt x="167" y="101"/>
                    </a:lnTo>
                    <a:lnTo>
                      <a:pt x="166" y="104"/>
                    </a:lnTo>
                    <a:lnTo>
                      <a:pt x="165" y="106"/>
                    </a:lnTo>
                    <a:lnTo>
                      <a:pt x="163" y="108"/>
                    </a:lnTo>
                    <a:lnTo>
                      <a:pt x="162" y="109"/>
                    </a:lnTo>
                    <a:lnTo>
                      <a:pt x="160" y="111"/>
                    </a:lnTo>
                    <a:lnTo>
                      <a:pt x="157" y="112"/>
                    </a:lnTo>
                    <a:lnTo>
                      <a:pt x="154" y="113"/>
                    </a:lnTo>
                    <a:lnTo>
                      <a:pt x="151" y="114"/>
                    </a:lnTo>
                    <a:lnTo>
                      <a:pt x="148" y="115"/>
                    </a:lnTo>
                    <a:lnTo>
                      <a:pt x="144" y="115"/>
                    </a:lnTo>
                    <a:lnTo>
                      <a:pt x="139" y="116"/>
                    </a:lnTo>
                    <a:lnTo>
                      <a:pt x="138" y="113"/>
                    </a:lnTo>
                    <a:lnTo>
                      <a:pt x="136" y="108"/>
                    </a:lnTo>
                    <a:lnTo>
                      <a:pt x="133" y="104"/>
                    </a:lnTo>
                    <a:lnTo>
                      <a:pt x="130" y="98"/>
                    </a:lnTo>
                    <a:lnTo>
                      <a:pt x="128" y="92"/>
                    </a:lnTo>
                    <a:lnTo>
                      <a:pt x="126" y="84"/>
                    </a:lnTo>
                    <a:lnTo>
                      <a:pt x="123" y="77"/>
                    </a:lnTo>
                    <a:lnTo>
                      <a:pt x="120" y="68"/>
                    </a:lnTo>
                    <a:lnTo>
                      <a:pt x="118" y="62"/>
                    </a:lnTo>
                    <a:lnTo>
                      <a:pt x="116" y="57"/>
                    </a:lnTo>
                    <a:lnTo>
                      <a:pt x="114" y="51"/>
                    </a:lnTo>
                    <a:lnTo>
                      <a:pt x="112" y="46"/>
                    </a:lnTo>
                    <a:lnTo>
                      <a:pt x="109" y="42"/>
                    </a:lnTo>
                    <a:lnTo>
                      <a:pt x="107" y="38"/>
                    </a:lnTo>
                    <a:lnTo>
                      <a:pt x="105" y="33"/>
                    </a:lnTo>
                    <a:lnTo>
                      <a:pt x="103" y="30"/>
                    </a:lnTo>
                    <a:lnTo>
                      <a:pt x="101" y="27"/>
                    </a:lnTo>
                    <a:lnTo>
                      <a:pt x="99" y="24"/>
                    </a:lnTo>
                    <a:lnTo>
                      <a:pt x="95" y="20"/>
                    </a:lnTo>
                    <a:lnTo>
                      <a:pt x="93" y="18"/>
                    </a:lnTo>
                    <a:lnTo>
                      <a:pt x="90" y="16"/>
                    </a:lnTo>
                    <a:lnTo>
                      <a:pt x="87" y="14"/>
                    </a:lnTo>
                    <a:lnTo>
                      <a:pt x="83" y="12"/>
                    </a:lnTo>
                    <a:lnTo>
                      <a:pt x="80" y="11"/>
                    </a:lnTo>
                    <a:lnTo>
                      <a:pt x="77" y="9"/>
                    </a:lnTo>
                    <a:lnTo>
                      <a:pt x="74" y="8"/>
                    </a:lnTo>
                    <a:lnTo>
                      <a:pt x="69" y="7"/>
                    </a:lnTo>
                    <a:lnTo>
                      <a:pt x="66" y="7"/>
                    </a:lnTo>
                    <a:lnTo>
                      <a:pt x="62" y="6"/>
                    </a:lnTo>
                    <a:lnTo>
                      <a:pt x="58" y="6"/>
                    </a:lnTo>
                    <a:lnTo>
                      <a:pt x="54" y="6"/>
                    </a:lnTo>
                    <a:lnTo>
                      <a:pt x="50" y="7"/>
                    </a:lnTo>
                    <a:lnTo>
                      <a:pt x="44" y="8"/>
                    </a:lnTo>
                    <a:lnTo>
                      <a:pt x="38" y="9"/>
                    </a:lnTo>
                    <a:lnTo>
                      <a:pt x="32" y="11"/>
                    </a:lnTo>
                    <a:lnTo>
                      <a:pt x="28" y="13"/>
                    </a:lnTo>
                    <a:lnTo>
                      <a:pt x="22" y="16"/>
                    </a:lnTo>
                    <a:lnTo>
                      <a:pt x="18" y="20"/>
                    </a:lnTo>
                    <a:lnTo>
                      <a:pt x="15" y="24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5" y="39"/>
                    </a:lnTo>
                    <a:lnTo>
                      <a:pt x="3" y="44"/>
                    </a:lnTo>
                    <a:lnTo>
                      <a:pt x="1" y="50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7"/>
                    </a:lnTo>
                    <a:lnTo>
                      <a:pt x="1" y="81"/>
                    </a:lnTo>
                    <a:lnTo>
                      <a:pt x="2" y="85"/>
                    </a:lnTo>
                    <a:lnTo>
                      <a:pt x="3" y="90"/>
                    </a:lnTo>
                    <a:lnTo>
                      <a:pt x="4" y="93"/>
                    </a:lnTo>
                    <a:lnTo>
                      <a:pt x="5" y="97"/>
                    </a:lnTo>
                    <a:lnTo>
                      <a:pt x="7" y="100"/>
                    </a:lnTo>
                    <a:lnTo>
                      <a:pt x="8" y="105"/>
                    </a:lnTo>
                    <a:lnTo>
                      <a:pt x="10" y="108"/>
                    </a:lnTo>
                    <a:lnTo>
                      <a:pt x="13" y="111"/>
                    </a:lnTo>
                    <a:lnTo>
                      <a:pt x="15" y="114"/>
                    </a:lnTo>
                    <a:lnTo>
                      <a:pt x="18" y="117"/>
                    </a:lnTo>
                    <a:lnTo>
                      <a:pt x="20" y="122"/>
                    </a:lnTo>
                    <a:lnTo>
                      <a:pt x="24" y="124"/>
                    </a:lnTo>
                    <a:lnTo>
                      <a:pt x="27" y="127"/>
                    </a:lnTo>
                    <a:lnTo>
                      <a:pt x="30" y="130"/>
                    </a:lnTo>
                    <a:lnTo>
                      <a:pt x="33" y="133"/>
                    </a:lnTo>
                    <a:lnTo>
                      <a:pt x="33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1" y="134"/>
                    </a:lnTo>
                    <a:lnTo>
                      <a:pt x="31" y="134"/>
                    </a:lnTo>
                    <a:lnTo>
                      <a:pt x="30" y="134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6" y="137"/>
                    </a:lnTo>
                    <a:lnTo>
                      <a:pt x="24" y="138"/>
                    </a:lnTo>
                    <a:lnTo>
                      <a:pt x="21" y="139"/>
                    </a:lnTo>
                    <a:lnTo>
                      <a:pt x="19" y="140"/>
                    </a:lnTo>
                    <a:lnTo>
                      <a:pt x="17" y="140"/>
                    </a:lnTo>
                    <a:lnTo>
                      <a:pt x="16" y="141"/>
                    </a:lnTo>
                    <a:lnTo>
                      <a:pt x="15" y="142"/>
                    </a:lnTo>
                    <a:lnTo>
                      <a:pt x="13" y="143"/>
                    </a:lnTo>
                    <a:lnTo>
                      <a:pt x="19" y="193"/>
                    </a:lnTo>
                    <a:lnTo>
                      <a:pt x="22" y="191"/>
                    </a:lnTo>
                    <a:lnTo>
                      <a:pt x="26" y="189"/>
                    </a:lnTo>
                    <a:lnTo>
                      <a:pt x="29" y="187"/>
                    </a:lnTo>
                    <a:lnTo>
                      <a:pt x="32" y="186"/>
                    </a:lnTo>
                    <a:lnTo>
                      <a:pt x="35" y="183"/>
                    </a:lnTo>
                    <a:lnTo>
                      <a:pt x="39" y="182"/>
                    </a:lnTo>
                    <a:lnTo>
                      <a:pt x="42" y="181"/>
                    </a:lnTo>
                    <a:lnTo>
                      <a:pt x="44" y="180"/>
                    </a:lnTo>
                    <a:lnTo>
                      <a:pt x="47" y="179"/>
                    </a:lnTo>
                    <a:lnTo>
                      <a:pt x="52" y="178"/>
                    </a:lnTo>
                    <a:lnTo>
                      <a:pt x="55" y="177"/>
                    </a:lnTo>
                    <a:lnTo>
                      <a:pt x="61" y="176"/>
                    </a:lnTo>
                    <a:lnTo>
                      <a:pt x="65" y="176"/>
                    </a:lnTo>
                    <a:lnTo>
                      <a:pt x="70" y="175"/>
                    </a:lnTo>
                    <a:lnTo>
                      <a:pt x="76" y="174"/>
                    </a:lnTo>
                    <a:lnTo>
                      <a:pt x="82" y="173"/>
                    </a:lnTo>
                    <a:lnTo>
                      <a:pt x="143" y="166"/>
                    </a:lnTo>
                    <a:lnTo>
                      <a:pt x="151" y="165"/>
                    </a:lnTo>
                    <a:lnTo>
                      <a:pt x="158" y="164"/>
                    </a:lnTo>
                    <a:lnTo>
                      <a:pt x="165" y="162"/>
                    </a:lnTo>
                    <a:lnTo>
                      <a:pt x="170" y="161"/>
                    </a:lnTo>
                    <a:lnTo>
                      <a:pt x="176" y="159"/>
                    </a:lnTo>
                    <a:lnTo>
                      <a:pt x="181" y="158"/>
                    </a:lnTo>
                    <a:lnTo>
                      <a:pt x="185" y="156"/>
                    </a:lnTo>
                    <a:lnTo>
                      <a:pt x="188" y="154"/>
                    </a:lnTo>
                    <a:lnTo>
                      <a:pt x="191" y="152"/>
                    </a:lnTo>
                    <a:lnTo>
                      <a:pt x="193" y="149"/>
                    </a:lnTo>
                    <a:lnTo>
                      <a:pt x="197" y="146"/>
                    </a:lnTo>
                    <a:lnTo>
                      <a:pt x="199" y="143"/>
                    </a:lnTo>
                    <a:lnTo>
                      <a:pt x="201" y="140"/>
                    </a:lnTo>
                    <a:lnTo>
                      <a:pt x="202" y="137"/>
                    </a:lnTo>
                    <a:lnTo>
                      <a:pt x="204" y="132"/>
                    </a:lnTo>
                    <a:lnTo>
                      <a:pt x="206" y="128"/>
                    </a:lnTo>
                    <a:lnTo>
                      <a:pt x="207" y="124"/>
                    </a:lnTo>
                    <a:lnTo>
                      <a:pt x="208" y="118"/>
                    </a:lnTo>
                    <a:lnTo>
                      <a:pt x="208" y="112"/>
                    </a:lnTo>
                    <a:lnTo>
                      <a:pt x="210" y="107"/>
                    </a:lnTo>
                    <a:lnTo>
                      <a:pt x="210" y="99"/>
                    </a:lnTo>
                    <a:lnTo>
                      <a:pt x="210" y="93"/>
                    </a:lnTo>
                    <a:lnTo>
                      <a:pt x="208" y="84"/>
                    </a:lnTo>
                    <a:lnTo>
                      <a:pt x="207" y="77"/>
                    </a:lnTo>
                    <a:lnTo>
                      <a:pt x="206" y="67"/>
                    </a:lnTo>
                    <a:lnTo>
                      <a:pt x="204" y="59"/>
                    </a:lnTo>
                    <a:lnTo>
                      <a:pt x="202" y="51"/>
                    </a:lnTo>
                    <a:lnTo>
                      <a:pt x="200" y="44"/>
                    </a:lnTo>
                    <a:lnTo>
                      <a:pt x="198" y="38"/>
                    </a:lnTo>
                    <a:lnTo>
                      <a:pt x="194" y="32"/>
                    </a:lnTo>
                    <a:lnTo>
                      <a:pt x="191" y="27"/>
                    </a:lnTo>
                    <a:lnTo>
                      <a:pt x="187" y="22"/>
                    </a:lnTo>
                    <a:lnTo>
                      <a:pt x="182" y="18"/>
                    </a:lnTo>
                    <a:lnTo>
                      <a:pt x="178" y="14"/>
                    </a:lnTo>
                    <a:lnTo>
                      <a:pt x="173" y="11"/>
                    </a:lnTo>
                    <a:lnTo>
                      <a:pt x="167" y="8"/>
                    </a:lnTo>
                    <a:lnTo>
                      <a:pt x="162" y="6"/>
                    </a:lnTo>
                    <a:lnTo>
                      <a:pt x="155" y="3"/>
                    </a:lnTo>
                    <a:lnTo>
                      <a:pt x="149" y="1"/>
                    </a:lnTo>
                    <a:lnTo>
                      <a:pt x="141" y="0"/>
                    </a:lnTo>
                    <a:lnTo>
                      <a:pt x="139" y="47"/>
                    </a:lnTo>
                    <a:lnTo>
                      <a:pt x="142" y="48"/>
                    </a:lnTo>
                    <a:lnTo>
                      <a:pt x="145" y="49"/>
                    </a:lnTo>
                    <a:lnTo>
                      <a:pt x="149" y="50"/>
                    </a:lnTo>
                    <a:lnTo>
                      <a:pt x="151" y="51"/>
                    </a:lnTo>
                    <a:lnTo>
                      <a:pt x="154" y="52"/>
                    </a:lnTo>
                    <a:lnTo>
                      <a:pt x="156" y="55"/>
                    </a:lnTo>
                    <a:lnTo>
                      <a:pt x="157" y="56"/>
                    </a:lnTo>
                    <a:lnTo>
                      <a:pt x="16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1" name=""/>
              <p:cNvSpPr/>
              <p:nvPr/>
            </p:nvSpPr>
            <p:spPr>
              <a:xfrm>
                <a:off x="6821280" y="2715840"/>
                <a:ext cx="45720" cy="18000"/>
              </a:xfrm>
              <a:custGeom>
                <a:avLst/>
                <a:gdLst/>
                <a:ahLst/>
                <a:rect l="l" t="t" r="r" b="b"/>
                <a:pathLst>
                  <a:path w="212" h="125">
                    <a:moveTo>
                      <a:pt x="6" y="77"/>
                    </a:moveTo>
                    <a:lnTo>
                      <a:pt x="0" y="26"/>
                    </a:lnTo>
                    <a:lnTo>
                      <a:pt x="194" y="0"/>
                    </a:lnTo>
                    <a:lnTo>
                      <a:pt x="201" y="47"/>
                    </a:lnTo>
                    <a:lnTo>
                      <a:pt x="174" y="50"/>
                    </a:lnTo>
                    <a:lnTo>
                      <a:pt x="178" y="52"/>
                    </a:lnTo>
                    <a:lnTo>
                      <a:pt x="183" y="55"/>
                    </a:lnTo>
                    <a:lnTo>
                      <a:pt x="188" y="57"/>
                    </a:lnTo>
                    <a:lnTo>
                      <a:pt x="191" y="60"/>
                    </a:lnTo>
                    <a:lnTo>
                      <a:pt x="194" y="62"/>
                    </a:lnTo>
                    <a:lnTo>
                      <a:pt x="198" y="64"/>
                    </a:lnTo>
                    <a:lnTo>
                      <a:pt x="200" y="66"/>
                    </a:lnTo>
                    <a:lnTo>
                      <a:pt x="202" y="68"/>
                    </a:lnTo>
                    <a:lnTo>
                      <a:pt x="204" y="70"/>
                    </a:lnTo>
                    <a:lnTo>
                      <a:pt x="205" y="73"/>
                    </a:lnTo>
                    <a:lnTo>
                      <a:pt x="207" y="76"/>
                    </a:lnTo>
                    <a:lnTo>
                      <a:pt x="208" y="78"/>
                    </a:lnTo>
                    <a:lnTo>
                      <a:pt x="210" y="81"/>
                    </a:lnTo>
                    <a:lnTo>
                      <a:pt x="211" y="84"/>
                    </a:lnTo>
                    <a:lnTo>
                      <a:pt x="211" y="86"/>
                    </a:lnTo>
                    <a:lnTo>
                      <a:pt x="212" y="89"/>
                    </a:lnTo>
                    <a:lnTo>
                      <a:pt x="212" y="94"/>
                    </a:lnTo>
                    <a:lnTo>
                      <a:pt x="212" y="98"/>
                    </a:lnTo>
                    <a:lnTo>
                      <a:pt x="212" y="102"/>
                    </a:lnTo>
                    <a:lnTo>
                      <a:pt x="212" y="106"/>
                    </a:lnTo>
                    <a:lnTo>
                      <a:pt x="211" y="111"/>
                    </a:lnTo>
                    <a:lnTo>
                      <a:pt x="210" y="115"/>
                    </a:lnTo>
                    <a:lnTo>
                      <a:pt x="208" y="119"/>
                    </a:lnTo>
                    <a:lnTo>
                      <a:pt x="206" y="125"/>
                    </a:lnTo>
                    <a:lnTo>
                      <a:pt x="159" y="114"/>
                    </a:lnTo>
                    <a:lnTo>
                      <a:pt x="161" y="111"/>
                    </a:lnTo>
                    <a:lnTo>
                      <a:pt x="162" y="108"/>
                    </a:lnTo>
                    <a:lnTo>
                      <a:pt x="163" y="104"/>
                    </a:lnTo>
                    <a:lnTo>
                      <a:pt x="164" y="101"/>
                    </a:lnTo>
                    <a:lnTo>
                      <a:pt x="164" y="98"/>
                    </a:lnTo>
                    <a:lnTo>
                      <a:pt x="165" y="95"/>
                    </a:lnTo>
                    <a:lnTo>
                      <a:pt x="165" y="93"/>
                    </a:lnTo>
                    <a:lnTo>
                      <a:pt x="164" y="89"/>
                    </a:lnTo>
                    <a:lnTo>
                      <a:pt x="164" y="87"/>
                    </a:lnTo>
                    <a:lnTo>
                      <a:pt x="163" y="84"/>
                    </a:lnTo>
                    <a:lnTo>
                      <a:pt x="163" y="82"/>
                    </a:lnTo>
                    <a:lnTo>
                      <a:pt x="162" y="80"/>
                    </a:lnTo>
                    <a:lnTo>
                      <a:pt x="161" y="78"/>
                    </a:lnTo>
                    <a:lnTo>
                      <a:pt x="158" y="76"/>
                    </a:lnTo>
                    <a:lnTo>
                      <a:pt x="157" y="75"/>
                    </a:lnTo>
                    <a:lnTo>
                      <a:pt x="156" y="72"/>
                    </a:lnTo>
                    <a:lnTo>
                      <a:pt x="154" y="71"/>
                    </a:lnTo>
                    <a:lnTo>
                      <a:pt x="152" y="69"/>
                    </a:lnTo>
                    <a:lnTo>
                      <a:pt x="150" y="68"/>
                    </a:lnTo>
                    <a:lnTo>
                      <a:pt x="146" y="67"/>
                    </a:lnTo>
                    <a:lnTo>
                      <a:pt x="143" y="66"/>
                    </a:lnTo>
                    <a:lnTo>
                      <a:pt x="140" y="65"/>
                    </a:lnTo>
                    <a:lnTo>
                      <a:pt x="137" y="64"/>
                    </a:lnTo>
                    <a:lnTo>
                      <a:pt x="132" y="64"/>
                    </a:lnTo>
                    <a:lnTo>
                      <a:pt x="128" y="63"/>
                    </a:lnTo>
                    <a:lnTo>
                      <a:pt x="122" y="63"/>
                    </a:lnTo>
                    <a:lnTo>
                      <a:pt x="116" y="64"/>
                    </a:lnTo>
                    <a:lnTo>
                      <a:pt x="108" y="64"/>
                    </a:lnTo>
                    <a:lnTo>
                      <a:pt x="100" y="65"/>
                    </a:lnTo>
                    <a:lnTo>
                      <a:pt x="90" y="65"/>
                    </a:lnTo>
                    <a:lnTo>
                      <a:pt x="79" y="67"/>
                    </a:lnTo>
                    <a:lnTo>
                      <a:pt x="67" y="68"/>
                    </a:lnTo>
                    <a:lnTo>
                      <a:pt x="6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2" name=""/>
              <p:cNvSpPr/>
              <p:nvPr/>
            </p:nvSpPr>
            <p:spPr>
              <a:xfrm>
                <a:off x="6822720" y="2731320"/>
                <a:ext cx="63360" cy="28080"/>
              </a:xfrm>
              <a:custGeom>
                <a:avLst/>
                <a:gdLst/>
                <a:ahLst/>
                <a:rect l="l" t="t" r="r" b="b"/>
                <a:pathLst>
                  <a:path w="276" h="215">
                    <a:moveTo>
                      <a:pt x="0" y="39"/>
                    </a:moveTo>
                    <a:lnTo>
                      <a:pt x="269" y="0"/>
                    </a:lnTo>
                    <a:lnTo>
                      <a:pt x="276" y="50"/>
                    </a:lnTo>
                    <a:lnTo>
                      <a:pt x="134" y="71"/>
                    </a:lnTo>
                    <a:lnTo>
                      <a:pt x="211" y="121"/>
                    </a:lnTo>
                    <a:lnTo>
                      <a:pt x="221" y="182"/>
                    </a:lnTo>
                    <a:lnTo>
                      <a:pt x="139" y="127"/>
                    </a:lnTo>
                    <a:lnTo>
                      <a:pt x="26" y="215"/>
                    </a:lnTo>
                    <a:lnTo>
                      <a:pt x="19" y="161"/>
                    </a:lnTo>
                    <a:lnTo>
                      <a:pt x="98" y="100"/>
                    </a:lnTo>
                    <a:lnTo>
                      <a:pt x="70" y="80"/>
                    </a:lnTo>
                    <a:lnTo>
                      <a:pt x="8" y="9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3" name=""/>
              <p:cNvSpPr/>
              <p:nvPr/>
            </p:nvSpPr>
            <p:spPr>
              <a:xfrm>
                <a:off x="6832080" y="2758680"/>
                <a:ext cx="45720" cy="23040"/>
              </a:xfrm>
              <a:custGeom>
                <a:avLst/>
                <a:gdLst/>
                <a:ahLst/>
                <a:rect l="l" t="t" r="r" b="b"/>
                <a:pathLst>
                  <a:path w="206" h="183">
                    <a:moveTo>
                      <a:pt x="113" y="51"/>
                    </a:moveTo>
                    <a:lnTo>
                      <a:pt x="119" y="50"/>
                    </a:lnTo>
                    <a:lnTo>
                      <a:pt x="123" y="50"/>
                    </a:lnTo>
                    <a:lnTo>
                      <a:pt x="128" y="50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40" y="53"/>
                    </a:lnTo>
                    <a:lnTo>
                      <a:pt x="145" y="54"/>
                    </a:lnTo>
                    <a:lnTo>
                      <a:pt x="148" y="56"/>
                    </a:lnTo>
                    <a:lnTo>
                      <a:pt x="151" y="58"/>
                    </a:lnTo>
                    <a:lnTo>
                      <a:pt x="154" y="61"/>
                    </a:lnTo>
                    <a:lnTo>
                      <a:pt x="157" y="63"/>
                    </a:lnTo>
                    <a:lnTo>
                      <a:pt x="159" y="67"/>
                    </a:lnTo>
                    <a:lnTo>
                      <a:pt x="161" y="70"/>
                    </a:lnTo>
                    <a:lnTo>
                      <a:pt x="163" y="74"/>
                    </a:lnTo>
                    <a:lnTo>
                      <a:pt x="164" y="77"/>
                    </a:lnTo>
                    <a:lnTo>
                      <a:pt x="165" y="82"/>
                    </a:lnTo>
                    <a:lnTo>
                      <a:pt x="165" y="85"/>
                    </a:lnTo>
                    <a:lnTo>
                      <a:pt x="165" y="89"/>
                    </a:lnTo>
                    <a:lnTo>
                      <a:pt x="165" y="92"/>
                    </a:lnTo>
                    <a:lnTo>
                      <a:pt x="164" y="97"/>
                    </a:lnTo>
                    <a:lnTo>
                      <a:pt x="163" y="100"/>
                    </a:lnTo>
                    <a:lnTo>
                      <a:pt x="162" y="103"/>
                    </a:lnTo>
                    <a:lnTo>
                      <a:pt x="160" y="106"/>
                    </a:lnTo>
                    <a:lnTo>
                      <a:pt x="158" y="109"/>
                    </a:lnTo>
                    <a:lnTo>
                      <a:pt x="154" y="113"/>
                    </a:lnTo>
                    <a:lnTo>
                      <a:pt x="152" y="115"/>
                    </a:lnTo>
                    <a:lnTo>
                      <a:pt x="148" y="118"/>
                    </a:lnTo>
                    <a:lnTo>
                      <a:pt x="145" y="120"/>
                    </a:lnTo>
                    <a:lnTo>
                      <a:pt x="140" y="122"/>
                    </a:lnTo>
                    <a:lnTo>
                      <a:pt x="136" y="123"/>
                    </a:lnTo>
                    <a:lnTo>
                      <a:pt x="130" y="125"/>
                    </a:lnTo>
                    <a:lnTo>
                      <a:pt x="125" y="126"/>
                    </a:lnTo>
                    <a:lnTo>
                      <a:pt x="113" y="51"/>
                    </a:lnTo>
                    <a:close/>
                    <a:moveTo>
                      <a:pt x="50" y="122"/>
                    </a:moveTo>
                    <a:lnTo>
                      <a:pt x="48" y="121"/>
                    </a:lnTo>
                    <a:lnTo>
                      <a:pt x="47" y="119"/>
                    </a:lnTo>
                    <a:lnTo>
                      <a:pt x="45" y="117"/>
                    </a:lnTo>
                    <a:lnTo>
                      <a:pt x="43" y="115"/>
                    </a:lnTo>
                    <a:lnTo>
                      <a:pt x="42" y="111"/>
                    </a:lnTo>
                    <a:lnTo>
                      <a:pt x="41" y="109"/>
                    </a:lnTo>
                    <a:lnTo>
                      <a:pt x="40" y="106"/>
                    </a:lnTo>
                    <a:lnTo>
                      <a:pt x="40" y="104"/>
                    </a:lnTo>
                    <a:lnTo>
                      <a:pt x="39" y="100"/>
                    </a:lnTo>
                    <a:lnTo>
                      <a:pt x="39" y="95"/>
                    </a:lnTo>
                    <a:lnTo>
                      <a:pt x="40" y="91"/>
                    </a:lnTo>
                    <a:lnTo>
                      <a:pt x="40" y="87"/>
                    </a:lnTo>
                    <a:lnTo>
                      <a:pt x="41" y="84"/>
                    </a:lnTo>
                    <a:lnTo>
                      <a:pt x="43" y="79"/>
                    </a:lnTo>
                    <a:lnTo>
                      <a:pt x="46" y="76"/>
                    </a:lnTo>
                    <a:lnTo>
                      <a:pt x="48" y="73"/>
                    </a:lnTo>
                    <a:lnTo>
                      <a:pt x="51" y="70"/>
                    </a:lnTo>
                    <a:lnTo>
                      <a:pt x="54" y="67"/>
                    </a:lnTo>
                    <a:lnTo>
                      <a:pt x="58" y="63"/>
                    </a:lnTo>
                    <a:lnTo>
                      <a:pt x="62" y="61"/>
                    </a:lnTo>
                    <a:lnTo>
                      <a:pt x="66" y="59"/>
                    </a:lnTo>
                    <a:lnTo>
                      <a:pt x="71" y="57"/>
                    </a:lnTo>
                    <a:lnTo>
                      <a:pt x="76" y="56"/>
                    </a:lnTo>
                    <a:lnTo>
                      <a:pt x="82" y="55"/>
                    </a:lnTo>
                    <a:lnTo>
                      <a:pt x="102" y="181"/>
                    </a:lnTo>
                    <a:lnTo>
                      <a:pt x="116" y="179"/>
                    </a:lnTo>
                    <a:lnTo>
                      <a:pt x="129" y="175"/>
                    </a:lnTo>
                    <a:lnTo>
                      <a:pt x="141" y="172"/>
                    </a:lnTo>
                    <a:lnTo>
                      <a:pt x="153" y="168"/>
                    </a:lnTo>
                    <a:lnTo>
                      <a:pt x="163" y="163"/>
                    </a:lnTo>
                    <a:lnTo>
                      <a:pt x="172" y="157"/>
                    </a:lnTo>
                    <a:lnTo>
                      <a:pt x="179" y="151"/>
                    </a:lnTo>
                    <a:lnTo>
                      <a:pt x="186" y="143"/>
                    </a:lnTo>
                    <a:lnTo>
                      <a:pt x="191" y="136"/>
                    </a:lnTo>
                    <a:lnTo>
                      <a:pt x="197" y="128"/>
                    </a:lnTo>
                    <a:lnTo>
                      <a:pt x="200" y="120"/>
                    </a:lnTo>
                    <a:lnTo>
                      <a:pt x="202" y="111"/>
                    </a:lnTo>
                    <a:lnTo>
                      <a:pt x="204" y="102"/>
                    </a:lnTo>
                    <a:lnTo>
                      <a:pt x="206" y="92"/>
                    </a:lnTo>
                    <a:lnTo>
                      <a:pt x="204" y="83"/>
                    </a:lnTo>
                    <a:lnTo>
                      <a:pt x="203" y="72"/>
                    </a:lnTo>
                    <a:lnTo>
                      <a:pt x="201" y="62"/>
                    </a:lnTo>
                    <a:lnTo>
                      <a:pt x="199" y="54"/>
                    </a:lnTo>
                    <a:lnTo>
                      <a:pt x="196" y="46"/>
                    </a:lnTo>
                    <a:lnTo>
                      <a:pt x="191" y="39"/>
                    </a:lnTo>
                    <a:lnTo>
                      <a:pt x="186" y="32"/>
                    </a:lnTo>
                    <a:lnTo>
                      <a:pt x="181" y="25"/>
                    </a:lnTo>
                    <a:lnTo>
                      <a:pt x="174" y="19"/>
                    </a:lnTo>
                    <a:lnTo>
                      <a:pt x="166" y="13"/>
                    </a:lnTo>
                    <a:lnTo>
                      <a:pt x="158" y="9"/>
                    </a:lnTo>
                    <a:lnTo>
                      <a:pt x="149" y="6"/>
                    </a:lnTo>
                    <a:lnTo>
                      <a:pt x="140" y="3"/>
                    </a:lnTo>
                    <a:lnTo>
                      <a:pt x="130" y="1"/>
                    </a:lnTo>
                    <a:lnTo>
                      <a:pt x="120" y="0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1"/>
                    </a:lnTo>
                    <a:lnTo>
                      <a:pt x="76" y="3"/>
                    </a:lnTo>
                    <a:lnTo>
                      <a:pt x="67" y="5"/>
                    </a:lnTo>
                    <a:lnTo>
                      <a:pt x="59" y="8"/>
                    </a:lnTo>
                    <a:lnTo>
                      <a:pt x="50" y="11"/>
                    </a:lnTo>
                    <a:lnTo>
                      <a:pt x="42" y="16"/>
                    </a:lnTo>
                    <a:lnTo>
                      <a:pt x="35" y="20"/>
                    </a:lnTo>
                    <a:lnTo>
                      <a:pt x="28" y="25"/>
                    </a:lnTo>
                    <a:lnTo>
                      <a:pt x="23" y="30"/>
                    </a:lnTo>
                    <a:lnTo>
                      <a:pt x="16" y="38"/>
                    </a:lnTo>
                    <a:lnTo>
                      <a:pt x="10" y="46"/>
                    </a:lnTo>
                    <a:lnTo>
                      <a:pt x="5" y="55"/>
                    </a:lnTo>
                    <a:lnTo>
                      <a:pt x="2" y="65"/>
                    </a:lnTo>
                    <a:lnTo>
                      <a:pt x="1" y="75"/>
                    </a:lnTo>
                    <a:lnTo>
                      <a:pt x="0" y="86"/>
                    </a:lnTo>
                    <a:lnTo>
                      <a:pt x="0" y="98"/>
                    </a:lnTo>
                    <a:lnTo>
                      <a:pt x="1" y="109"/>
                    </a:lnTo>
                    <a:lnTo>
                      <a:pt x="3" y="117"/>
                    </a:lnTo>
                    <a:lnTo>
                      <a:pt x="5" y="124"/>
                    </a:lnTo>
                    <a:lnTo>
                      <a:pt x="8" y="131"/>
                    </a:lnTo>
                    <a:lnTo>
                      <a:pt x="10" y="137"/>
                    </a:lnTo>
                    <a:lnTo>
                      <a:pt x="13" y="143"/>
                    </a:lnTo>
                    <a:lnTo>
                      <a:pt x="16" y="149"/>
                    </a:lnTo>
                    <a:lnTo>
                      <a:pt x="21" y="154"/>
                    </a:lnTo>
                    <a:lnTo>
                      <a:pt x="25" y="159"/>
                    </a:lnTo>
                    <a:lnTo>
                      <a:pt x="29" y="164"/>
                    </a:lnTo>
                    <a:lnTo>
                      <a:pt x="35" y="168"/>
                    </a:lnTo>
                    <a:lnTo>
                      <a:pt x="40" y="171"/>
                    </a:lnTo>
                    <a:lnTo>
                      <a:pt x="46" y="174"/>
                    </a:lnTo>
                    <a:lnTo>
                      <a:pt x="52" y="177"/>
                    </a:lnTo>
                    <a:lnTo>
                      <a:pt x="59" y="180"/>
                    </a:lnTo>
                    <a:lnTo>
                      <a:pt x="65" y="182"/>
                    </a:lnTo>
                    <a:lnTo>
                      <a:pt x="73" y="183"/>
                    </a:lnTo>
                    <a:lnTo>
                      <a:pt x="73" y="132"/>
                    </a:lnTo>
                    <a:lnTo>
                      <a:pt x="70" y="131"/>
                    </a:lnTo>
                    <a:lnTo>
                      <a:pt x="66" y="131"/>
                    </a:lnTo>
                    <a:lnTo>
                      <a:pt x="63" y="130"/>
                    </a:lnTo>
                    <a:lnTo>
                      <a:pt x="60" y="128"/>
                    </a:lnTo>
                    <a:lnTo>
                      <a:pt x="57" y="127"/>
                    </a:lnTo>
                    <a:lnTo>
                      <a:pt x="54" y="125"/>
                    </a:lnTo>
                    <a:lnTo>
                      <a:pt x="52" y="124"/>
                    </a:lnTo>
                    <a:lnTo>
                      <a:pt x="50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760" bIns="-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4" name=""/>
              <p:cNvSpPr/>
              <p:nvPr/>
            </p:nvSpPr>
            <p:spPr>
              <a:xfrm>
                <a:off x="6838200" y="2780640"/>
                <a:ext cx="60120" cy="19080"/>
              </a:xfrm>
              <a:custGeom>
                <a:avLst/>
                <a:gdLst/>
                <a:ahLst/>
                <a:rect l="l" t="t" r="r" b="b"/>
                <a:pathLst>
                  <a:path w="268" h="145">
                    <a:moveTo>
                      <a:pt x="206" y="108"/>
                    </a:moveTo>
                    <a:lnTo>
                      <a:pt x="165" y="115"/>
                    </a:lnTo>
                    <a:lnTo>
                      <a:pt x="159" y="81"/>
                    </a:lnTo>
                    <a:lnTo>
                      <a:pt x="81" y="94"/>
                    </a:lnTo>
                    <a:lnTo>
                      <a:pt x="75" y="95"/>
                    </a:lnTo>
                    <a:lnTo>
                      <a:pt x="70" y="96"/>
                    </a:lnTo>
                    <a:lnTo>
                      <a:pt x="66" y="97"/>
                    </a:lnTo>
                    <a:lnTo>
                      <a:pt x="62" y="97"/>
                    </a:lnTo>
                    <a:lnTo>
                      <a:pt x="59" y="98"/>
                    </a:lnTo>
                    <a:lnTo>
                      <a:pt x="56" y="98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100"/>
                    </a:lnTo>
                    <a:lnTo>
                      <a:pt x="51" y="100"/>
                    </a:lnTo>
                    <a:lnTo>
                      <a:pt x="50" y="101"/>
                    </a:lnTo>
                    <a:lnTo>
                      <a:pt x="50" y="101"/>
                    </a:lnTo>
                    <a:lnTo>
                      <a:pt x="49" y="102"/>
                    </a:lnTo>
                    <a:lnTo>
                      <a:pt x="48" y="103"/>
                    </a:lnTo>
                    <a:lnTo>
                      <a:pt x="48" y="104"/>
                    </a:lnTo>
                    <a:lnTo>
                      <a:pt x="47" y="106"/>
                    </a:lnTo>
                    <a:lnTo>
                      <a:pt x="47" y="107"/>
                    </a:lnTo>
                    <a:lnTo>
                      <a:pt x="47" y="108"/>
                    </a:lnTo>
                    <a:lnTo>
                      <a:pt x="46" y="109"/>
                    </a:lnTo>
                    <a:lnTo>
                      <a:pt x="46" y="110"/>
                    </a:lnTo>
                    <a:lnTo>
                      <a:pt x="46" y="111"/>
                    </a:lnTo>
                    <a:lnTo>
                      <a:pt x="46" y="112"/>
                    </a:lnTo>
                    <a:lnTo>
                      <a:pt x="46" y="113"/>
                    </a:lnTo>
                    <a:lnTo>
                      <a:pt x="46" y="114"/>
                    </a:lnTo>
                    <a:lnTo>
                      <a:pt x="47" y="116"/>
                    </a:lnTo>
                    <a:lnTo>
                      <a:pt x="47" y="118"/>
                    </a:lnTo>
                    <a:lnTo>
                      <a:pt x="48" y="120"/>
                    </a:lnTo>
                    <a:lnTo>
                      <a:pt x="49" y="123"/>
                    </a:lnTo>
                    <a:lnTo>
                      <a:pt x="50" y="125"/>
                    </a:lnTo>
                    <a:lnTo>
                      <a:pt x="51" y="128"/>
                    </a:lnTo>
                    <a:lnTo>
                      <a:pt x="54" y="130"/>
                    </a:lnTo>
                    <a:lnTo>
                      <a:pt x="55" y="133"/>
                    </a:lnTo>
                    <a:lnTo>
                      <a:pt x="16" y="145"/>
                    </a:lnTo>
                    <a:lnTo>
                      <a:pt x="13" y="141"/>
                    </a:lnTo>
                    <a:lnTo>
                      <a:pt x="11" y="136"/>
                    </a:lnTo>
                    <a:lnTo>
                      <a:pt x="9" y="131"/>
                    </a:lnTo>
                    <a:lnTo>
                      <a:pt x="7" y="127"/>
                    </a:lnTo>
                    <a:lnTo>
                      <a:pt x="5" y="121"/>
                    </a:lnTo>
                    <a:lnTo>
                      <a:pt x="4" y="117"/>
                    </a:lnTo>
                    <a:lnTo>
                      <a:pt x="2" y="112"/>
                    </a:lnTo>
                    <a:lnTo>
                      <a:pt x="1" y="106"/>
                    </a:lnTo>
                    <a:lnTo>
                      <a:pt x="0" y="102"/>
                    </a:lnTo>
                    <a:lnTo>
                      <a:pt x="0" y="99"/>
                    </a:lnTo>
                    <a:lnTo>
                      <a:pt x="0" y="96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81"/>
                    </a:lnTo>
                    <a:lnTo>
                      <a:pt x="2" y="78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5" y="70"/>
                    </a:lnTo>
                    <a:lnTo>
                      <a:pt x="7" y="68"/>
                    </a:lnTo>
                    <a:lnTo>
                      <a:pt x="8" y="66"/>
                    </a:lnTo>
                    <a:lnTo>
                      <a:pt x="9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4" y="60"/>
                    </a:lnTo>
                    <a:lnTo>
                      <a:pt x="17" y="59"/>
                    </a:lnTo>
                    <a:lnTo>
                      <a:pt x="19" y="57"/>
                    </a:lnTo>
                    <a:lnTo>
                      <a:pt x="21" y="55"/>
                    </a:lnTo>
                    <a:lnTo>
                      <a:pt x="23" y="54"/>
                    </a:lnTo>
                    <a:lnTo>
                      <a:pt x="26" y="53"/>
                    </a:lnTo>
                    <a:lnTo>
                      <a:pt x="30" y="52"/>
                    </a:lnTo>
                    <a:lnTo>
                      <a:pt x="32" y="51"/>
                    </a:lnTo>
                    <a:lnTo>
                      <a:pt x="35" y="50"/>
                    </a:lnTo>
                    <a:lnTo>
                      <a:pt x="38" y="50"/>
                    </a:lnTo>
                    <a:lnTo>
                      <a:pt x="43" y="49"/>
                    </a:lnTo>
                    <a:lnTo>
                      <a:pt x="47" y="48"/>
                    </a:lnTo>
                    <a:lnTo>
                      <a:pt x="53" y="47"/>
                    </a:lnTo>
                    <a:lnTo>
                      <a:pt x="59" y="46"/>
                    </a:lnTo>
                    <a:lnTo>
                      <a:pt x="66" y="45"/>
                    </a:lnTo>
                    <a:lnTo>
                      <a:pt x="150" y="30"/>
                    </a:lnTo>
                    <a:lnTo>
                      <a:pt x="146" y="7"/>
                    </a:lnTo>
                    <a:lnTo>
                      <a:pt x="186" y="0"/>
                    </a:lnTo>
                    <a:lnTo>
                      <a:pt x="191" y="23"/>
                    </a:lnTo>
                    <a:lnTo>
                      <a:pt x="230" y="17"/>
                    </a:lnTo>
                    <a:lnTo>
                      <a:pt x="268" y="62"/>
                    </a:lnTo>
                    <a:lnTo>
                      <a:pt x="199" y="74"/>
                    </a:lnTo>
                    <a:lnTo>
                      <a:pt x="206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5" name=""/>
              <p:cNvSpPr/>
              <p:nvPr/>
            </p:nvSpPr>
            <p:spPr>
              <a:xfrm>
                <a:off x="6844680" y="2807640"/>
                <a:ext cx="66240" cy="28080"/>
              </a:xfrm>
              <a:custGeom>
                <a:avLst/>
                <a:gdLst/>
                <a:ahLst/>
                <a:rect l="l" t="t" r="r" b="b"/>
                <a:pathLst>
                  <a:path w="293" h="219">
                    <a:moveTo>
                      <a:pt x="237" y="88"/>
                    </a:moveTo>
                    <a:lnTo>
                      <a:pt x="239" y="94"/>
                    </a:lnTo>
                    <a:lnTo>
                      <a:pt x="240" y="101"/>
                    </a:lnTo>
                    <a:lnTo>
                      <a:pt x="240" y="106"/>
                    </a:lnTo>
                    <a:lnTo>
                      <a:pt x="241" y="111"/>
                    </a:lnTo>
                    <a:lnTo>
                      <a:pt x="242" y="115"/>
                    </a:lnTo>
                    <a:lnTo>
                      <a:pt x="242" y="120"/>
                    </a:lnTo>
                    <a:lnTo>
                      <a:pt x="242" y="123"/>
                    </a:lnTo>
                    <a:lnTo>
                      <a:pt x="244" y="126"/>
                    </a:lnTo>
                    <a:lnTo>
                      <a:pt x="242" y="129"/>
                    </a:lnTo>
                    <a:lnTo>
                      <a:pt x="242" y="133"/>
                    </a:lnTo>
                    <a:lnTo>
                      <a:pt x="242" y="136"/>
                    </a:lnTo>
                    <a:lnTo>
                      <a:pt x="241" y="138"/>
                    </a:lnTo>
                    <a:lnTo>
                      <a:pt x="240" y="141"/>
                    </a:lnTo>
                    <a:lnTo>
                      <a:pt x="239" y="144"/>
                    </a:lnTo>
                    <a:lnTo>
                      <a:pt x="237" y="146"/>
                    </a:lnTo>
                    <a:lnTo>
                      <a:pt x="236" y="150"/>
                    </a:lnTo>
                    <a:lnTo>
                      <a:pt x="234" y="152"/>
                    </a:lnTo>
                    <a:lnTo>
                      <a:pt x="232" y="154"/>
                    </a:lnTo>
                    <a:lnTo>
                      <a:pt x="228" y="156"/>
                    </a:lnTo>
                    <a:lnTo>
                      <a:pt x="226" y="158"/>
                    </a:lnTo>
                    <a:lnTo>
                      <a:pt x="223" y="159"/>
                    </a:lnTo>
                    <a:lnTo>
                      <a:pt x="220" y="160"/>
                    </a:lnTo>
                    <a:lnTo>
                      <a:pt x="216" y="161"/>
                    </a:lnTo>
                    <a:lnTo>
                      <a:pt x="213" y="162"/>
                    </a:lnTo>
                    <a:lnTo>
                      <a:pt x="210" y="162"/>
                    </a:lnTo>
                    <a:lnTo>
                      <a:pt x="208" y="162"/>
                    </a:lnTo>
                    <a:lnTo>
                      <a:pt x="204" y="163"/>
                    </a:lnTo>
                    <a:lnTo>
                      <a:pt x="201" y="162"/>
                    </a:lnTo>
                    <a:lnTo>
                      <a:pt x="199" y="162"/>
                    </a:lnTo>
                    <a:lnTo>
                      <a:pt x="197" y="162"/>
                    </a:lnTo>
                    <a:lnTo>
                      <a:pt x="194" y="161"/>
                    </a:lnTo>
                    <a:lnTo>
                      <a:pt x="191" y="160"/>
                    </a:lnTo>
                    <a:lnTo>
                      <a:pt x="189" y="159"/>
                    </a:lnTo>
                    <a:lnTo>
                      <a:pt x="186" y="158"/>
                    </a:lnTo>
                    <a:lnTo>
                      <a:pt x="184" y="156"/>
                    </a:lnTo>
                    <a:lnTo>
                      <a:pt x="182" y="155"/>
                    </a:lnTo>
                    <a:lnTo>
                      <a:pt x="180" y="153"/>
                    </a:lnTo>
                    <a:lnTo>
                      <a:pt x="178" y="151"/>
                    </a:lnTo>
                    <a:lnTo>
                      <a:pt x="176" y="149"/>
                    </a:lnTo>
                    <a:lnTo>
                      <a:pt x="175" y="146"/>
                    </a:lnTo>
                    <a:lnTo>
                      <a:pt x="173" y="143"/>
                    </a:lnTo>
                    <a:lnTo>
                      <a:pt x="172" y="140"/>
                    </a:lnTo>
                    <a:lnTo>
                      <a:pt x="170" y="136"/>
                    </a:lnTo>
                    <a:lnTo>
                      <a:pt x="168" y="131"/>
                    </a:lnTo>
                    <a:lnTo>
                      <a:pt x="167" y="125"/>
                    </a:lnTo>
                    <a:lnTo>
                      <a:pt x="165" y="120"/>
                    </a:lnTo>
                    <a:lnTo>
                      <a:pt x="164" y="112"/>
                    </a:lnTo>
                    <a:lnTo>
                      <a:pt x="162" y="105"/>
                    </a:lnTo>
                    <a:lnTo>
                      <a:pt x="157" y="76"/>
                    </a:lnTo>
                    <a:lnTo>
                      <a:pt x="233" y="62"/>
                    </a:lnTo>
                    <a:lnTo>
                      <a:pt x="237" y="88"/>
                    </a:lnTo>
                    <a:close/>
                    <a:moveTo>
                      <a:pt x="11" y="104"/>
                    </a:moveTo>
                    <a:lnTo>
                      <a:pt x="112" y="85"/>
                    </a:lnTo>
                    <a:lnTo>
                      <a:pt x="118" y="120"/>
                    </a:lnTo>
                    <a:lnTo>
                      <a:pt x="120" y="128"/>
                    </a:lnTo>
                    <a:lnTo>
                      <a:pt x="122" y="136"/>
                    </a:lnTo>
                    <a:lnTo>
                      <a:pt x="124" y="143"/>
                    </a:lnTo>
                    <a:lnTo>
                      <a:pt x="125" y="151"/>
                    </a:lnTo>
                    <a:lnTo>
                      <a:pt x="127" y="157"/>
                    </a:lnTo>
                    <a:lnTo>
                      <a:pt x="129" y="163"/>
                    </a:lnTo>
                    <a:lnTo>
                      <a:pt x="130" y="169"/>
                    </a:lnTo>
                    <a:lnTo>
                      <a:pt x="133" y="173"/>
                    </a:lnTo>
                    <a:lnTo>
                      <a:pt x="135" y="176"/>
                    </a:lnTo>
                    <a:lnTo>
                      <a:pt x="136" y="179"/>
                    </a:lnTo>
                    <a:lnTo>
                      <a:pt x="138" y="183"/>
                    </a:lnTo>
                    <a:lnTo>
                      <a:pt x="140" y="186"/>
                    </a:lnTo>
                    <a:lnTo>
                      <a:pt x="142" y="189"/>
                    </a:lnTo>
                    <a:lnTo>
                      <a:pt x="145" y="192"/>
                    </a:lnTo>
                    <a:lnTo>
                      <a:pt x="148" y="195"/>
                    </a:lnTo>
                    <a:lnTo>
                      <a:pt x="151" y="199"/>
                    </a:lnTo>
                    <a:lnTo>
                      <a:pt x="154" y="201"/>
                    </a:lnTo>
                    <a:lnTo>
                      <a:pt x="158" y="204"/>
                    </a:lnTo>
                    <a:lnTo>
                      <a:pt x="161" y="206"/>
                    </a:lnTo>
                    <a:lnTo>
                      <a:pt x="164" y="208"/>
                    </a:lnTo>
                    <a:lnTo>
                      <a:pt x="168" y="210"/>
                    </a:lnTo>
                    <a:lnTo>
                      <a:pt x="173" y="212"/>
                    </a:lnTo>
                    <a:lnTo>
                      <a:pt x="177" y="213"/>
                    </a:lnTo>
                    <a:lnTo>
                      <a:pt x="182" y="216"/>
                    </a:lnTo>
                    <a:lnTo>
                      <a:pt x="186" y="217"/>
                    </a:lnTo>
                    <a:lnTo>
                      <a:pt x="191" y="218"/>
                    </a:lnTo>
                    <a:lnTo>
                      <a:pt x="196" y="218"/>
                    </a:lnTo>
                    <a:lnTo>
                      <a:pt x="201" y="219"/>
                    </a:lnTo>
                    <a:lnTo>
                      <a:pt x="207" y="219"/>
                    </a:lnTo>
                    <a:lnTo>
                      <a:pt x="213" y="218"/>
                    </a:lnTo>
                    <a:lnTo>
                      <a:pt x="219" y="218"/>
                    </a:lnTo>
                    <a:lnTo>
                      <a:pt x="224" y="217"/>
                    </a:lnTo>
                    <a:lnTo>
                      <a:pt x="233" y="215"/>
                    </a:lnTo>
                    <a:lnTo>
                      <a:pt x="239" y="212"/>
                    </a:lnTo>
                    <a:lnTo>
                      <a:pt x="246" y="210"/>
                    </a:lnTo>
                    <a:lnTo>
                      <a:pt x="252" y="207"/>
                    </a:lnTo>
                    <a:lnTo>
                      <a:pt x="259" y="204"/>
                    </a:lnTo>
                    <a:lnTo>
                      <a:pt x="264" y="200"/>
                    </a:lnTo>
                    <a:lnTo>
                      <a:pt x="269" y="196"/>
                    </a:lnTo>
                    <a:lnTo>
                      <a:pt x="273" y="191"/>
                    </a:lnTo>
                    <a:lnTo>
                      <a:pt x="277" y="187"/>
                    </a:lnTo>
                    <a:lnTo>
                      <a:pt x="281" y="182"/>
                    </a:lnTo>
                    <a:lnTo>
                      <a:pt x="284" y="176"/>
                    </a:lnTo>
                    <a:lnTo>
                      <a:pt x="287" y="171"/>
                    </a:lnTo>
                    <a:lnTo>
                      <a:pt x="289" y="166"/>
                    </a:lnTo>
                    <a:lnTo>
                      <a:pt x="290" y="160"/>
                    </a:lnTo>
                    <a:lnTo>
                      <a:pt x="291" y="155"/>
                    </a:lnTo>
                    <a:lnTo>
                      <a:pt x="293" y="149"/>
                    </a:lnTo>
                    <a:lnTo>
                      <a:pt x="293" y="144"/>
                    </a:lnTo>
                    <a:lnTo>
                      <a:pt x="293" y="139"/>
                    </a:lnTo>
                    <a:lnTo>
                      <a:pt x="291" y="133"/>
                    </a:lnTo>
                    <a:lnTo>
                      <a:pt x="290" y="125"/>
                    </a:lnTo>
                    <a:lnTo>
                      <a:pt x="289" y="117"/>
                    </a:lnTo>
                    <a:lnTo>
                      <a:pt x="288" y="107"/>
                    </a:lnTo>
                    <a:lnTo>
                      <a:pt x="286" y="97"/>
                    </a:lnTo>
                    <a:lnTo>
                      <a:pt x="284" y="86"/>
                    </a:lnTo>
                    <a:lnTo>
                      <a:pt x="268" y="0"/>
                    </a:lnTo>
                    <a:lnTo>
                      <a:pt x="0" y="52"/>
                    </a:lnTo>
                    <a:lnTo>
                      <a:pt x="11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6" name=""/>
              <p:cNvSpPr/>
              <p:nvPr/>
            </p:nvSpPr>
            <p:spPr>
              <a:xfrm>
                <a:off x="6855840" y="2838600"/>
                <a:ext cx="47160" cy="15480"/>
              </a:xfrm>
              <a:custGeom>
                <a:avLst/>
                <a:gdLst/>
                <a:ahLst/>
                <a:rect l="l" t="t" r="r" b="b"/>
                <a:pathLst>
                  <a:path w="217" h="124">
                    <a:moveTo>
                      <a:pt x="10" y="89"/>
                    </a:moveTo>
                    <a:lnTo>
                      <a:pt x="0" y="40"/>
                    </a:lnTo>
                    <a:lnTo>
                      <a:pt x="192" y="0"/>
                    </a:lnTo>
                    <a:lnTo>
                      <a:pt x="202" y="46"/>
                    </a:lnTo>
                    <a:lnTo>
                      <a:pt x="175" y="52"/>
                    </a:lnTo>
                    <a:lnTo>
                      <a:pt x="180" y="53"/>
                    </a:lnTo>
                    <a:lnTo>
                      <a:pt x="185" y="56"/>
                    </a:lnTo>
                    <a:lnTo>
                      <a:pt x="190" y="58"/>
                    </a:lnTo>
                    <a:lnTo>
                      <a:pt x="193" y="60"/>
                    </a:lnTo>
                    <a:lnTo>
                      <a:pt x="196" y="62"/>
                    </a:lnTo>
                    <a:lnTo>
                      <a:pt x="200" y="64"/>
                    </a:lnTo>
                    <a:lnTo>
                      <a:pt x="203" y="66"/>
                    </a:lnTo>
                    <a:lnTo>
                      <a:pt x="205" y="68"/>
                    </a:lnTo>
                    <a:lnTo>
                      <a:pt x="207" y="71"/>
                    </a:lnTo>
                    <a:lnTo>
                      <a:pt x="208" y="73"/>
                    </a:lnTo>
                    <a:lnTo>
                      <a:pt x="211" y="75"/>
                    </a:lnTo>
                    <a:lnTo>
                      <a:pt x="212" y="77"/>
                    </a:lnTo>
                    <a:lnTo>
                      <a:pt x="213" y="80"/>
                    </a:lnTo>
                    <a:lnTo>
                      <a:pt x="214" y="82"/>
                    </a:lnTo>
                    <a:lnTo>
                      <a:pt x="215" y="85"/>
                    </a:lnTo>
                    <a:lnTo>
                      <a:pt x="216" y="89"/>
                    </a:lnTo>
                    <a:lnTo>
                      <a:pt x="216" y="93"/>
                    </a:lnTo>
                    <a:lnTo>
                      <a:pt x="217" y="97"/>
                    </a:lnTo>
                    <a:lnTo>
                      <a:pt x="217" y="101"/>
                    </a:lnTo>
                    <a:lnTo>
                      <a:pt x="217" y="106"/>
                    </a:lnTo>
                    <a:lnTo>
                      <a:pt x="216" y="110"/>
                    </a:lnTo>
                    <a:lnTo>
                      <a:pt x="216" y="114"/>
                    </a:lnTo>
                    <a:lnTo>
                      <a:pt x="215" y="118"/>
                    </a:lnTo>
                    <a:lnTo>
                      <a:pt x="213" y="124"/>
                    </a:lnTo>
                    <a:lnTo>
                      <a:pt x="165" y="117"/>
                    </a:lnTo>
                    <a:lnTo>
                      <a:pt x="167" y="113"/>
                    </a:lnTo>
                    <a:lnTo>
                      <a:pt x="168" y="110"/>
                    </a:lnTo>
                    <a:lnTo>
                      <a:pt x="168" y="107"/>
                    </a:lnTo>
                    <a:lnTo>
                      <a:pt x="169" y="104"/>
                    </a:lnTo>
                    <a:lnTo>
                      <a:pt x="169" y="100"/>
                    </a:lnTo>
                    <a:lnTo>
                      <a:pt x="169" y="97"/>
                    </a:lnTo>
                    <a:lnTo>
                      <a:pt x="169" y="95"/>
                    </a:lnTo>
                    <a:lnTo>
                      <a:pt x="169" y="92"/>
                    </a:lnTo>
                    <a:lnTo>
                      <a:pt x="168" y="90"/>
                    </a:lnTo>
                    <a:lnTo>
                      <a:pt x="167" y="86"/>
                    </a:lnTo>
                    <a:lnTo>
                      <a:pt x="166" y="84"/>
                    </a:lnTo>
                    <a:lnTo>
                      <a:pt x="165" y="82"/>
                    </a:lnTo>
                    <a:lnTo>
                      <a:pt x="164" y="80"/>
                    </a:lnTo>
                    <a:lnTo>
                      <a:pt x="163" y="79"/>
                    </a:lnTo>
                    <a:lnTo>
                      <a:pt x="161" y="77"/>
                    </a:lnTo>
                    <a:lnTo>
                      <a:pt x="159" y="75"/>
                    </a:lnTo>
                    <a:lnTo>
                      <a:pt x="157" y="74"/>
                    </a:lnTo>
                    <a:lnTo>
                      <a:pt x="155" y="73"/>
                    </a:lnTo>
                    <a:lnTo>
                      <a:pt x="152" y="72"/>
                    </a:lnTo>
                    <a:lnTo>
                      <a:pt x="150" y="71"/>
                    </a:lnTo>
                    <a:lnTo>
                      <a:pt x="146" y="69"/>
                    </a:lnTo>
                    <a:lnTo>
                      <a:pt x="143" y="68"/>
                    </a:lnTo>
                    <a:lnTo>
                      <a:pt x="139" y="68"/>
                    </a:lnTo>
                    <a:lnTo>
                      <a:pt x="136" y="68"/>
                    </a:lnTo>
                    <a:lnTo>
                      <a:pt x="131" y="68"/>
                    </a:lnTo>
                    <a:lnTo>
                      <a:pt x="125" y="68"/>
                    </a:lnTo>
                    <a:lnTo>
                      <a:pt x="118" y="68"/>
                    </a:lnTo>
                    <a:lnTo>
                      <a:pt x="111" y="69"/>
                    </a:lnTo>
                    <a:lnTo>
                      <a:pt x="102" y="72"/>
                    </a:lnTo>
                    <a:lnTo>
                      <a:pt x="92" y="73"/>
                    </a:lnTo>
                    <a:lnTo>
                      <a:pt x="81" y="75"/>
                    </a:lnTo>
                    <a:lnTo>
                      <a:pt x="70" y="77"/>
                    </a:lnTo>
                    <a:lnTo>
                      <a:pt x="10" y="8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" name=""/>
              <p:cNvSpPr/>
              <p:nvPr/>
            </p:nvSpPr>
            <p:spPr>
              <a:xfrm>
                <a:off x="6861960" y="2853000"/>
                <a:ext cx="63360" cy="14040"/>
              </a:xfrm>
              <a:custGeom>
                <a:avLst/>
                <a:gdLst/>
                <a:ahLst/>
                <a:rect l="l" t="t" r="r" b="b"/>
                <a:pathLst>
                  <a:path w="276" h="107">
                    <a:moveTo>
                      <a:pt x="219" y="11"/>
                    </a:moveTo>
                    <a:lnTo>
                      <a:pt x="265" y="0"/>
                    </a:lnTo>
                    <a:lnTo>
                      <a:pt x="276" y="50"/>
                    </a:lnTo>
                    <a:lnTo>
                      <a:pt x="229" y="61"/>
                    </a:lnTo>
                    <a:lnTo>
                      <a:pt x="219" y="11"/>
                    </a:lnTo>
                    <a:close/>
                    <a:moveTo>
                      <a:pt x="0" y="57"/>
                    </a:moveTo>
                    <a:lnTo>
                      <a:pt x="192" y="16"/>
                    </a:lnTo>
                    <a:lnTo>
                      <a:pt x="203" y="66"/>
                    </a:lnTo>
                    <a:lnTo>
                      <a:pt x="11" y="10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" name=""/>
              <p:cNvSpPr/>
              <p:nvPr/>
            </p:nvSpPr>
            <p:spPr>
              <a:xfrm>
                <a:off x="6868440" y="2867040"/>
                <a:ext cx="45720" cy="24480"/>
              </a:xfrm>
              <a:custGeom>
                <a:avLst/>
                <a:gdLst/>
                <a:ahLst/>
                <a:rect l="l" t="t" r="r" b="b"/>
                <a:pathLst>
                  <a:path w="208" h="187">
                    <a:moveTo>
                      <a:pt x="162" y="169"/>
                    </a:moveTo>
                    <a:lnTo>
                      <a:pt x="142" y="122"/>
                    </a:lnTo>
                    <a:lnTo>
                      <a:pt x="146" y="121"/>
                    </a:lnTo>
                    <a:lnTo>
                      <a:pt x="149" y="119"/>
                    </a:lnTo>
                    <a:lnTo>
                      <a:pt x="152" y="117"/>
                    </a:lnTo>
                    <a:lnTo>
                      <a:pt x="155" y="115"/>
                    </a:lnTo>
                    <a:lnTo>
                      <a:pt x="157" y="113"/>
                    </a:lnTo>
                    <a:lnTo>
                      <a:pt x="159" y="111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64" y="103"/>
                    </a:lnTo>
                    <a:lnTo>
                      <a:pt x="165" y="101"/>
                    </a:lnTo>
                    <a:lnTo>
                      <a:pt x="165" y="98"/>
                    </a:lnTo>
                    <a:lnTo>
                      <a:pt x="166" y="95"/>
                    </a:lnTo>
                    <a:lnTo>
                      <a:pt x="166" y="91"/>
                    </a:lnTo>
                    <a:lnTo>
                      <a:pt x="166" y="88"/>
                    </a:lnTo>
                    <a:lnTo>
                      <a:pt x="166" y="85"/>
                    </a:lnTo>
                    <a:lnTo>
                      <a:pt x="165" y="82"/>
                    </a:lnTo>
                    <a:lnTo>
                      <a:pt x="164" y="78"/>
                    </a:lnTo>
                    <a:lnTo>
                      <a:pt x="161" y="73"/>
                    </a:lnTo>
                    <a:lnTo>
                      <a:pt x="159" y="69"/>
                    </a:lnTo>
                    <a:lnTo>
                      <a:pt x="157" y="66"/>
                    </a:lnTo>
                    <a:lnTo>
                      <a:pt x="155" y="63"/>
                    </a:lnTo>
                    <a:lnTo>
                      <a:pt x="152" y="59"/>
                    </a:lnTo>
                    <a:lnTo>
                      <a:pt x="148" y="57"/>
                    </a:lnTo>
                    <a:lnTo>
                      <a:pt x="144" y="55"/>
                    </a:lnTo>
                    <a:lnTo>
                      <a:pt x="141" y="53"/>
                    </a:lnTo>
                    <a:lnTo>
                      <a:pt x="135" y="52"/>
                    </a:lnTo>
                    <a:lnTo>
                      <a:pt x="131" y="51"/>
                    </a:lnTo>
                    <a:lnTo>
                      <a:pt x="125" y="51"/>
                    </a:lnTo>
                    <a:lnTo>
                      <a:pt x="119" y="51"/>
                    </a:lnTo>
                    <a:lnTo>
                      <a:pt x="112" y="51"/>
                    </a:lnTo>
                    <a:lnTo>
                      <a:pt x="106" y="52"/>
                    </a:lnTo>
                    <a:lnTo>
                      <a:pt x="98" y="54"/>
                    </a:lnTo>
                    <a:lnTo>
                      <a:pt x="90" y="55"/>
                    </a:lnTo>
                    <a:lnTo>
                      <a:pt x="82" y="58"/>
                    </a:lnTo>
                    <a:lnTo>
                      <a:pt x="75" y="60"/>
                    </a:lnTo>
                    <a:lnTo>
                      <a:pt x="70" y="63"/>
                    </a:lnTo>
                    <a:lnTo>
                      <a:pt x="64" y="66"/>
                    </a:lnTo>
                    <a:lnTo>
                      <a:pt x="59" y="69"/>
                    </a:lnTo>
                    <a:lnTo>
                      <a:pt x="56" y="72"/>
                    </a:lnTo>
                    <a:lnTo>
                      <a:pt x="53" y="75"/>
                    </a:lnTo>
                    <a:lnTo>
                      <a:pt x="49" y="80"/>
                    </a:lnTo>
                    <a:lnTo>
                      <a:pt x="47" y="83"/>
                    </a:lnTo>
                    <a:lnTo>
                      <a:pt x="46" y="87"/>
                    </a:lnTo>
                    <a:lnTo>
                      <a:pt x="45" y="91"/>
                    </a:lnTo>
                    <a:lnTo>
                      <a:pt x="44" y="96"/>
                    </a:lnTo>
                    <a:lnTo>
                      <a:pt x="44" y="100"/>
                    </a:lnTo>
                    <a:lnTo>
                      <a:pt x="45" y="104"/>
                    </a:lnTo>
                    <a:lnTo>
                      <a:pt x="45" y="109"/>
                    </a:lnTo>
                    <a:lnTo>
                      <a:pt x="46" y="113"/>
                    </a:lnTo>
                    <a:lnTo>
                      <a:pt x="47" y="116"/>
                    </a:lnTo>
                    <a:lnTo>
                      <a:pt x="49" y="119"/>
                    </a:lnTo>
                    <a:lnTo>
                      <a:pt x="50" y="121"/>
                    </a:lnTo>
                    <a:lnTo>
                      <a:pt x="53" y="124"/>
                    </a:lnTo>
                    <a:lnTo>
                      <a:pt x="55" y="127"/>
                    </a:lnTo>
                    <a:lnTo>
                      <a:pt x="57" y="129"/>
                    </a:lnTo>
                    <a:lnTo>
                      <a:pt x="59" y="131"/>
                    </a:lnTo>
                    <a:lnTo>
                      <a:pt x="61" y="132"/>
                    </a:lnTo>
                    <a:lnTo>
                      <a:pt x="64" y="133"/>
                    </a:lnTo>
                    <a:lnTo>
                      <a:pt x="68" y="135"/>
                    </a:lnTo>
                    <a:lnTo>
                      <a:pt x="72" y="135"/>
                    </a:lnTo>
                    <a:lnTo>
                      <a:pt x="76" y="136"/>
                    </a:lnTo>
                    <a:lnTo>
                      <a:pt x="81" y="136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3" y="187"/>
                    </a:lnTo>
                    <a:lnTo>
                      <a:pt x="84" y="187"/>
                    </a:lnTo>
                    <a:lnTo>
                      <a:pt x="76" y="186"/>
                    </a:lnTo>
                    <a:lnTo>
                      <a:pt x="68" y="185"/>
                    </a:lnTo>
                    <a:lnTo>
                      <a:pt x="60" y="183"/>
                    </a:lnTo>
                    <a:lnTo>
                      <a:pt x="54" y="181"/>
                    </a:lnTo>
                    <a:lnTo>
                      <a:pt x="47" y="178"/>
                    </a:lnTo>
                    <a:lnTo>
                      <a:pt x="41" y="174"/>
                    </a:lnTo>
                    <a:lnTo>
                      <a:pt x="34" y="170"/>
                    </a:lnTo>
                    <a:lnTo>
                      <a:pt x="29" y="165"/>
                    </a:lnTo>
                    <a:lnTo>
                      <a:pt x="24" y="160"/>
                    </a:lnTo>
                    <a:lnTo>
                      <a:pt x="20" y="154"/>
                    </a:lnTo>
                    <a:lnTo>
                      <a:pt x="16" y="148"/>
                    </a:lnTo>
                    <a:lnTo>
                      <a:pt x="12" y="140"/>
                    </a:lnTo>
                    <a:lnTo>
                      <a:pt x="9" y="133"/>
                    </a:lnTo>
                    <a:lnTo>
                      <a:pt x="6" y="124"/>
                    </a:lnTo>
                    <a:lnTo>
                      <a:pt x="4" y="116"/>
                    </a:lnTo>
                    <a:lnTo>
                      <a:pt x="1" y="106"/>
                    </a:lnTo>
                    <a:lnTo>
                      <a:pt x="0" y="9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4" y="69"/>
                    </a:lnTo>
                    <a:lnTo>
                      <a:pt x="6" y="60"/>
                    </a:lnTo>
                    <a:lnTo>
                      <a:pt x="10" y="52"/>
                    </a:lnTo>
                    <a:lnTo>
                      <a:pt x="14" y="44"/>
                    </a:lnTo>
                    <a:lnTo>
                      <a:pt x="20" y="37"/>
                    </a:lnTo>
                    <a:lnTo>
                      <a:pt x="26" y="31"/>
                    </a:lnTo>
                    <a:lnTo>
                      <a:pt x="34" y="24"/>
                    </a:lnTo>
                    <a:lnTo>
                      <a:pt x="42" y="19"/>
                    </a:lnTo>
                    <a:lnTo>
                      <a:pt x="50" y="14"/>
                    </a:lnTo>
                    <a:lnTo>
                      <a:pt x="60" y="9"/>
                    </a:lnTo>
                    <a:lnTo>
                      <a:pt x="71" y="6"/>
                    </a:lnTo>
                    <a:lnTo>
                      <a:pt x="82" y="3"/>
                    </a:lnTo>
                    <a:lnTo>
                      <a:pt x="94" y="1"/>
                    </a:lnTo>
                    <a:lnTo>
                      <a:pt x="105" y="0"/>
                    </a:lnTo>
                    <a:lnTo>
                      <a:pt x="116" y="0"/>
                    </a:lnTo>
                    <a:lnTo>
                      <a:pt x="127" y="0"/>
                    </a:lnTo>
                    <a:lnTo>
                      <a:pt x="136" y="2"/>
                    </a:lnTo>
                    <a:lnTo>
                      <a:pt x="145" y="4"/>
                    </a:lnTo>
                    <a:lnTo>
                      <a:pt x="154" y="7"/>
                    </a:lnTo>
                    <a:lnTo>
                      <a:pt x="162" y="11"/>
                    </a:lnTo>
                    <a:lnTo>
                      <a:pt x="170" y="16"/>
                    </a:lnTo>
                    <a:lnTo>
                      <a:pt x="177" y="22"/>
                    </a:lnTo>
                    <a:lnTo>
                      <a:pt x="183" y="29"/>
                    </a:lnTo>
                    <a:lnTo>
                      <a:pt x="189" y="36"/>
                    </a:lnTo>
                    <a:lnTo>
                      <a:pt x="194" y="43"/>
                    </a:lnTo>
                    <a:lnTo>
                      <a:pt x="198" y="52"/>
                    </a:lnTo>
                    <a:lnTo>
                      <a:pt x="202" y="62"/>
                    </a:lnTo>
                    <a:lnTo>
                      <a:pt x="204" y="72"/>
                    </a:lnTo>
                    <a:lnTo>
                      <a:pt x="206" y="81"/>
                    </a:lnTo>
                    <a:lnTo>
                      <a:pt x="207" y="88"/>
                    </a:lnTo>
                    <a:lnTo>
                      <a:pt x="208" y="96"/>
                    </a:lnTo>
                    <a:lnTo>
                      <a:pt x="208" y="103"/>
                    </a:lnTo>
                    <a:lnTo>
                      <a:pt x="207" y="111"/>
                    </a:lnTo>
                    <a:lnTo>
                      <a:pt x="206" y="117"/>
                    </a:lnTo>
                    <a:lnTo>
                      <a:pt x="204" y="123"/>
                    </a:lnTo>
                    <a:lnTo>
                      <a:pt x="202" y="130"/>
                    </a:lnTo>
                    <a:lnTo>
                      <a:pt x="199" y="136"/>
                    </a:lnTo>
                    <a:lnTo>
                      <a:pt x="196" y="141"/>
                    </a:lnTo>
                    <a:lnTo>
                      <a:pt x="192" y="147"/>
                    </a:lnTo>
                    <a:lnTo>
                      <a:pt x="187" y="151"/>
                    </a:lnTo>
                    <a:lnTo>
                      <a:pt x="182" y="156"/>
                    </a:lnTo>
                    <a:lnTo>
                      <a:pt x="177" y="161"/>
                    </a:lnTo>
                    <a:lnTo>
                      <a:pt x="170" y="165"/>
                    </a:lnTo>
                    <a:lnTo>
                      <a:pt x="162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9" name=""/>
              <p:cNvSpPr/>
              <p:nvPr/>
            </p:nvSpPr>
            <p:spPr>
              <a:xfrm>
                <a:off x="6879600" y="2891520"/>
                <a:ext cx="45720" cy="24480"/>
              </a:xfrm>
              <a:custGeom>
                <a:avLst/>
                <a:gdLst/>
                <a:ahLst/>
                <a:rect l="l" t="t" r="r" b="b"/>
                <a:pathLst>
                  <a:path w="206" h="186">
                    <a:moveTo>
                      <a:pt x="110" y="51"/>
                    </a:moveTo>
                    <a:lnTo>
                      <a:pt x="115" y="50"/>
                    </a:lnTo>
                    <a:lnTo>
                      <a:pt x="120" y="49"/>
                    </a:lnTo>
                    <a:lnTo>
                      <a:pt x="125" y="49"/>
                    </a:lnTo>
                    <a:lnTo>
                      <a:pt x="129" y="49"/>
                    </a:lnTo>
                    <a:lnTo>
                      <a:pt x="134" y="50"/>
                    </a:lnTo>
                    <a:lnTo>
                      <a:pt x="138" y="51"/>
                    </a:lnTo>
                    <a:lnTo>
                      <a:pt x="141" y="52"/>
                    </a:lnTo>
                    <a:lnTo>
                      <a:pt x="146" y="53"/>
                    </a:lnTo>
                    <a:lnTo>
                      <a:pt x="149" y="55"/>
                    </a:lnTo>
                    <a:lnTo>
                      <a:pt x="152" y="59"/>
                    </a:lnTo>
                    <a:lnTo>
                      <a:pt x="155" y="61"/>
                    </a:lnTo>
                    <a:lnTo>
                      <a:pt x="158" y="64"/>
                    </a:lnTo>
                    <a:lnTo>
                      <a:pt x="160" y="67"/>
                    </a:lnTo>
                    <a:lnTo>
                      <a:pt x="162" y="70"/>
                    </a:lnTo>
                    <a:lnTo>
                      <a:pt x="163" y="74"/>
                    </a:lnTo>
                    <a:lnTo>
                      <a:pt x="164" y="78"/>
                    </a:lnTo>
                    <a:lnTo>
                      <a:pt x="165" y="81"/>
                    </a:lnTo>
                    <a:lnTo>
                      <a:pt x="165" y="85"/>
                    </a:lnTo>
                    <a:lnTo>
                      <a:pt x="165" y="88"/>
                    </a:lnTo>
                    <a:lnTo>
                      <a:pt x="165" y="93"/>
                    </a:lnTo>
                    <a:lnTo>
                      <a:pt x="164" y="96"/>
                    </a:lnTo>
                    <a:lnTo>
                      <a:pt x="163" y="99"/>
                    </a:lnTo>
                    <a:lnTo>
                      <a:pt x="161" y="103"/>
                    </a:lnTo>
                    <a:lnTo>
                      <a:pt x="160" y="107"/>
                    </a:lnTo>
                    <a:lnTo>
                      <a:pt x="157" y="110"/>
                    </a:lnTo>
                    <a:lnTo>
                      <a:pt x="154" y="112"/>
                    </a:lnTo>
                    <a:lnTo>
                      <a:pt x="151" y="115"/>
                    </a:lnTo>
                    <a:lnTo>
                      <a:pt x="147" y="117"/>
                    </a:lnTo>
                    <a:lnTo>
                      <a:pt x="144" y="120"/>
                    </a:lnTo>
                    <a:lnTo>
                      <a:pt x="139" y="121"/>
                    </a:lnTo>
                    <a:lnTo>
                      <a:pt x="134" y="124"/>
                    </a:lnTo>
                    <a:lnTo>
                      <a:pt x="128" y="126"/>
                    </a:lnTo>
                    <a:lnTo>
                      <a:pt x="110" y="51"/>
                    </a:lnTo>
                    <a:close/>
                    <a:moveTo>
                      <a:pt x="53" y="128"/>
                    </a:moveTo>
                    <a:lnTo>
                      <a:pt x="51" y="127"/>
                    </a:lnTo>
                    <a:lnTo>
                      <a:pt x="49" y="125"/>
                    </a:lnTo>
                    <a:lnTo>
                      <a:pt x="48" y="123"/>
                    </a:lnTo>
                    <a:lnTo>
                      <a:pt x="46" y="120"/>
                    </a:lnTo>
                    <a:lnTo>
                      <a:pt x="45" y="118"/>
                    </a:lnTo>
                    <a:lnTo>
                      <a:pt x="43" y="115"/>
                    </a:lnTo>
                    <a:lnTo>
                      <a:pt x="42" y="113"/>
                    </a:lnTo>
                    <a:lnTo>
                      <a:pt x="41" y="110"/>
                    </a:lnTo>
                    <a:lnTo>
                      <a:pt x="40" y="105"/>
                    </a:lnTo>
                    <a:lnTo>
                      <a:pt x="40" y="101"/>
                    </a:lnTo>
                    <a:lnTo>
                      <a:pt x="40" y="98"/>
                    </a:lnTo>
                    <a:lnTo>
                      <a:pt x="41" y="94"/>
                    </a:lnTo>
                    <a:lnTo>
                      <a:pt x="41" y="89"/>
                    </a:lnTo>
                    <a:lnTo>
                      <a:pt x="43" y="86"/>
                    </a:lnTo>
                    <a:lnTo>
                      <a:pt x="45" y="82"/>
                    </a:lnTo>
                    <a:lnTo>
                      <a:pt x="47" y="79"/>
                    </a:lnTo>
                    <a:lnTo>
                      <a:pt x="50" y="75"/>
                    </a:lnTo>
                    <a:lnTo>
                      <a:pt x="52" y="71"/>
                    </a:lnTo>
                    <a:lnTo>
                      <a:pt x="55" y="69"/>
                    </a:lnTo>
                    <a:lnTo>
                      <a:pt x="60" y="66"/>
                    </a:lnTo>
                    <a:lnTo>
                      <a:pt x="64" y="64"/>
                    </a:lnTo>
                    <a:lnTo>
                      <a:pt x="68" y="62"/>
                    </a:lnTo>
                    <a:lnTo>
                      <a:pt x="74" y="60"/>
                    </a:lnTo>
                    <a:lnTo>
                      <a:pt x="79" y="58"/>
                    </a:lnTo>
                    <a:lnTo>
                      <a:pt x="110" y="182"/>
                    </a:lnTo>
                    <a:lnTo>
                      <a:pt x="124" y="179"/>
                    </a:lnTo>
                    <a:lnTo>
                      <a:pt x="137" y="175"/>
                    </a:lnTo>
                    <a:lnTo>
                      <a:pt x="149" y="169"/>
                    </a:lnTo>
                    <a:lnTo>
                      <a:pt x="160" y="164"/>
                    </a:lnTo>
                    <a:lnTo>
                      <a:pt x="169" y="159"/>
                    </a:lnTo>
                    <a:lnTo>
                      <a:pt x="177" y="152"/>
                    </a:lnTo>
                    <a:lnTo>
                      <a:pt x="185" y="146"/>
                    </a:lnTo>
                    <a:lnTo>
                      <a:pt x="190" y="139"/>
                    </a:lnTo>
                    <a:lnTo>
                      <a:pt x="196" y="130"/>
                    </a:lnTo>
                    <a:lnTo>
                      <a:pt x="200" y="121"/>
                    </a:lnTo>
                    <a:lnTo>
                      <a:pt x="202" y="113"/>
                    </a:lnTo>
                    <a:lnTo>
                      <a:pt x="204" y="104"/>
                    </a:lnTo>
                    <a:lnTo>
                      <a:pt x="206" y="95"/>
                    </a:lnTo>
                    <a:lnTo>
                      <a:pt x="206" y="85"/>
                    </a:lnTo>
                    <a:lnTo>
                      <a:pt x="204" y="76"/>
                    </a:lnTo>
                    <a:lnTo>
                      <a:pt x="202" y="65"/>
                    </a:lnTo>
                    <a:lnTo>
                      <a:pt x="199" y="56"/>
                    </a:lnTo>
                    <a:lnTo>
                      <a:pt x="196" y="48"/>
                    </a:lnTo>
                    <a:lnTo>
                      <a:pt x="191" y="40"/>
                    </a:lnTo>
                    <a:lnTo>
                      <a:pt x="187" y="33"/>
                    </a:lnTo>
                    <a:lnTo>
                      <a:pt x="182" y="27"/>
                    </a:lnTo>
                    <a:lnTo>
                      <a:pt x="175" y="20"/>
                    </a:lnTo>
                    <a:lnTo>
                      <a:pt x="167" y="15"/>
                    </a:lnTo>
                    <a:lnTo>
                      <a:pt x="160" y="11"/>
                    </a:lnTo>
                    <a:lnTo>
                      <a:pt x="151" y="6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3" y="0"/>
                    </a:lnTo>
                    <a:lnTo>
                      <a:pt x="113" y="0"/>
                    </a:lnTo>
                    <a:lnTo>
                      <a:pt x="102" y="0"/>
                    </a:lnTo>
                    <a:lnTo>
                      <a:pt x="91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1" y="10"/>
                    </a:lnTo>
                    <a:lnTo>
                      <a:pt x="52" y="14"/>
                    </a:lnTo>
                    <a:lnTo>
                      <a:pt x="45" y="17"/>
                    </a:lnTo>
                    <a:lnTo>
                      <a:pt x="37" y="22"/>
                    </a:lnTo>
                    <a:lnTo>
                      <a:pt x="29" y="27"/>
                    </a:lnTo>
                    <a:lnTo>
                      <a:pt x="24" y="32"/>
                    </a:lnTo>
                    <a:lnTo>
                      <a:pt x="18" y="38"/>
                    </a:lnTo>
                    <a:lnTo>
                      <a:pt x="12" y="47"/>
                    </a:lnTo>
                    <a:lnTo>
                      <a:pt x="8" y="55"/>
                    </a:lnTo>
                    <a:lnTo>
                      <a:pt x="3" y="64"/>
                    </a:lnTo>
                    <a:lnTo>
                      <a:pt x="1" y="75"/>
                    </a:lnTo>
                    <a:lnTo>
                      <a:pt x="0" y="84"/>
                    </a:lnTo>
                    <a:lnTo>
                      <a:pt x="0" y="95"/>
                    </a:lnTo>
                    <a:lnTo>
                      <a:pt x="1" y="107"/>
                    </a:lnTo>
                    <a:lnTo>
                      <a:pt x="3" y="118"/>
                    </a:lnTo>
                    <a:lnTo>
                      <a:pt x="5" y="126"/>
                    </a:lnTo>
                    <a:lnTo>
                      <a:pt x="9" y="133"/>
                    </a:lnTo>
                    <a:lnTo>
                      <a:pt x="11" y="140"/>
                    </a:lnTo>
                    <a:lnTo>
                      <a:pt x="14" y="146"/>
                    </a:lnTo>
                    <a:lnTo>
                      <a:pt x="18" y="151"/>
                    </a:lnTo>
                    <a:lnTo>
                      <a:pt x="22" y="157"/>
                    </a:lnTo>
                    <a:lnTo>
                      <a:pt x="26" y="162"/>
                    </a:lnTo>
                    <a:lnTo>
                      <a:pt x="31" y="166"/>
                    </a:lnTo>
                    <a:lnTo>
                      <a:pt x="36" y="170"/>
                    </a:lnTo>
                    <a:lnTo>
                      <a:pt x="41" y="174"/>
                    </a:lnTo>
                    <a:lnTo>
                      <a:pt x="48" y="177"/>
                    </a:lnTo>
                    <a:lnTo>
                      <a:pt x="53" y="180"/>
                    </a:lnTo>
                    <a:lnTo>
                      <a:pt x="60" y="182"/>
                    </a:lnTo>
                    <a:lnTo>
                      <a:pt x="66" y="184"/>
                    </a:lnTo>
                    <a:lnTo>
                      <a:pt x="74" y="185"/>
                    </a:lnTo>
                    <a:lnTo>
                      <a:pt x="80" y="186"/>
                    </a:lnTo>
                    <a:lnTo>
                      <a:pt x="77" y="135"/>
                    </a:lnTo>
                    <a:lnTo>
                      <a:pt x="73" y="134"/>
                    </a:lnTo>
                    <a:lnTo>
                      <a:pt x="70" y="134"/>
                    </a:lnTo>
                    <a:lnTo>
                      <a:pt x="66" y="133"/>
                    </a:lnTo>
                    <a:lnTo>
                      <a:pt x="63" y="133"/>
                    </a:lnTo>
                    <a:lnTo>
                      <a:pt x="61" y="132"/>
                    </a:lnTo>
                    <a:lnTo>
                      <a:pt x="58" y="131"/>
                    </a:lnTo>
                    <a:lnTo>
                      <a:pt x="55" y="130"/>
                    </a:lnTo>
                    <a:lnTo>
                      <a:pt x="53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" name=""/>
              <p:cNvSpPr/>
              <p:nvPr/>
            </p:nvSpPr>
            <p:spPr>
              <a:xfrm>
                <a:off x="7372440" y="3225960"/>
                <a:ext cx="67680" cy="39960"/>
              </a:xfrm>
              <a:custGeom>
                <a:avLst/>
                <a:gdLst/>
                <a:ahLst/>
                <a:rect l="l" t="t" r="r" b="b"/>
                <a:pathLst>
                  <a:path w="305" h="305">
                    <a:moveTo>
                      <a:pt x="0" y="262"/>
                    </a:moveTo>
                    <a:lnTo>
                      <a:pt x="46" y="0"/>
                    </a:lnTo>
                    <a:lnTo>
                      <a:pt x="126" y="13"/>
                    </a:lnTo>
                    <a:lnTo>
                      <a:pt x="145" y="201"/>
                    </a:lnTo>
                    <a:lnTo>
                      <a:pt x="223" y="29"/>
                    </a:lnTo>
                    <a:lnTo>
                      <a:pt x="305" y="43"/>
                    </a:lnTo>
                    <a:lnTo>
                      <a:pt x="259" y="305"/>
                    </a:lnTo>
                    <a:lnTo>
                      <a:pt x="209" y="296"/>
                    </a:lnTo>
                    <a:lnTo>
                      <a:pt x="245" y="90"/>
                    </a:lnTo>
                    <a:lnTo>
                      <a:pt x="156" y="288"/>
                    </a:lnTo>
                    <a:lnTo>
                      <a:pt x="104" y="279"/>
                    </a:lnTo>
                    <a:lnTo>
                      <a:pt x="86" y="64"/>
                    </a:lnTo>
                    <a:lnTo>
                      <a:pt x="51" y="271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" name=""/>
              <p:cNvSpPr/>
              <p:nvPr/>
            </p:nvSpPr>
            <p:spPr>
              <a:xfrm>
                <a:off x="7438680" y="3241440"/>
                <a:ext cx="41040" cy="26640"/>
              </a:xfrm>
              <a:custGeom>
                <a:avLst/>
                <a:gdLst/>
                <a:ahLst/>
                <a:rect l="l" t="t" r="r" b="b"/>
                <a:pathLst>
                  <a:path w="183" h="206">
                    <a:moveTo>
                      <a:pt x="127" y="118"/>
                    </a:moveTo>
                    <a:lnTo>
                      <a:pt x="126" y="122"/>
                    </a:lnTo>
                    <a:lnTo>
                      <a:pt x="126" y="127"/>
                    </a:lnTo>
                    <a:lnTo>
                      <a:pt x="124" y="130"/>
                    </a:lnTo>
                    <a:lnTo>
                      <a:pt x="124" y="133"/>
                    </a:lnTo>
                    <a:lnTo>
                      <a:pt x="123" y="136"/>
                    </a:lnTo>
                    <a:lnTo>
                      <a:pt x="122" y="138"/>
                    </a:lnTo>
                    <a:lnTo>
                      <a:pt x="122" y="140"/>
                    </a:lnTo>
                    <a:lnTo>
                      <a:pt x="121" y="142"/>
                    </a:lnTo>
                    <a:lnTo>
                      <a:pt x="120" y="145"/>
                    </a:lnTo>
                    <a:lnTo>
                      <a:pt x="119" y="147"/>
                    </a:lnTo>
                    <a:lnTo>
                      <a:pt x="118" y="149"/>
                    </a:lnTo>
                    <a:lnTo>
                      <a:pt x="116" y="151"/>
                    </a:lnTo>
                    <a:lnTo>
                      <a:pt x="114" y="153"/>
                    </a:lnTo>
                    <a:lnTo>
                      <a:pt x="111" y="154"/>
                    </a:lnTo>
                    <a:lnTo>
                      <a:pt x="109" y="156"/>
                    </a:lnTo>
                    <a:lnTo>
                      <a:pt x="107" y="157"/>
                    </a:lnTo>
                    <a:lnTo>
                      <a:pt x="104" y="160"/>
                    </a:lnTo>
                    <a:lnTo>
                      <a:pt x="101" y="161"/>
                    </a:lnTo>
                    <a:lnTo>
                      <a:pt x="97" y="163"/>
                    </a:lnTo>
                    <a:lnTo>
                      <a:pt x="93" y="163"/>
                    </a:lnTo>
                    <a:lnTo>
                      <a:pt x="90" y="164"/>
                    </a:lnTo>
                    <a:lnTo>
                      <a:pt x="86" y="164"/>
                    </a:lnTo>
                    <a:lnTo>
                      <a:pt x="83" y="164"/>
                    </a:lnTo>
                    <a:lnTo>
                      <a:pt x="80" y="164"/>
                    </a:lnTo>
                    <a:lnTo>
                      <a:pt x="77" y="164"/>
                    </a:lnTo>
                    <a:lnTo>
                      <a:pt x="73" y="163"/>
                    </a:lnTo>
                    <a:lnTo>
                      <a:pt x="71" y="162"/>
                    </a:lnTo>
                    <a:lnTo>
                      <a:pt x="68" y="161"/>
                    </a:lnTo>
                    <a:lnTo>
                      <a:pt x="66" y="160"/>
                    </a:lnTo>
                    <a:lnTo>
                      <a:pt x="64" y="157"/>
                    </a:lnTo>
                    <a:lnTo>
                      <a:pt x="61" y="156"/>
                    </a:lnTo>
                    <a:lnTo>
                      <a:pt x="59" y="154"/>
                    </a:lnTo>
                    <a:lnTo>
                      <a:pt x="58" y="152"/>
                    </a:lnTo>
                    <a:lnTo>
                      <a:pt x="57" y="150"/>
                    </a:lnTo>
                    <a:lnTo>
                      <a:pt x="56" y="147"/>
                    </a:lnTo>
                    <a:lnTo>
                      <a:pt x="55" y="145"/>
                    </a:lnTo>
                    <a:lnTo>
                      <a:pt x="54" y="142"/>
                    </a:lnTo>
                    <a:lnTo>
                      <a:pt x="54" y="140"/>
                    </a:lnTo>
                    <a:lnTo>
                      <a:pt x="54" y="137"/>
                    </a:lnTo>
                    <a:lnTo>
                      <a:pt x="54" y="135"/>
                    </a:lnTo>
                    <a:lnTo>
                      <a:pt x="54" y="132"/>
                    </a:lnTo>
                    <a:lnTo>
                      <a:pt x="55" y="130"/>
                    </a:lnTo>
                    <a:lnTo>
                      <a:pt x="56" y="128"/>
                    </a:lnTo>
                    <a:lnTo>
                      <a:pt x="57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4" y="119"/>
                    </a:lnTo>
                    <a:lnTo>
                      <a:pt x="66" y="118"/>
                    </a:lnTo>
                    <a:lnTo>
                      <a:pt x="68" y="117"/>
                    </a:lnTo>
                    <a:lnTo>
                      <a:pt x="70" y="116"/>
                    </a:lnTo>
                    <a:lnTo>
                      <a:pt x="73" y="116"/>
                    </a:lnTo>
                    <a:lnTo>
                      <a:pt x="77" y="115"/>
                    </a:lnTo>
                    <a:lnTo>
                      <a:pt x="81" y="114"/>
                    </a:lnTo>
                    <a:lnTo>
                      <a:pt x="85" y="114"/>
                    </a:lnTo>
                    <a:lnTo>
                      <a:pt x="90" y="113"/>
                    </a:lnTo>
                    <a:lnTo>
                      <a:pt x="95" y="112"/>
                    </a:lnTo>
                    <a:lnTo>
                      <a:pt x="101" y="112"/>
                    </a:lnTo>
                    <a:lnTo>
                      <a:pt x="105" y="111"/>
                    </a:lnTo>
                    <a:lnTo>
                      <a:pt x="110" y="111"/>
                    </a:lnTo>
                    <a:lnTo>
                      <a:pt x="114" y="109"/>
                    </a:lnTo>
                    <a:lnTo>
                      <a:pt x="118" y="109"/>
                    </a:lnTo>
                    <a:lnTo>
                      <a:pt x="121" y="108"/>
                    </a:lnTo>
                    <a:lnTo>
                      <a:pt x="124" y="108"/>
                    </a:lnTo>
                    <a:lnTo>
                      <a:pt x="128" y="107"/>
                    </a:lnTo>
                    <a:lnTo>
                      <a:pt x="127" y="118"/>
                    </a:lnTo>
                    <a:close/>
                    <a:moveTo>
                      <a:pt x="78" y="42"/>
                    </a:moveTo>
                    <a:lnTo>
                      <a:pt x="80" y="41"/>
                    </a:lnTo>
                    <a:lnTo>
                      <a:pt x="82" y="40"/>
                    </a:lnTo>
                    <a:lnTo>
                      <a:pt x="84" y="39"/>
                    </a:lnTo>
                    <a:lnTo>
                      <a:pt x="87" y="39"/>
                    </a:lnTo>
                    <a:lnTo>
                      <a:pt x="90" y="38"/>
                    </a:lnTo>
                    <a:lnTo>
                      <a:pt x="93" y="38"/>
                    </a:lnTo>
                    <a:lnTo>
                      <a:pt x="96" y="38"/>
                    </a:lnTo>
                    <a:lnTo>
                      <a:pt x="99" y="39"/>
                    </a:lnTo>
                    <a:lnTo>
                      <a:pt x="105" y="39"/>
                    </a:lnTo>
                    <a:lnTo>
                      <a:pt x="109" y="40"/>
                    </a:lnTo>
                    <a:lnTo>
                      <a:pt x="113" y="41"/>
                    </a:lnTo>
                    <a:lnTo>
                      <a:pt x="117" y="42"/>
                    </a:lnTo>
                    <a:lnTo>
                      <a:pt x="120" y="43"/>
                    </a:lnTo>
                    <a:lnTo>
                      <a:pt x="122" y="44"/>
                    </a:lnTo>
                    <a:lnTo>
                      <a:pt x="124" y="47"/>
                    </a:lnTo>
                    <a:lnTo>
                      <a:pt x="127" y="48"/>
                    </a:lnTo>
                    <a:lnTo>
                      <a:pt x="128" y="50"/>
                    </a:lnTo>
                    <a:lnTo>
                      <a:pt x="130" y="52"/>
                    </a:lnTo>
                    <a:lnTo>
                      <a:pt x="130" y="54"/>
                    </a:lnTo>
                    <a:lnTo>
                      <a:pt x="131" y="57"/>
                    </a:lnTo>
                    <a:lnTo>
                      <a:pt x="132" y="59"/>
                    </a:lnTo>
                    <a:lnTo>
                      <a:pt x="132" y="63"/>
                    </a:lnTo>
                    <a:lnTo>
                      <a:pt x="132" y="66"/>
                    </a:lnTo>
                    <a:lnTo>
                      <a:pt x="132" y="70"/>
                    </a:lnTo>
                    <a:lnTo>
                      <a:pt x="131" y="74"/>
                    </a:lnTo>
                    <a:lnTo>
                      <a:pt x="127" y="75"/>
                    </a:lnTo>
                    <a:lnTo>
                      <a:pt x="122" y="76"/>
                    </a:lnTo>
                    <a:lnTo>
                      <a:pt x="117" y="77"/>
                    </a:lnTo>
                    <a:lnTo>
                      <a:pt x="110" y="79"/>
                    </a:lnTo>
                    <a:lnTo>
                      <a:pt x="104" y="80"/>
                    </a:lnTo>
                    <a:lnTo>
                      <a:pt x="96" y="81"/>
                    </a:lnTo>
                    <a:lnTo>
                      <a:pt x="89" y="81"/>
                    </a:lnTo>
                    <a:lnTo>
                      <a:pt x="80" y="82"/>
                    </a:lnTo>
                    <a:lnTo>
                      <a:pt x="72" y="83"/>
                    </a:lnTo>
                    <a:lnTo>
                      <a:pt x="67" y="83"/>
                    </a:lnTo>
                    <a:lnTo>
                      <a:pt x="60" y="84"/>
                    </a:lnTo>
                    <a:lnTo>
                      <a:pt x="55" y="85"/>
                    </a:lnTo>
                    <a:lnTo>
                      <a:pt x="49" y="86"/>
                    </a:lnTo>
                    <a:lnTo>
                      <a:pt x="45" y="87"/>
                    </a:lnTo>
                    <a:lnTo>
                      <a:pt x="41" y="88"/>
                    </a:lnTo>
                    <a:lnTo>
                      <a:pt x="37" y="89"/>
                    </a:lnTo>
                    <a:lnTo>
                      <a:pt x="33" y="90"/>
                    </a:lnTo>
                    <a:lnTo>
                      <a:pt x="30" y="92"/>
                    </a:lnTo>
                    <a:lnTo>
                      <a:pt x="27" y="93"/>
                    </a:lnTo>
                    <a:lnTo>
                      <a:pt x="23" y="96"/>
                    </a:lnTo>
                    <a:lnTo>
                      <a:pt x="20" y="98"/>
                    </a:lnTo>
                    <a:lnTo>
                      <a:pt x="18" y="101"/>
                    </a:lnTo>
                    <a:lnTo>
                      <a:pt x="15" y="103"/>
                    </a:lnTo>
                    <a:lnTo>
                      <a:pt x="12" y="106"/>
                    </a:lnTo>
                    <a:lnTo>
                      <a:pt x="10" y="109"/>
                    </a:lnTo>
                    <a:lnTo>
                      <a:pt x="8" y="113"/>
                    </a:lnTo>
                    <a:lnTo>
                      <a:pt x="7" y="116"/>
                    </a:lnTo>
                    <a:lnTo>
                      <a:pt x="5" y="119"/>
                    </a:lnTo>
                    <a:lnTo>
                      <a:pt x="4" y="122"/>
                    </a:lnTo>
                    <a:lnTo>
                      <a:pt x="3" y="127"/>
                    </a:lnTo>
                    <a:lnTo>
                      <a:pt x="2" y="131"/>
                    </a:lnTo>
                    <a:lnTo>
                      <a:pt x="2" y="134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2"/>
                    </a:lnTo>
                    <a:lnTo>
                      <a:pt x="4" y="157"/>
                    </a:lnTo>
                    <a:lnTo>
                      <a:pt x="5" y="163"/>
                    </a:lnTo>
                    <a:lnTo>
                      <a:pt x="8" y="167"/>
                    </a:lnTo>
                    <a:lnTo>
                      <a:pt x="10" y="172"/>
                    </a:lnTo>
                    <a:lnTo>
                      <a:pt x="15" y="177"/>
                    </a:lnTo>
                    <a:lnTo>
                      <a:pt x="18" y="181"/>
                    </a:lnTo>
                    <a:lnTo>
                      <a:pt x="23" y="185"/>
                    </a:lnTo>
                    <a:lnTo>
                      <a:pt x="28" y="188"/>
                    </a:lnTo>
                    <a:lnTo>
                      <a:pt x="33" y="191"/>
                    </a:lnTo>
                    <a:lnTo>
                      <a:pt x="40" y="194"/>
                    </a:lnTo>
                    <a:lnTo>
                      <a:pt x="46" y="196"/>
                    </a:lnTo>
                    <a:lnTo>
                      <a:pt x="53" y="197"/>
                    </a:lnTo>
                    <a:lnTo>
                      <a:pt x="60" y="198"/>
                    </a:lnTo>
                    <a:lnTo>
                      <a:pt x="65" y="198"/>
                    </a:lnTo>
                    <a:lnTo>
                      <a:pt x="69" y="199"/>
                    </a:lnTo>
                    <a:lnTo>
                      <a:pt x="72" y="198"/>
                    </a:lnTo>
                    <a:lnTo>
                      <a:pt x="77" y="198"/>
                    </a:lnTo>
                    <a:lnTo>
                      <a:pt x="81" y="198"/>
                    </a:lnTo>
                    <a:lnTo>
                      <a:pt x="85" y="197"/>
                    </a:lnTo>
                    <a:lnTo>
                      <a:pt x="89" y="196"/>
                    </a:lnTo>
                    <a:lnTo>
                      <a:pt x="93" y="195"/>
                    </a:lnTo>
                    <a:lnTo>
                      <a:pt x="97" y="194"/>
                    </a:lnTo>
                    <a:lnTo>
                      <a:pt x="101" y="193"/>
                    </a:lnTo>
                    <a:lnTo>
                      <a:pt x="105" y="190"/>
                    </a:lnTo>
                    <a:lnTo>
                      <a:pt x="108" y="188"/>
                    </a:lnTo>
                    <a:lnTo>
                      <a:pt x="113" y="186"/>
                    </a:lnTo>
                    <a:lnTo>
                      <a:pt x="116" y="184"/>
                    </a:lnTo>
                    <a:lnTo>
                      <a:pt x="120" y="182"/>
                    </a:lnTo>
                    <a:lnTo>
                      <a:pt x="123" y="179"/>
                    </a:lnTo>
                    <a:lnTo>
                      <a:pt x="123" y="180"/>
                    </a:lnTo>
                    <a:lnTo>
                      <a:pt x="123" y="180"/>
                    </a:lnTo>
                    <a:lnTo>
                      <a:pt x="123" y="181"/>
                    </a:lnTo>
                    <a:lnTo>
                      <a:pt x="123" y="182"/>
                    </a:lnTo>
                    <a:lnTo>
                      <a:pt x="124" y="182"/>
                    </a:lnTo>
                    <a:lnTo>
                      <a:pt x="124" y="183"/>
                    </a:lnTo>
                    <a:lnTo>
                      <a:pt x="124" y="184"/>
                    </a:lnTo>
                    <a:lnTo>
                      <a:pt x="124" y="185"/>
                    </a:lnTo>
                    <a:lnTo>
                      <a:pt x="126" y="188"/>
                    </a:lnTo>
                    <a:lnTo>
                      <a:pt x="126" y="190"/>
                    </a:lnTo>
                    <a:lnTo>
                      <a:pt x="126" y="193"/>
                    </a:lnTo>
                    <a:lnTo>
                      <a:pt x="127" y="195"/>
                    </a:lnTo>
                    <a:lnTo>
                      <a:pt x="127" y="196"/>
                    </a:lnTo>
                    <a:lnTo>
                      <a:pt x="127" y="198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79" y="206"/>
                    </a:lnTo>
                    <a:lnTo>
                      <a:pt x="178" y="203"/>
                    </a:lnTo>
                    <a:lnTo>
                      <a:pt x="177" y="199"/>
                    </a:lnTo>
                    <a:lnTo>
                      <a:pt x="176" y="196"/>
                    </a:lnTo>
                    <a:lnTo>
                      <a:pt x="175" y="193"/>
                    </a:lnTo>
                    <a:lnTo>
                      <a:pt x="175" y="189"/>
                    </a:lnTo>
                    <a:lnTo>
                      <a:pt x="173" y="186"/>
                    </a:lnTo>
                    <a:lnTo>
                      <a:pt x="173" y="183"/>
                    </a:lnTo>
                    <a:lnTo>
                      <a:pt x="172" y="180"/>
                    </a:lnTo>
                    <a:lnTo>
                      <a:pt x="172" y="177"/>
                    </a:lnTo>
                    <a:lnTo>
                      <a:pt x="172" y="172"/>
                    </a:lnTo>
                    <a:lnTo>
                      <a:pt x="172" y="169"/>
                    </a:lnTo>
                    <a:lnTo>
                      <a:pt x="172" y="164"/>
                    </a:lnTo>
                    <a:lnTo>
                      <a:pt x="172" y="160"/>
                    </a:lnTo>
                    <a:lnTo>
                      <a:pt x="173" y="154"/>
                    </a:lnTo>
                    <a:lnTo>
                      <a:pt x="173" y="148"/>
                    </a:lnTo>
                    <a:lnTo>
                      <a:pt x="175" y="142"/>
                    </a:lnTo>
                    <a:lnTo>
                      <a:pt x="181" y="83"/>
                    </a:lnTo>
                    <a:lnTo>
                      <a:pt x="182" y="75"/>
                    </a:lnTo>
                    <a:lnTo>
                      <a:pt x="183" y="68"/>
                    </a:lnTo>
                    <a:lnTo>
                      <a:pt x="183" y="62"/>
                    </a:lnTo>
                    <a:lnTo>
                      <a:pt x="183" y="55"/>
                    </a:lnTo>
                    <a:lnTo>
                      <a:pt x="182" y="50"/>
                    </a:lnTo>
                    <a:lnTo>
                      <a:pt x="182" y="44"/>
                    </a:lnTo>
                    <a:lnTo>
                      <a:pt x="181" y="40"/>
                    </a:lnTo>
                    <a:lnTo>
                      <a:pt x="180" y="37"/>
                    </a:lnTo>
                    <a:lnTo>
                      <a:pt x="178" y="34"/>
                    </a:lnTo>
                    <a:lnTo>
                      <a:pt x="177" y="31"/>
                    </a:lnTo>
                    <a:lnTo>
                      <a:pt x="175" y="27"/>
                    </a:lnTo>
                    <a:lnTo>
                      <a:pt x="171" y="24"/>
                    </a:lnTo>
                    <a:lnTo>
                      <a:pt x="169" y="22"/>
                    </a:lnTo>
                    <a:lnTo>
                      <a:pt x="166" y="19"/>
                    </a:lnTo>
                    <a:lnTo>
                      <a:pt x="163" y="17"/>
                    </a:lnTo>
                    <a:lnTo>
                      <a:pt x="158" y="14"/>
                    </a:lnTo>
                    <a:lnTo>
                      <a:pt x="154" y="11"/>
                    </a:lnTo>
                    <a:lnTo>
                      <a:pt x="150" y="9"/>
                    </a:lnTo>
                    <a:lnTo>
                      <a:pt x="144" y="7"/>
                    </a:lnTo>
                    <a:lnTo>
                      <a:pt x="138" y="6"/>
                    </a:lnTo>
                    <a:lnTo>
                      <a:pt x="131" y="4"/>
                    </a:lnTo>
                    <a:lnTo>
                      <a:pt x="123" y="3"/>
                    </a:lnTo>
                    <a:lnTo>
                      <a:pt x="116" y="2"/>
                    </a:lnTo>
                    <a:lnTo>
                      <a:pt x="107" y="1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0" y="3"/>
                    </a:lnTo>
                    <a:lnTo>
                      <a:pt x="54" y="5"/>
                    </a:lnTo>
                    <a:lnTo>
                      <a:pt x="48" y="7"/>
                    </a:lnTo>
                    <a:lnTo>
                      <a:pt x="44" y="10"/>
                    </a:lnTo>
                    <a:lnTo>
                      <a:pt x="39" y="15"/>
                    </a:lnTo>
                    <a:lnTo>
                      <a:pt x="34" y="18"/>
                    </a:lnTo>
                    <a:lnTo>
                      <a:pt x="30" y="23"/>
                    </a:lnTo>
                    <a:lnTo>
                      <a:pt x="27" y="27"/>
                    </a:lnTo>
                    <a:lnTo>
                      <a:pt x="23" y="34"/>
                    </a:lnTo>
                    <a:lnTo>
                      <a:pt x="20" y="39"/>
                    </a:lnTo>
                    <a:lnTo>
                      <a:pt x="17" y="46"/>
                    </a:lnTo>
                    <a:lnTo>
                      <a:pt x="62" y="59"/>
                    </a:lnTo>
                    <a:lnTo>
                      <a:pt x="65" y="56"/>
                    </a:lnTo>
                    <a:lnTo>
                      <a:pt x="66" y="53"/>
                    </a:lnTo>
                    <a:lnTo>
                      <a:pt x="68" y="51"/>
                    </a:lnTo>
                    <a:lnTo>
                      <a:pt x="69" y="49"/>
                    </a:lnTo>
                    <a:lnTo>
                      <a:pt x="71" y="47"/>
                    </a:lnTo>
                    <a:lnTo>
                      <a:pt x="73" y="44"/>
                    </a:lnTo>
                    <a:lnTo>
                      <a:pt x="76" y="43"/>
                    </a:lnTo>
                    <a:lnTo>
                      <a:pt x="78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" name=""/>
              <p:cNvSpPr/>
              <p:nvPr/>
            </p:nvSpPr>
            <p:spPr>
              <a:xfrm>
                <a:off x="7486200" y="3243960"/>
                <a:ext cx="29880" cy="24120"/>
              </a:xfrm>
              <a:custGeom>
                <a:avLst/>
                <a:gdLst/>
                <a:ahLst/>
                <a:rect l="l" t="t" r="r" b="b"/>
                <a:pathLst>
                  <a:path w="141" h="196">
                    <a:moveTo>
                      <a:pt x="53" y="196"/>
                    </a:moveTo>
                    <a:lnTo>
                      <a:pt x="0" y="191"/>
                    </a:lnTo>
                    <a:lnTo>
                      <a:pt x="13" y="0"/>
                    </a:lnTo>
                    <a:lnTo>
                      <a:pt x="62" y="3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2"/>
                    </a:lnTo>
                    <a:lnTo>
                      <a:pt x="70" y="18"/>
                    </a:lnTo>
                    <a:lnTo>
                      <a:pt x="73" y="15"/>
                    </a:lnTo>
                    <a:lnTo>
                      <a:pt x="77" y="12"/>
                    </a:lnTo>
                    <a:lnTo>
                      <a:pt x="79" y="10"/>
                    </a:lnTo>
                    <a:lnTo>
                      <a:pt x="82" y="8"/>
                    </a:lnTo>
                    <a:lnTo>
                      <a:pt x="84" y="6"/>
                    </a:lnTo>
                    <a:lnTo>
                      <a:pt x="87" y="5"/>
                    </a:lnTo>
                    <a:lnTo>
                      <a:pt x="90" y="4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8" y="2"/>
                    </a:lnTo>
                    <a:lnTo>
                      <a:pt x="102" y="2"/>
                    </a:lnTo>
                    <a:lnTo>
                      <a:pt x="104" y="2"/>
                    </a:lnTo>
                    <a:lnTo>
                      <a:pt x="107" y="2"/>
                    </a:lnTo>
                    <a:lnTo>
                      <a:pt x="111" y="2"/>
                    </a:lnTo>
                    <a:lnTo>
                      <a:pt x="116" y="3"/>
                    </a:lnTo>
                    <a:lnTo>
                      <a:pt x="120" y="4"/>
                    </a:lnTo>
                    <a:lnTo>
                      <a:pt x="124" y="5"/>
                    </a:lnTo>
                    <a:lnTo>
                      <a:pt x="129" y="7"/>
                    </a:lnTo>
                    <a:lnTo>
                      <a:pt x="133" y="9"/>
                    </a:lnTo>
                    <a:lnTo>
                      <a:pt x="136" y="11"/>
                    </a:lnTo>
                    <a:lnTo>
                      <a:pt x="141" y="14"/>
                    </a:lnTo>
                    <a:lnTo>
                      <a:pt x="121" y="57"/>
                    </a:lnTo>
                    <a:lnTo>
                      <a:pt x="118" y="5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9" y="50"/>
                    </a:lnTo>
                    <a:lnTo>
                      <a:pt x="106" y="49"/>
                    </a:lnTo>
                    <a:lnTo>
                      <a:pt x="104" y="48"/>
                    </a:lnTo>
                    <a:lnTo>
                      <a:pt x="100" y="48"/>
                    </a:lnTo>
                    <a:lnTo>
                      <a:pt x="97" y="47"/>
                    </a:lnTo>
                    <a:lnTo>
                      <a:pt x="95" y="47"/>
                    </a:lnTo>
                    <a:lnTo>
                      <a:pt x="93" y="47"/>
                    </a:lnTo>
                    <a:lnTo>
                      <a:pt x="90" y="48"/>
                    </a:lnTo>
                    <a:lnTo>
                      <a:pt x="87" y="48"/>
                    </a:lnTo>
                    <a:lnTo>
                      <a:pt x="85" y="49"/>
                    </a:lnTo>
                    <a:lnTo>
                      <a:pt x="83" y="49"/>
                    </a:lnTo>
                    <a:lnTo>
                      <a:pt x="81" y="50"/>
                    </a:lnTo>
                    <a:lnTo>
                      <a:pt x="79" y="52"/>
                    </a:lnTo>
                    <a:lnTo>
                      <a:pt x="77" y="53"/>
                    </a:lnTo>
                    <a:lnTo>
                      <a:pt x="75" y="55"/>
                    </a:lnTo>
                    <a:lnTo>
                      <a:pt x="73" y="57"/>
                    </a:lnTo>
                    <a:lnTo>
                      <a:pt x="71" y="59"/>
                    </a:lnTo>
                    <a:lnTo>
                      <a:pt x="70" y="63"/>
                    </a:lnTo>
                    <a:lnTo>
                      <a:pt x="68" y="65"/>
                    </a:lnTo>
                    <a:lnTo>
                      <a:pt x="67" y="68"/>
                    </a:lnTo>
                    <a:lnTo>
                      <a:pt x="66" y="72"/>
                    </a:lnTo>
                    <a:lnTo>
                      <a:pt x="63" y="76"/>
                    </a:lnTo>
                    <a:lnTo>
                      <a:pt x="62" y="82"/>
                    </a:lnTo>
                    <a:lnTo>
                      <a:pt x="61" y="88"/>
                    </a:lnTo>
                    <a:lnTo>
                      <a:pt x="60" y="96"/>
                    </a:lnTo>
                    <a:lnTo>
                      <a:pt x="59" y="104"/>
                    </a:lnTo>
                    <a:lnTo>
                      <a:pt x="58" y="114"/>
                    </a:lnTo>
                    <a:lnTo>
                      <a:pt x="57" y="124"/>
                    </a:lnTo>
                    <a:lnTo>
                      <a:pt x="56" y="136"/>
                    </a:lnTo>
                    <a:lnTo>
                      <a:pt x="53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" name=""/>
              <p:cNvSpPr/>
              <p:nvPr/>
            </p:nvSpPr>
            <p:spPr>
              <a:xfrm>
                <a:off x="7516080" y="3234960"/>
                <a:ext cx="41040" cy="36000"/>
              </a:xfrm>
              <a:custGeom>
                <a:avLst/>
                <a:gdLst/>
                <a:ahLst/>
                <a:rect l="l" t="t" r="r" b="b"/>
                <a:pathLst>
                  <a:path w="182" h="270">
                    <a:moveTo>
                      <a:pt x="0" y="266"/>
                    </a:moveTo>
                    <a:lnTo>
                      <a:pt x="7" y="0"/>
                    </a:lnTo>
                    <a:lnTo>
                      <a:pt x="60" y="1"/>
                    </a:lnTo>
                    <a:lnTo>
                      <a:pt x="55" y="143"/>
                    </a:lnTo>
                    <a:lnTo>
                      <a:pt x="118" y="75"/>
                    </a:lnTo>
                    <a:lnTo>
                      <a:pt x="182" y="78"/>
                    </a:lnTo>
                    <a:lnTo>
                      <a:pt x="113" y="146"/>
                    </a:lnTo>
                    <a:lnTo>
                      <a:pt x="181" y="270"/>
                    </a:lnTo>
                    <a:lnTo>
                      <a:pt x="126" y="269"/>
                    </a:lnTo>
                    <a:lnTo>
                      <a:pt x="78" y="181"/>
                    </a:lnTo>
                    <a:lnTo>
                      <a:pt x="53" y="205"/>
                    </a:lnTo>
                    <a:lnTo>
                      <a:pt x="52" y="267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" name=""/>
              <p:cNvSpPr/>
              <p:nvPr/>
            </p:nvSpPr>
            <p:spPr>
              <a:xfrm>
                <a:off x="7558920" y="3243960"/>
                <a:ext cx="42480" cy="26640"/>
              </a:xfrm>
              <a:custGeom>
                <a:avLst/>
                <a:gdLst/>
                <a:ahLst/>
                <a:rect l="l" t="t" r="r" b="b"/>
                <a:pathLst>
                  <a:path w="184" h="202">
                    <a:moveTo>
                      <a:pt x="53" y="85"/>
                    </a:moveTo>
                    <a:lnTo>
                      <a:pt x="53" y="80"/>
                    </a:lnTo>
                    <a:lnTo>
                      <a:pt x="53" y="75"/>
                    </a:lnTo>
                    <a:lnTo>
                      <a:pt x="55" y="70"/>
                    </a:lnTo>
                    <a:lnTo>
                      <a:pt x="56" y="66"/>
                    </a:lnTo>
                    <a:lnTo>
                      <a:pt x="57" y="62"/>
                    </a:lnTo>
                    <a:lnTo>
                      <a:pt x="59" y="59"/>
                    </a:lnTo>
                    <a:lnTo>
                      <a:pt x="61" y="54"/>
                    </a:lnTo>
                    <a:lnTo>
                      <a:pt x="63" y="51"/>
                    </a:lnTo>
                    <a:lnTo>
                      <a:pt x="66" y="49"/>
                    </a:lnTo>
                    <a:lnTo>
                      <a:pt x="70" y="46"/>
                    </a:lnTo>
                    <a:lnTo>
                      <a:pt x="73" y="44"/>
                    </a:lnTo>
                    <a:lnTo>
                      <a:pt x="76" y="42"/>
                    </a:lnTo>
                    <a:lnTo>
                      <a:pt x="80" y="41"/>
                    </a:lnTo>
                    <a:lnTo>
                      <a:pt x="84" y="40"/>
                    </a:lnTo>
                    <a:lnTo>
                      <a:pt x="87" y="39"/>
                    </a:lnTo>
                    <a:lnTo>
                      <a:pt x="91" y="39"/>
                    </a:lnTo>
                    <a:lnTo>
                      <a:pt x="96" y="39"/>
                    </a:lnTo>
                    <a:lnTo>
                      <a:pt x="99" y="40"/>
                    </a:lnTo>
                    <a:lnTo>
                      <a:pt x="102" y="40"/>
                    </a:lnTo>
                    <a:lnTo>
                      <a:pt x="107" y="42"/>
                    </a:lnTo>
                    <a:lnTo>
                      <a:pt x="110" y="43"/>
                    </a:lnTo>
                    <a:lnTo>
                      <a:pt x="113" y="45"/>
                    </a:lnTo>
                    <a:lnTo>
                      <a:pt x="115" y="47"/>
                    </a:lnTo>
                    <a:lnTo>
                      <a:pt x="119" y="49"/>
                    </a:lnTo>
                    <a:lnTo>
                      <a:pt x="122" y="52"/>
                    </a:lnTo>
                    <a:lnTo>
                      <a:pt x="124" y="56"/>
                    </a:lnTo>
                    <a:lnTo>
                      <a:pt x="126" y="60"/>
                    </a:lnTo>
                    <a:lnTo>
                      <a:pt x="127" y="63"/>
                    </a:lnTo>
                    <a:lnTo>
                      <a:pt x="130" y="68"/>
                    </a:lnTo>
                    <a:lnTo>
                      <a:pt x="131" y="73"/>
                    </a:lnTo>
                    <a:lnTo>
                      <a:pt x="131" y="78"/>
                    </a:lnTo>
                    <a:lnTo>
                      <a:pt x="132" y="83"/>
                    </a:lnTo>
                    <a:lnTo>
                      <a:pt x="53" y="85"/>
                    </a:lnTo>
                    <a:close/>
                    <a:moveTo>
                      <a:pt x="118" y="156"/>
                    </a:moveTo>
                    <a:lnTo>
                      <a:pt x="115" y="158"/>
                    </a:lnTo>
                    <a:lnTo>
                      <a:pt x="113" y="159"/>
                    </a:lnTo>
                    <a:lnTo>
                      <a:pt x="111" y="160"/>
                    </a:lnTo>
                    <a:lnTo>
                      <a:pt x="109" y="161"/>
                    </a:lnTo>
                    <a:lnTo>
                      <a:pt x="106" y="162"/>
                    </a:lnTo>
                    <a:lnTo>
                      <a:pt x="103" y="162"/>
                    </a:lnTo>
                    <a:lnTo>
                      <a:pt x="100" y="163"/>
                    </a:lnTo>
                    <a:lnTo>
                      <a:pt x="97" y="163"/>
                    </a:lnTo>
                    <a:lnTo>
                      <a:pt x="93" y="163"/>
                    </a:lnTo>
                    <a:lnTo>
                      <a:pt x="88" y="162"/>
                    </a:lnTo>
                    <a:lnTo>
                      <a:pt x="85" y="161"/>
                    </a:lnTo>
                    <a:lnTo>
                      <a:pt x="81" y="160"/>
                    </a:lnTo>
                    <a:lnTo>
                      <a:pt x="77" y="159"/>
                    </a:lnTo>
                    <a:lnTo>
                      <a:pt x="74" y="157"/>
                    </a:lnTo>
                    <a:lnTo>
                      <a:pt x="70" y="154"/>
                    </a:lnTo>
                    <a:lnTo>
                      <a:pt x="68" y="151"/>
                    </a:lnTo>
                    <a:lnTo>
                      <a:pt x="64" y="148"/>
                    </a:lnTo>
                    <a:lnTo>
                      <a:pt x="61" y="144"/>
                    </a:lnTo>
                    <a:lnTo>
                      <a:pt x="59" y="141"/>
                    </a:lnTo>
                    <a:lnTo>
                      <a:pt x="58" y="137"/>
                    </a:lnTo>
                    <a:lnTo>
                      <a:pt x="56" y="131"/>
                    </a:lnTo>
                    <a:lnTo>
                      <a:pt x="55" y="127"/>
                    </a:lnTo>
                    <a:lnTo>
                      <a:pt x="53" y="122"/>
                    </a:lnTo>
                    <a:lnTo>
                      <a:pt x="53" y="116"/>
                    </a:lnTo>
                    <a:lnTo>
                      <a:pt x="184" y="113"/>
                    </a:lnTo>
                    <a:lnTo>
                      <a:pt x="184" y="98"/>
                    </a:lnTo>
                    <a:lnTo>
                      <a:pt x="182" y="85"/>
                    </a:lnTo>
                    <a:lnTo>
                      <a:pt x="180" y="74"/>
                    </a:lnTo>
                    <a:lnTo>
                      <a:pt x="177" y="62"/>
                    </a:lnTo>
                    <a:lnTo>
                      <a:pt x="173" y="51"/>
                    </a:lnTo>
                    <a:lnTo>
                      <a:pt x="169" y="43"/>
                    </a:lnTo>
                    <a:lnTo>
                      <a:pt x="163" y="34"/>
                    </a:lnTo>
                    <a:lnTo>
                      <a:pt x="158" y="27"/>
                    </a:lnTo>
                    <a:lnTo>
                      <a:pt x="150" y="20"/>
                    </a:lnTo>
                    <a:lnTo>
                      <a:pt x="144" y="14"/>
                    </a:lnTo>
                    <a:lnTo>
                      <a:pt x="135" y="10"/>
                    </a:lnTo>
                    <a:lnTo>
                      <a:pt x="126" y="5"/>
                    </a:lnTo>
                    <a:lnTo>
                      <a:pt x="118" y="3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69" y="2"/>
                    </a:lnTo>
                    <a:lnTo>
                      <a:pt x="60" y="4"/>
                    </a:lnTo>
                    <a:lnTo>
                      <a:pt x="52" y="8"/>
                    </a:lnTo>
                    <a:lnTo>
                      <a:pt x="44" y="12"/>
                    </a:lnTo>
                    <a:lnTo>
                      <a:pt x="37" y="16"/>
                    </a:lnTo>
                    <a:lnTo>
                      <a:pt x="29" y="23"/>
                    </a:lnTo>
                    <a:lnTo>
                      <a:pt x="23" y="29"/>
                    </a:lnTo>
                    <a:lnTo>
                      <a:pt x="18" y="35"/>
                    </a:lnTo>
                    <a:lnTo>
                      <a:pt x="12" y="44"/>
                    </a:lnTo>
                    <a:lnTo>
                      <a:pt x="9" y="52"/>
                    </a:lnTo>
                    <a:lnTo>
                      <a:pt x="6" y="61"/>
                    </a:lnTo>
                    <a:lnTo>
                      <a:pt x="2" y="72"/>
                    </a:lnTo>
                    <a:lnTo>
                      <a:pt x="1" y="81"/>
                    </a:lnTo>
                    <a:lnTo>
                      <a:pt x="0" y="93"/>
                    </a:lnTo>
                    <a:lnTo>
                      <a:pt x="0" y="105"/>
                    </a:lnTo>
                    <a:lnTo>
                      <a:pt x="0" y="114"/>
                    </a:lnTo>
                    <a:lnTo>
                      <a:pt x="1" y="124"/>
                    </a:lnTo>
                    <a:lnTo>
                      <a:pt x="3" y="132"/>
                    </a:lnTo>
                    <a:lnTo>
                      <a:pt x="6" y="141"/>
                    </a:lnTo>
                    <a:lnTo>
                      <a:pt x="9" y="149"/>
                    </a:lnTo>
                    <a:lnTo>
                      <a:pt x="12" y="157"/>
                    </a:lnTo>
                    <a:lnTo>
                      <a:pt x="16" y="163"/>
                    </a:lnTo>
                    <a:lnTo>
                      <a:pt x="21" y="171"/>
                    </a:lnTo>
                    <a:lnTo>
                      <a:pt x="27" y="178"/>
                    </a:lnTo>
                    <a:lnTo>
                      <a:pt x="35" y="184"/>
                    </a:lnTo>
                    <a:lnTo>
                      <a:pt x="44" y="190"/>
                    </a:lnTo>
                    <a:lnTo>
                      <a:pt x="53" y="194"/>
                    </a:lnTo>
                    <a:lnTo>
                      <a:pt x="63" y="197"/>
                    </a:lnTo>
                    <a:lnTo>
                      <a:pt x="74" y="199"/>
                    </a:lnTo>
                    <a:lnTo>
                      <a:pt x="85" y="200"/>
                    </a:lnTo>
                    <a:lnTo>
                      <a:pt x="98" y="202"/>
                    </a:lnTo>
                    <a:lnTo>
                      <a:pt x="106" y="200"/>
                    </a:lnTo>
                    <a:lnTo>
                      <a:pt x="113" y="199"/>
                    </a:lnTo>
                    <a:lnTo>
                      <a:pt x="121" y="198"/>
                    </a:lnTo>
                    <a:lnTo>
                      <a:pt x="127" y="197"/>
                    </a:lnTo>
                    <a:lnTo>
                      <a:pt x="134" y="194"/>
                    </a:lnTo>
                    <a:lnTo>
                      <a:pt x="140" y="192"/>
                    </a:lnTo>
                    <a:lnTo>
                      <a:pt x="146" y="189"/>
                    </a:lnTo>
                    <a:lnTo>
                      <a:pt x="151" y="186"/>
                    </a:lnTo>
                    <a:lnTo>
                      <a:pt x="157" y="181"/>
                    </a:lnTo>
                    <a:lnTo>
                      <a:pt x="161" y="177"/>
                    </a:lnTo>
                    <a:lnTo>
                      <a:pt x="165" y="172"/>
                    </a:lnTo>
                    <a:lnTo>
                      <a:pt x="170" y="166"/>
                    </a:lnTo>
                    <a:lnTo>
                      <a:pt x="173" y="161"/>
                    </a:lnTo>
                    <a:lnTo>
                      <a:pt x="176" y="155"/>
                    </a:lnTo>
                    <a:lnTo>
                      <a:pt x="180" y="148"/>
                    </a:lnTo>
                    <a:lnTo>
                      <a:pt x="182" y="142"/>
                    </a:lnTo>
                    <a:lnTo>
                      <a:pt x="130" y="134"/>
                    </a:lnTo>
                    <a:lnTo>
                      <a:pt x="128" y="138"/>
                    </a:lnTo>
                    <a:lnTo>
                      <a:pt x="127" y="142"/>
                    </a:lnTo>
                    <a:lnTo>
                      <a:pt x="126" y="144"/>
                    </a:lnTo>
                    <a:lnTo>
                      <a:pt x="125" y="147"/>
                    </a:lnTo>
                    <a:lnTo>
                      <a:pt x="123" y="149"/>
                    </a:lnTo>
                    <a:lnTo>
                      <a:pt x="122" y="153"/>
                    </a:lnTo>
                    <a:lnTo>
                      <a:pt x="120" y="155"/>
                    </a:lnTo>
                    <a:lnTo>
                      <a:pt x="118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" name=""/>
              <p:cNvSpPr/>
              <p:nvPr/>
            </p:nvSpPr>
            <p:spPr>
              <a:xfrm>
                <a:off x="7601400" y="3234960"/>
                <a:ext cx="28440" cy="34560"/>
              </a:xfrm>
              <a:custGeom>
                <a:avLst/>
                <a:gdLst/>
                <a:ahLst/>
                <a:rect l="l" t="t" r="r" b="b"/>
                <a:pathLst>
                  <a:path w="130" h="265">
                    <a:moveTo>
                      <a:pt x="111" y="66"/>
                    </a:moveTo>
                    <a:lnTo>
                      <a:pt x="114" y="106"/>
                    </a:lnTo>
                    <a:lnTo>
                      <a:pt x="80" y="108"/>
                    </a:lnTo>
                    <a:lnTo>
                      <a:pt x="85" y="186"/>
                    </a:lnTo>
                    <a:lnTo>
                      <a:pt x="85" y="191"/>
                    </a:lnTo>
                    <a:lnTo>
                      <a:pt x="85" y="197"/>
                    </a:lnTo>
                    <a:lnTo>
                      <a:pt x="86" y="201"/>
                    </a:lnTo>
                    <a:lnTo>
                      <a:pt x="86" y="204"/>
                    </a:lnTo>
                    <a:lnTo>
                      <a:pt x="86" y="207"/>
                    </a:lnTo>
                    <a:lnTo>
                      <a:pt x="87" y="210"/>
                    </a:lnTo>
                    <a:lnTo>
                      <a:pt x="87" y="212"/>
                    </a:lnTo>
                    <a:lnTo>
                      <a:pt x="87" y="213"/>
                    </a:lnTo>
                    <a:lnTo>
                      <a:pt x="88" y="214"/>
                    </a:lnTo>
                    <a:lnTo>
                      <a:pt x="88" y="215"/>
                    </a:lnTo>
                    <a:lnTo>
                      <a:pt x="89" y="216"/>
                    </a:lnTo>
                    <a:lnTo>
                      <a:pt x="89" y="217"/>
                    </a:lnTo>
                    <a:lnTo>
                      <a:pt x="90" y="217"/>
                    </a:lnTo>
                    <a:lnTo>
                      <a:pt x="90" y="218"/>
                    </a:lnTo>
                    <a:lnTo>
                      <a:pt x="92" y="219"/>
                    </a:lnTo>
                    <a:lnTo>
                      <a:pt x="93" y="219"/>
                    </a:lnTo>
                    <a:lnTo>
                      <a:pt x="94" y="220"/>
                    </a:lnTo>
                    <a:lnTo>
                      <a:pt x="95" y="220"/>
                    </a:lnTo>
                    <a:lnTo>
                      <a:pt x="96" y="220"/>
                    </a:lnTo>
                    <a:lnTo>
                      <a:pt x="97" y="221"/>
                    </a:lnTo>
                    <a:lnTo>
                      <a:pt x="98" y="221"/>
                    </a:lnTo>
                    <a:lnTo>
                      <a:pt x="99" y="221"/>
                    </a:lnTo>
                    <a:lnTo>
                      <a:pt x="100" y="221"/>
                    </a:lnTo>
                    <a:lnTo>
                      <a:pt x="101" y="221"/>
                    </a:lnTo>
                    <a:lnTo>
                      <a:pt x="104" y="221"/>
                    </a:lnTo>
                    <a:lnTo>
                      <a:pt x="106" y="220"/>
                    </a:lnTo>
                    <a:lnTo>
                      <a:pt x="108" y="220"/>
                    </a:lnTo>
                    <a:lnTo>
                      <a:pt x="110" y="219"/>
                    </a:lnTo>
                    <a:lnTo>
                      <a:pt x="113" y="218"/>
                    </a:lnTo>
                    <a:lnTo>
                      <a:pt x="115" y="217"/>
                    </a:lnTo>
                    <a:lnTo>
                      <a:pt x="119" y="216"/>
                    </a:lnTo>
                    <a:lnTo>
                      <a:pt x="122" y="215"/>
                    </a:lnTo>
                    <a:lnTo>
                      <a:pt x="130" y="254"/>
                    </a:lnTo>
                    <a:lnTo>
                      <a:pt x="125" y="256"/>
                    </a:lnTo>
                    <a:lnTo>
                      <a:pt x="120" y="258"/>
                    </a:lnTo>
                    <a:lnTo>
                      <a:pt x="115" y="260"/>
                    </a:lnTo>
                    <a:lnTo>
                      <a:pt x="110" y="261"/>
                    </a:lnTo>
                    <a:lnTo>
                      <a:pt x="106" y="262"/>
                    </a:lnTo>
                    <a:lnTo>
                      <a:pt x="100" y="263"/>
                    </a:lnTo>
                    <a:lnTo>
                      <a:pt x="95" y="264"/>
                    </a:lnTo>
                    <a:lnTo>
                      <a:pt x="89" y="265"/>
                    </a:lnTo>
                    <a:lnTo>
                      <a:pt x="85" y="265"/>
                    </a:lnTo>
                    <a:lnTo>
                      <a:pt x="82" y="265"/>
                    </a:lnTo>
                    <a:lnTo>
                      <a:pt x="78" y="265"/>
                    </a:lnTo>
                    <a:lnTo>
                      <a:pt x="75" y="264"/>
                    </a:lnTo>
                    <a:lnTo>
                      <a:pt x="72" y="264"/>
                    </a:lnTo>
                    <a:lnTo>
                      <a:pt x="70" y="263"/>
                    </a:lnTo>
                    <a:lnTo>
                      <a:pt x="67" y="263"/>
                    </a:lnTo>
                    <a:lnTo>
                      <a:pt x="63" y="262"/>
                    </a:lnTo>
                    <a:lnTo>
                      <a:pt x="60" y="261"/>
                    </a:lnTo>
                    <a:lnTo>
                      <a:pt x="58" y="260"/>
                    </a:lnTo>
                    <a:lnTo>
                      <a:pt x="56" y="259"/>
                    </a:lnTo>
                    <a:lnTo>
                      <a:pt x="53" y="258"/>
                    </a:lnTo>
                    <a:lnTo>
                      <a:pt x="51" y="255"/>
                    </a:lnTo>
                    <a:lnTo>
                      <a:pt x="49" y="254"/>
                    </a:lnTo>
                    <a:lnTo>
                      <a:pt x="47" y="252"/>
                    </a:lnTo>
                    <a:lnTo>
                      <a:pt x="46" y="251"/>
                    </a:lnTo>
                    <a:lnTo>
                      <a:pt x="45" y="249"/>
                    </a:lnTo>
                    <a:lnTo>
                      <a:pt x="44" y="247"/>
                    </a:lnTo>
                    <a:lnTo>
                      <a:pt x="41" y="245"/>
                    </a:lnTo>
                    <a:lnTo>
                      <a:pt x="40" y="243"/>
                    </a:lnTo>
                    <a:lnTo>
                      <a:pt x="39" y="240"/>
                    </a:lnTo>
                    <a:lnTo>
                      <a:pt x="39" y="237"/>
                    </a:lnTo>
                    <a:lnTo>
                      <a:pt x="38" y="234"/>
                    </a:lnTo>
                    <a:lnTo>
                      <a:pt x="37" y="232"/>
                    </a:lnTo>
                    <a:lnTo>
                      <a:pt x="36" y="229"/>
                    </a:lnTo>
                    <a:lnTo>
                      <a:pt x="36" y="226"/>
                    </a:lnTo>
                    <a:lnTo>
                      <a:pt x="35" y="222"/>
                    </a:lnTo>
                    <a:lnTo>
                      <a:pt x="35" y="218"/>
                    </a:lnTo>
                    <a:lnTo>
                      <a:pt x="35" y="214"/>
                    </a:lnTo>
                    <a:lnTo>
                      <a:pt x="34" y="209"/>
                    </a:lnTo>
                    <a:lnTo>
                      <a:pt x="34" y="202"/>
                    </a:lnTo>
                    <a:lnTo>
                      <a:pt x="33" y="196"/>
                    </a:lnTo>
                    <a:lnTo>
                      <a:pt x="27" y="112"/>
                    </a:lnTo>
                    <a:lnTo>
                      <a:pt x="3" y="114"/>
                    </a:lnTo>
                    <a:lnTo>
                      <a:pt x="0" y="73"/>
                    </a:lnTo>
                    <a:lnTo>
                      <a:pt x="24" y="71"/>
                    </a:lnTo>
                    <a:lnTo>
                      <a:pt x="21" y="33"/>
                    </a:lnTo>
                    <a:lnTo>
                      <a:pt x="71" y="0"/>
                    </a:lnTo>
                    <a:lnTo>
                      <a:pt x="76" y="68"/>
                    </a:lnTo>
                    <a:lnTo>
                      <a:pt x="111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" name=""/>
              <p:cNvSpPr/>
              <p:nvPr/>
            </p:nvSpPr>
            <p:spPr>
              <a:xfrm>
                <a:off x="7647480" y="3231360"/>
                <a:ext cx="48960" cy="36000"/>
              </a:xfrm>
              <a:custGeom>
                <a:avLst/>
                <a:gdLst/>
                <a:ahLst/>
                <a:rect l="l" t="t" r="r" b="b"/>
                <a:pathLst>
                  <a:path w="220" h="283">
                    <a:moveTo>
                      <a:pt x="87" y="53"/>
                    </a:moveTo>
                    <a:lnTo>
                      <a:pt x="94" y="52"/>
                    </a:lnTo>
                    <a:lnTo>
                      <a:pt x="100" y="51"/>
                    </a:lnTo>
                    <a:lnTo>
                      <a:pt x="107" y="49"/>
                    </a:lnTo>
                    <a:lnTo>
                      <a:pt x="112" y="49"/>
                    </a:lnTo>
                    <a:lnTo>
                      <a:pt x="117" y="48"/>
                    </a:lnTo>
                    <a:lnTo>
                      <a:pt x="120" y="48"/>
                    </a:lnTo>
                    <a:lnTo>
                      <a:pt x="124" y="48"/>
                    </a:lnTo>
                    <a:lnTo>
                      <a:pt x="126" y="48"/>
                    </a:lnTo>
                    <a:lnTo>
                      <a:pt x="130" y="48"/>
                    </a:lnTo>
                    <a:lnTo>
                      <a:pt x="133" y="48"/>
                    </a:lnTo>
                    <a:lnTo>
                      <a:pt x="136" y="49"/>
                    </a:lnTo>
                    <a:lnTo>
                      <a:pt x="139" y="51"/>
                    </a:lnTo>
                    <a:lnTo>
                      <a:pt x="142" y="52"/>
                    </a:lnTo>
                    <a:lnTo>
                      <a:pt x="145" y="53"/>
                    </a:lnTo>
                    <a:lnTo>
                      <a:pt x="148" y="55"/>
                    </a:lnTo>
                    <a:lnTo>
                      <a:pt x="150" y="57"/>
                    </a:lnTo>
                    <a:lnTo>
                      <a:pt x="152" y="59"/>
                    </a:lnTo>
                    <a:lnTo>
                      <a:pt x="155" y="61"/>
                    </a:lnTo>
                    <a:lnTo>
                      <a:pt x="157" y="63"/>
                    </a:lnTo>
                    <a:lnTo>
                      <a:pt x="158" y="67"/>
                    </a:lnTo>
                    <a:lnTo>
                      <a:pt x="160" y="69"/>
                    </a:lnTo>
                    <a:lnTo>
                      <a:pt x="161" y="72"/>
                    </a:lnTo>
                    <a:lnTo>
                      <a:pt x="162" y="75"/>
                    </a:lnTo>
                    <a:lnTo>
                      <a:pt x="162" y="79"/>
                    </a:lnTo>
                    <a:lnTo>
                      <a:pt x="163" y="81"/>
                    </a:lnTo>
                    <a:lnTo>
                      <a:pt x="163" y="85"/>
                    </a:lnTo>
                    <a:lnTo>
                      <a:pt x="163" y="88"/>
                    </a:lnTo>
                    <a:lnTo>
                      <a:pt x="162" y="90"/>
                    </a:lnTo>
                    <a:lnTo>
                      <a:pt x="162" y="93"/>
                    </a:lnTo>
                    <a:lnTo>
                      <a:pt x="161" y="95"/>
                    </a:lnTo>
                    <a:lnTo>
                      <a:pt x="161" y="97"/>
                    </a:lnTo>
                    <a:lnTo>
                      <a:pt x="160" y="101"/>
                    </a:lnTo>
                    <a:lnTo>
                      <a:pt x="158" y="103"/>
                    </a:lnTo>
                    <a:lnTo>
                      <a:pt x="157" y="105"/>
                    </a:lnTo>
                    <a:lnTo>
                      <a:pt x="156" y="107"/>
                    </a:lnTo>
                    <a:lnTo>
                      <a:pt x="154" y="109"/>
                    </a:lnTo>
                    <a:lnTo>
                      <a:pt x="151" y="111"/>
                    </a:lnTo>
                    <a:lnTo>
                      <a:pt x="149" y="112"/>
                    </a:lnTo>
                    <a:lnTo>
                      <a:pt x="147" y="114"/>
                    </a:lnTo>
                    <a:lnTo>
                      <a:pt x="145" y="116"/>
                    </a:lnTo>
                    <a:lnTo>
                      <a:pt x="142" y="118"/>
                    </a:lnTo>
                    <a:lnTo>
                      <a:pt x="138" y="119"/>
                    </a:lnTo>
                    <a:lnTo>
                      <a:pt x="134" y="120"/>
                    </a:lnTo>
                    <a:lnTo>
                      <a:pt x="129" y="121"/>
                    </a:lnTo>
                    <a:lnTo>
                      <a:pt x="123" y="123"/>
                    </a:lnTo>
                    <a:lnTo>
                      <a:pt x="118" y="124"/>
                    </a:lnTo>
                    <a:lnTo>
                      <a:pt x="110" y="125"/>
                    </a:lnTo>
                    <a:lnTo>
                      <a:pt x="102" y="126"/>
                    </a:lnTo>
                    <a:lnTo>
                      <a:pt x="73" y="130"/>
                    </a:lnTo>
                    <a:lnTo>
                      <a:pt x="61" y="56"/>
                    </a:lnTo>
                    <a:lnTo>
                      <a:pt x="87" y="53"/>
                    </a:lnTo>
                    <a:close/>
                    <a:moveTo>
                      <a:pt x="96" y="274"/>
                    </a:moveTo>
                    <a:lnTo>
                      <a:pt x="80" y="175"/>
                    </a:lnTo>
                    <a:lnTo>
                      <a:pt x="115" y="170"/>
                    </a:lnTo>
                    <a:lnTo>
                      <a:pt x="124" y="169"/>
                    </a:lnTo>
                    <a:lnTo>
                      <a:pt x="133" y="168"/>
                    </a:lnTo>
                    <a:lnTo>
                      <a:pt x="140" y="166"/>
                    </a:lnTo>
                    <a:lnTo>
                      <a:pt x="147" y="165"/>
                    </a:lnTo>
                    <a:lnTo>
                      <a:pt x="155" y="162"/>
                    </a:lnTo>
                    <a:lnTo>
                      <a:pt x="160" y="161"/>
                    </a:lnTo>
                    <a:lnTo>
                      <a:pt x="166" y="159"/>
                    </a:lnTo>
                    <a:lnTo>
                      <a:pt x="171" y="158"/>
                    </a:lnTo>
                    <a:lnTo>
                      <a:pt x="174" y="156"/>
                    </a:lnTo>
                    <a:lnTo>
                      <a:pt x="177" y="155"/>
                    </a:lnTo>
                    <a:lnTo>
                      <a:pt x="181" y="153"/>
                    </a:lnTo>
                    <a:lnTo>
                      <a:pt x="184" y="151"/>
                    </a:lnTo>
                    <a:lnTo>
                      <a:pt x="187" y="149"/>
                    </a:lnTo>
                    <a:lnTo>
                      <a:pt x="191" y="146"/>
                    </a:lnTo>
                    <a:lnTo>
                      <a:pt x="194" y="144"/>
                    </a:lnTo>
                    <a:lnTo>
                      <a:pt x="197" y="141"/>
                    </a:lnTo>
                    <a:lnTo>
                      <a:pt x="200" y="138"/>
                    </a:lnTo>
                    <a:lnTo>
                      <a:pt x="203" y="135"/>
                    </a:lnTo>
                    <a:lnTo>
                      <a:pt x="206" y="132"/>
                    </a:lnTo>
                    <a:lnTo>
                      <a:pt x="208" y="128"/>
                    </a:lnTo>
                    <a:lnTo>
                      <a:pt x="210" y="124"/>
                    </a:lnTo>
                    <a:lnTo>
                      <a:pt x="212" y="121"/>
                    </a:lnTo>
                    <a:lnTo>
                      <a:pt x="214" y="117"/>
                    </a:lnTo>
                    <a:lnTo>
                      <a:pt x="216" y="111"/>
                    </a:lnTo>
                    <a:lnTo>
                      <a:pt x="217" y="107"/>
                    </a:lnTo>
                    <a:lnTo>
                      <a:pt x="218" y="103"/>
                    </a:lnTo>
                    <a:lnTo>
                      <a:pt x="219" y="97"/>
                    </a:lnTo>
                    <a:lnTo>
                      <a:pt x="220" y="92"/>
                    </a:lnTo>
                    <a:lnTo>
                      <a:pt x="220" y="87"/>
                    </a:lnTo>
                    <a:lnTo>
                      <a:pt x="220" y="81"/>
                    </a:lnTo>
                    <a:lnTo>
                      <a:pt x="219" y="76"/>
                    </a:lnTo>
                    <a:lnTo>
                      <a:pt x="218" y="70"/>
                    </a:lnTo>
                    <a:lnTo>
                      <a:pt x="217" y="62"/>
                    </a:lnTo>
                    <a:lnTo>
                      <a:pt x="214" y="55"/>
                    </a:lnTo>
                    <a:lnTo>
                      <a:pt x="212" y="48"/>
                    </a:lnTo>
                    <a:lnTo>
                      <a:pt x="210" y="42"/>
                    </a:lnTo>
                    <a:lnTo>
                      <a:pt x="207" y="36"/>
                    </a:lnTo>
                    <a:lnTo>
                      <a:pt x="204" y="30"/>
                    </a:lnTo>
                    <a:lnTo>
                      <a:pt x="199" y="25"/>
                    </a:lnTo>
                    <a:lnTo>
                      <a:pt x="195" y="21"/>
                    </a:lnTo>
                    <a:lnTo>
                      <a:pt x="189" y="16"/>
                    </a:lnTo>
                    <a:lnTo>
                      <a:pt x="185" y="13"/>
                    </a:lnTo>
                    <a:lnTo>
                      <a:pt x="180" y="10"/>
                    </a:lnTo>
                    <a:lnTo>
                      <a:pt x="174" y="7"/>
                    </a:lnTo>
                    <a:lnTo>
                      <a:pt x="169" y="5"/>
                    </a:lnTo>
                    <a:lnTo>
                      <a:pt x="163" y="3"/>
                    </a:lnTo>
                    <a:lnTo>
                      <a:pt x="158" y="2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2" y="0"/>
                    </a:lnTo>
                    <a:lnTo>
                      <a:pt x="135" y="0"/>
                    </a:lnTo>
                    <a:lnTo>
                      <a:pt x="127" y="2"/>
                    </a:lnTo>
                    <a:lnTo>
                      <a:pt x="119" y="3"/>
                    </a:lnTo>
                    <a:lnTo>
                      <a:pt x="109" y="4"/>
                    </a:lnTo>
                    <a:lnTo>
                      <a:pt x="99" y="5"/>
                    </a:lnTo>
                    <a:lnTo>
                      <a:pt x="87" y="7"/>
                    </a:lnTo>
                    <a:lnTo>
                      <a:pt x="0" y="20"/>
                    </a:lnTo>
                    <a:lnTo>
                      <a:pt x="41" y="283"/>
                    </a:lnTo>
                    <a:lnTo>
                      <a:pt x="96" y="2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" name=""/>
              <p:cNvSpPr/>
              <p:nvPr/>
            </p:nvSpPr>
            <p:spPr>
              <a:xfrm>
                <a:off x="7701120" y="3233520"/>
                <a:ext cx="28080" cy="28080"/>
              </a:xfrm>
              <a:custGeom>
                <a:avLst/>
                <a:gdLst/>
                <a:ahLst/>
                <a:rect l="l" t="t" r="r" b="b"/>
                <a:pathLst>
                  <a:path w="125" h="213">
                    <a:moveTo>
                      <a:pt x="92" y="203"/>
                    </a:moveTo>
                    <a:lnTo>
                      <a:pt x="41" y="213"/>
                    </a:lnTo>
                    <a:lnTo>
                      <a:pt x="0" y="26"/>
                    </a:lnTo>
                    <a:lnTo>
                      <a:pt x="47" y="15"/>
                    </a:lnTo>
                    <a:lnTo>
                      <a:pt x="53" y="42"/>
                    </a:lnTo>
                    <a:lnTo>
                      <a:pt x="54" y="36"/>
                    </a:lnTo>
                    <a:lnTo>
                      <a:pt x="56" y="32"/>
                    </a:lnTo>
                    <a:lnTo>
                      <a:pt x="59" y="28"/>
                    </a:lnTo>
                    <a:lnTo>
                      <a:pt x="61" y="24"/>
                    </a:lnTo>
                    <a:lnTo>
                      <a:pt x="63" y="20"/>
                    </a:lnTo>
                    <a:lnTo>
                      <a:pt x="65" y="17"/>
                    </a:lnTo>
                    <a:lnTo>
                      <a:pt x="67" y="15"/>
                    </a:lnTo>
                    <a:lnTo>
                      <a:pt x="69" y="12"/>
                    </a:lnTo>
                    <a:lnTo>
                      <a:pt x="72" y="11"/>
                    </a:lnTo>
                    <a:lnTo>
                      <a:pt x="74" y="9"/>
                    </a:lnTo>
                    <a:lnTo>
                      <a:pt x="76" y="7"/>
                    </a:lnTo>
                    <a:lnTo>
                      <a:pt x="78" y="6"/>
                    </a:lnTo>
                    <a:lnTo>
                      <a:pt x="81" y="5"/>
                    </a:lnTo>
                    <a:lnTo>
                      <a:pt x="84" y="3"/>
                    </a:lnTo>
                    <a:lnTo>
                      <a:pt x="87" y="2"/>
                    </a:lnTo>
                    <a:lnTo>
                      <a:pt x="90" y="1"/>
                    </a:lnTo>
                    <a:lnTo>
                      <a:pt x="94" y="1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7" y="0"/>
                    </a:lnTo>
                    <a:lnTo>
                      <a:pt x="112" y="1"/>
                    </a:lnTo>
                    <a:lnTo>
                      <a:pt x="116" y="1"/>
                    </a:lnTo>
                    <a:lnTo>
                      <a:pt x="121" y="2"/>
                    </a:lnTo>
                    <a:lnTo>
                      <a:pt x="125" y="3"/>
                    </a:lnTo>
                    <a:lnTo>
                      <a:pt x="119" y="50"/>
                    </a:lnTo>
                    <a:lnTo>
                      <a:pt x="115" y="49"/>
                    </a:lnTo>
                    <a:lnTo>
                      <a:pt x="112" y="48"/>
                    </a:lnTo>
                    <a:lnTo>
                      <a:pt x="109" y="48"/>
                    </a:lnTo>
                    <a:lnTo>
                      <a:pt x="105" y="47"/>
                    </a:lnTo>
                    <a:lnTo>
                      <a:pt x="102" y="47"/>
                    </a:lnTo>
                    <a:lnTo>
                      <a:pt x="99" y="47"/>
                    </a:lnTo>
                    <a:lnTo>
                      <a:pt x="97" y="47"/>
                    </a:lnTo>
                    <a:lnTo>
                      <a:pt x="93" y="48"/>
                    </a:lnTo>
                    <a:lnTo>
                      <a:pt x="91" y="48"/>
                    </a:lnTo>
                    <a:lnTo>
                      <a:pt x="88" y="49"/>
                    </a:lnTo>
                    <a:lnTo>
                      <a:pt x="86" y="50"/>
                    </a:lnTo>
                    <a:lnTo>
                      <a:pt x="84" y="51"/>
                    </a:lnTo>
                    <a:lnTo>
                      <a:pt x="81" y="52"/>
                    </a:lnTo>
                    <a:lnTo>
                      <a:pt x="80" y="54"/>
                    </a:lnTo>
                    <a:lnTo>
                      <a:pt x="78" y="56"/>
                    </a:lnTo>
                    <a:lnTo>
                      <a:pt x="77" y="58"/>
                    </a:lnTo>
                    <a:lnTo>
                      <a:pt x="75" y="59"/>
                    </a:lnTo>
                    <a:lnTo>
                      <a:pt x="74" y="62"/>
                    </a:lnTo>
                    <a:lnTo>
                      <a:pt x="73" y="64"/>
                    </a:lnTo>
                    <a:lnTo>
                      <a:pt x="72" y="67"/>
                    </a:lnTo>
                    <a:lnTo>
                      <a:pt x="70" y="69"/>
                    </a:lnTo>
                    <a:lnTo>
                      <a:pt x="70" y="73"/>
                    </a:lnTo>
                    <a:lnTo>
                      <a:pt x="69" y="77"/>
                    </a:lnTo>
                    <a:lnTo>
                      <a:pt x="69" y="80"/>
                    </a:lnTo>
                    <a:lnTo>
                      <a:pt x="69" y="85"/>
                    </a:lnTo>
                    <a:lnTo>
                      <a:pt x="69" y="91"/>
                    </a:lnTo>
                    <a:lnTo>
                      <a:pt x="70" y="97"/>
                    </a:lnTo>
                    <a:lnTo>
                      <a:pt x="72" y="105"/>
                    </a:lnTo>
                    <a:lnTo>
                      <a:pt x="73" y="113"/>
                    </a:lnTo>
                    <a:lnTo>
                      <a:pt x="75" y="123"/>
                    </a:lnTo>
                    <a:lnTo>
                      <a:pt x="77" y="133"/>
                    </a:lnTo>
                    <a:lnTo>
                      <a:pt x="79" y="145"/>
                    </a:lnTo>
                    <a:lnTo>
                      <a:pt x="92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8" name=""/>
              <p:cNvSpPr/>
              <p:nvPr/>
            </p:nvSpPr>
            <p:spPr>
              <a:xfrm>
                <a:off x="7726680" y="3223440"/>
                <a:ext cx="26640" cy="34560"/>
              </a:xfrm>
              <a:custGeom>
                <a:avLst/>
                <a:gdLst/>
                <a:ahLst/>
                <a:rect l="l" t="t" r="r" b="b"/>
                <a:pathLst>
                  <a:path w="118" h="271">
                    <a:moveTo>
                      <a:pt x="12" y="58"/>
                    </a:moveTo>
                    <a:lnTo>
                      <a:pt x="0" y="13"/>
                    </a:lnTo>
                    <a:lnTo>
                      <a:pt x="50" y="0"/>
                    </a:lnTo>
                    <a:lnTo>
                      <a:pt x="62" y="46"/>
                    </a:lnTo>
                    <a:lnTo>
                      <a:pt x="12" y="58"/>
                    </a:lnTo>
                    <a:close/>
                    <a:moveTo>
                      <a:pt x="68" y="271"/>
                    </a:moveTo>
                    <a:lnTo>
                      <a:pt x="18" y="84"/>
                    </a:lnTo>
                    <a:lnTo>
                      <a:pt x="68" y="71"/>
                    </a:lnTo>
                    <a:lnTo>
                      <a:pt x="118" y="258"/>
                    </a:lnTo>
                    <a:lnTo>
                      <a:pt x="68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9" name=""/>
              <p:cNvSpPr/>
              <p:nvPr/>
            </p:nvSpPr>
            <p:spPr>
              <a:xfrm>
                <a:off x="7753320" y="3225960"/>
                <a:ext cx="40680" cy="27000"/>
              </a:xfrm>
              <a:custGeom>
                <a:avLst/>
                <a:gdLst/>
                <a:ahLst/>
                <a:rect l="l" t="t" r="r" b="b"/>
                <a:pathLst>
                  <a:path w="195" h="203">
                    <a:moveTo>
                      <a:pt x="170" y="38"/>
                    </a:moveTo>
                    <a:lnTo>
                      <a:pt x="124" y="62"/>
                    </a:lnTo>
                    <a:lnTo>
                      <a:pt x="122" y="59"/>
                    </a:lnTo>
                    <a:lnTo>
                      <a:pt x="120" y="56"/>
                    </a:lnTo>
                    <a:lnTo>
                      <a:pt x="118" y="53"/>
                    </a:lnTo>
                    <a:lnTo>
                      <a:pt x="116" y="51"/>
                    </a:lnTo>
                    <a:lnTo>
                      <a:pt x="113" y="49"/>
                    </a:lnTo>
                    <a:lnTo>
                      <a:pt x="111" y="46"/>
                    </a:lnTo>
                    <a:lnTo>
                      <a:pt x="108" y="45"/>
                    </a:lnTo>
                    <a:lnTo>
                      <a:pt x="106" y="44"/>
                    </a:lnTo>
                    <a:lnTo>
                      <a:pt x="103" y="43"/>
                    </a:lnTo>
                    <a:lnTo>
                      <a:pt x="100" y="42"/>
                    </a:lnTo>
                    <a:lnTo>
                      <a:pt x="97" y="42"/>
                    </a:lnTo>
                    <a:lnTo>
                      <a:pt x="94" y="42"/>
                    </a:lnTo>
                    <a:lnTo>
                      <a:pt x="91" y="42"/>
                    </a:lnTo>
                    <a:lnTo>
                      <a:pt x="87" y="42"/>
                    </a:lnTo>
                    <a:lnTo>
                      <a:pt x="84" y="43"/>
                    </a:lnTo>
                    <a:lnTo>
                      <a:pt x="81" y="44"/>
                    </a:lnTo>
                    <a:lnTo>
                      <a:pt x="76" y="45"/>
                    </a:lnTo>
                    <a:lnTo>
                      <a:pt x="72" y="47"/>
                    </a:lnTo>
                    <a:lnTo>
                      <a:pt x="69" y="50"/>
                    </a:lnTo>
                    <a:lnTo>
                      <a:pt x="64" y="52"/>
                    </a:lnTo>
                    <a:lnTo>
                      <a:pt x="62" y="55"/>
                    </a:lnTo>
                    <a:lnTo>
                      <a:pt x="59" y="58"/>
                    </a:lnTo>
                    <a:lnTo>
                      <a:pt x="57" y="61"/>
                    </a:lnTo>
                    <a:lnTo>
                      <a:pt x="55" y="66"/>
                    </a:lnTo>
                    <a:lnTo>
                      <a:pt x="54" y="70"/>
                    </a:lnTo>
                    <a:lnTo>
                      <a:pt x="52" y="74"/>
                    </a:lnTo>
                    <a:lnTo>
                      <a:pt x="52" y="79"/>
                    </a:lnTo>
                    <a:lnTo>
                      <a:pt x="52" y="85"/>
                    </a:lnTo>
                    <a:lnTo>
                      <a:pt x="52" y="91"/>
                    </a:lnTo>
                    <a:lnTo>
                      <a:pt x="54" y="98"/>
                    </a:lnTo>
                    <a:lnTo>
                      <a:pt x="56" y="104"/>
                    </a:lnTo>
                    <a:lnTo>
                      <a:pt x="58" y="111"/>
                    </a:lnTo>
                    <a:lnTo>
                      <a:pt x="60" y="119"/>
                    </a:lnTo>
                    <a:lnTo>
                      <a:pt x="63" y="126"/>
                    </a:lnTo>
                    <a:lnTo>
                      <a:pt x="67" y="133"/>
                    </a:lnTo>
                    <a:lnTo>
                      <a:pt x="70" y="138"/>
                    </a:lnTo>
                    <a:lnTo>
                      <a:pt x="73" y="143"/>
                    </a:lnTo>
                    <a:lnTo>
                      <a:pt x="76" y="148"/>
                    </a:lnTo>
                    <a:lnTo>
                      <a:pt x="80" y="151"/>
                    </a:lnTo>
                    <a:lnTo>
                      <a:pt x="84" y="154"/>
                    </a:lnTo>
                    <a:lnTo>
                      <a:pt x="87" y="156"/>
                    </a:lnTo>
                    <a:lnTo>
                      <a:pt x="92" y="157"/>
                    </a:lnTo>
                    <a:lnTo>
                      <a:pt x="96" y="159"/>
                    </a:lnTo>
                    <a:lnTo>
                      <a:pt x="100" y="159"/>
                    </a:lnTo>
                    <a:lnTo>
                      <a:pt x="105" y="160"/>
                    </a:lnTo>
                    <a:lnTo>
                      <a:pt x="109" y="159"/>
                    </a:lnTo>
                    <a:lnTo>
                      <a:pt x="113" y="159"/>
                    </a:lnTo>
                    <a:lnTo>
                      <a:pt x="119" y="158"/>
                    </a:lnTo>
                    <a:lnTo>
                      <a:pt x="122" y="156"/>
                    </a:lnTo>
                    <a:lnTo>
                      <a:pt x="125" y="155"/>
                    </a:lnTo>
                    <a:lnTo>
                      <a:pt x="128" y="154"/>
                    </a:lnTo>
                    <a:lnTo>
                      <a:pt x="131" y="152"/>
                    </a:lnTo>
                    <a:lnTo>
                      <a:pt x="133" y="150"/>
                    </a:lnTo>
                    <a:lnTo>
                      <a:pt x="135" y="148"/>
                    </a:lnTo>
                    <a:lnTo>
                      <a:pt x="137" y="145"/>
                    </a:lnTo>
                    <a:lnTo>
                      <a:pt x="138" y="142"/>
                    </a:lnTo>
                    <a:lnTo>
                      <a:pt x="141" y="140"/>
                    </a:lnTo>
                    <a:lnTo>
                      <a:pt x="142" y="137"/>
                    </a:lnTo>
                    <a:lnTo>
                      <a:pt x="143" y="134"/>
                    </a:lnTo>
                    <a:lnTo>
                      <a:pt x="143" y="129"/>
                    </a:lnTo>
                    <a:lnTo>
                      <a:pt x="144" y="125"/>
                    </a:lnTo>
                    <a:lnTo>
                      <a:pt x="144" y="121"/>
                    </a:lnTo>
                    <a:lnTo>
                      <a:pt x="143" y="117"/>
                    </a:lnTo>
                    <a:lnTo>
                      <a:pt x="143" y="111"/>
                    </a:lnTo>
                    <a:lnTo>
                      <a:pt x="194" y="105"/>
                    </a:lnTo>
                    <a:lnTo>
                      <a:pt x="195" y="114"/>
                    </a:lnTo>
                    <a:lnTo>
                      <a:pt x="195" y="122"/>
                    </a:lnTo>
                    <a:lnTo>
                      <a:pt x="194" y="129"/>
                    </a:lnTo>
                    <a:lnTo>
                      <a:pt x="193" y="137"/>
                    </a:lnTo>
                    <a:lnTo>
                      <a:pt x="191" y="144"/>
                    </a:lnTo>
                    <a:lnTo>
                      <a:pt x="188" y="151"/>
                    </a:lnTo>
                    <a:lnTo>
                      <a:pt x="185" y="157"/>
                    </a:lnTo>
                    <a:lnTo>
                      <a:pt x="181" y="164"/>
                    </a:lnTo>
                    <a:lnTo>
                      <a:pt x="176" y="169"/>
                    </a:lnTo>
                    <a:lnTo>
                      <a:pt x="172" y="174"/>
                    </a:lnTo>
                    <a:lnTo>
                      <a:pt x="167" y="180"/>
                    </a:lnTo>
                    <a:lnTo>
                      <a:pt x="160" y="184"/>
                    </a:lnTo>
                    <a:lnTo>
                      <a:pt x="154" y="188"/>
                    </a:lnTo>
                    <a:lnTo>
                      <a:pt x="146" y="191"/>
                    </a:lnTo>
                    <a:lnTo>
                      <a:pt x="137" y="196"/>
                    </a:lnTo>
                    <a:lnTo>
                      <a:pt x="129" y="198"/>
                    </a:lnTo>
                    <a:lnTo>
                      <a:pt x="119" y="201"/>
                    </a:lnTo>
                    <a:lnTo>
                      <a:pt x="109" y="203"/>
                    </a:lnTo>
                    <a:lnTo>
                      <a:pt x="99" y="203"/>
                    </a:lnTo>
                    <a:lnTo>
                      <a:pt x="89" y="203"/>
                    </a:lnTo>
                    <a:lnTo>
                      <a:pt x="81" y="202"/>
                    </a:lnTo>
                    <a:lnTo>
                      <a:pt x="72" y="200"/>
                    </a:lnTo>
                    <a:lnTo>
                      <a:pt x="63" y="197"/>
                    </a:lnTo>
                    <a:lnTo>
                      <a:pt x="55" y="193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3" y="176"/>
                    </a:lnTo>
                    <a:lnTo>
                      <a:pt x="26" y="169"/>
                    </a:lnTo>
                    <a:lnTo>
                      <a:pt x="21" y="160"/>
                    </a:lnTo>
                    <a:lnTo>
                      <a:pt x="17" y="151"/>
                    </a:lnTo>
                    <a:lnTo>
                      <a:pt x="11" y="141"/>
                    </a:lnTo>
                    <a:lnTo>
                      <a:pt x="8" y="131"/>
                    </a:lnTo>
                    <a:lnTo>
                      <a:pt x="5" y="119"/>
                    </a:lnTo>
                    <a:lnTo>
                      <a:pt x="2" y="108"/>
                    </a:lnTo>
                    <a:lnTo>
                      <a:pt x="1" y="98"/>
                    </a:lnTo>
                    <a:lnTo>
                      <a:pt x="0" y="88"/>
                    </a:lnTo>
                    <a:lnTo>
                      <a:pt x="1" y="78"/>
                    </a:lnTo>
                    <a:lnTo>
                      <a:pt x="4" y="69"/>
                    </a:lnTo>
                    <a:lnTo>
                      <a:pt x="6" y="60"/>
                    </a:lnTo>
                    <a:lnTo>
                      <a:pt x="9" y="52"/>
                    </a:lnTo>
                    <a:lnTo>
                      <a:pt x="13" y="44"/>
                    </a:lnTo>
                    <a:lnTo>
                      <a:pt x="19" y="37"/>
                    </a:lnTo>
                    <a:lnTo>
                      <a:pt x="25" y="30"/>
                    </a:lnTo>
                    <a:lnTo>
                      <a:pt x="32" y="24"/>
                    </a:lnTo>
                    <a:lnTo>
                      <a:pt x="39" y="19"/>
                    </a:lnTo>
                    <a:lnTo>
                      <a:pt x="48" y="13"/>
                    </a:lnTo>
                    <a:lnTo>
                      <a:pt x="58" y="9"/>
                    </a:lnTo>
                    <a:lnTo>
                      <a:pt x="68" y="6"/>
                    </a:lnTo>
                    <a:lnTo>
                      <a:pt x="76" y="4"/>
                    </a:lnTo>
                    <a:lnTo>
                      <a:pt x="84" y="2"/>
                    </a:lnTo>
                    <a:lnTo>
                      <a:pt x="92" y="1"/>
                    </a:lnTo>
                    <a:lnTo>
                      <a:pt x="99" y="0"/>
                    </a:lnTo>
                    <a:lnTo>
                      <a:pt x="107" y="0"/>
                    </a:lnTo>
                    <a:lnTo>
                      <a:pt x="113" y="1"/>
                    </a:lnTo>
                    <a:lnTo>
                      <a:pt x="120" y="2"/>
                    </a:lnTo>
                    <a:lnTo>
                      <a:pt x="126" y="4"/>
                    </a:lnTo>
                    <a:lnTo>
                      <a:pt x="133" y="6"/>
                    </a:lnTo>
                    <a:lnTo>
                      <a:pt x="138" y="9"/>
                    </a:lnTo>
                    <a:lnTo>
                      <a:pt x="145" y="12"/>
                    </a:lnTo>
                    <a:lnTo>
                      <a:pt x="150" y="17"/>
                    </a:lnTo>
                    <a:lnTo>
                      <a:pt x="155" y="21"/>
                    </a:lnTo>
                    <a:lnTo>
                      <a:pt x="160" y="26"/>
                    </a:lnTo>
                    <a:lnTo>
                      <a:pt x="166" y="31"/>
                    </a:lnTo>
                    <a:lnTo>
                      <a:pt x="17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0" name=""/>
              <p:cNvSpPr/>
              <p:nvPr/>
            </p:nvSpPr>
            <p:spPr>
              <a:xfrm>
                <a:off x="7792920" y="3218040"/>
                <a:ext cx="43920" cy="25920"/>
              </a:xfrm>
              <a:custGeom>
                <a:avLst/>
                <a:gdLst/>
                <a:ahLst/>
                <a:rect l="l" t="t" r="r" b="b"/>
                <a:pathLst>
                  <a:path w="195" h="201">
                    <a:moveTo>
                      <a:pt x="55" y="99"/>
                    </a:moveTo>
                    <a:lnTo>
                      <a:pt x="53" y="93"/>
                    </a:lnTo>
                    <a:lnTo>
                      <a:pt x="51" y="89"/>
                    </a:lnTo>
                    <a:lnTo>
                      <a:pt x="50" y="85"/>
                    </a:lnTo>
                    <a:lnTo>
                      <a:pt x="50" y="80"/>
                    </a:lnTo>
                    <a:lnTo>
                      <a:pt x="49" y="75"/>
                    </a:lnTo>
                    <a:lnTo>
                      <a:pt x="50" y="71"/>
                    </a:lnTo>
                    <a:lnTo>
                      <a:pt x="51" y="68"/>
                    </a:lnTo>
                    <a:lnTo>
                      <a:pt x="53" y="64"/>
                    </a:lnTo>
                    <a:lnTo>
                      <a:pt x="54" y="60"/>
                    </a:lnTo>
                    <a:lnTo>
                      <a:pt x="56" y="56"/>
                    </a:lnTo>
                    <a:lnTo>
                      <a:pt x="58" y="53"/>
                    </a:lnTo>
                    <a:lnTo>
                      <a:pt x="60" y="51"/>
                    </a:lnTo>
                    <a:lnTo>
                      <a:pt x="63" y="48"/>
                    </a:lnTo>
                    <a:lnTo>
                      <a:pt x="67" y="45"/>
                    </a:lnTo>
                    <a:lnTo>
                      <a:pt x="70" y="43"/>
                    </a:lnTo>
                    <a:lnTo>
                      <a:pt x="73" y="42"/>
                    </a:lnTo>
                    <a:lnTo>
                      <a:pt x="78" y="41"/>
                    </a:lnTo>
                    <a:lnTo>
                      <a:pt x="81" y="40"/>
                    </a:lnTo>
                    <a:lnTo>
                      <a:pt x="85" y="39"/>
                    </a:lnTo>
                    <a:lnTo>
                      <a:pt x="88" y="39"/>
                    </a:lnTo>
                    <a:lnTo>
                      <a:pt x="92" y="40"/>
                    </a:lnTo>
                    <a:lnTo>
                      <a:pt x="96" y="40"/>
                    </a:lnTo>
                    <a:lnTo>
                      <a:pt x="99" y="41"/>
                    </a:lnTo>
                    <a:lnTo>
                      <a:pt x="104" y="43"/>
                    </a:lnTo>
                    <a:lnTo>
                      <a:pt x="107" y="44"/>
                    </a:lnTo>
                    <a:lnTo>
                      <a:pt x="110" y="47"/>
                    </a:lnTo>
                    <a:lnTo>
                      <a:pt x="113" y="50"/>
                    </a:lnTo>
                    <a:lnTo>
                      <a:pt x="117" y="53"/>
                    </a:lnTo>
                    <a:lnTo>
                      <a:pt x="119" y="56"/>
                    </a:lnTo>
                    <a:lnTo>
                      <a:pt x="122" y="60"/>
                    </a:lnTo>
                    <a:lnTo>
                      <a:pt x="124" y="65"/>
                    </a:lnTo>
                    <a:lnTo>
                      <a:pt x="126" y="70"/>
                    </a:lnTo>
                    <a:lnTo>
                      <a:pt x="55" y="99"/>
                    </a:lnTo>
                    <a:close/>
                    <a:moveTo>
                      <a:pt x="140" y="142"/>
                    </a:moveTo>
                    <a:lnTo>
                      <a:pt x="138" y="146"/>
                    </a:lnTo>
                    <a:lnTo>
                      <a:pt x="137" y="148"/>
                    </a:lnTo>
                    <a:lnTo>
                      <a:pt x="135" y="149"/>
                    </a:lnTo>
                    <a:lnTo>
                      <a:pt x="133" y="151"/>
                    </a:lnTo>
                    <a:lnTo>
                      <a:pt x="131" y="153"/>
                    </a:lnTo>
                    <a:lnTo>
                      <a:pt x="129" y="154"/>
                    </a:lnTo>
                    <a:lnTo>
                      <a:pt x="126" y="155"/>
                    </a:lnTo>
                    <a:lnTo>
                      <a:pt x="123" y="156"/>
                    </a:lnTo>
                    <a:lnTo>
                      <a:pt x="119" y="158"/>
                    </a:lnTo>
                    <a:lnTo>
                      <a:pt x="116" y="159"/>
                    </a:lnTo>
                    <a:lnTo>
                      <a:pt x="111" y="159"/>
                    </a:lnTo>
                    <a:lnTo>
                      <a:pt x="107" y="159"/>
                    </a:lnTo>
                    <a:lnTo>
                      <a:pt x="103" y="159"/>
                    </a:lnTo>
                    <a:lnTo>
                      <a:pt x="99" y="158"/>
                    </a:lnTo>
                    <a:lnTo>
                      <a:pt x="95" y="157"/>
                    </a:lnTo>
                    <a:lnTo>
                      <a:pt x="91" y="156"/>
                    </a:lnTo>
                    <a:lnTo>
                      <a:pt x="87" y="154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6"/>
                    </a:lnTo>
                    <a:lnTo>
                      <a:pt x="73" y="141"/>
                    </a:lnTo>
                    <a:lnTo>
                      <a:pt x="71" y="137"/>
                    </a:lnTo>
                    <a:lnTo>
                      <a:pt x="68" y="133"/>
                    </a:lnTo>
                    <a:lnTo>
                      <a:pt x="66" y="128"/>
                    </a:lnTo>
                    <a:lnTo>
                      <a:pt x="186" y="80"/>
                    </a:lnTo>
                    <a:lnTo>
                      <a:pt x="181" y="67"/>
                    </a:lnTo>
                    <a:lnTo>
                      <a:pt x="175" y="55"/>
                    </a:lnTo>
                    <a:lnTo>
                      <a:pt x="169" y="44"/>
                    </a:lnTo>
                    <a:lnTo>
                      <a:pt x="162" y="35"/>
                    </a:lnTo>
                    <a:lnTo>
                      <a:pt x="155" y="26"/>
                    </a:lnTo>
                    <a:lnTo>
                      <a:pt x="147" y="19"/>
                    </a:lnTo>
                    <a:lnTo>
                      <a:pt x="140" y="12"/>
                    </a:lnTo>
                    <a:lnTo>
                      <a:pt x="131" y="8"/>
                    </a:lnTo>
                    <a:lnTo>
                      <a:pt x="122" y="4"/>
                    </a:lnTo>
                    <a:lnTo>
                      <a:pt x="113" y="2"/>
                    </a:lnTo>
                    <a:lnTo>
                      <a:pt x="105" y="0"/>
                    </a:lnTo>
                    <a:lnTo>
                      <a:pt x="95" y="0"/>
                    </a:lnTo>
                    <a:lnTo>
                      <a:pt x="85" y="0"/>
                    </a:lnTo>
                    <a:lnTo>
                      <a:pt x="75" y="1"/>
                    </a:lnTo>
                    <a:lnTo>
                      <a:pt x="66" y="4"/>
                    </a:lnTo>
                    <a:lnTo>
                      <a:pt x="56" y="7"/>
                    </a:lnTo>
                    <a:lnTo>
                      <a:pt x="47" y="11"/>
                    </a:lnTo>
                    <a:lnTo>
                      <a:pt x="39" y="16"/>
                    </a:lnTo>
                    <a:lnTo>
                      <a:pt x="32" y="21"/>
                    </a:lnTo>
                    <a:lnTo>
                      <a:pt x="25" y="26"/>
                    </a:lnTo>
                    <a:lnTo>
                      <a:pt x="20" y="33"/>
                    </a:lnTo>
                    <a:lnTo>
                      <a:pt x="14" y="40"/>
                    </a:lnTo>
                    <a:lnTo>
                      <a:pt x="10" y="48"/>
                    </a:lnTo>
                    <a:lnTo>
                      <a:pt x="6" y="56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0" y="92"/>
                    </a:lnTo>
                    <a:lnTo>
                      <a:pt x="1" y="103"/>
                    </a:lnTo>
                    <a:lnTo>
                      <a:pt x="4" y="114"/>
                    </a:lnTo>
                    <a:lnTo>
                      <a:pt x="7" y="124"/>
                    </a:lnTo>
                    <a:lnTo>
                      <a:pt x="11" y="135"/>
                    </a:lnTo>
                    <a:lnTo>
                      <a:pt x="16" y="143"/>
                    </a:lnTo>
                    <a:lnTo>
                      <a:pt x="20" y="152"/>
                    </a:lnTo>
                    <a:lnTo>
                      <a:pt x="24" y="159"/>
                    </a:lnTo>
                    <a:lnTo>
                      <a:pt x="30" y="167"/>
                    </a:lnTo>
                    <a:lnTo>
                      <a:pt x="35" y="173"/>
                    </a:lnTo>
                    <a:lnTo>
                      <a:pt x="42" y="180"/>
                    </a:lnTo>
                    <a:lnTo>
                      <a:pt x="47" y="185"/>
                    </a:lnTo>
                    <a:lnTo>
                      <a:pt x="55" y="189"/>
                    </a:lnTo>
                    <a:lnTo>
                      <a:pt x="63" y="195"/>
                    </a:lnTo>
                    <a:lnTo>
                      <a:pt x="73" y="198"/>
                    </a:lnTo>
                    <a:lnTo>
                      <a:pt x="83" y="200"/>
                    </a:lnTo>
                    <a:lnTo>
                      <a:pt x="93" y="201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5" y="196"/>
                    </a:lnTo>
                    <a:lnTo>
                      <a:pt x="137" y="192"/>
                    </a:lnTo>
                    <a:lnTo>
                      <a:pt x="145" y="189"/>
                    </a:lnTo>
                    <a:lnTo>
                      <a:pt x="152" y="186"/>
                    </a:lnTo>
                    <a:lnTo>
                      <a:pt x="158" y="182"/>
                    </a:lnTo>
                    <a:lnTo>
                      <a:pt x="163" y="178"/>
                    </a:lnTo>
                    <a:lnTo>
                      <a:pt x="169" y="173"/>
                    </a:lnTo>
                    <a:lnTo>
                      <a:pt x="174" y="169"/>
                    </a:lnTo>
                    <a:lnTo>
                      <a:pt x="179" y="164"/>
                    </a:lnTo>
                    <a:lnTo>
                      <a:pt x="182" y="158"/>
                    </a:lnTo>
                    <a:lnTo>
                      <a:pt x="185" y="153"/>
                    </a:lnTo>
                    <a:lnTo>
                      <a:pt x="189" y="148"/>
                    </a:lnTo>
                    <a:lnTo>
                      <a:pt x="191" y="141"/>
                    </a:lnTo>
                    <a:lnTo>
                      <a:pt x="193" y="135"/>
                    </a:lnTo>
                    <a:lnTo>
                      <a:pt x="194" y="129"/>
                    </a:lnTo>
                    <a:lnTo>
                      <a:pt x="195" y="122"/>
                    </a:lnTo>
                    <a:lnTo>
                      <a:pt x="195" y="115"/>
                    </a:lnTo>
                    <a:lnTo>
                      <a:pt x="195" y="107"/>
                    </a:lnTo>
                    <a:lnTo>
                      <a:pt x="144" y="119"/>
                    </a:lnTo>
                    <a:lnTo>
                      <a:pt x="144" y="122"/>
                    </a:lnTo>
                    <a:lnTo>
                      <a:pt x="144" y="126"/>
                    </a:lnTo>
                    <a:lnTo>
                      <a:pt x="144" y="130"/>
                    </a:lnTo>
                    <a:lnTo>
                      <a:pt x="144" y="133"/>
                    </a:lnTo>
                    <a:lnTo>
                      <a:pt x="143" y="135"/>
                    </a:lnTo>
                    <a:lnTo>
                      <a:pt x="142" y="138"/>
                    </a:lnTo>
                    <a:lnTo>
                      <a:pt x="142" y="140"/>
                    </a:lnTo>
                    <a:lnTo>
                      <a:pt x="140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" name=""/>
              <p:cNvSpPr/>
              <p:nvPr/>
            </p:nvSpPr>
            <p:spPr>
              <a:xfrm>
                <a:off x="5917320" y="2266560"/>
                <a:ext cx="80280" cy="46440"/>
              </a:xfrm>
              <a:custGeom>
                <a:avLst/>
                <a:gdLst/>
                <a:ahLst/>
                <a:rect l="l" t="t" r="r" b="b"/>
                <a:pathLst>
                  <a:path w="358" h="358">
                    <a:moveTo>
                      <a:pt x="76" y="358"/>
                    </a:moveTo>
                    <a:lnTo>
                      <a:pt x="0" y="73"/>
                    </a:lnTo>
                    <a:lnTo>
                      <a:pt x="88" y="50"/>
                    </a:lnTo>
                    <a:lnTo>
                      <a:pt x="193" y="232"/>
                    </a:lnTo>
                    <a:lnTo>
                      <a:pt x="193" y="24"/>
                    </a:lnTo>
                    <a:lnTo>
                      <a:pt x="281" y="0"/>
                    </a:lnTo>
                    <a:lnTo>
                      <a:pt x="358" y="286"/>
                    </a:lnTo>
                    <a:lnTo>
                      <a:pt x="304" y="300"/>
                    </a:lnTo>
                    <a:lnTo>
                      <a:pt x="243" y="75"/>
                    </a:lnTo>
                    <a:lnTo>
                      <a:pt x="246" y="315"/>
                    </a:lnTo>
                    <a:lnTo>
                      <a:pt x="188" y="330"/>
                    </a:lnTo>
                    <a:lnTo>
                      <a:pt x="71" y="120"/>
                    </a:lnTo>
                    <a:lnTo>
                      <a:pt x="132" y="344"/>
                    </a:lnTo>
                    <a:lnTo>
                      <a:pt x="76" y="3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" bIns="-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2" name=""/>
              <p:cNvSpPr/>
              <p:nvPr/>
            </p:nvSpPr>
            <p:spPr>
              <a:xfrm>
                <a:off x="5997600" y="2273040"/>
                <a:ext cx="48960" cy="29520"/>
              </a:xfrm>
              <a:custGeom>
                <a:avLst/>
                <a:gdLst/>
                <a:ahLst/>
                <a:rect l="l" t="t" r="r" b="b"/>
                <a:pathLst>
                  <a:path w="221" h="229">
                    <a:moveTo>
                      <a:pt x="138" y="124"/>
                    </a:moveTo>
                    <a:lnTo>
                      <a:pt x="139" y="128"/>
                    </a:lnTo>
                    <a:lnTo>
                      <a:pt x="140" y="134"/>
                    </a:lnTo>
                    <a:lnTo>
                      <a:pt x="140" y="137"/>
                    </a:lnTo>
                    <a:lnTo>
                      <a:pt x="140" y="141"/>
                    </a:lnTo>
                    <a:lnTo>
                      <a:pt x="141" y="144"/>
                    </a:lnTo>
                    <a:lnTo>
                      <a:pt x="141" y="147"/>
                    </a:lnTo>
                    <a:lnTo>
                      <a:pt x="141" y="150"/>
                    </a:lnTo>
                    <a:lnTo>
                      <a:pt x="140" y="152"/>
                    </a:lnTo>
                    <a:lnTo>
                      <a:pt x="140" y="154"/>
                    </a:lnTo>
                    <a:lnTo>
                      <a:pt x="139" y="157"/>
                    </a:lnTo>
                    <a:lnTo>
                      <a:pt x="138" y="160"/>
                    </a:lnTo>
                    <a:lnTo>
                      <a:pt x="137" y="162"/>
                    </a:lnTo>
                    <a:lnTo>
                      <a:pt x="136" y="164"/>
                    </a:lnTo>
                    <a:lnTo>
                      <a:pt x="134" y="168"/>
                    </a:lnTo>
                    <a:lnTo>
                      <a:pt x="132" y="170"/>
                    </a:lnTo>
                    <a:lnTo>
                      <a:pt x="130" y="172"/>
                    </a:lnTo>
                    <a:lnTo>
                      <a:pt x="127" y="175"/>
                    </a:lnTo>
                    <a:lnTo>
                      <a:pt x="124" y="177"/>
                    </a:lnTo>
                    <a:lnTo>
                      <a:pt x="120" y="179"/>
                    </a:lnTo>
                    <a:lnTo>
                      <a:pt x="116" y="182"/>
                    </a:lnTo>
                    <a:lnTo>
                      <a:pt x="113" y="184"/>
                    </a:lnTo>
                    <a:lnTo>
                      <a:pt x="110" y="185"/>
                    </a:lnTo>
                    <a:lnTo>
                      <a:pt x="106" y="186"/>
                    </a:lnTo>
                    <a:lnTo>
                      <a:pt x="102" y="187"/>
                    </a:lnTo>
                    <a:lnTo>
                      <a:pt x="99" y="187"/>
                    </a:lnTo>
                    <a:lnTo>
                      <a:pt x="96" y="187"/>
                    </a:lnTo>
                    <a:lnTo>
                      <a:pt x="93" y="187"/>
                    </a:lnTo>
                    <a:lnTo>
                      <a:pt x="89" y="186"/>
                    </a:lnTo>
                    <a:lnTo>
                      <a:pt x="86" y="186"/>
                    </a:lnTo>
                    <a:lnTo>
                      <a:pt x="84" y="185"/>
                    </a:lnTo>
                    <a:lnTo>
                      <a:pt x="81" y="183"/>
                    </a:lnTo>
                    <a:lnTo>
                      <a:pt x="78" y="182"/>
                    </a:lnTo>
                    <a:lnTo>
                      <a:pt x="75" y="179"/>
                    </a:lnTo>
                    <a:lnTo>
                      <a:pt x="73" y="177"/>
                    </a:lnTo>
                    <a:lnTo>
                      <a:pt x="72" y="175"/>
                    </a:lnTo>
                    <a:lnTo>
                      <a:pt x="70" y="173"/>
                    </a:lnTo>
                    <a:lnTo>
                      <a:pt x="69" y="171"/>
                    </a:lnTo>
                    <a:lnTo>
                      <a:pt x="67" y="168"/>
                    </a:lnTo>
                    <a:lnTo>
                      <a:pt x="66" y="166"/>
                    </a:lnTo>
                    <a:lnTo>
                      <a:pt x="66" y="162"/>
                    </a:lnTo>
                    <a:lnTo>
                      <a:pt x="65" y="159"/>
                    </a:lnTo>
                    <a:lnTo>
                      <a:pt x="65" y="156"/>
                    </a:lnTo>
                    <a:lnTo>
                      <a:pt x="66" y="154"/>
                    </a:lnTo>
                    <a:lnTo>
                      <a:pt x="67" y="151"/>
                    </a:lnTo>
                    <a:lnTo>
                      <a:pt x="69" y="149"/>
                    </a:lnTo>
                    <a:lnTo>
                      <a:pt x="70" y="145"/>
                    </a:lnTo>
                    <a:lnTo>
                      <a:pt x="72" y="143"/>
                    </a:lnTo>
                    <a:lnTo>
                      <a:pt x="74" y="141"/>
                    </a:lnTo>
                    <a:lnTo>
                      <a:pt x="76" y="139"/>
                    </a:lnTo>
                    <a:lnTo>
                      <a:pt x="78" y="138"/>
                    </a:lnTo>
                    <a:lnTo>
                      <a:pt x="82" y="136"/>
                    </a:lnTo>
                    <a:lnTo>
                      <a:pt x="85" y="135"/>
                    </a:lnTo>
                    <a:lnTo>
                      <a:pt x="88" y="133"/>
                    </a:lnTo>
                    <a:lnTo>
                      <a:pt x="94" y="130"/>
                    </a:lnTo>
                    <a:lnTo>
                      <a:pt x="98" y="128"/>
                    </a:lnTo>
                    <a:lnTo>
                      <a:pt x="103" y="126"/>
                    </a:lnTo>
                    <a:lnTo>
                      <a:pt x="109" y="124"/>
                    </a:lnTo>
                    <a:lnTo>
                      <a:pt x="114" y="123"/>
                    </a:lnTo>
                    <a:lnTo>
                      <a:pt x="119" y="121"/>
                    </a:lnTo>
                    <a:lnTo>
                      <a:pt x="123" y="119"/>
                    </a:lnTo>
                    <a:lnTo>
                      <a:pt x="127" y="118"/>
                    </a:lnTo>
                    <a:lnTo>
                      <a:pt x="131" y="115"/>
                    </a:lnTo>
                    <a:lnTo>
                      <a:pt x="134" y="114"/>
                    </a:lnTo>
                    <a:lnTo>
                      <a:pt x="137" y="113"/>
                    </a:lnTo>
                    <a:lnTo>
                      <a:pt x="138" y="124"/>
                    </a:lnTo>
                    <a:close/>
                    <a:moveTo>
                      <a:pt x="64" y="56"/>
                    </a:moveTo>
                    <a:lnTo>
                      <a:pt x="66" y="55"/>
                    </a:lnTo>
                    <a:lnTo>
                      <a:pt x="69" y="53"/>
                    </a:lnTo>
                    <a:lnTo>
                      <a:pt x="71" y="52"/>
                    </a:lnTo>
                    <a:lnTo>
                      <a:pt x="74" y="50"/>
                    </a:lnTo>
                    <a:lnTo>
                      <a:pt x="76" y="49"/>
                    </a:lnTo>
                    <a:lnTo>
                      <a:pt x="79" y="48"/>
                    </a:lnTo>
                    <a:lnTo>
                      <a:pt x="84" y="47"/>
                    </a:lnTo>
                    <a:lnTo>
                      <a:pt x="87" y="47"/>
                    </a:lnTo>
                    <a:lnTo>
                      <a:pt x="93" y="46"/>
                    </a:lnTo>
                    <a:lnTo>
                      <a:pt x="98" y="46"/>
                    </a:lnTo>
                    <a:lnTo>
                      <a:pt x="102" y="45"/>
                    </a:lnTo>
                    <a:lnTo>
                      <a:pt x="107" y="46"/>
                    </a:lnTo>
                    <a:lnTo>
                      <a:pt x="110" y="46"/>
                    </a:lnTo>
                    <a:lnTo>
                      <a:pt x="113" y="47"/>
                    </a:lnTo>
                    <a:lnTo>
                      <a:pt x="116" y="48"/>
                    </a:lnTo>
                    <a:lnTo>
                      <a:pt x="119" y="49"/>
                    </a:lnTo>
                    <a:lnTo>
                      <a:pt x="121" y="50"/>
                    </a:lnTo>
                    <a:lnTo>
                      <a:pt x="123" y="53"/>
                    </a:lnTo>
                    <a:lnTo>
                      <a:pt x="125" y="55"/>
                    </a:lnTo>
                    <a:lnTo>
                      <a:pt x="126" y="57"/>
                    </a:lnTo>
                    <a:lnTo>
                      <a:pt x="127" y="60"/>
                    </a:lnTo>
                    <a:lnTo>
                      <a:pt x="128" y="63"/>
                    </a:lnTo>
                    <a:lnTo>
                      <a:pt x="130" y="68"/>
                    </a:lnTo>
                    <a:lnTo>
                      <a:pt x="131" y="71"/>
                    </a:lnTo>
                    <a:lnTo>
                      <a:pt x="132" y="76"/>
                    </a:lnTo>
                    <a:lnTo>
                      <a:pt x="127" y="78"/>
                    </a:lnTo>
                    <a:lnTo>
                      <a:pt x="123" y="81"/>
                    </a:lnTo>
                    <a:lnTo>
                      <a:pt x="118" y="84"/>
                    </a:lnTo>
                    <a:lnTo>
                      <a:pt x="111" y="87"/>
                    </a:lnTo>
                    <a:lnTo>
                      <a:pt x="103" y="89"/>
                    </a:lnTo>
                    <a:lnTo>
                      <a:pt x="96" y="92"/>
                    </a:lnTo>
                    <a:lnTo>
                      <a:pt x="87" y="95"/>
                    </a:lnTo>
                    <a:lnTo>
                      <a:pt x="78" y="98"/>
                    </a:lnTo>
                    <a:lnTo>
                      <a:pt x="71" y="101"/>
                    </a:lnTo>
                    <a:lnTo>
                      <a:pt x="64" y="104"/>
                    </a:lnTo>
                    <a:lnTo>
                      <a:pt x="59" y="106"/>
                    </a:lnTo>
                    <a:lnTo>
                      <a:pt x="52" y="108"/>
                    </a:lnTo>
                    <a:lnTo>
                      <a:pt x="48" y="111"/>
                    </a:lnTo>
                    <a:lnTo>
                      <a:pt x="42" y="113"/>
                    </a:lnTo>
                    <a:lnTo>
                      <a:pt x="38" y="115"/>
                    </a:lnTo>
                    <a:lnTo>
                      <a:pt x="35" y="119"/>
                    </a:lnTo>
                    <a:lnTo>
                      <a:pt x="32" y="121"/>
                    </a:lnTo>
                    <a:lnTo>
                      <a:pt x="28" y="124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20" y="133"/>
                    </a:lnTo>
                    <a:lnTo>
                      <a:pt x="17" y="136"/>
                    </a:lnTo>
                    <a:lnTo>
                      <a:pt x="15" y="140"/>
                    </a:lnTo>
                    <a:lnTo>
                      <a:pt x="13" y="143"/>
                    </a:lnTo>
                    <a:lnTo>
                      <a:pt x="12" y="147"/>
                    </a:lnTo>
                    <a:lnTo>
                      <a:pt x="11" y="152"/>
                    </a:lnTo>
                    <a:lnTo>
                      <a:pt x="10" y="155"/>
                    </a:lnTo>
                    <a:lnTo>
                      <a:pt x="10" y="159"/>
                    </a:lnTo>
                    <a:lnTo>
                      <a:pt x="9" y="163"/>
                    </a:lnTo>
                    <a:lnTo>
                      <a:pt x="9" y="168"/>
                    </a:lnTo>
                    <a:lnTo>
                      <a:pt x="9" y="172"/>
                    </a:lnTo>
                    <a:lnTo>
                      <a:pt x="10" y="176"/>
                    </a:lnTo>
                    <a:lnTo>
                      <a:pt x="11" y="184"/>
                    </a:lnTo>
                    <a:lnTo>
                      <a:pt x="13" y="189"/>
                    </a:lnTo>
                    <a:lnTo>
                      <a:pt x="15" y="195"/>
                    </a:lnTo>
                    <a:lnTo>
                      <a:pt x="19" y="201"/>
                    </a:lnTo>
                    <a:lnTo>
                      <a:pt x="22" y="206"/>
                    </a:lnTo>
                    <a:lnTo>
                      <a:pt x="26" y="210"/>
                    </a:lnTo>
                    <a:lnTo>
                      <a:pt x="30" y="215"/>
                    </a:lnTo>
                    <a:lnTo>
                      <a:pt x="36" y="219"/>
                    </a:lnTo>
                    <a:lnTo>
                      <a:pt x="41" y="222"/>
                    </a:lnTo>
                    <a:lnTo>
                      <a:pt x="48" y="224"/>
                    </a:lnTo>
                    <a:lnTo>
                      <a:pt x="54" y="226"/>
                    </a:lnTo>
                    <a:lnTo>
                      <a:pt x="61" y="228"/>
                    </a:lnTo>
                    <a:lnTo>
                      <a:pt x="67" y="229"/>
                    </a:lnTo>
                    <a:lnTo>
                      <a:pt x="75" y="229"/>
                    </a:lnTo>
                    <a:lnTo>
                      <a:pt x="83" y="229"/>
                    </a:lnTo>
                    <a:lnTo>
                      <a:pt x="91" y="228"/>
                    </a:lnTo>
                    <a:lnTo>
                      <a:pt x="96" y="227"/>
                    </a:lnTo>
                    <a:lnTo>
                      <a:pt x="100" y="226"/>
                    </a:lnTo>
                    <a:lnTo>
                      <a:pt x="104" y="225"/>
                    </a:lnTo>
                    <a:lnTo>
                      <a:pt x="109" y="224"/>
                    </a:lnTo>
                    <a:lnTo>
                      <a:pt x="113" y="222"/>
                    </a:lnTo>
                    <a:lnTo>
                      <a:pt x="118" y="220"/>
                    </a:lnTo>
                    <a:lnTo>
                      <a:pt x="122" y="218"/>
                    </a:lnTo>
                    <a:lnTo>
                      <a:pt x="125" y="216"/>
                    </a:lnTo>
                    <a:lnTo>
                      <a:pt x="130" y="214"/>
                    </a:lnTo>
                    <a:lnTo>
                      <a:pt x="133" y="211"/>
                    </a:lnTo>
                    <a:lnTo>
                      <a:pt x="137" y="208"/>
                    </a:lnTo>
                    <a:lnTo>
                      <a:pt x="140" y="205"/>
                    </a:lnTo>
                    <a:lnTo>
                      <a:pt x="144" y="202"/>
                    </a:lnTo>
                    <a:lnTo>
                      <a:pt x="147" y="199"/>
                    </a:lnTo>
                    <a:lnTo>
                      <a:pt x="150" y="194"/>
                    </a:lnTo>
                    <a:lnTo>
                      <a:pt x="153" y="190"/>
                    </a:lnTo>
                    <a:lnTo>
                      <a:pt x="153" y="191"/>
                    </a:lnTo>
                    <a:lnTo>
                      <a:pt x="155" y="191"/>
                    </a:lnTo>
                    <a:lnTo>
                      <a:pt x="155" y="192"/>
                    </a:lnTo>
                    <a:lnTo>
                      <a:pt x="155" y="193"/>
                    </a:lnTo>
                    <a:lnTo>
                      <a:pt x="156" y="193"/>
                    </a:lnTo>
                    <a:lnTo>
                      <a:pt x="156" y="194"/>
                    </a:lnTo>
                    <a:lnTo>
                      <a:pt x="156" y="195"/>
                    </a:lnTo>
                    <a:lnTo>
                      <a:pt x="157" y="196"/>
                    </a:lnTo>
                    <a:lnTo>
                      <a:pt x="158" y="200"/>
                    </a:lnTo>
                    <a:lnTo>
                      <a:pt x="159" y="202"/>
                    </a:lnTo>
                    <a:lnTo>
                      <a:pt x="160" y="204"/>
                    </a:lnTo>
                    <a:lnTo>
                      <a:pt x="161" y="206"/>
                    </a:lnTo>
                    <a:lnTo>
                      <a:pt x="162" y="208"/>
                    </a:lnTo>
                    <a:lnTo>
                      <a:pt x="163" y="209"/>
                    </a:lnTo>
                    <a:lnTo>
                      <a:pt x="164" y="211"/>
                    </a:lnTo>
                    <a:lnTo>
                      <a:pt x="164" y="212"/>
                    </a:lnTo>
                    <a:lnTo>
                      <a:pt x="221" y="204"/>
                    </a:lnTo>
                    <a:lnTo>
                      <a:pt x="219" y="201"/>
                    </a:lnTo>
                    <a:lnTo>
                      <a:pt x="217" y="198"/>
                    </a:lnTo>
                    <a:lnTo>
                      <a:pt x="214" y="193"/>
                    </a:lnTo>
                    <a:lnTo>
                      <a:pt x="212" y="190"/>
                    </a:lnTo>
                    <a:lnTo>
                      <a:pt x="211" y="187"/>
                    </a:lnTo>
                    <a:lnTo>
                      <a:pt x="209" y="184"/>
                    </a:lnTo>
                    <a:lnTo>
                      <a:pt x="208" y="180"/>
                    </a:lnTo>
                    <a:lnTo>
                      <a:pt x="207" y="177"/>
                    </a:lnTo>
                    <a:lnTo>
                      <a:pt x="206" y="174"/>
                    </a:lnTo>
                    <a:lnTo>
                      <a:pt x="205" y="170"/>
                    </a:lnTo>
                    <a:lnTo>
                      <a:pt x="203" y="166"/>
                    </a:lnTo>
                    <a:lnTo>
                      <a:pt x="201" y="160"/>
                    </a:lnTo>
                    <a:lnTo>
                      <a:pt x="200" y="155"/>
                    </a:lnTo>
                    <a:lnTo>
                      <a:pt x="199" y="150"/>
                    </a:lnTo>
                    <a:lnTo>
                      <a:pt x="198" y="143"/>
                    </a:lnTo>
                    <a:lnTo>
                      <a:pt x="197" y="137"/>
                    </a:lnTo>
                    <a:lnTo>
                      <a:pt x="188" y="71"/>
                    </a:lnTo>
                    <a:lnTo>
                      <a:pt x="186" y="62"/>
                    </a:lnTo>
                    <a:lnTo>
                      <a:pt x="185" y="55"/>
                    </a:lnTo>
                    <a:lnTo>
                      <a:pt x="183" y="47"/>
                    </a:lnTo>
                    <a:lnTo>
                      <a:pt x="181" y="41"/>
                    </a:lnTo>
                    <a:lnTo>
                      <a:pt x="180" y="36"/>
                    </a:lnTo>
                    <a:lnTo>
                      <a:pt x="177" y="30"/>
                    </a:lnTo>
                    <a:lnTo>
                      <a:pt x="175" y="26"/>
                    </a:lnTo>
                    <a:lnTo>
                      <a:pt x="172" y="23"/>
                    </a:lnTo>
                    <a:lnTo>
                      <a:pt x="170" y="20"/>
                    </a:lnTo>
                    <a:lnTo>
                      <a:pt x="166" y="16"/>
                    </a:lnTo>
                    <a:lnTo>
                      <a:pt x="163" y="14"/>
                    </a:lnTo>
                    <a:lnTo>
                      <a:pt x="160" y="11"/>
                    </a:lnTo>
                    <a:lnTo>
                      <a:pt x="157" y="9"/>
                    </a:lnTo>
                    <a:lnTo>
                      <a:pt x="152" y="7"/>
                    </a:lnTo>
                    <a:lnTo>
                      <a:pt x="148" y="6"/>
                    </a:lnTo>
                    <a:lnTo>
                      <a:pt x="143" y="4"/>
                    </a:lnTo>
                    <a:lnTo>
                      <a:pt x="137" y="3"/>
                    </a:lnTo>
                    <a:lnTo>
                      <a:pt x="132" y="1"/>
                    </a:lnTo>
                    <a:lnTo>
                      <a:pt x="125" y="1"/>
                    </a:lnTo>
                    <a:lnTo>
                      <a:pt x="118" y="0"/>
                    </a:lnTo>
                    <a:lnTo>
                      <a:pt x="111" y="0"/>
                    </a:lnTo>
                    <a:lnTo>
                      <a:pt x="102" y="1"/>
                    </a:lnTo>
                    <a:lnTo>
                      <a:pt x="94" y="3"/>
                    </a:lnTo>
                    <a:lnTo>
                      <a:pt x="85" y="4"/>
                    </a:lnTo>
                    <a:lnTo>
                      <a:pt x="74" y="6"/>
                    </a:lnTo>
                    <a:lnTo>
                      <a:pt x="65" y="8"/>
                    </a:lnTo>
                    <a:lnTo>
                      <a:pt x="57" y="10"/>
                    </a:lnTo>
                    <a:lnTo>
                      <a:pt x="48" y="13"/>
                    </a:lnTo>
                    <a:lnTo>
                      <a:pt x="41" y="16"/>
                    </a:lnTo>
                    <a:lnTo>
                      <a:pt x="35" y="20"/>
                    </a:lnTo>
                    <a:lnTo>
                      <a:pt x="28" y="24"/>
                    </a:lnTo>
                    <a:lnTo>
                      <a:pt x="23" y="28"/>
                    </a:lnTo>
                    <a:lnTo>
                      <a:pt x="19" y="32"/>
                    </a:lnTo>
                    <a:lnTo>
                      <a:pt x="15" y="38"/>
                    </a:lnTo>
                    <a:lnTo>
                      <a:pt x="11" y="43"/>
                    </a:lnTo>
                    <a:lnTo>
                      <a:pt x="8" y="49"/>
                    </a:lnTo>
                    <a:lnTo>
                      <a:pt x="5" y="56"/>
                    </a:lnTo>
                    <a:lnTo>
                      <a:pt x="3" y="62"/>
                    </a:lnTo>
                    <a:lnTo>
                      <a:pt x="1" y="70"/>
                    </a:lnTo>
                    <a:lnTo>
                      <a:pt x="0" y="77"/>
                    </a:lnTo>
                    <a:lnTo>
                      <a:pt x="53" y="79"/>
                    </a:lnTo>
                    <a:lnTo>
                      <a:pt x="54" y="75"/>
                    </a:lnTo>
                    <a:lnTo>
                      <a:pt x="56" y="72"/>
                    </a:lnTo>
                    <a:lnTo>
                      <a:pt x="57" y="69"/>
                    </a:lnTo>
                    <a:lnTo>
                      <a:pt x="58" y="65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2" y="58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3" name=""/>
              <p:cNvSpPr/>
              <p:nvPr/>
            </p:nvSpPr>
            <p:spPr>
              <a:xfrm>
                <a:off x="6048360" y="2269080"/>
                <a:ext cx="31680" cy="29520"/>
              </a:xfrm>
              <a:custGeom>
                <a:avLst/>
                <a:gdLst/>
                <a:ahLst/>
                <a:rect l="l" t="t" r="r" b="b"/>
                <a:pathLst>
                  <a:path w="142" h="227">
                    <a:moveTo>
                      <a:pt x="76" y="222"/>
                    </a:moveTo>
                    <a:lnTo>
                      <a:pt x="19" y="227"/>
                    </a:lnTo>
                    <a:lnTo>
                      <a:pt x="0" y="14"/>
                    </a:lnTo>
                    <a:lnTo>
                      <a:pt x="53" y="10"/>
                    </a:lnTo>
                    <a:lnTo>
                      <a:pt x="57" y="39"/>
                    </a:lnTo>
                    <a:lnTo>
                      <a:pt x="59" y="34"/>
                    </a:lnTo>
                    <a:lnTo>
                      <a:pt x="62" y="29"/>
                    </a:lnTo>
                    <a:lnTo>
                      <a:pt x="65" y="24"/>
                    </a:lnTo>
                    <a:lnTo>
                      <a:pt x="68" y="20"/>
                    </a:lnTo>
                    <a:lnTo>
                      <a:pt x="71" y="17"/>
                    </a:lnTo>
                    <a:lnTo>
                      <a:pt x="73" y="14"/>
                    </a:lnTo>
                    <a:lnTo>
                      <a:pt x="76" y="12"/>
                    </a:lnTo>
                    <a:lnTo>
                      <a:pt x="78" y="10"/>
                    </a:lnTo>
                    <a:lnTo>
                      <a:pt x="81" y="7"/>
                    </a:lnTo>
                    <a:lnTo>
                      <a:pt x="84" y="5"/>
                    </a:lnTo>
                    <a:lnTo>
                      <a:pt x="87" y="4"/>
                    </a:lnTo>
                    <a:lnTo>
                      <a:pt x="89" y="3"/>
                    </a:lnTo>
                    <a:lnTo>
                      <a:pt x="93" y="2"/>
                    </a:lnTo>
                    <a:lnTo>
                      <a:pt x="96" y="1"/>
                    </a:lnTo>
                    <a:lnTo>
                      <a:pt x="99" y="1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2" y="0"/>
                    </a:lnTo>
                    <a:lnTo>
                      <a:pt x="118" y="1"/>
                    </a:lnTo>
                    <a:lnTo>
                      <a:pt x="122" y="1"/>
                    </a:lnTo>
                    <a:lnTo>
                      <a:pt x="127" y="2"/>
                    </a:lnTo>
                    <a:lnTo>
                      <a:pt x="132" y="4"/>
                    </a:lnTo>
                    <a:lnTo>
                      <a:pt x="137" y="5"/>
                    </a:lnTo>
                    <a:lnTo>
                      <a:pt x="142" y="7"/>
                    </a:lnTo>
                    <a:lnTo>
                      <a:pt x="127" y="59"/>
                    </a:lnTo>
                    <a:lnTo>
                      <a:pt x="124" y="56"/>
                    </a:lnTo>
                    <a:lnTo>
                      <a:pt x="121" y="55"/>
                    </a:lnTo>
                    <a:lnTo>
                      <a:pt x="116" y="53"/>
                    </a:lnTo>
                    <a:lnTo>
                      <a:pt x="113" y="52"/>
                    </a:lnTo>
                    <a:lnTo>
                      <a:pt x="110" y="52"/>
                    </a:lnTo>
                    <a:lnTo>
                      <a:pt x="107" y="51"/>
                    </a:lnTo>
                    <a:lnTo>
                      <a:pt x="103" y="51"/>
                    </a:lnTo>
                    <a:lnTo>
                      <a:pt x="100" y="51"/>
                    </a:lnTo>
                    <a:lnTo>
                      <a:pt x="97" y="52"/>
                    </a:lnTo>
                    <a:lnTo>
                      <a:pt x="95" y="52"/>
                    </a:lnTo>
                    <a:lnTo>
                      <a:pt x="91" y="53"/>
                    </a:lnTo>
                    <a:lnTo>
                      <a:pt x="89" y="54"/>
                    </a:lnTo>
                    <a:lnTo>
                      <a:pt x="87" y="55"/>
                    </a:lnTo>
                    <a:lnTo>
                      <a:pt x="84" y="56"/>
                    </a:lnTo>
                    <a:lnTo>
                      <a:pt x="82" y="58"/>
                    </a:lnTo>
                    <a:lnTo>
                      <a:pt x="81" y="60"/>
                    </a:lnTo>
                    <a:lnTo>
                      <a:pt x="78" y="62"/>
                    </a:lnTo>
                    <a:lnTo>
                      <a:pt x="76" y="64"/>
                    </a:lnTo>
                    <a:lnTo>
                      <a:pt x="75" y="66"/>
                    </a:lnTo>
                    <a:lnTo>
                      <a:pt x="73" y="69"/>
                    </a:lnTo>
                    <a:lnTo>
                      <a:pt x="72" y="72"/>
                    </a:lnTo>
                    <a:lnTo>
                      <a:pt x="71" y="76"/>
                    </a:lnTo>
                    <a:lnTo>
                      <a:pt x="70" y="80"/>
                    </a:lnTo>
                    <a:lnTo>
                      <a:pt x="69" y="84"/>
                    </a:lnTo>
                    <a:lnTo>
                      <a:pt x="69" y="89"/>
                    </a:lnTo>
                    <a:lnTo>
                      <a:pt x="68" y="95"/>
                    </a:lnTo>
                    <a:lnTo>
                      <a:pt x="68" y="102"/>
                    </a:lnTo>
                    <a:lnTo>
                      <a:pt x="68" y="111"/>
                    </a:lnTo>
                    <a:lnTo>
                      <a:pt x="68" y="120"/>
                    </a:lnTo>
                    <a:lnTo>
                      <a:pt x="69" y="131"/>
                    </a:lnTo>
                    <a:lnTo>
                      <a:pt x="70" y="143"/>
                    </a:lnTo>
                    <a:lnTo>
                      <a:pt x="70" y="156"/>
                    </a:lnTo>
                    <a:lnTo>
                      <a:pt x="76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4" name=""/>
              <p:cNvSpPr/>
              <p:nvPr/>
            </p:nvSpPr>
            <p:spPr>
              <a:xfrm>
                <a:off x="6082920" y="2259000"/>
                <a:ext cx="44280" cy="38520"/>
              </a:xfrm>
              <a:custGeom>
                <a:avLst/>
                <a:gdLst/>
                <a:ahLst/>
                <a:rect l="l" t="t" r="r" b="b"/>
                <a:pathLst>
                  <a:path w="206" h="296">
                    <a:moveTo>
                      <a:pt x="5" y="296"/>
                    </a:moveTo>
                    <a:lnTo>
                      <a:pt x="0" y="1"/>
                    </a:lnTo>
                    <a:lnTo>
                      <a:pt x="57" y="0"/>
                    </a:lnTo>
                    <a:lnTo>
                      <a:pt x="59" y="157"/>
                    </a:lnTo>
                    <a:lnTo>
                      <a:pt x="126" y="80"/>
                    </a:lnTo>
                    <a:lnTo>
                      <a:pt x="197" y="79"/>
                    </a:lnTo>
                    <a:lnTo>
                      <a:pt x="124" y="158"/>
                    </a:lnTo>
                    <a:lnTo>
                      <a:pt x="206" y="292"/>
                    </a:lnTo>
                    <a:lnTo>
                      <a:pt x="144" y="293"/>
                    </a:lnTo>
                    <a:lnTo>
                      <a:pt x="88" y="198"/>
                    </a:lnTo>
                    <a:lnTo>
                      <a:pt x="62" y="227"/>
                    </a:lnTo>
                    <a:lnTo>
                      <a:pt x="63" y="295"/>
                    </a:lnTo>
                    <a:lnTo>
                      <a:pt x="5" y="2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5" name=""/>
              <p:cNvSpPr/>
              <p:nvPr/>
            </p:nvSpPr>
            <p:spPr>
              <a:xfrm>
                <a:off x="6129000" y="2269080"/>
                <a:ext cx="44280" cy="28080"/>
              </a:xfrm>
              <a:custGeom>
                <a:avLst/>
                <a:gdLst/>
                <a:ahLst/>
                <a:rect l="l" t="t" r="r" b="b"/>
                <a:pathLst>
                  <a:path w="204" h="223">
                    <a:moveTo>
                      <a:pt x="61" y="90"/>
                    </a:moveTo>
                    <a:lnTo>
                      <a:pt x="62" y="85"/>
                    </a:lnTo>
                    <a:lnTo>
                      <a:pt x="64" y="80"/>
                    </a:lnTo>
                    <a:lnTo>
                      <a:pt x="65" y="74"/>
                    </a:lnTo>
                    <a:lnTo>
                      <a:pt x="66" y="70"/>
                    </a:lnTo>
                    <a:lnTo>
                      <a:pt x="68" y="66"/>
                    </a:lnTo>
                    <a:lnTo>
                      <a:pt x="70" y="62"/>
                    </a:lnTo>
                    <a:lnTo>
                      <a:pt x="72" y="59"/>
                    </a:lnTo>
                    <a:lnTo>
                      <a:pt x="76" y="54"/>
                    </a:lnTo>
                    <a:lnTo>
                      <a:pt x="79" y="52"/>
                    </a:lnTo>
                    <a:lnTo>
                      <a:pt x="83" y="49"/>
                    </a:lnTo>
                    <a:lnTo>
                      <a:pt x="86" y="47"/>
                    </a:lnTo>
                    <a:lnTo>
                      <a:pt x="91" y="46"/>
                    </a:lnTo>
                    <a:lnTo>
                      <a:pt x="94" y="45"/>
                    </a:lnTo>
                    <a:lnTo>
                      <a:pt x="98" y="44"/>
                    </a:lnTo>
                    <a:lnTo>
                      <a:pt x="103" y="43"/>
                    </a:lnTo>
                    <a:lnTo>
                      <a:pt x="108" y="43"/>
                    </a:lnTo>
                    <a:lnTo>
                      <a:pt x="113" y="44"/>
                    </a:lnTo>
                    <a:lnTo>
                      <a:pt x="116" y="45"/>
                    </a:lnTo>
                    <a:lnTo>
                      <a:pt x="120" y="46"/>
                    </a:lnTo>
                    <a:lnTo>
                      <a:pt x="123" y="47"/>
                    </a:lnTo>
                    <a:lnTo>
                      <a:pt x="128" y="49"/>
                    </a:lnTo>
                    <a:lnTo>
                      <a:pt x="131" y="51"/>
                    </a:lnTo>
                    <a:lnTo>
                      <a:pt x="134" y="54"/>
                    </a:lnTo>
                    <a:lnTo>
                      <a:pt x="138" y="57"/>
                    </a:lnTo>
                    <a:lnTo>
                      <a:pt x="140" y="61"/>
                    </a:lnTo>
                    <a:lnTo>
                      <a:pt x="142" y="65"/>
                    </a:lnTo>
                    <a:lnTo>
                      <a:pt x="144" y="69"/>
                    </a:lnTo>
                    <a:lnTo>
                      <a:pt x="145" y="73"/>
                    </a:lnTo>
                    <a:lnTo>
                      <a:pt x="146" y="79"/>
                    </a:lnTo>
                    <a:lnTo>
                      <a:pt x="147" y="84"/>
                    </a:lnTo>
                    <a:lnTo>
                      <a:pt x="148" y="89"/>
                    </a:lnTo>
                    <a:lnTo>
                      <a:pt x="148" y="95"/>
                    </a:lnTo>
                    <a:lnTo>
                      <a:pt x="61" y="90"/>
                    </a:lnTo>
                    <a:close/>
                    <a:moveTo>
                      <a:pt x="127" y="175"/>
                    </a:moveTo>
                    <a:lnTo>
                      <a:pt x="123" y="177"/>
                    </a:lnTo>
                    <a:lnTo>
                      <a:pt x="121" y="178"/>
                    </a:lnTo>
                    <a:lnTo>
                      <a:pt x="118" y="179"/>
                    </a:lnTo>
                    <a:lnTo>
                      <a:pt x="116" y="180"/>
                    </a:lnTo>
                    <a:lnTo>
                      <a:pt x="113" y="180"/>
                    </a:lnTo>
                    <a:lnTo>
                      <a:pt x="109" y="181"/>
                    </a:lnTo>
                    <a:lnTo>
                      <a:pt x="106" y="181"/>
                    </a:lnTo>
                    <a:lnTo>
                      <a:pt x="103" y="181"/>
                    </a:lnTo>
                    <a:lnTo>
                      <a:pt x="98" y="180"/>
                    </a:lnTo>
                    <a:lnTo>
                      <a:pt x="94" y="179"/>
                    </a:lnTo>
                    <a:lnTo>
                      <a:pt x="90" y="178"/>
                    </a:lnTo>
                    <a:lnTo>
                      <a:pt x="85" y="177"/>
                    </a:lnTo>
                    <a:lnTo>
                      <a:pt x="81" y="174"/>
                    </a:lnTo>
                    <a:lnTo>
                      <a:pt x="78" y="171"/>
                    </a:lnTo>
                    <a:lnTo>
                      <a:pt x="73" y="168"/>
                    </a:lnTo>
                    <a:lnTo>
                      <a:pt x="70" y="165"/>
                    </a:lnTo>
                    <a:lnTo>
                      <a:pt x="68" y="161"/>
                    </a:lnTo>
                    <a:lnTo>
                      <a:pt x="65" y="157"/>
                    </a:lnTo>
                    <a:lnTo>
                      <a:pt x="64" y="152"/>
                    </a:lnTo>
                    <a:lnTo>
                      <a:pt x="61" y="148"/>
                    </a:lnTo>
                    <a:lnTo>
                      <a:pt x="60" y="143"/>
                    </a:lnTo>
                    <a:lnTo>
                      <a:pt x="59" y="137"/>
                    </a:lnTo>
                    <a:lnTo>
                      <a:pt x="59" y="131"/>
                    </a:lnTo>
                    <a:lnTo>
                      <a:pt x="59" y="126"/>
                    </a:lnTo>
                    <a:lnTo>
                      <a:pt x="203" y="133"/>
                    </a:lnTo>
                    <a:lnTo>
                      <a:pt x="204" y="117"/>
                    </a:lnTo>
                    <a:lnTo>
                      <a:pt x="204" y="102"/>
                    </a:lnTo>
                    <a:lnTo>
                      <a:pt x="203" y="88"/>
                    </a:lnTo>
                    <a:lnTo>
                      <a:pt x="201" y="76"/>
                    </a:lnTo>
                    <a:lnTo>
                      <a:pt x="197" y="64"/>
                    </a:lnTo>
                    <a:lnTo>
                      <a:pt x="193" y="53"/>
                    </a:lnTo>
                    <a:lnTo>
                      <a:pt x="188" y="44"/>
                    </a:lnTo>
                    <a:lnTo>
                      <a:pt x="182" y="35"/>
                    </a:lnTo>
                    <a:lnTo>
                      <a:pt x="175" y="28"/>
                    </a:lnTo>
                    <a:lnTo>
                      <a:pt x="167" y="20"/>
                    </a:lnTo>
                    <a:lnTo>
                      <a:pt x="159" y="15"/>
                    </a:lnTo>
                    <a:lnTo>
                      <a:pt x="150" y="9"/>
                    </a:lnTo>
                    <a:lnTo>
                      <a:pt x="140" y="6"/>
                    </a:lnTo>
                    <a:lnTo>
                      <a:pt x="130" y="3"/>
                    </a:lnTo>
                    <a:lnTo>
                      <a:pt x="119" y="1"/>
                    </a:lnTo>
                    <a:lnTo>
                      <a:pt x="107" y="0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77" y="2"/>
                    </a:lnTo>
                    <a:lnTo>
                      <a:pt x="67" y="5"/>
                    </a:lnTo>
                    <a:lnTo>
                      <a:pt x="58" y="8"/>
                    </a:lnTo>
                    <a:lnTo>
                      <a:pt x="49" y="14"/>
                    </a:lnTo>
                    <a:lnTo>
                      <a:pt x="41" y="19"/>
                    </a:lnTo>
                    <a:lnTo>
                      <a:pt x="33" y="25"/>
                    </a:lnTo>
                    <a:lnTo>
                      <a:pt x="27" y="33"/>
                    </a:lnTo>
                    <a:lnTo>
                      <a:pt x="20" y="41"/>
                    </a:lnTo>
                    <a:lnTo>
                      <a:pt x="15" y="51"/>
                    </a:lnTo>
                    <a:lnTo>
                      <a:pt x="10" y="61"/>
                    </a:lnTo>
                    <a:lnTo>
                      <a:pt x="7" y="71"/>
                    </a:lnTo>
                    <a:lnTo>
                      <a:pt x="4" y="82"/>
                    </a:lnTo>
                    <a:lnTo>
                      <a:pt x="2" y="95"/>
                    </a:lnTo>
                    <a:lnTo>
                      <a:pt x="0" y="108"/>
                    </a:lnTo>
                    <a:lnTo>
                      <a:pt x="0" y="118"/>
                    </a:lnTo>
                    <a:lnTo>
                      <a:pt x="0" y="129"/>
                    </a:lnTo>
                    <a:lnTo>
                      <a:pt x="2" y="138"/>
                    </a:lnTo>
                    <a:lnTo>
                      <a:pt x="4" y="148"/>
                    </a:lnTo>
                    <a:lnTo>
                      <a:pt x="6" y="158"/>
                    </a:lnTo>
                    <a:lnTo>
                      <a:pt x="9" y="166"/>
                    </a:lnTo>
                    <a:lnTo>
                      <a:pt x="14" y="175"/>
                    </a:lnTo>
                    <a:lnTo>
                      <a:pt x="18" y="182"/>
                    </a:lnTo>
                    <a:lnTo>
                      <a:pt x="24" y="191"/>
                    </a:lnTo>
                    <a:lnTo>
                      <a:pt x="33" y="199"/>
                    </a:lnTo>
                    <a:lnTo>
                      <a:pt x="42" y="206"/>
                    </a:lnTo>
                    <a:lnTo>
                      <a:pt x="52" y="211"/>
                    </a:lnTo>
                    <a:lnTo>
                      <a:pt x="61" y="216"/>
                    </a:lnTo>
                    <a:lnTo>
                      <a:pt x="73" y="219"/>
                    </a:lnTo>
                    <a:lnTo>
                      <a:pt x="86" y="222"/>
                    </a:lnTo>
                    <a:lnTo>
                      <a:pt x="101" y="223"/>
                    </a:lnTo>
                    <a:lnTo>
                      <a:pt x="109" y="223"/>
                    </a:lnTo>
                    <a:lnTo>
                      <a:pt x="117" y="223"/>
                    </a:lnTo>
                    <a:lnTo>
                      <a:pt x="126" y="222"/>
                    </a:lnTo>
                    <a:lnTo>
                      <a:pt x="133" y="220"/>
                    </a:lnTo>
                    <a:lnTo>
                      <a:pt x="141" y="218"/>
                    </a:lnTo>
                    <a:lnTo>
                      <a:pt x="147" y="216"/>
                    </a:lnTo>
                    <a:lnTo>
                      <a:pt x="155" y="213"/>
                    </a:lnTo>
                    <a:lnTo>
                      <a:pt x="160" y="210"/>
                    </a:lnTo>
                    <a:lnTo>
                      <a:pt x="167" y="206"/>
                    </a:lnTo>
                    <a:lnTo>
                      <a:pt x="172" y="201"/>
                    </a:lnTo>
                    <a:lnTo>
                      <a:pt x="178" y="197"/>
                    </a:lnTo>
                    <a:lnTo>
                      <a:pt x="182" y="191"/>
                    </a:lnTo>
                    <a:lnTo>
                      <a:pt x="188" y="185"/>
                    </a:lnTo>
                    <a:lnTo>
                      <a:pt x="191" y="179"/>
                    </a:lnTo>
                    <a:lnTo>
                      <a:pt x="195" y="173"/>
                    </a:lnTo>
                    <a:lnTo>
                      <a:pt x="198" y="165"/>
                    </a:lnTo>
                    <a:lnTo>
                      <a:pt x="142" y="152"/>
                    </a:lnTo>
                    <a:lnTo>
                      <a:pt x="140" y="155"/>
                    </a:lnTo>
                    <a:lnTo>
                      <a:pt x="139" y="160"/>
                    </a:lnTo>
                    <a:lnTo>
                      <a:pt x="136" y="163"/>
                    </a:lnTo>
                    <a:lnTo>
                      <a:pt x="135" y="166"/>
                    </a:lnTo>
                    <a:lnTo>
                      <a:pt x="133" y="168"/>
                    </a:lnTo>
                    <a:lnTo>
                      <a:pt x="131" y="170"/>
                    </a:lnTo>
                    <a:lnTo>
                      <a:pt x="129" y="173"/>
                    </a:lnTo>
                    <a:lnTo>
                      <a:pt x="127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6" name=""/>
              <p:cNvSpPr/>
              <p:nvPr/>
            </p:nvSpPr>
            <p:spPr>
              <a:xfrm>
                <a:off x="6176520" y="2260080"/>
                <a:ext cx="28080" cy="39960"/>
              </a:xfrm>
              <a:custGeom>
                <a:avLst/>
                <a:gdLst/>
                <a:ahLst/>
                <a:rect l="l" t="t" r="r" b="b"/>
                <a:pathLst>
                  <a:path w="125" h="293">
                    <a:moveTo>
                      <a:pt x="124" y="76"/>
                    </a:moveTo>
                    <a:lnTo>
                      <a:pt x="124" y="120"/>
                    </a:lnTo>
                    <a:lnTo>
                      <a:pt x="84" y="120"/>
                    </a:lnTo>
                    <a:lnTo>
                      <a:pt x="82" y="207"/>
                    </a:lnTo>
                    <a:lnTo>
                      <a:pt x="82" y="212"/>
                    </a:lnTo>
                    <a:lnTo>
                      <a:pt x="82" y="218"/>
                    </a:lnTo>
                    <a:lnTo>
                      <a:pt x="82" y="223"/>
                    </a:lnTo>
                    <a:lnTo>
                      <a:pt x="82" y="227"/>
                    </a:lnTo>
                    <a:lnTo>
                      <a:pt x="82" y="230"/>
                    </a:lnTo>
                    <a:lnTo>
                      <a:pt x="82" y="233"/>
                    </a:lnTo>
                    <a:lnTo>
                      <a:pt x="82" y="236"/>
                    </a:lnTo>
                    <a:lnTo>
                      <a:pt x="84" y="237"/>
                    </a:lnTo>
                    <a:lnTo>
                      <a:pt x="84" y="238"/>
                    </a:lnTo>
                    <a:lnTo>
                      <a:pt x="84" y="239"/>
                    </a:lnTo>
                    <a:lnTo>
                      <a:pt x="85" y="240"/>
                    </a:lnTo>
                    <a:lnTo>
                      <a:pt x="85" y="241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7" y="243"/>
                    </a:lnTo>
                    <a:lnTo>
                      <a:pt x="88" y="244"/>
                    </a:lnTo>
                    <a:lnTo>
                      <a:pt x="89" y="245"/>
                    </a:lnTo>
                    <a:lnTo>
                      <a:pt x="90" y="245"/>
                    </a:lnTo>
                    <a:lnTo>
                      <a:pt x="91" y="246"/>
                    </a:lnTo>
                    <a:lnTo>
                      <a:pt x="92" y="246"/>
                    </a:lnTo>
                    <a:lnTo>
                      <a:pt x="93" y="246"/>
                    </a:lnTo>
                    <a:lnTo>
                      <a:pt x="94" y="247"/>
                    </a:lnTo>
                    <a:lnTo>
                      <a:pt x="97" y="247"/>
                    </a:lnTo>
                    <a:lnTo>
                      <a:pt x="98" y="247"/>
                    </a:lnTo>
                    <a:lnTo>
                      <a:pt x="100" y="247"/>
                    </a:lnTo>
                    <a:lnTo>
                      <a:pt x="102" y="246"/>
                    </a:lnTo>
                    <a:lnTo>
                      <a:pt x="104" y="246"/>
                    </a:lnTo>
                    <a:lnTo>
                      <a:pt x="108" y="246"/>
                    </a:lnTo>
                    <a:lnTo>
                      <a:pt x="111" y="245"/>
                    </a:lnTo>
                    <a:lnTo>
                      <a:pt x="114" y="244"/>
                    </a:lnTo>
                    <a:lnTo>
                      <a:pt x="117" y="243"/>
                    </a:lnTo>
                    <a:lnTo>
                      <a:pt x="121" y="242"/>
                    </a:lnTo>
                    <a:lnTo>
                      <a:pt x="125" y="286"/>
                    </a:lnTo>
                    <a:lnTo>
                      <a:pt x="121" y="288"/>
                    </a:lnTo>
                    <a:lnTo>
                      <a:pt x="115" y="290"/>
                    </a:lnTo>
                    <a:lnTo>
                      <a:pt x="110" y="291"/>
                    </a:lnTo>
                    <a:lnTo>
                      <a:pt x="103" y="292"/>
                    </a:lnTo>
                    <a:lnTo>
                      <a:pt x="98" y="293"/>
                    </a:lnTo>
                    <a:lnTo>
                      <a:pt x="92" y="293"/>
                    </a:lnTo>
                    <a:lnTo>
                      <a:pt x="86" y="293"/>
                    </a:lnTo>
                    <a:lnTo>
                      <a:pt x="79" y="293"/>
                    </a:lnTo>
                    <a:lnTo>
                      <a:pt x="76" y="293"/>
                    </a:lnTo>
                    <a:lnTo>
                      <a:pt x="72" y="293"/>
                    </a:lnTo>
                    <a:lnTo>
                      <a:pt x="68" y="293"/>
                    </a:lnTo>
                    <a:lnTo>
                      <a:pt x="65" y="292"/>
                    </a:lnTo>
                    <a:lnTo>
                      <a:pt x="61" y="291"/>
                    </a:lnTo>
                    <a:lnTo>
                      <a:pt x="57" y="290"/>
                    </a:lnTo>
                    <a:lnTo>
                      <a:pt x="54" y="289"/>
                    </a:lnTo>
                    <a:lnTo>
                      <a:pt x="51" y="288"/>
                    </a:lnTo>
                    <a:lnTo>
                      <a:pt x="49" y="287"/>
                    </a:lnTo>
                    <a:lnTo>
                      <a:pt x="45" y="285"/>
                    </a:lnTo>
                    <a:lnTo>
                      <a:pt x="43" y="283"/>
                    </a:lnTo>
                    <a:lnTo>
                      <a:pt x="41" y="281"/>
                    </a:lnTo>
                    <a:lnTo>
                      <a:pt x="39" y="280"/>
                    </a:lnTo>
                    <a:lnTo>
                      <a:pt x="37" y="278"/>
                    </a:lnTo>
                    <a:lnTo>
                      <a:pt x="35" y="276"/>
                    </a:lnTo>
                    <a:lnTo>
                      <a:pt x="34" y="274"/>
                    </a:lnTo>
                    <a:lnTo>
                      <a:pt x="31" y="272"/>
                    </a:lnTo>
                    <a:lnTo>
                      <a:pt x="30" y="270"/>
                    </a:lnTo>
                    <a:lnTo>
                      <a:pt x="29" y="267"/>
                    </a:lnTo>
                    <a:lnTo>
                      <a:pt x="28" y="264"/>
                    </a:lnTo>
                    <a:lnTo>
                      <a:pt x="28" y="262"/>
                    </a:lnTo>
                    <a:lnTo>
                      <a:pt x="27" y="259"/>
                    </a:lnTo>
                    <a:lnTo>
                      <a:pt x="26" y="256"/>
                    </a:lnTo>
                    <a:lnTo>
                      <a:pt x="26" y="253"/>
                    </a:lnTo>
                    <a:lnTo>
                      <a:pt x="25" y="249"/>
                    </a:lnTo>
                    <a:lnTo>
                      <a:pt x="25" y="246"/>
                    </a:lnTo>
                    <a:lnTo>
                      <a:pt x="25" y="242"/>
                    </a:lnTo>
                    <a:lnTo>
                      <a:pt x="25" y="238"/>
                    </a:lnTo>
                    <a:lnTo>
                      <a:pt x="25" y="232"/>
                    </a:lnTo>
                    <a:lnTo>
                      <a:pt x="25" y="226"/>
                    </a:lnTo>
                    <a:lnTo>
                      <a:pt x="25" y="220"/>
                    </a:lnTo>
                    <a:lnTo>
                      <a:pt x="25" y="212"/>
                    </a:lnTo>
                    <a:lnTo>
                      <a:pt x="26" y="119"/>
                    </a:lnTo>
                    <a:lnTo>
                      <a:pt x="0" y="118"/>
                    </a:lnTo>
                    <a:lnTo>
                      <a:pt x="1" y="74"/>
                    </a:lnTo>
                    <a:lnTo>
                      <a:pt x="27" y="74"/>
                    </a:lnTo>
                    <a:lnTo>
                      <a:pt x="28" y="32"/>
                    </a:lnTo>
                    <a:lnTo>
                      <a:pt x="86" y="0"/>
                    </a:lnTo>
                    <a:lnTo>
                      <a:pt x="85" y="75"/>
                    </a:lnTo>
                    <a:lnTo>
                      <a:pt x="12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7" name=""/>
              <p:cNvSpPr/>
              <p:nvPr/>
            </p:nvSpPr>
            <p:spPr>
              <a:xfrm>
                <a:off x="6230160" y="2261520"/>
                <a:ext cx="56520" cy="38520"/>
              </a:xfrm>
              <a:custGeom>
                <a:avLst/>
                <a:gdLst/>
                <a:ahLst/>
                <a:rect l="l" t="t" r="r" b="b"/>
                <a:pathLst>
                  <a:path w="255" h="301">
                    <a:moveTo>
                      <a:pt x="120" y="60"/>
                    </a:moveTo>
                    <a:lnTo>
                      <a:pt x="127" y="61"/>
                    </a:lnTo>
                    <a:lnTo>
                      <a:pt x="134" y="62"/>
                    </a:lnTo>
                    <a:lnTo>
                      <a:pt x="140" y="63"/>
                    </a:lnTo>
                    <a:lnTo>
                      <a:pt x="146" y="64"/>
                    </a:lnTo>
                    <a:lnTo>
                      <a:pt x="151" y="65"/>
                    </a:lnTo>
                    <a:lnTo>
                      <a:pt x="156" y="66"/>
                    </a:lnTo>
                    <a:lnTo>
                      <a:pt x="159" y="66"/>
                    </a:lnTo>
                    <a:lnTo>
                      <a:pt x="162" y="67"/>
                    </a:lnTo>
                    <a:lnTo>
                      <a:pt x="165" y="68"/>
                    </a:lnTo>
                    <a:lnTo>
                      <a:pt x="169" y="71"/>
                    </a:lnTo>
                    <a:lnTo>
                      <a:pt x="172" y="72"/>
                    </a:lnTo>
                    <a:lnTo>
                      <a:pt x="175" y="74"/>
                    </a:lnTo>
                    <a:lnTo>
                      <a:pt x="179" y="76"/>
                    </a:lnTo>
                    <a:lnTo>
                      <a:pt x="181" y="78"/>
                    </a:lnTo>
                    <a:lnTo>
                      <a:pt x="183" y="80"/>
                    </a:lnTo>
                    <a:lnTo>
                      <a:pt x="185" y="83"/>
                    </a:lnTo>
                    <a:lnTo>
                      <a:pt x="187" y="87"/>
                    </a:lnTo>
                    <a:lnTo>
                      <a:pt x="188" y="90"/>
                    </a:lnTo>
                    <a:lnTo>
                      <a:pt x="189" y="93"/>
                    </a:lnTo>
                    <a:lnTo>
                      <a:pt x="190" y="96"/>
                    </a:lnTo>
                    <a:lnTo>
                      <a:pt x="192" y="99"/>
                    </a:lnTo>
                    <a:lnTo>
                      <a:pt x="192" y="104"/>
                    </a:lnTo>
                    <a:lnTo>
                      <a:pt x="192" y="107"/>
                    </a:lnTo>
                    <a:lnTo>
                      <a:pt x="192" y="111"/>
                    </a:lnTo>
                    <a:lnTo>
                      <a:pt x="190" y="114"/>
                    </a:lnTo>
                    <a:lnTo>
                      <a:pt x="190" y="117"/>
                    </a:lnTo>
                    <a:lnTo>
                      <a:pt x="189" y="120"/>
                    </a:lnTo>
                    <a:lnTo>
                      <a:pt x="188" y="123"/>
                    </a:lnTo>
                    <a:lnTo>
                      <a:pt x="187" y="126"/>
                    </a:lnTo>
                    <a:lnTo>
                      <a:pt x="185" y="128"/>
                    </a:lnTo>
                    <a:lnTo>
                      <a:pt x="184" y="130"/>
                    </a:lnTo>
                    <a:lnTo>
                      <a:pt x="182" y="132"/>
                    </a:lnTo>
                    <a:lnTo>
                      <a:pt x="180" y="134"/>
                    </a:lnTo>
                    <a:lnTo>
                      <a:pt x="177" y="137"/>
                    </a:lnTo>
                    <a:lnTo>
                      <a:pt x="175" y="139"/>
                    </a:lnTo>
                    <a:lnTo>
                      <a:pt x="173" y="141"/>
                    </a:lnTo>
                    <a:lnTo>
                      <a:pt x="170" y="142"/>
                    </a:lnTo>
                    <a:lnTo>
                      <a:pt x="168" y="143"/>
                    </a:lnTo>
                    <a:lnTo>
                      <a:pt x="164" y="144"/>
                    </a:lnTo>
                    <a:lnTo>
                      <a:pt x="161" y="145"/>
                    </a:lnTo>
                    <a:lnTo>
                      <a:pt x="158" y="146"/>
                    </a:lnTo>
                    <a:lnTo>
                      <a:pt x="153" y="146"/>
                    </a:lnTo>
                    <a:lnTo>
                      <a:pt x="148" y="146"/>
                    </a:lnTo>
                    <a:lnTo>
                      <a:pt x="143" y="146"/>
                    </a:lnTo>
                    <a:lnTo>
                      <a:pt x="136" y="146"/>
                    </a:lnTo>
                    <a:lnTo>
                      <a:pt x="130" y="145"/>
                    </a:lnTo>
                    <a:lnTo>
                      <a:pt x="122" y="145"/>
                    </a:lnTo>
                    <a:lnTo>
                      <a:pt x="113" y="144"/>
                    </a:lnTo>
                    <a:lnTo>
                      <a:pt x="79" y="140"/>
                    </a:lnTo>
                    <a:lnTo>
                      <a:pt x="90" y="57"/>
                    </a:lnTo>
                    <a:lnTo>
                      <a:pt x="120" y="60"/>
                    </a:lnTo>
                    <a:close/>
                    <a:moveTo>
                      <a:pt x="60" y="301"/>
                    </a:moveTo>
                    <a:lnTo>
                      <a:pt x="74" y="190"/>
                    </a:lnTo>
                    <a:lnTo>
                      <a:pt x="113" y="194"/>
                    </a:lnTo>
                    <a:lnTo>
                      <a:pt x="123" y="195"/>
                    </a:lnTo>
                    <a:lnTo>
                      <a:pt x="133" y="196"/>
                    </a:lnTo>
                    <a:lnTo>
                      <a:pt x="142" y="197"/>
                    </a:lnTo>
                    <a:lnTo>
                      <a:pt x="149" y="197"/>
                    </a:lnTo>
                    <a:lnTo>
                      <a:pt x="157" y="198"/>
                    </a:lnTo>
                    <a:lnTo>
                      <a:pt x="164" y="198"/>
                    </a:lnTo>
                    <a:lnTo>
                      <a:pt x="171" y="198"/>
                    </a:lnTo>
                    <a:lnTo>
                      <a:pt x="176" y="197"/>
                    </a:lnTo>
                    <a:lnTo>
                      <a:pt x="181" y="197"/>
                    </a:lnTo>
                    <a:lnTo>
                      <a:pt x="184" y="196"/>
                    </a:lnTo>
                    <a:lnTo>
                      <a:pt x="188" y="195"/>
                    </a:lnTo>
                    <a:lnTo>
                      <a:pt x="193" y="194"/>
                    </a:lnTo>
                    <a:lnTo>
                      <a:pt x="197" y="193"/>
                    </a:lnTo>
                    <a:lnTo>
                      <a:pt x="201" y="191"/>
                    </a:lnTo>
                    <a:lnTo>
                      <a:pt x="205" y="190"/>
                    </a:lnTo>
                    <a:lnTo>
                      <a:pt x="209" y="188"/>
                    </a:lnTo>
                    <a:lnTo>
                      <a:pt x="213" y="186"/>
                    </a:lnTo>
                    <a:lnTo>
                      <a:pt x="218" y="182"/>
                    </a:lnTo>
                    <a:lnTo>
                      <a:pt x="221" y="180"/>
                    </a:lnTo>
                    <a:lnTo>
                      <a:pt x="225" y="177"/>
                    </a:lnTo>
                    <a:lnTo>
                      <a:pt x="229" y="173"/>
                    </a:lnTo>
                    <a:lnTo>
                      <a:pt x="232" y="170"/>
                    </a:lnTo>
                    <a:lnTo>
                      <a:pt x="235" y="165"/>
                    </a:lnTo>
                    <a:lnTo>
                      <a:pt x="238" y="161"/>
                    </a:lnTo>
                    <a:lnTo>
                      <a:pt x="242" y="157"/>
                    </a:lnTo>
                    <a:lnTo>
                      <a:pt x="244" y="153"/>
                    </a:lnTo>
                    <a:lnTo>
                      <a:pt x="246" y="147"/>
                    </a:lnTo>
                    <a:lnTo>
                      <a:pt x="248" y="142"/>
                    </a:lnTo>
                    <a:lnTo>
                      <a:pt x="250" y="137"/>
                    </a:lnTo>
                    <a:lnTo>
                      <a:pt x="251" y="130"/>
                    </a:lnTo>
                    <a:lnTo>
                      <a:pt x="252" y="124"/>
                    </a:lnTo>
                    <a:lnTo>
                      <a:pt x="254" y="117"/>
                    </a:lnTo>
                    <a:lnTo>
                      <a:pt x="255" y="109"/>
                    </a:lnTo>
                    <a:lnTo>
                      <a:pt x="255" y="100"/>
                    </a:lnTo>
                    <a:lnTo>
                      <a:pt x="255" y="93"/>
                    </a:lnTo>
                    <a:lnTo>
                      <a:pt x="254" y="85"/>
                    </a:lnTo>
                    <a:lnTo>
                      <a:pt x="251" y="78"/>
                    </a:lnTo>
                    <a:lnTo>
                      <a:pt x="249" y="72"/>
                    </a:lnTo>
                    <a:lnTo>
                      <a:pt x="247" y="64"/>
                    </a:lnTo>
                    <a:lnTo>
                      <a:pt x="244" y="59"/>
                    </a:lnTo>
                    <a:lnTo>
                      <a:pt x="239" y="52"/>
                    </a:lnTo>
                    <a:lnTo>
                      <a:pt x="235" y="47"/>
                    </a:lnTo>
                    <a:lnTo>
                      <a:pt x="231" y="42"/>
                    </a:lnTo>
                    <a:lnTo>
                      <a:pt x="226" y="38"/>
                    </a:lnTo>
                    <a:lnTo>
                      <a:pt x="221" y="34"/>
                    </a:lnTo>
                    <a:lnTo>
                      <a:pt x="215" y="30"/>
                    </a:lnTo>
                    <a:lnTo>
                      <a:pt x="210" y="27"/>
                    </a:lnTo>
                    <a:lnTo>
                      <a:pt x="204" y="25"/>
                    </a:lnTo>
                    <a:lnTo>
                      <a:pt x="199" y="23"/>
                    </a:lnTo>
                    <a:lnTo>
                      <a:pt x="194" y="22"/>
                    </a:lnTo>
                    <a:lnTo>
                      <a:pt x="186" y="19"/>
                    </a:lnTo>
                    <a:lnTo>
                      <a:pt x="179" y="18"/>
                    </a:lnTo>
                    <a:lnTo>
                      <a:pt x="169" y="16"/>
                    </a:lnTo>
                    <a:lnTo>
                      <a:pt x="158" y="15"/>
                    </a:lnTo>
                    <a:lnTo>
                      <a:pt x="146" y="13"/>
                    </a:lnTo>
                    <a:lnTo>
                      <a:pt x="133" y="12"/>
                    </a:lnTo>
                    <a:lnTo>
                      <a:pt x="36" y="0"/>
                    </a:lnTo>
                    <a:lnTo>
                      <a:pt x="0" y="293"/>
                    </a:lnTo>
                    <a:lnTo>
                      <a:pt x="60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8" name=""/>
              <p:cNvSpPr/>
              <p:nvPr/>
            </p:nvSpPr>
            <p:spPr>
              <a:xfrm>
                <a:off x="6287040" y="2277000"/>
                <a:ext cx="37800" cy="28080"/>
              </a:xfrm>
              <a:custGeom>
                <a:avLst/>
                <a:gdLst/>
                <a:ahLst/>
                <a:rect l="l" t="t" r="r" b="b"/>
                <a:pathLst>
                  <a:path w="177" h="221">
                    <a:moveTo>
                      <a:pt x="56" y="221"/>
                    </a:moveTo>
                    <a:lnTo>
                      <a:pt x="0" y="210"/>
                    </a:lnTo>
                    <a:lnTo>
                      <a:pt x="39" y="0"/>
                    </a:lnTo>
                    <a:lnTo>
                      <a:pt x="92" y="10"/>
                    </a:lnTo>
                    <a:lnTo>
                      <a:pt x="87" y="40"/>
                    </a:lnTo>
                    <a:lnTo>
                      <a:pt x="91" y="35"/>
                    </a:lnTo>
                    <a:lnTo>
                      <a:pt x="94" y="31"/>
                    </a:lnTo>
                    <a:lnTo>
                      <a:pt x="99" y="28"/>
                    </a:lnTo>
                    <a:lnTo>
                      <a:pt x="103" y="25"/>
                    </a:lnTo>
                    <a:lnTo>
                      <a:pt x="106" y="22"/>
                    </a:lnTo>
                    <a:lnTo>
                      <a:pt x="109" y="19"/>
                    </a:lnTo>
                    <a:lnTo>
                      <a:pt x="113" y="17"/>
                    </a:lnTo>
                    <a:lnTo>
                      <a:pt x="116" y="16"/>
                    </a:lnTo>
                    <a:lnTo>
                      <a:pt x="119" y="15"/>
                    </a:lnTo>
                    <a:lnTo>
                      <a:pt x="123" y="14"/>
                    </a:lnTo>
                    <a:lnTo>
                      <a:pt x="125" y="14"/>
                    </a:lnTo>
                    <a:lnTo>
                      <a:pt x="128" y="13"/>
                    </a:lnTo>
                    <a:lnTo>
                      <a:pt x="131" y="13"/>
                    </a:lnTo>
                    <a:lnTo>
                      <a:pt x="134" y="13"/>
                    </a:lnTo>
                    <a:lnTo>
                      <a:pt x="139" y="13"/>
                    </a:lnTo>
                    <a:lnTo>
                      <a:pt x="142" y="14"/>
                    </a:lnTo>
                    <a:lnTo>
                      <a:pt x="146" y="15"/>
                    </a:lnTo>
                    <a:lnTo>
                      <a:pt x="151" y="16"/>
                    </a:lnTo>
                    <a:lnTo>
                      <a:pt x="156" y="18"/>
                    </a:lnTo>
                    <a:lnTo>
                      <a:pt x="161" y="21"/>
                    </a:lnTo>
                    <a:lnTo>
                      <a:pt x="165" y="23"/>
                    </a:lnTo>
                    <a:lnTo>
                      <a:pt x="169" y="25"/>
                    </a:lnTo>
                    <a:lnTo>
                      <a:pt x="173" y="28"/>
                    </a:lnTo>
                    <a:lnTo>
                      <a:pt x="177" y="31"/>
                    </a:lnTo>
                    <a:lnTo>
                      <a:pt x="151" y="77"/>
                    </a:lnTo>
                    <a:lnTo>
                      <a:pt x="148" y="74"/>
                    </a:lnTo>
                    <a:lnTo>
                      <a:pt x="144" y="72"/>
                    </a:lnTo>
                    <a:lnTo>
                      <a:pt x="141" y="70"/>
                    </a:lnTo>
                    <a:lnTo>
                      <a:pt x="138" y="67"/>
                    </a:lnTo>
                    <a:lnTo>
                      <a:pt x="134" y="65"/>
                    </a:lnTo>
                    <a:lnTo>
                      <a:pt x="131" y="64"/>
                    </a:lnTo>
                    <a:lnTo>
                      <a:pt x="129" y="63"/>
                    </a:lnTo>
                    <a:lnTo>
                      <a:pt x="126" y="63"/>
                    </a:lnTo>
                    <a:lnTo>
                      <a:pt x="123" y="62"/>
                    </a:lnTo>
                    <a:lnTo>
                      <a:pt x="119" y="62"/>
                    </a:lnTo>
                    <a:lnTo>
                      <a:pt x="117" y="62"/>
                    </a:lnTo>
                    <a:lnTo>
                      <a:pt x="114" y="62"/>
                    </a:lnTo>
                    <a:lnTo>
                      <a:pt x="112" y="63"/>
                    </a:lnTo>
                    <a:lnTo>
                      <a:pt x="109" y="63"/>
                    </a:lnTo>
                    <a:lnTo>
                      <a:pt x="106" y="64"/>
                    </a:lnTo>
                    <a:lnTo>
                      <a:pt x="104" y="65"/>
                    </a:lnTo>
                    <a:lnTo>
                      <a:pt x="102" y="67"/>
                    </a:lnTo>
                    <a:lnTo>
                      <a:pt x="100" y="68"/>
                    </a:lnTo>
                    <a:lnTo>
                      <a:pt x="97" y="71"/>
                    </a:lnTo>
                    <a:lnTo>
                      <a:pt x="95" y="73"/>
                    </a:lnTo>
                    <a:lnTo>
                      <a:pt x="93" y="76"/>
                    </a:lnTo>
                    <a:lnTo>
                      <a:pt x="91" y="79"/>
                    </a:lnTo>
                    <a:lnTo>
                      <a:pt x="89" y="82"/>
                    </a:lnTo>
                    <a:lnTo>
                      <a:pt x="87" y="87"/>
                    </a:lnTo>
                    <a:lnTo>
                      <a:pt x="84" y="91"/>
                    </a:lnTo>
                    <a:lnTo>
                      <a:pt x="82" y="97"/>
                    </a:lnTo>
                    <a:lnTo>
                      <a:pt x="80" y="104"/>
                    </a:lnTo>
                    <a:lnTo>
                      <a:pt x="78" y="112"/>
                    </a:lnTo>
                    <a:lnTo>
                      <a:pt x="76" y="121"/>
                    </a:lnTo>
                    <a:lnTo>
                      <a:pt x="74" y="131"/>
                    </a:lnTo>
                    <a:lnTo>
                      <a:pt x="71" y="143"/>
                    </a:lnTo>
                    <a:lnTo>
                      <a:pt x="69" y="156"/>
                    </a:lnTo>
                    <a:lnTo>
                      <a:pt x="56" y="2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9" name=""/>
              <p:cNvSpPr/>
              <p:nvPr/>
            </p:nvSpPr>
            <p:spPr>
              <a:xfrm>
                <a:off x="6316920" y="2270520"/>
                <a:ext cx="28080" cy="38520"/>
              </a:xfrm>
              <a:custGeom>
                <a:avLst/>
                <a:gdLst/>
                <a:ahLst/>
                <a:rect l="l" t="t" r="r" b="b"/>
                <a:pathLst>
                  <a:path w="122" h="301">
                    <a:moveTo>
                      <a:pt x="54" y="51"/>
                    </a:moveTo>
                    <a:lnTo>
                      <a:pt x="66" y="0"/>
                    </a:lnTo>
                    <a:lnTo>
                      <a:pt x="122" y="13"/>
                    </a:lnTo>
                    <a:lnTo>
                      <a:pt x="110" y="64"/>
                    </a:lnTo>
                    <a:lnTo>
                      <a:pt x="54" y="51"/>
                    </a:lnTo>
                    <a:close/>
                    <a:moveTo>
                      <a:pt x="0" y="289"/>
                    </a:moveTo>
                    <a:lnTo>
                      <a:pt x="47" y="80"/>
                    </a:lnTo>
                    <a:lnTo>
                      <a:pt x="104" y="92"/>
                    </a:lnTo>
                    <a:lnTo>
                      <a:pt x="57" y="301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280" bIns="-8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0" name=""/>
              <p:cNvSpPr/>
              <p:nvPr/>
            </p:nvSpPr>
            <p:spPr>
              <a:xfrm>
                <a:off x="6340680" y="2286000"/>
                <a:ext cx="48960" cy="28080"/>
              </a:xfrm>
              <a:custGeom>
                <a:avLst/>
                <a:gdLst/>
                <a:ahLst/>
                <a:rect l="l" t="t" r="r" b="b"/>
                <a:pathLst>
                  <a:path w="213" h="225">
                    <a:moveTo>
                      <a:pt x="213" y="95"/>
                    </a:moveTo>
                    <a:lnTo>
                      <a:pt x="156" y="91"/>
                    </a:lnTo>
                    <a:lnTo>
                      <a:pt x="156" y="87"/>
                    </a:lnTo>
                    <a:lnTo>
                      <a:pt x="156" y="82"/>
                    </a:lnTo>
                    <a:lnTo>
                      <a:pt x="155" y="79"/>
                    </a:lnTo>
                    <a:lnTo>
                      <a:pt x="155" y="75"/>
                    </a:lnTo>
                    <a:lnTo>
                      <a:pt x="154" y="72"/>
                    </a:lnTo>
                    <a:lnTo>
                      <a:pt x="153" y="69"/>
                    </a:lnTo>
                    <a:lnTo>
                      <a:pt x="152" y="65"/>
                    </a:lnTo>
                    <a:lnTo>
                      <a:pt x="150" y="63"/>
                    </a:lnTo>
                    <a:lnTo>
                      <a:pt x="148" y="60"/>
                    </a:lnTo>
                    <a:lnTo>
                      <a:pt x="146" y="58"/>
                    </a:lnTo>
                    <a:lnTo>
                      <a:pt x="143" y="56"/>
                    </a:lnTo>
                    <a:lnTo>
                      <a:pt x="140" y="54"/>
                    </a:lnTo>
                    <a:lnTo>
                      <a:pt x="138" y="53"/>
                    </a:lnTo>
                    <a:lnTo>
                      <a:pt x="135" y="50"/>
                    </a:lnTo>
                    <a:lnTo>
                      <a:pt x="130" y="49"/>
                    </a:lnTo>
                    <a:lnTo>
                      <a:pt x="127" y="48"/>
                    </a:lnTo>
                    <a:lnTo>
                      <a:pt x="122" y="47"/>
                    </a:lnTo>
                    <a:lnTo>
                      <a:pt x="117" y="46"/>
                    </a:lnTo>
                    <a:lnTo>
                      <a:pt x="112" y="46"/>
                    </a:lnTo>
                    <a:lnTo>
                      <a:pt x="107" y="46"/>
                    </a:lnTo>
                    <a:lnTo>
                      <a:pt x="103" y="47"/>
                    </a:lnTo>
                    <a:lnTo>
                      <a:pt x="98" y="49"/>
                    </a:lnTo>
                    <a:lnTo>
                      <a:pt x="94" y="50"/>
                    </a:lnTo>
                    <a:lnTo>
                      <a:pt x="90" y="54"/>
                    </a:lnTo>
                    <a:lnTo>
                      <a:pt x="86" y="56"/>
                    </a:lnTo>
                    <a:lnTo>
                      <a:pt x="82" y="60"/>
                    </a:lnTo>
                    <a:lnTo>
                      <a:pt x="78" y="64"/>
                    </a:lnTo>
                    <a:lnTo>
                      <a:pt x="75" y="70"/>
                    </a:lnTo>
                    <a:lnTo>
                      <a:pt x="73" y="75"/>
                    </a:lnTo>
                    <a:lnTo>
                      <a:pt x="69" y="81"/>
                    </a:lnTo>
                    <a:lnTo>
                      <a:pt x="66" y="89"/>
                    </a:lnTo>
                    <a:lnTo>
                      <a:pt x="64" y="97"/>
                    </a:lnTo>
                    <a:lnTo>
                      <a:pt x="62" y="106"/>
                    </a:lnTo>
                    <a:lnTo>
                      <a:pt x="61" y="114"/>
                    </a:lnTo>
                    <a:lnTo>
                      <a:pt x="60" y="122"/>
                    </a:lnTo>
                    <a:lnTo>
                      <a:pt x="58" y="129"/>
                    </a:lnTo>
                    <a:lnTo>
                      <a:pt x="58" y="136"/>
                    </a:lnTo>
                    <a:lnTo>
                      <a:pt x="60" y="142"/>
                    </a:lnTo>
                    <a:lnTo>
                      <a:pt x="61" y="147"/>
                    </a:lnTo>
                    <a:lnTo>
                      <a:pt x="63" y="152"/>
                    </a:lnTo>
                    <a:lnTo>
                      <a:pt x="65" y="157"/>
                    </a:lnTo>
                    <a:lnTo>
                      <a:pt x="67" y="160"/>
                    </a:lnTo>
                    <a:lnTo>
                      <a:pt x="70" y="164"/>
                    </a:lnTo>
                    <a:lnTo>
                      <a:pt x="74" y="168"/>
                    </a:lnTo>
                    <a:lnTo>
                      <a:pt x="78" y="170"/>
                    </a:lnTo>
                    <a:lnTo>
                      <a:pt x="82" y="173"/>
                    </a:lnTo>
                    <a:lnTo>
                      <a:pt x="87" y="175"/>
                    </a:lnTo>
                    <a:lnTo>
                      <a:pt x="92" y="176"/>
                    </a:lnTo>
                    <a:lnTo>
                      <a:pt x="95" y="177"/>
                    </a:lnTo>
                    <a:lnTo>
                      <a:pt x="100" y="178"/>
                    </a:lnTo>
                    <a:lnTo>
                      <a:pt x="103" y="178"/>
                    </a:lnTo>
                    <a:lnTo>
                      <a:pt x="106" y="178"/>
                    </a:lnTo>
                    <a:lnTo>
                      <a:pt x="111" y="177"/>
                    </a:lnTo>
                    <a:lnTo>
                      <a:pt x="114" y="177"/>
                    </a:lnTo>
                    <a:lnTo>
                      <a:pt x="117" y="176"/>
                    </a:lnTo>
                    <a:lnTo>
                      <a:pt x="120" y="174"/>
                    </a:lnTo>
                    <a:lnTo>
                      <a:pt x="124" y="173"/>
                    </a:lnTo>
                    <a:lnTo>
                      <a:pt x="126" y="171"/>
                    </a:lnTo>
                    <a:lnTo>
                      <a:pt x="129" y="168"/>
                    </a:lnTo>
                    <a:lnTo>
                      <a:pt x="132" y="164"/>
                    </a:lnTo>
                    <a:lnTo>
                      <a:pt x="135" y="161"/>
                    </a:lnTo>
                    <a:lnTo>
                      <a:pt x="138" y="157"/>
                    </a:lnTo>
                    <a:lnTo>
                      <a:pt x="140" y="153"/>
                    </a:lnTo>
                    <a:lnTo>
                      <a:pt x="143" y="147"/>
                    </a:lnTo>
                    <a:lnTo>
                      <a:pt x="196" y="172"/>
                    </a:lnTo>
                    <a:lnTo>
                      <a:pt x="190" y="180"/>
                    </a:lnTo>
                    <a:lnTo>
                      <a:pt x="185" y="188"/>
                    </a:lnTo>
                    <a:lnTo>
                      <a:pt x="179" y="194"/>
                    </a:lnTo>
                    <a:lnTo>
                      <a:pt x="174" y="201"/>
                    </a:lnTo>
                    <a:lnTo>
                      <a:pt x="167" y="206"/>
                    </a:lnTo>
                    <a:lnTo>
                      <a:pt x="161" y="211"/>
                    </a:lnTo>
                    <a:lnTo>
                      <a:pt x="154" y="216"/>
                    </a:lnTo>
                    <a:lnTo>
                      <a:pt x="147" y="219"/>
                    </a:lnTo>
                    <a:lnTo>
                      <a:pt x="139" y="221"/>
                    </a:lnTo>
                    <a:lnTo>
                      <a:pt x="131" y="223"/>
                    </a:lnTo>
                    <a:lnTo>
                      <a:pt x="124" y="224"/>
                    </a:lnTo>
                    <a:lnTo>
                      <a:pt x="115" y="225"/>
                    </a:lnTo>
                    <a:lnTo>
                      <a:pt x="105" y="225"/>
                    </a:lnTo>
                    <a:lnTo>
                      <a:pt x="97" y="224"/>
                    </a:lnTo>
                    <a:lnTo>
                      <a:pt x="87" y="222"/>
                    </a:lnTo>
                    <a:lnTo>
                      <a:pt x="77" y="220"/>
                    </a:lnTo>
                    <a:lnTo>
                      <a:pt x="66" y="217"/>
                    </a:lnTo>
                    <a:lnTo>
                      <a:pt x="55" y="212"/>
                    </a:lnTo>
                    <a:lnTo>
                      <a:pt x="47" y="207"/>
                    </a:lnTo>
                    <a:lnTo>
                      <a:pt x="38" y="202"/>
                    </a:lnTo>
                    <a:lnTo>
                      <a:pt x="29" y="195"/>
                    </a:lnTo>
                    <a:lnTo>
                      <a:pt x="23" y="188"/>
                    </a:lnTo>
                    <a:lnTo>
                      <a:pt x="16" y="180"/>
                    </a:lnTo>
                    <a:lnTo>
                      <a:pt x="12" y="172"/>
                    </a:lnTo>
                    <a:lnTo>
                      <a:pt x="7" y="162"/>
                    </a:lnTo>
                    <a:lnTo>
                      <a:pt x="4" y="153"/>
                    </a:lnTo>
                    <a:lnTo>
                      <a:pt x="1" y="143"/>
                    </a:lnTo>
                    <a:lnTo>
                      <a:pt x="0" y="132"/>
                    </a:lnTo>
                    <a:lnTo>
                      <a:pt x="0" y="121"/>
                    </a:lnTo>
                    <a:lnTo>
                      <a:pt x="1" y="110"/>
                    </a:lnTo>
                    <a:lnTo>
                      <a:pt x="3" y="98"/>
                    </a:lnTo>
                    <a:lnTo>
                      <a:pt x="6" y="86"/>
                    </a:lnTo>
                    <a:lnTo>
                      <a:pt x="10" y="73"/>
                    </a:lnTo>
                    <a:lnTo>
                      <a:pt x="14" y="62"/>
                    </a:lnTo>
                    <a:lnTo>
                      <a:pt x="19" y="52"/>
                    </a:lnTo>
                    <a:lnTo>
                      <a:pt x="26" y="42"/>
                    </a:lnTo>
                    <a:lnTo>
                      <a:pt x="32" y="33"/>
                    </a:lnTo>
                    <a:lnTo>
                      <a:pt x="39" y="26"/>
                    </a:lnTo>
                    <a:lnTo>
                      <a:pt x="47" y="20"/>
                    </a:lnTo>
                    <a:lnTo>
                      <a:pt x="55" y="13"/>
                    </a:lnTo>
                    <a:lnTo>
                      <a:pt x="65" y="9"/>
                    </a:lnTo>
                    <a:lnTo>
                      <a:pt x="74" y="5"/>
                    </a:lnTo>
                    <a:lnTo>
                      <a:pt x="84" y="2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7" y="2"/>
                    </a:lnTo>
                    <a:lnTo>
                      <a:pt x="138" y="5"/>
                    </a:lnTo>
                    <a:lnTo>
                      <a:pt x="148" y="8"/>
                    </a:lnTo>
                    <a:lnTo>
                      <a:pt x="156" y="11"/>
                    </a:lnTo>
                    <a:lnTo>
                      <a:pt x="164" y="14"/>
                    </a:lnTo>
                    <a:lnTo>
                      <a:pt x="172" y="18"/>
                    </a:lnTo>
                    <a:lnTo>
                      <a:pt x="178" y="23"/>
                    </a:lnTo>
                    <a:lnTo>
                      <a:pt x="185" y="27"/>
                    </a:lnTo>
                    <a:lnTo>
                      <a:pt x="190" y="32"/>
                    </a:lnTo>
                    <a:lnTo>
                      <a:pt x="194" y="38"/>
                    </a:lnTo>
                    <a:lnTo>
                      <a:pt x="199" y="43"/>
                    </a:lnTo>
                    <a:lnTo>
                      <a:pt x="203" y="49"/>
                    </a:lnTo>
                    <a:lnTo>
                      <a:pt x="205" y="56"/>
                    </a:lnTo>
                    <a:lnTo>
                      <a:pt x="209" y="63"/>
                    </a:lnTo>
                    <a:lnTo>
                      <a:pt x="211" y="71"/>
                    </a:lnTo>
                    <a:lnTo>
                      <a:pt x="212" y="78"/>
                    </a:lnTo>
                    <a:lnTo>
                      <a:pt x="213" y="87"/>
                    </a:lnTo>
                    <a:lnTo>
                      <a:pt x="21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1" name=""/>
              <p:cNvSpPr/>
              <p:nvPr/>
            </p:nvSpPr>
            <p:spPr>
              <a:xfrm>
                <a:off x="6388200" y="2293560"/>
                <a:ext cx="45360" cy="29520"/>
              </a:xfrm>
              <a:custGeom>
                <a:avLst/>
                <a:gdLst/>
                <a:ahLst/>
                <a:rect l="l" t="t" r="r" b="b"/>
                <a:pathLst>
                  <a:path w="210" h="226">
                    <a:moveTo>
                      <a:pt x="72" y="81"/>
                    </a:moveTo>
                    <a:lnTo>
                      <a:pt x="74" y="76"/>
                    </a:lnTo>
                    <a:lnTo>
                      <a:pt x="76" y="72"/>
                    </a:lnTo>
                    <a:lnTo>
                      <a:pt x="80" y="67"/>
                    </a:lnTo>
                    <a:lnTo>
                      <a:pt x="82" y="63"/>
                    </a:lnTo>
                    <a:lnTo>
                      <a:pt x="85" y="59"/>
                    </a:lnTo>
                    <a:lnTo>
                      <a:pt x="88" y="56"/>
                    </a:lnTo>
                    <a:lnTo>
                      <a:pt x="93" y="53"/>
                    </a:lnTo>
                    <a:lnTo>
                      <a:pt x="96" y="51"/>
                    </a:lnTo>
                    <a:lnTo>
                      <a:pt x="100" y="49"/>
                    </a:lnTo>
                    <a:lnTo>
                      <a:pt x="105" y="47"/>
                    </a:lnTo>
                    <a:lnTo>
                      <a:pt x="109" y="46"/>
                    </a:lnTo>
                    <a:lnTo>
                      <a:pt x="113" y="46"/>
                    </a:lnTo>
                    <a:lnTo>
                      <a:pt x="118" y="46"/>
                    </a:lnTo>
                    <a:lnTo>
                      <a:pt x="122" y="46"/>
                    </a:lnTo>
                    <a:lnTo>
                      <a:pt x="126" y="47"/>
                    </a:lnTo>
                    <a:lnTo>
                      <a:pt x="131" y="48"/>
                    </a:lnTo>
                    <a:lnTo>
                      <a:pt x="134" y="50"/>
                    </a:lnTo>
                    <a:lnTo>
                      <a:pt x="138" y="51"/>
                    </a:lnTo>
                    <a:lnTo>
                      <a:pt x="142" y="53"/>
                    </a:lnTo>
                    <a:lnTo>
                      <a:pt x="145" y="57"/>
                    </a:lnTo>
                    <a:lnTo>
                      <a:pt x="147" y="60"/>
                    </a:lnTo>
                    <a:lnTo>
                      <a:pt x="150" y="63"/>
                    </a:lnTo>
                    <a:lnTo>
                      <a:pt x="153" y="66"/>
                    </a:lnTo>
                    <a:lnTo>
                      <a:pt x="155" y="70"/>
                    </a:lnTo>
                    <a:lnTo>
                      <a:pt x="156" y="74"/>
                    </a:lnTo>
                    <a:lnTo>
                      <a:pt x="157" y="78"/>
                    </a:lnTo>
                    <a:lnTo>
                      <a:pt x="158" y="83"/>
                    </a:lnTo>
                    <a:lnTo>
                      <a:pt x="158" y="88"/>
                    </a:lnTo>
                    <a:lnTo>
                      <a:pt x="158" y="93"/>
                    </a:lnTo>
                    <a:lnTo>
                      <a:pt x="157" y="98"/>
                    </a:lnTo>
                    <a:lnTo>
                      <a:pt x="156" y="104"/>
                    </a:lnTo>
                    <a:lnTo>
                      <a:pt x="154" y="110"/>
                    </a:lnTo>
                    <a:lnTo>
                      <a:pt x="72" y="81"/>
                    </a:lnTo>
                    <a:close/>
                    <a:moveTo>
                      <a:pt x="110" y="180"/>
                    </a:moveTo>
                    <a:lnTo>
                      <a:pt x="108" y="180"/>
                    </a:lnTo>
                    <a:lnTo>
                      <a:pt x="105" y="181"/>
                    </a:lnTo>
                    <a:lnTo>
                      <a:pt x="103" y="181"/>
                    </a:lnTo>
                    <a:lnTo>
                      <a:pt x="99" y="181"/>
                    </a:lnTo>
                    <a:lnTo>
                      <a:pt x="96" y="181"/>
                    </a:lnTo>
                    <a:lnTo>
                      <a:pt x="93" y="181"/>
                    </a:lnTo>
                    <a:lnTo>
                      <a:pt x="89" y="180"/>
                    </a:lnTo>
                    <a:lnTo>
                      <a:pt x="86" y="179"/>
                    </a:lnTo>
                    <a:lnTo>
                      <a:pt x="82" y="177"/>
                    </a:lnTo>
                    <a:lnTo>
                      <a:pt x="78" y="175"/>
                    </a:lnTo>
                    <a:lnTo>
                      <a:pt x="74" y="173"/>
                    </a:lnTo>
                    <a:lnTo>
                      <a:pt x="71" y="170"/>
                    </a:lnTo>
                    <a:lnTo>
                      <a:pt x="68" y="167"/>
                    </a:lnTo>
                    <a:lnTo>
                      <a:pt x="64" y="163"/>
                    </a:lnTo>
                    <a:lnTo>
                      <a:pt x="62" y="160"/>
                    </a:lnTo>
                    <a:lnTo>
                      <a:pt x="60" y="156"/>
                    </a:lnTo>
                    <a:lnTo>
                      <a:pt x="58" y="150"/>
                    </a:lnTo>
                    <a:lnTo>
                      <a:pt x="57" y="146"/>
                    </a:lnTo>
                    <a:lnTo>
                      <a:pt x="56" y="141"/>
                    </a:lnTo>
                    <a:lnTo>
                      <a:pt x="56" y="137"/>
                    </a:lnTo>
                    <a:lnTo>
                      <a:pt x="56" y="131"/>
                    </a:lnTo>
                    <a:lnTo>
                      <a:pt x="57" y="126"/>
                    </a:lnTo>
                    <a:lnTo>
                      <a:pt x="58" y="119"/>
                    </a:lnTo>
                    <a:lnTo>
                      <a:pt x="60" y="114"/>
                    </a:lnTo>
                    <a:lnTo>
                      <a:pt x="196" y="161"/>
                    </a:lnTo>
                    <a:lnTo>
                      <a:pt x="202" y="146"/>
                    </a:lnTo>
                    <a:lnTo>
                      <a:pt x="206" y="131"/>
                    </a:lnTo>
                    <a:lnTo>
                      <a:pt x="208" y="118"/>
                    </a:lnTo>
                    <a:lnTo>
                      <a:pt x="210" y="106"/>
                    </a:lnTo>
                    <a:lnTo>
                      <a:pt x="210" y="93"/>
                    </a:lnTo>
                    <a:lnTo>
                      <a:pt x="209" y="81"/>
                    </a:lnTo>
                    <a:lnTo>
                      <a:pt x="207" y="70"/>
                    </a:lnTo>
                    <a:lnTo>
                      <a:pt x="204" y="61"/>
                    </a:lnTo>
                    <a:lnTo>
                      <a:pt x="199" y="51"/>
                    </a:lnTo>
                    <a:lnTo>
                      <a:pt x="194" y="43"/>
                    </a:lnTo>
                    <a:lnTo>
                      <a:pt x="187" y="35"/>
                    </a:lnTo>
                    <a:lnTo>
                      <a:pt x="180" y="28"/>
                    </a:lnTo>
                    <a:lnTo>
                      <a:pt x="172" y="21"/>
                    </a:lnTo>
                    <a:lnTo>
                      <a:pt x="162" y="15"/>
                    </a:lnTo>
                    <a:lnTo>
                      <a:pt x="153" y="11"/>
                    </a:lnTo>
                    <a:lnTo>
                      <a:pt x="142" y="7"/>
                    </a:lnTo>
                    <a:lnTo>
                      <a:pt x="132" y="3"/>
                    </a:lnTo>
                    <a:lnTo>
                      <a:pt x="121" y="1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2" y="1"/>
                    </a:lnTo>
                    <a:lnTo>
                      <a:pt x="83" y="3"/>
                    </a:lnTo>
                    <a:lnTo>
                      <a:pt x="73" y="8"/>
                    </a:lnTo>
                    <a:lnTo>
                      <a:pt x="63" y="12"/>
                    </a:lnTo>
                    <a:lnTo>
                      <a:pt x="55" y="17"/>
                    </a:lnTo>
                    <a:lnTo>
                      <a:pt x="47" y="23"/>
                    </a:lnTo>
                    <a:lnTo>
                      <a:pt x="38" y="30"/>
                    </a:lnTo>
                    <a:lnTo>
                      <a:pt x="32" y="39"/>
                    </a:lnTo>
                    <a:lnTo>
                      <a:pt x="25" y="47"/>
                    </a:lnTo>
                    <a:lnTo>
                      <a:pt x="19" y="58"/>
                    </a:lnTo>
                    <a:lnTo>
                      <a:pt x="13" y="68"/>
                    </a:lnTo>
                    <a:lnTo>
                      <a:pt x="9" y="81"/>
                    </a:lnTo>
                    <a:lnTo>
                      <a:pt x="6" y="91"/>
                    </a:lnTo>
                    <a:lnTo>
                      <a:pt x="4" y="101"/>
                    </a:lnTo>
                    <a:lnTo>
                      <a:pt x="1" y="111"/>
                    </a:lnTo>
                    <a:lnTo>
                      <a:pt x="0" y="121"/>
                    </a:lnTo>
                    <a:lnTo>
                      <a:pt x="0" y="130"/>
                    </a:lnTo>
                    <a:lnTo>
                      <a:pt x="1" y="140"/>
                    </a:lnTo>
                    <a:lnTo>
                      <a:pt x="2" y="148"/>
                    </a:lnTo>
                    <a:lnTo>
                      <a:pt x="5" y="158"/>
                    </a:lnTo>
                    <a:lnTo>
                      <a:pt x="9" y="167"/>
                    </a:lnTo>
                    <a:lnTo>
                      <a:pt x="13" y="177"/>
                    </a:lnTo>
                    <a:lnTo>
                      <a:pt x="20" y="187"/>
                    </a:lnTo>
                    <a:lnTo>
                      <a:pt x="29" y="194"/>
                    </a:lnTo>
                    <a:lnTo>
                      <a:pt x="37" y="202"/>
                    </a:lnTo>
                    <a:lnTo>
                      <a:pt x="47" y="208"/>
                    </a:lnTo>
                    <a:lnTo>
                      <a:pt x="59" y="214"/>
                    </a:lnTo>
                    <a:lnTo>
                      <a:pt x="72" y="219"/>
                    </a:lnTo>
                    <a:lnTo>
                      <a:pt x="81" y="222"/>
                    </a:lnTo>
                    <a:lnTo>
                      <a:pt x="88" y="224"/>
                    </a:lnTo>
                    <a:lnTo>
                      <a:pt x="96" y="225"/>
                    </a:lnTo>
                    <a:lnTo>
                      <a:pt x="105" y="226"/>
                    </a:lnTo>
                    <a:lnTo>
                      <a:pt x="112" y="226"/>
                    </a:lnTo>
                    <a:lnTo>
                      <a:pt x="120" y="226"/>
                    </a:lnTo>
                    <a:lnTo>
                      <a:pt x="126" y="225"/>
                    </a:lnTo>
                    <a:lnTo>
                      <a:pt x="134" y="223"/>
                    </a:lnTo>
                    <a:lnTo>
                      <a:pt x="141" y="221"/>
                    </a:lnTo>
                    <a:lnTo>
                      <a:pt x="147" y="219"/>
                    </a:lnTo>
                    <a:lnTo>
                      <a:pt x="154" y="215"/>
                    </a:lnTo>
                    <a:lnTo>
                      <a:pt x="160" y="211"/>
                    </a:lnTo>
                    <a:lnTo>
                      <a:pt x="166" y="207"/>
                    </a:lnTo>
                    <a:lnTo>
                      <a:pt x="172" y="202"/>
                    </a:lnTo>
                    <a:lnTo>
                      <a:pt x="178" y="196"/>
                    </a:lnTo>
                    <a:lnTo>
                      <a:pt x="183" y="190"/>
                    </a:lnTo>
                    <a:lnTo>
                      <a:pt x="132" y="162"/>
                    </a:lnTo>
                    <a:lnTo>
                      <a:pt x="130" y="165"/>
                    </a:lnTo>
                    <a:lnTo>
                      <a:pt x="126" y="169"/>
                    </a:lnTo>
                    <a:lnTo>
                      <a:pt x="124" y="172"/>
                    </a:lnTo>
                    <a:lnTo>
                      <a:pt x="121" y="174"/>
                    </a:lnTo>
                    <a:lnTo>
                      <a:pt x="119" y="176"/>
                    </a:lnTo>
                    <a:lnTo>
                      <a:pt x="117" y="177"/>
                    </a:lnTo>
                    <a:lnTo>
                      <a:pt x="113" y="179"/>
                    </a:lnTo>
                    <a:lnTo>
                      <a:pt x="110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2" name=""/>
              <p:cNvSpPr/>
              <p:nvPr/>
            </p:nvSpPr>
            <p:spPr>
              <a:xfrm>
                <a:off x="7005960" y="3131640"/>
                <a:ext cx="26640" cy="18000"/>
              </a:xfrm>
              <a:custGeom>
                <a:avLst/>
                <a:gdLst/>
                <a:ahLst/>
                <a:rect l="l" t="t" r="r" b="b"/>
                <a:pathLst>
                  <a:path w="122" h="138">
                    <a:moveTo>
                      <a:pt x="122" y="103"/>
                    </a:moveTo>
                    <a:lnTo>
                      <a:pt x="103" y="76"/>
                    </a:lnTo>
                    <a:lnTo>
                      <a:pt x="78" y="39"/>
                    </a:lnTo>
                    <a:lnTo>
                      <a:pt x="53" y="0"/>
                    </a:lnTo>
                    <a:lnTo>
                      <a:pt x="0" y="33"/>
                    </a:lnTo>
                    <a:lnTo>
                      <a:pt x="25" y="72"/>
                    </a:lnTo>
                    <a:lnTo>
                      <a:pt x="50" y="110"/>
                    </a:lnTo>
                    <a:lnTo>
                      <a:pt x="70" y="138"/>
                    </a:lnTo>
                    <a:lnTo>
                      <a:pt x="122" y="103"/>
                    </a:lnTo>
                    <a:close/>
                  </a:path>
                </a:pathLst>
              </a:custGeom>
              <a:solidFill>
                <a:srgbClr val="d81e0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3" name=""/>
              <p:cNvSpPr/>
              <p:nvPr/>
            </p:nvSpPr>
            <p:spPr>
              <a:xfrm>
                <a:off x="5748480" y="2514600"/>
                <a:ext cx="81360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Your Price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4" name=""/>
              <p:cNvSpPr/>
              <p:nvPr/>
            </p:nvSpPr>
            <p:spPr>
              <a:xfrm>
                <a:off x="7183800" y="3003840"/>
                <a:ext cx="81360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Your Price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5" name=""/>
              <p:cNvSpPr/>
              <p:nvPr/>
            </p:nvSpPr>
            <p:spPr>
              <a:xfrm>
                <a:off x="4480920" y="2494080"/>
                <a:ext cx="1086840" cy="0"/>
              </a:xfrm>
              <a:prstGeom prst="line">
                <a:avLst/>
              </a:prstGeom>
              <a:ln w="31680">
                <a:solidFill>
                  <a:srgbClr val="1f1a1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6" name=""/>
              <p:cNvSpPr/>
              <p:nvPr/>
            </p:nvSpPr>
            <p:spPr>
              <a:xfrm>
                <a:off x="4092120" y="2420280"/>
                <a:ext cx="419760" cy="24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Cap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7" name=""/>
              <p:cNvSpPr/>
              <p:nvPr/>
            </p:nvSpPr>
            <p:spPr>
              <a:xfrm>
                <a:off x="7619040" y="3591360"/>
                <a:ext cx="176760" cy="243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8" name=""/>
              <p:cNvSpPr/>
              <p:nvPr/>
            </p:nvSpPr>
            <p:spPr>
              <a:xfrm>
                <a:off x="4495320" y="2500560"/>
                <a:ext cx="1072440" cy="288720"/>
              </a:xfrm>
              <a:custGeom>
                <a:avLst/>
                <a:gdLst/>
                <a:ahLst/>
                <a:rect l="l" t="t" r="r" b="b"/>
                <a:pathLst>
                  <a:path w="1249" h="553">
                    <a:moveTo>
                      <a:pt x="0" y="111"/>
                    </a:moveTo>
                    <a:cubicBezTo>
                      <a:pt x="22" y="108"/>
                      <a:pt x="86" y="90"/>
                      <a:pt x="131" y="94"/>
                    </a:cubicBezTo>
                    <a:cubicBezTo>
                      <a:pt x="176" y="98"/>
                      <a:pt x="214" y="99"/>
                      <a:pt x="269" y="132"/>
                    </a:cubicBezTo>
                    <a:cubicBezTo>
                      <a:pt x="329" y="170"/>
                      <a:pt x="340" y="205"/>
                      <a:pt x="421" y="346"/>
                    </a:cubicBezTo>
                    <a:cubicBezTo>
                      <a:pt x="502" y="487"/>
                      <a:pt x="552" y="553"/>
                      <a:pt x="717" y="549"/>
                    </a:cubicBezTo>
                    <a:cubicBezTo>
                      <a:pt x="882" y="545"/>
                      <a:pt x="941" y="478"/>
                      <a:pt x="1030" y="387"/>
                    </a:cubicBezTo>
                    <a:cubicBezTo>
                      <a:pt x="1119" y="296"/>
                      <a:pt x="1204" y="81"/>
                      <a:pt x="1249" y="0"/>
                    </a:cubicBezTo>
                  </a:path>
                </a:pathLst>
              </a:custGeom>
              <a:noFill/>
              <a:ln w="28440">
                <a:solidFill>
                  <a:srgbClr val="3399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89" name=""/>
              <p:cNvSpPr/>
              <p:nvPr/>
            </p:nvSpPr>
            <p:spPr>
              <a:xfrm>
                <a:off x="5560200" y="2300040"/>
                <a:ext cx="1140480" cy="209160"/>
              </a:xfrm>
              <a:custGeom>
                <a:avLst/>
                <a:gdLst/>
                <a:ahLst/>
                <a:rect l="l" t="t" r="r" b="b"/>
                <a:pathLst>
                  <a:path w="1328" h="398">
                    <a:moveTo>
                      <a:pt x="0" y="398"/>
                    </a:moveTo>
                    <a:cubicBezTo>
                      <a:pt x="26" y="366"/>
                      <a:pt x="88" y="255"/>
                      <a:pt x="153" y="202"/>
                    </a:cubicBezTo>
                    <a:cubicBezTo>
                      <a:pt x="186" y="178"/>
                      <a:pt x="294" y="106"/>
                      <a:pt x="390" y="79"/>
                    </a:cubicBezTo>
                    <a:cubicBezTo>
                      <a:pt x="486" y="52"/>
                      <a:pt x="602" y="0"/>
                      <a:pt x="714" y="6"/>
                    </a:cubicBezTo>
                    <a:cubicBezTo>
                      <a:pt x="826" y="12"/>
                      <a:pt x="984" y="81"/>
                      <a:pt x="1080" y="133"/>
                    </a:cubicBezTo>
                    <a:cubicBezTo>
                      <a:pt x="1176" y="185"/>
                      <a:pt x="1283" y="298"/>
                      <a:pt x="1328" y="364"/>
                    </a:cubicBezTo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dash"/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0" name=""/>
              <p:cNvSpPr/>
              <p:nvPr/>
            </p:nvSpPr>
            <p:spPr>
              <a:xfrm>
                <a:off x="6699240" y="2494080"/>
                <a:ext cx="314280" cy="644040"/>
              </a:xfrm>
              <a:custGeom>
                <a:avLst/>
                <a:gdLst/>
                <a:ahLst/>
                <a:rect l="l" t="t" r="r" b="b"/>
                <a:pathLst>
                  <a:path w="365" h="1241">
                    <a:moveTo>
                      <a:pt x="0" y="0"/>
                    </a:moveTo>
                    <a:cubicBezTo>
                      <a:pt x="46" y="104"/>
                      <a:pt x="76" y="178"/>
                      <a:pt x="82" y="276"/>
                    </a:cubicBezTo>
                    <a:cubicBezTo>
                      <a:pt x="88" y="374"/>
                      <a:pt x="105" y="522"/>
                      <a:pt x="128" y="628"/>
                    </a:cubicBezTo>
                    <a:cubicBezTo>
                      <a:pt x="151" y="734"/>
                      <a:pt x="184" y="858"/>
                      <a:pt x="223" y="951"/>
                    </a:cubicBezTo>
                    <a:cubicBezTo>
                      <a:pt x="262" y="1044"/>
                      <a:pt x="307" y="1135"/>
                      <a:pt x="365" y="1241"/>
                    </a:cubicBezTo>
                  </a:path>
                </a:pathLst>
              </a:custGeom>
              <a:noFill/>
              <a:ln w="28440">
                <a:solidFill>
                  <a:srgbClr val="339966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1" name=""/>
              <p:cNvSpPr/>
              <p:nvPr/>
            </p:nvSpPr>
            <p:spPr>
              <a:xfrm>
                <a:off x="7020000" y="3130560"/>
                <a:ext cx="1067760" cy="154800"/>
              </a:xfrm>
              <a:custGeom>
                <a:avLst/>
                <a:gdLst/>
                <a:ahLst/>
                <a:rect l="l" t="t" r="r" b="b"/>
                <a:pathLst>
                  <a:path w="1244" h="296">
                    <a:moveTo>
                      <a:pt x="0" y="24"/>
                    </a:moveTo>
                    <a:cubicBezTo>
                      <a:pt x="20" y="59"/>
                      <a:pt x="89" y="127"/>
                      <a:pt x="147" y="164"/>
                    </a:cubicBezTo>
                    <a:cubicBezTo>
                      <a:pt x="205" y="201"/>
                      <a:pt x="327" y="256"/>
                      <a:pt x="396" y="269"/>
                    </a:cubicBezTo>
                    <a:cubicBezTo>
                      <a:pt x="465" y="282"/>
                      <a:pt x="603" y="296"/>
                      <a:pt x="714" y="291"/>
                    </a:cubicBezTo>
                    <a:cubicBezTo>
                      <a:pt x="825" y="286"/>
                      <a:pt x="995" y="214"/>
                      <a:pt x="1067" y="168"/>
                    </a:cubicBezTo>
                    <a:cubicBezTo>
                      <a:pt x="1139" y="122"/>
                      <a:pt x="1154" y="107"/>
                      <a:pt x="1244" y="0"/>
                    </a:cubicBezTo>
                  </a:path>
                </a:pathLst>
              </a:custGeom>
              <a:noFill/>
              <a:ln w="28440">
                <a:solidFill>
                  <a:srgbClr val="ff0000"/>
                </a:solidFill>
                <a:prstDash val="dash"/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92" name=""/>
              <p:cNvSpPr/>
              <p:nvPr/>
            </p:nvSpPr>
            <p:spPr>
              <a:xfrm>
                <a:off x="7007400" y="3124080"/>
                <a:ext cx="1107360" cy="0"/>
              </a:xfrm>
              <a:prstGeom prst="line">
                <a:avLst/>
              </a:prstGeom>
              <a:ln w="31680">
                <a:solidFill>
                  <a:srgbClr val="339966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93" name=""/>
            <p:cNvSpPr/>
            <p:nvPr/>
          </p:nvSpPr>
          <p:spPr>
            <a:xfrm>
              <a:off x="3927600" y="5202360"/>
              <a:ext cx="4511520" cy="1446120"/>
            </a:xfrm>
            <a:prstGeom prst="rect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bbe5ff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4462560" y="6377040"/>
              <a:ext cx="2541600" cy="0"/>
            </a:xfrm>
            <a:prstGeom prst="line">
              <a:avLst/>
            </a:prstGeom>
            <a:ln w="31680">
              <a:solidFill>
                <a:srgbClr val="1f1a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4811760" y="5769000"/>
              <a:ext cx="81000" cy="57240"/>
            </a:xfrm>
            <a:custGeom>
              <a:avLst/>
              <a:gdLst/>
              <a:ahLst/>
              <a:rect l="l" t="t" r="r" b="b"/>
              <a:pathLst>
                <a:path w="365" h="353">
                  <a:moveTo>
                    <a:pt x="0" y="128"/>
                  </a:moveTo>
                  <a:lnTo>
                    <a:pt x="239" y="0"/>
                  </a:lnTo>
                  <a:lnTo>
                    <a:pt x="278" y="70"/>
                  </a:lnTo>
                  <a:lnTo>
                    <a:pt x="140" y="200"/>
                  </a:lnTo>
                  <a:lnTo>
                    <a:pt x="326" y="154"/>
                  </a:lnTo>
                  <a:lnTo>
                    <a:pt x="365" y="225"/>
                  </a:lnTo>
                  <a:lnTo>
                    <a:pt x="127" y="353"/>
                  </a:lnTo>
                  <a:lnTo>
                    <a:pt x="103" y="309"/>
                  </a:lnTo>
                  <a:lnTo>
                    <a:pt x="290" y="209"/>
                  </a:lnTo>
                  <a:lnTo>
                    <a:pt x="77" y="263"/>
                  </a:lnTo>
                  <a:lnTo>
                    <a:pt x="50" y="217"/>
                  </a:lnTo>
                  <a:lnTo>
                    <a:pt x="213" y="71"/>
                  </a:lnTo>
                  <a:lnTo>
                    <a:pt x="25" y="17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4844880" y="5819760"/>
              <a:ext cx="49320" cy="36360"/>
            </a:xfrm>
            <a:custGeom>
              <a:avLst/>
              <a:gdLst/>
              <a:ahLst/>
              <a:rect l="l" t="t" r="r" b="b"/>
              <a:pathLst>
                <a:path w="221" h="225">
                  <a:moveTo>
                    <a:pt x="116" y="132"/>
                  </a:moveTo>
                  <a:lnTo>
                    <a:pt x="111" y="135"/>
                  </a:lnTo>
                  <a:lnTo>
                    <a:pt x="108" y="136"/>
                  </a:lnTo>
                  <a:lnTo>
                    <a:pt x="105" y="138"/>
                  </a:lnTo>
                  <a:lnTo>
                    <a:pt x="102" y="139"/>
                  </a:lnTo>
                  <a:lnTo>
                    <a:pt x="99" y="140"/>
                  </a:lnTo>
                  <a:lnTo>
                    <a:pt x="96" y="141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0" y="142"/>
                  </a:lnTo>
                  <a:lnTo>
                    <a:pt x="87" y="143"/>
                  </a:lnTo>
                  <a:lnTo>
                    <a:pt x="84" y="143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76" y="141"/>
                  </a:lnTo>
                  <a:lnTo>
                    <a:pt x="74" y="141"/>
                  </a:lnTo>
                  <a:lnTo>
                    <a:pt x="71" y="140"/>
                  </a:lnTo>
                  <a:lnTo>
                    <a:pt x="68" y="138"/>
                  </a:lnTo>
                  <a:lnTo>
                    <a:pt x="65" y="136"/>
                  </a:lnTo>
                  <a:lnTo>
                    <a:pt x="61" y="134"/>
                  </a:lnTo>
                  <a:lnTo>
                    <a:pt x="59" y="131"/>
                  </a:lnTo>
                  <a:lnTo>
                    <a:pt x="57" y="129"/>
                  </a:lnTo>
                  <a:lnTo>
                    <a:pt x="55" y="126"/>
                  </a:lnTo>
                  <a:lnTo>
                    <a:pt x="53" y="124"/>
                  </a:lnTo>
                  <a:lnTo>
                    <a:pt x="50" y="121"/>
                  </a:lnTo>
                  <a:lnTo>
                    <a:pt x="49" y="118"/>
                  </a:lnTo>
                  <a:lnTo>
                    <a:pt x="48" y="115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6" y="107"/>
                  </a:lnTo>
                  <a:lnTo>
                    <a:pt x="46" y="105"/>
                  </a:lnTo>
                  <a:lnTo>
                    <a:pt x="47" y="102"/>
                  </a:lnTo>
                  <a:lnTo>
                    <a:pt x="47" y="99"/>
                  </a:lnTo>
                  <a:lnTo>
                    <a:pt x="48" y="96"/>
                  </a:lnTo>
                  <a:lnTo>
                    <a:pt x="49" y="94"/>
                  </a:lnTo>
                  <a:lnTo>
                    <a:pt x="50" y="92"/>
                  </a:lnTo>
                  <a:lnTo>
                    <a:pt x="53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5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6" y="81"/>
                  </a:lnTo>
                  <a:lnTo>
                    <a:pt x="68" y="80"/>
                  </a:lnTo>
                  <a:lnTo>
                    <a:pt x="70" y="80"/>
                  </a:lnTo>
                  <a:lnTo>
                    <a:pt x="73" y="81"/>
                  </a:lnTo>
                  <a:lnTo>
                    <a:pt x="75" y="81"/>
                  </a:lnTo>
                  <a:lnTo>
                    <a:pt x="79" y="82"/>
                  </a:lnTo>
                  <a:lnTo>
                    <a:pt x="81" y="83"/>
                  </a:lnTo>
                  <a:lnTo>
                    <a:pt x="83" y="85"/>
                  </a:lnTo>
                  <a:lnTo>
                    <a:pt x="85" y="86"/>
                  </a:lnTo>
                  <a:lnTo>
                    <a:pt x="87" y="88"/>
                  </a:lnTo>
                  <a:lnTo>
                    <a:pt x="91" y="90"/>
                  </a:lnTo>
                  <a:lnTo>
                    <a:pt x="93" y="93"/>
                  </a:lnTo>
                  <a:lnTo>
                    <a:pt x="96" y="96"/>
                  </a:lnTo>
                  <a:lnTo>
                    <a:pt x="99" y="99"/>
                  </a:lnTo>
                  <a:lnTo>
                    <a:pt x="103" y="104"/>
                  </a:lnTo>
                  <a:lnTo>
                    <a:pt x="106" y="108"/>
                  </a:lnTo>
                  <a:lnTo>
                    <a:pt x="109" y="111"/>
                  </a:lnTo>
                  <a:lnTo>
                    <a:pt x="112" y="114"/>
                  </a:lnTo>
                  <a:lnTo>
                    <a:pt x="116" y="118"/>
                  </a:lnTo>
                  <a:lnTo>
                    <a:pt x="118" y="121"/>
                  </a:lnTo>
                  <a:lnTo>
                    <a:pt x="121" y="123"/>
                  </a:lnTo>
                  <a:lnTo>
                    <a:pt x="123" y="125"/>
                  </a:lnTo>
                  <a:lnTo>
                    <a:pt x="124" y="127"/>
                  </a:lnTo>
                  <a:lnTo>
                    <a:pt x="116" y="132"/>
                  </a:lnTo>
                  <a:close/>
                  <a:moveTo>
                    <a:pt x="152" y="49"/>
                  </a:moveTo>
                  <a:lnTo>
                    <a:pt x="154" y="50"/>
                  </a:lnTo>
                  <a:lnTo>
                    <a:pt x="156" y="51"/>
                  </a:lnTo>
                  <a:lnTo>
                    <a:pt x="158" y="54"/>
                  </a:lnTo>
                  <a:lnTo>
                    <a:pt x="160" y="56"/>
                  </a:lnTo>
                  <a:lnTo>
                    <a:pt x="161" y="58"/>
                  </a:lnTo>
                  <a:lnTo>
                    <a:pt x="164" y="60"/>
                  </a:lnTo>
                  <a:lnTo>
                    <a:pt x="166" y="63"/>
                  </a:lnTo>
                  <a:lnTo>
                    <a:pt x="167" y="65"/>
                  </a:lnTo>
                  <a:lnTo>
                    <a:pt x="169" y="70"/>
                  </a:lnTo>
                  <a:lnTo>
                    <a:pt x="171" y="74"/>
                  </a:lnTo>
                  <a:lnTo>
                    <a:pt x="172" y="78"/>
                  </a:lnTo>
                  <a:lnTo>
                    <a:pt x="173" y="81"/>
                  </a:lnTo>
                  <a:lnTo>
                    <a:pt x="174" y="85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4" y="93"/>
                  </a:lnTo>
                  <a:lnTo>
                    <a:pt x="174" y="95"/>
                  </a:lnTo>
                  <a:lnTo>
                    <a:pt x="173" y="97"/>
                  </a:lnTo>
                  <a:lnTo>
                    <a:pt x="171" y="99"/>
                  </a:lnTo>
                  <a:lnTo>
                    <a:pt x="170" y="102"/>
                  </a:lnTo>
                  <a:lnTo>
                    <a:pt x="168" y="104"/>
                  </a:lnTo>
                  <a:lnTo>
                    <a:pt x="166" y="106"/>
                  </a:lnTo>
                  <a:lnTo>
                    <a:pt x="162" y="107"/>
                  </a:lnTo>
                  <a:lnTo>
                    <a:pt x="159" y="109"/>
                  </a:lnTo>
                  <a:lnTo>
                    <a:pt x="155" y="111"/>
                  </a:lnTo>
                  <a:lnTo>
                    <a:pt x="152" y="109"/>
                  </a:lnTo>
                  <a:lnTo>
                    <a:pt x="148" y="106"/>
                  </a:lnTo>
                  <a:lnTo>
                    <a:pt x="144" y="102"/>
                  </a:lnTo>
                  <a:lnTo>
                    <a:pt x="140" y="97"/>
                  </a:lnTo>
                  <a:lnTo>
                    <a:pt x="135" y="92"/>
                  </a:lnTo>
                  <a:lnTo>
                    <a:pt x="131" y="87"/>
                  </a:lnTo>
                  <a:lnTo>
                    <a:pt x="125" y="80"/>
                  </a:lnTo>
                  <a:lnTo>
                    <a:pt x="119" y="74"/>
                  </a:lnTo>
                  <a:lnTo>
                    <a:pt x="116" y="69"/>
                  </a:lnTo>
                  <a:lnTo>
                    <a:pt x="111" y="64"/>
                  </a:lnTo>
                  <a:lnTo>
                    <a:pt x="107" y="60"/>
                  </a:lnTo>
                  <a:lnTo>
                    <a:pt x="103" y="56"/>
                  </a:lnTo>
                  <a:lnTo>
                    <a:pt x="99" y="53"/>
                  </a:lnTo>
                  <a:lnTo>
                    <a:pt x="96" y="49"/>
                  </a:lnTo>
                  <a:lnTo>
                    <a:pt x="93" y="46"/>
                  </a:lnTo>
                  <a:lnTo>
                    <a:pt x="90" y="44"/>
                  </a:lnTo>
                  <a:lnTo>
                    <a:pt x="86" y="42"/>
                  </a:lnTo>
                  <a:lnTo>
                    <a:pt x="82" y="40"/>
                  </a:lnTo>
                  <a:lnTo>
                    <a:pt x="79" y="38"/>
                  </a:lnTo>
                  <a:lnTo>
                    <a:pt x="75" y="37"/>
                  </a:lnTo>
                  <a:lnTo>
                    <a:pt x="72" y="36"/>
                  </a:lnTo>
                  <a:lnTo>
                    <a:pt x="68" y="34"/>
                  </a:lnTo>
                  <a:lnTo>
                    <a:pt x="65" y="34"/>
                  </a:lnTo>
                  <a:lnTo>
                    <a:pt x="61" y="33"/>
                  </a:lnTo>
                  <a:lnTo>
                    <a:pt x="57" y="33"/>
                  </a:lnTo>
                  <a:lnTo>
                    <a:pt x="54" y="33"/>
                  </a:lnTo>
                  <a:lnTo>
                    <a:pt x="49" y="34"/>
                  </a:lnTo>
                  <a:lnTo>
                    <a:pt x="46" y="36"/>
                  </a:lnTo>
                  <a:lnTo>
                    <a:pt x="42" y="37"/>
                  </a:lnTo>
                  <a:lnTo>
                    <a:pt x="38" y="38"/>
                  </a:lnTo>
                  <a:lnTo>
                    <a:pt x="34" y="39"/>
                  </a:lnTo>
                  <a:lnTo>
                    <a:pt x="31" y="41"/>
                  </a:lnTo>
                  <a:lnTo>
                    <a:pt x="25" y="44"/>
                  </a:lnTo>
                  <a:lnTo>
                    <a:pt x="21" y="47"/>
                  </a:lnTo>
                  <a:lnTo>
                    <a:pt x="17" y="51"/>
                  </a:lnTo>
                  <a:lnTo>
                    <a:pt x="12" y="55"/>
                  </a:lnTo>
                  <a:lnTo>
                    <a:pt x="9" y="60"/>
                  </a:lnTo>
                  <a:lnTo>
                    <a:pt x="7" y="64"/>
                  </a:lnTo>
                  <a:lnTo>
                    <a:pt x="5" y="70"/>
                  </a:lnTo>
                  <a:lnTo>
                    <a:pt x="3" y="75"/>
                  </a:lnTo>
                  <a:lnTo>
                    <a:pt x="1" y="81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1" y="98"/>
                  </a:lnTo>
                  <a:lnTo>
                    <a:pt x="3" y="105"/>
                  </a:lnTo>
                  <a:lnTo>
                    <a:pt x="5" y="111"/>
                  </a:lnTo>
                  <a:lnTo>
                    <a:pt x="7" y="118"/>
                  </a:lnTo>
                  <a:lnTo>
                    <a:pt x="11" y="124"/>
                  </a:lnTo>
                  <a:lnTo>
                    <a:pt x="12" y="128"/>
                  </a:lnTo>
                  <a:lnTo>
                    <a:pt x="16" y="131"/>
                  </a:lnTo>
                  <a:lnTo>
                    <a:pt x="18" y="135"/>
                  </a:lnTo>
                  <a:lnTo>
                    <a:pt x="20" y="138"/>
                  </a:lnTo>
                  <a:lnTo>
                    <a:pt x="23" y="141"/>
                  </a:lnTo>
                  <a:lnTo>
                    <a:pt x="25" y="144"/>
                  </a:lnTo>
                  <a:lnTo>
                    <a:pt x="29" y="146"/>
                  </a:lnTo>
                  <a:lnTo>
                    <a:pt x="32" y="150"/>
                  </a:lnTo>
                  <a:lnTo>
                    <a:pt x="35" y="152"/>
                  </a:lnTo>
                  <a:lnTo>
                    <a:pt x="38" y="154"/>
                  </a:lnTo>
                  <a:lnTo>
                    <a:pt x="42" y="156"/>
                  </a:lnTo>
                  <a:lnTo>
                    <a:pt x="46" y="158"/>
                  </a:lnTo>
                  <a:lnTo>
                    <a:pt x="50" y="160"/>
                  </a:lnTo>
                  <a:lnTo>
                    <a:pt x="54" y="161"/>
                  </a:lnTo>
                  <a:lnTo>
                    <a:pt x="58" y="163"/>
                  </a:lnTo>
                  <a:lnTo>
                    <a:pt x="62" y="164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61" y="167"/>
                  </a:lnTo>
                  <a:lnTo>
                    <a:pt x="60" y="167"/>
                  </a:lnTo>
                  <a:lnTo>
                    <a:pt x="59" y="168"/>
                  </a:lnTo>
                  <a:lnTo>
                    <a:pt x="59" y="169"/>
                  </a:lnTo>
                  <a:lnTo>
                    <a:pt x="58" y="169"/>
                  </a:lnTo>
                  <a:lnTo>
                    <a:pt x="56" y="171"/>
                  </a:lnTo>
                  <a:lnTo>
                    <a:pt x="55" y="173"/>
                  </a:lnTo>
                  <a:lnTo>
                    <a:pt x="53" y="174"/>
                  </a:lnTo>
                  <a:lnTo>
                    <a:pt x="51" y="176"/>
                  </a:lnTo>
                  <a:lnTo>
                    <a:pt x="50" y="177"/>
                  </a:lnTo>
                  <a:lnTo>
                    <a:pt x="49" y="178"/>
                  </a:lnTo>
                  <a:lnTo>
                    <a:pt x="48" y="179"/>
                  </a:lnTo>
                  <a:lnTo>
                    <a:pt x="47" y="180"/>
                  </a:lnTo>
                  <a:lnTo>
                    <a:pt x="71" y="225"/>
                  </a:lnTo>
                  <a:lnTo>
                    <a:pt x="73" y="222"/>
                  </a:lnTo>
                  <a:lnTo>
                    <a:pt x="75" y="219"/>
                  </a:lnTo>
                  <a:lnTo>
                    <a:pt x="79" y="217"/>
                  </a:lnTo>
                  <a:lnTo>
                    <a:pt x="81" y="213"/>
                  </a:lnTo>
                  <a:lnTo>
                    <a:pt x="83" y="211"/>
                  </a:lnTo>
                  <a:lnTo>
                    <a:pt x="85" y="209"/>
                  </a:lnTo>
                  <a:lnTo>
                    <a:pt x="87" y="207"/>
                  </a:lnTo>
                  <a:lnTo>
                    <a:pt x="91" y="205"/>
                  </a:lnTo>
                  <a:lnTo>
                    <a:pt x="93" y="203"/>
                  </a:lnTo>
                  <a:lnTo>
                    <a:pt x="96" y="201"/>
                  </a:lnTo>
                  <a:lnTo>
                    <a:pt x="99" y="199"/>
                  </a:lnTo>
                  <a:lnTo>
                    <a:pt x="103" y="195"/>
                  </a:lnTo>
                  <a:lnTo>
                    <a:pt x="107" y="193"/>
                  </a:lnTo>
                  <a:lnTo>
                    <a:pt x="112" y="190"/>
                  </a:lnTo>
                  <a:lnTo>
                    <a:pt x="117" y="188"/>
                  </a:lnTo>
                  <a:lnTo>
                    <a:pt x="122" y="185"/>
                  </a:lnTo>
                  <a:lnTo>
                    <a:pt x="177" y="157"/>
                  </a:lnTo>
                  <a:lnTo>
                    <a:pt x="183" y="153"/>
                  </a:lnTo>
                  <a:lnTo>
                    <a:pt x="190" y="150"/>
                  </a:lnTo>
                  <a:lnTo>
                    <a:pt x="196" y="145"/>
                  </a:lnTo>
                  <a:lnTo>
                    <a:pt x="201" y="142"/>
                  </a:lnTo>
                  <a:lnTo>
                    <a:pt x="205" y="139"/>
                  </a:lnTo>
                  <a:lnTo>
                    <a:pt x="209" y="136"/>
                  </a:lnTo>
                  <a:lnTo>
                    <a:pt x="211" y="132"/>
                  </a:lnTo>
                  <a:lnTo>
                    <a:pt x="215" y="129"/>
                  </a:lnTo>
                  <a:lnTo>
                    <a:pt x="216" y="126"/>
                  </a:lnTo>
                  <a:lnTo>
                    <a:pt x="218" y="123"/>
                  </a:lnTo>
                  <a:lnTo>
                    <a:pt x="219" y="120"/>
                  </a:lnTo>
                  <a:lnTo>
                    <a:pt x="220" y="115"/>
                  </a:lnTo>
                  <a:lnTo>
                    <a:pt x="220" y="112"/>
                  </a:lnTo>
                  <a:lnTo>
                    <a:pt x="221" y="108"/>
                  </a:lnTo>
                  <a:lnTo>
                    <a:pt x="221" y="104"/>
                  </a:lnTo>
                  <a:lnTo>
                    <a:pt x="221" y="98"/>
                  </a:lnTo>
                  <a:lnTo>
                    <a:pt x="221" y="94"/>
                  </a:lnTo>
                  <a:lnTo>
                    <a:pt x="220" y="89"/>
                  </a:lnTo>
                  <a:lnTo>
                    <a:pt x="218" y="83"/>
                  </a:lnTo>
                  <a:lnTo>
                    <a:pt x="217" y="77"/>
                  </a:lnTo>
                  <a:lnTo>
                    <a:pt x="214" y="71"/>
                  </a:lnTo>
                  <a:lnTo>
                    <a:pt x="211" y="64"/>
                  </a:lnTo>
                  <a:lnTo>
                    <a:pt x="208" y="58"/>
                  </a:lnTo>
                  <a:lnTo>
                    <a:pt x="204" y="50"/>
                  </a:lnTo>
                  <a:lnTo>
                    <a:pt x="199" y="42"/>
                  </a:lnTo>
                  <a:lnTo>
                    <a:pt x="194" y="36"/>
                  </a:lnTo>
                  <a:lnTo>
                    <a:pt x="190" y="29"/>
                  </a:lnTo>
                  <a:lnTo>
                    <a:pt x="185" y="23"/>
                  </a:lnTo>
                  <a:lnTo>
                    <a:pt x="180" y="17"/>
                  </a:lnTo>
                  <a:lnTo>
                    <a:pt x="174" y="13"/>
                  </a:lnTo>
                  <a:lnTo>
                    <a:pt x="169" y="10"/>
                  </a:lnTo>
                  <a:lnTo>
                    <a:pt x="165" y="7"/>
                  </a:lnTo>
                  <a:lnTo>
                    <a:pt x="159" y="5"/>
                  </a:lnTo>
                  <a:lnTo>
                    <a:pt x="153" y="2"/>
                  </a:lnTo>
                  <a:lnTo>
                    <a:pt x="147" y="1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1" y="1"/>
                  </a:lnTo>
                  <a:lnTo>
                    <a:pt x="113" y="2"/>
                  </a:lnTo>
                  <a:lnTo>
                    <a:pt x="129" y="47"/>
                  </a:lnTo>
                  <a:lnTo>
                    <a:pt x="132" y="47"/>
                  </a:lnTo>
                  <a:lnTo>
                    <a:pt x="135" y="47"/>
                  </a:lnTo>
                  <a:lnTo>
                    <a:pt x="139" y="47"/>
                  </a:lnTo>
                  <a:lnTo>
                    <a:pt x="142" y="47"/>
                  </a:lnTo>
                  <a:lnTo>
                    <a:pt x="145" y="47"/>
                  </a:lnTo>
                  <a:lnTo>
                    <a:pt x="147" y="47"/>
                  </a:lnTo>
                  <a:lnTo>
                    <a:pt x="149" y="48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4867200" y="5843520"/>
              <a:ext cx="50760" cy="25560"/>
            </a:xfrm>
            <a:custGeom>
              <a:avLst/>
              <a:gdLst/>
              <a:ahLst/>
              <a:rect l="l" t="t" r="r" b="b"/>
              <a:pathLst>
                <a:path w="230" h="152">
                  <a:moveTo>
                    <a:pt x="30" y="152"/>
                  </a:moveTo>
                  <a:lnTo>
                    <a:pt x="0" y="110"/>
                  </a:lnTo>
                  <a:lnTo>
                    <a:pt x="160" y="0"/>
                  </a:lnTo>
                  <a:lnTo>
                    <a:pt x="188" y="38"/>
                  </a:lnTo>
                  <a:lnTo>
                    <a:pt x="166" y="54"/>
                  </a:lnTo>
                  <a:lnTo>
                    <a:pt x="171" y="54"/>
                  </a:lnTo>
                  <a:lnTo>
                    <a:pt x="177" y="54"/>
                  </a:lnTo>
                  <a:lnTo>
                    <a:pt x="181" y="54"/>
                  </a:lnTo>
                  <a:lnTo>
                    <a:pt x="186" y="54"/>
                  </a:lnTo>
                  <a:lnTo>
                    <a:pt x="190" y="54"/>
                  </a:lnTo>
                  <a:lnTo>
                    <a:pt x="194" y="55"/>
                  </a:lnTo>
                  <a:lnTo>
                    <a:pt x="197" y="56"/>
                  </a:lnTo>
                  <a:lnTo>
                    <a:pt x="199" y="57"/>
                  </a:lnTo>
                  <a:lnTo>
                    <a:pt x="203" y="58"/>
                  </a:lnTo>
                  <a:lnTo>
                    <a:pt x="205" y="59"/>
                  </a:lnTo>
                  <a:lnTo>
                    <a:pt x="207" y="61"/>
                  </a:lnTo>
                  <a:lnTo>
                    <a:pt x="210" y="62"/>
                  </a:lnTo>
                  <a:lnTo>
                    <a:pt x="212" y="65"/>
                  </a:lnTo>
                  <a:lnTo>
                    <a:pt x="215" y="67"/>
                  </a:lnTo>
                  <a:lnTo>
                    <a:pt x="216" y="69"/>
                  </a:lnTo>
                  <a:lnTo>
                    <a:pt x="218" y="71"/>
                  </a:lnTo>
                  <a:lnTo>
                    <a:pt x="220" y="75"/>
                  </a:lnTo>
                  <a:lnTo>
                    <a:pt x="222" y="78"/>
                  </a:lnTo>
                  <a:lnTo>
                    <a:pt x="224" y="83"/>
                  </a:lnTo>
                  <a:lnTo>
                    <a:pt x="227" y="87"/>
                  </a:lnTo>
                  <a:lnTo>
                    <a:pt x="228" y="91"/>
                  </a:lnTo>
                  <a:lnTo>
                    <a:pt x="229" y="95"/>
                  </a:lnTo>
                  <a:lnTo>
                    <a:pt x="229" y="100"/>
                  </a:lnTo>
                  <a:lnTo>
                    <a:pt x="230" y="104"/>
                  </a:lnTo>
                  <a:lnTo>
                    <a:pt x="183" y="117"/>
                  </a:lnTo>
                  <a:lnTo>
                    <a:pt x="183" y="114"/>
                  </a:lnTo>
                  <a:lnTo>
                    <a:pt x="183" y="109"/>
                  </a:lnTo>
                  <a:lnTo>
                    <a:pt x="182" y="106"/>
                  </a:lnTo>
                  <a:lnTo>
                    <a:pt x="181" y="103"/>
                  </a:lnTo>
                  <a:lnTo>
                    <a:pt x="180" y="101"/>
                  </a:lnTo>
                  <a:lnTo>
                    <a:pt x="179" y="98"/>
                  </a:lnTo>
                  <a:lnTo>
                    <a:pt x="178" y="95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73" y="89"/>
                  </a:lnTo>
                  <a:lnTo>
                    <a:pt x="171" y="87"/>
                  </a:lnTo>
                  <a:lnTo>
                    <a:pt x="169" y="86"/>
                  </a:lnTo>
                  <a:lnTo>
                    <a:pt x="167" y="84"/>
                  </a:lnTo>
                  <a:lnTo>
                    <a:pt x="165" y="83"/>
                  </a:lnTo>
                  <a:lnTo>
                    <a:pt x="162" y="82"/>
                  </a:lnTo>
                  <a:lnTo>
                    <a:pt x="160" y="82"/>
                  </a:lnTo>
                  <a:lnTo>
                    <a:pt x="158" y="81"/>
                  </a:lnTo>
                  <a:lnTo>
                    <a:pt x="156" y="81"/>
                  </a:lnTo>
                  <a:lnTo>
                    <a:pt x="153" y="81"/>
                  </a:lnTo>
                  <a:lnTo>
                    <a:pt x="149" y="81"/>
                  </a:lnTo>
                  <a:lnTo>
                    <a:pt x="146" y="81"/>
                  </a:lnTo>
                  <a:lnTo>
                    <a:pt x="143" y="82"/>
                  </a:lnTo>
                  <a:lnTo>
                    <a:pt x="140" y="83"/>
                  </a:lnTo>
                  <a:lnTo>
                    <a:pt x="136" y="84"/>
                  </a:lnTo>
                  <a:lnTo>
                    <a:pt x="132" y="86"/>
                  </a:lnTo>
                  <a:lnTo>
                    <a:pt x="126" y="88"/>
                  </a:lnTo>
                  <a:lnTo>
                    <a:pt x="121" y="91"/>
                  </a:lnTo>
                  <a:lnTo>
                    <a:pt x="114" y="95"/>
                  </a:lnTo>
                  <a:lnTo>
                    <a:pt x="107" y="100"/>
                  </a:lnTo>
                  <a:lnTo>
                    <a:pt x="98" y="105"/>
                  </a:lnTo>
                  <a:lnTo>
                    <a:pt x="89" y="111"/>
                  </a:lnTo>
                  <a:lnTo>
                    <a:pt x="80" y="118"/>
                  </a:lnTo>
                  <a:lnTo>
                    <a:pt x="30" y="1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4888080" y="5853240"/>
              <a:ext cx="58680" cy="50760"/>
            </a:xfrm>
            <a:custGeom>
              <a:avLst/>
              <a:gdLst/>
              <a:ahLst/>
              <a:rect l="l" t="t" r="r" b="b"/>
              <a:pathLst>
                <a:path w="264" h="311">
                  <a:moveTo>
                    <a:pt x="0" y="180"/>
                  </a:moveTo>
                  <a:lnTo>
                    <a:pt x="200" y="0"/>
                  </a:lnTo>
                  <a:lnTo>
                    <a:pt x="235" y="37"/>
                  </a:lnTo>
                  <a:lnTo>
                    <a:pt x="128" y="133"/>
                  </a:lnTo>
                  <a:lnTo>
                    <a:pt x="221" y="131"/>
                  </a:lnTo>
                  <a:lnTo>
                    <a:pt x="264" y="178"/>
                  </a:lnTo>
                  <a:lnTo>
                    <a:pt x="166" y="177"/>
                  </a:lnTo>
                  <a:lnTo>
                    <a:pt x="123" y="311"/>
                  </a:lnTo>
                  <a:lnTo>
                    <a:pt x="85" y="271"/>
                  </a:lnTo>
                  <a:lnTo>
                    <a:pt x="116" y="177"/>
                  </a:lnTo>
                  <a:lnTo>
                    <a:pt x="81" y="176"/>
                  </a:lnTo>
                  <a:lnTo>
                    <a:pt x="34" y="217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4927680" y="5888160"/>
              <a:ext cx="44280" cy="33120"/>
            </a:xfrm>
            <a:custGeom>
              <a:avLst/>
              <a:gdLst/>
              <a:ahLst/>
              <a:rect l="l" t="t" r="r" b="b"/>
              <a:pathLst>
                <a:path w="199" h="202">
                  <a:moveTo>
                    <a:pt x="81" y="64"/>
                  </a:moveTo>
                  <a:lnTo>
                    <a:pt x="84" y="60"/>
                  </a:lnTo>
                  <a:lnTo>
                    <a:pt x="87" y="56"/>
                  </a:lnTo>
                  <a:lnTo>
                    <a:pt x="91" y="53"/>
                  </a:lnTo>
                  <a:lnTo>
                    <a:pt x="94" y="51"/>
                  </a:lnTo>
                  <a:lnTo>
                    <a:pt x="98" y="48"/>
                  </a:lnTo>
                  <a:lnTo>
                    <a:pt x="101" y="47"/>
                  </a:lnTo>
                  <a:lnTo>
                    <a:pt x="106" y="45"/>
                  </a:lnTo>
                  <a:lnTo>
                    <a:pt x="109" y="44"/>
                  </a:lnTo>
                  <a:lnTo>
                    <a:pt x="113" y="44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5"/>
                  </a:lnTo>
                  <a:lnTo>
                    <a:pt x="129" y="46"/>
                  </a:lnTo>
                  <a:lnTo>
                    <a:pt x="133" y="47"/>
                  </a:lnTo>
                  <a:lnTo>
                    <a:pt x="136" y="49"/>
                  </a:lnTo>
                  <a:lnTo>
                    <a:pt x="140" y="51"/>
                  </a:lnTo>
                  <a:lnTo>
                    <a:pt x="143" y="53"/>
                  </a:lnTo>
                  <a:lnTo>
                    <a:pt x="145" y="56"/>
                  </a:lnTo>
                  <a:lnTo>
                    <a:pt x="147" y="59"/>
                  </a:lnTo>
                  <a:lnTo>
                    <a:pt x="149" y="62"/>
                  </a:lnTo>
                  <a:lnTo>
                    <a:pt x="151" y="65"/>
                  </a:lnTo>
                  <a:lnTo>
                    <a:pt x="153" y="68"/>
                  </a:lnTo>
                  <a:lnTo>
                    <a:pt x="154" y="72"/>
                  </a:lnTo>
                  <a:lnTo>
                    <a:pt x="154" y="76"/>
                  </a:lnTo>
                  <a:lnTo>
                    <a:pt x="154" y="80"/>
                  </a:lnTo>
                  <a:lnTo>
                    <a:pt x="154" y="84"/>
                  </a:lnTo>
                  <a:lnTo>
                    <a:pt x="154" y="88"/>
                  </a:lnTo>
                  <a:lnTo>
                    <a:pt x="151" y="93"/>
                  </a:lnTo>
                  <a:lnTo>
                    <a:pt x="150" y="97"/>
                  </a:lnTo>
                  <a:lnTo>
                    <a:pt x="148" y="101"/>
                  </a:lnTo>
                  <a:lnTo>
                    <a:pt x="146" y="105"/>
                  </a:lnTo>
                  <a:lnTo>
                    <a:pt x="143" y="110"/>
                  </a:lnTo>
                  <a:lnTo>
                    <a:pt x="81" y="64"/>
                  </a:lnTo>
                  <a:close/>
                  <a:moveTo>
                    <a:pt x="85" y="159"/>
                  </a:moveTo>
                  <a:lnTo>
                    <a:pt x="83" y="159"/>
                  </a:lnTo>
                  <a:lnTo>
                    <a:pt x="80" y="159"/>
                  </a:lnTo>
                  <a:lnTo>
                    <a:pt x="77" y="158"/>
                  </a:lnTo>
                  <a:lnTo>
                    <a:pt x="75" y="157"/>
                  </a:lnTo>
                  <a:lnTo>
                    <a:pt x="72" y="157"/>
                  </a:lnTo>
                  <a:lnTo>
                    <a:pt x="70" y="154"/>
                  </a:lnTo>
                  <a:lnTo>
                    <a:pt x="68" y="153"/>
                  </a:lnTo>
                  <a:lnTo>
                    <a:pt x="66" y="151"/>
                  </a:lnTo>
                  <a:lnTo>
                    <a:pt x="61" y="149"/>
                  </a:lnTo>
                  <a:lnTo>
                    <a:pt x="59" y="146"/>
                  </a:lnTo>
                  <a:lnTo>
                    <a:pt x="56" y="143"/>
                  </a:lnTo>
                  <a:lnTo>
                    <a:pt x="54" y="140"/>
                  </a:lnTo>
                  <a:lnTo>
                    <a:pt x="52" y="136"/>
                  </a:lnTo>
                  <a:lnTo>
                    <a:pt x="50" y="132"/>
                  </a:lnTo>
                  <a:lnTo>
                    <a:pt x="49" y="128"/>
                  </a:lnTo>
                  <a:lnTo>
                    <a:pt x="49" y="124"/>
                  </a:lnTo>
                  <a:lnTo>
                    <a:pt x="48" y="119"/>
                  </a:lnTo>
                  <a:lnTo>
                    <a:pt x="49" y="115"/>
                  </a:lnTo>
                  <a:lnTo>
                    <a:pt x="49" y="111"/>
                  </a:lnTo>
                  <a:lnTo>
                    <a:pt x="50" y="107"/>
                  </a:lnTo>
                  <a:lnTo>
                    <a:pt x="52" y="102"/>
                  </a:lnTo>
                  <a:lnTo>
                    <a:pt x="55" y="98"/>
                  </a:lnTo>
                  <a:lnTo>
                    <a:pt x="57" y="93"/>
                  </a:lnTo>
                  <a:lnTo>
                    <a:pt x="60" y="88"/>
                  </a:lnTo>
                  <a:lnTo>
                    <a:pt x="165" y="165"/>
                  </a:lnTo>
                  <a:lnTo>
                    <a:pt x="173" y="153"/>
                  </a:lnTo>
                  <a:lnTo>
                    <a:pt x="181" y="143"/>
                  </a:lnTo>
                  <a:lnTo>
                    <a:pt x="186" y="132"/>
                  </a:lnTo>
                  <a:lnTo>
                    <a:pt x="192" y="121"/>
                  </a:lnTo>
                  <a:lnTo>
                    <a:pt x="195" y="111"/>
                  </a:lnTo>
                  <a:lnTo>
                    <a:pt x="197" y="101"/>
                  </a:lnTo>
                  <a:lnTo>
                    <a:pt x="199" y="92"/>
                  </a:lnTo>
                  <a:lnTo>
                    <a:pt x="199" y="82"/>
                  </a:lnTo>
                  <a:lnTo>
                    <a:pt x="197" y="72"/>
                  </a:lnTo>
                  <a:lnTo>
                    <a:pt x="195" y="64"/>
                  </a:lnTo>
                  <a:lnTo>
                    <a:pt x="192" y="55"/>
                  </a:lnTo>
                  <a:lnTo>
                    <a:pt x="188" y="47"/>
                  </a:lnTo>
                  <a:lnTo>
                    <a:pt x="183" y="39"/>
                  </a:lnTo>
                  <a:lnTo>
                    <a:pt x="177" y="32"/>
                  </a:lnTo>
                  <a:lnTo>
                    <a:pt x="169" y="25"/>
                  </a:lnTo>
                  <a:lnTo>
                    <a:pt x="161" y="18"/>
                  </a:lnTo>
                  <a:lnTo>
                    <a:pt x="153" y="13"/>
                  </a:lnTo>
                  <a:lnTo>
                    <a:pt x="145" y="9"/>
                  </a:lnTo>
                  <a:lnTo>
                    <a:pt x="136" y="5"/>
                  </a:lnTo>
                  <a:lnTo>
                    <a:pt x="129" y="2"/>
                  </a:lnTo>
                  <a:lnTo>
                    <a:pt x="120" y="1"/>
                  </a:lnTo>
                  <a:lnTo>
                    <a:pt x="111" y="0"/>
                  </a:lnTo>
                  <a:lnTo>
                    <a:pt x="101" y="0"/>
                  </a:lnTo>
                  <a:lnTo>
                    <a:pt x="93" y="1"/>
                  </a:lnTo>
                  <a:lnTo>
                    <a:pt x="83" y="3"/>
                  </a:lnTo>
                  <a:lnTo>
                    <a:pt x="74" y="6"/>
                  </a:lnTo>
                  <a:lnTo>
                    <a:pt x="66" y="11"/>
                  </a:lnTo>
                  <a:lnTo>
                    <a:pt x="58" y="16"/>
                  </a:lnTo>
                  <a:lnTo>
                    <a:pt x="49" y="22"/>
                  </a:lnTo>
                  <a:lnTo>
                    <a:pt x="42" y="29"/>
                  </a:lnTo>
                  <a:lnTo>
                    <a:pt x="34" y="37"/>
                  </a:lnTo>
                  <a:lnTo>
                    <a:pt x="26" y="46"/>
                  </a:lnTo>
                  <a:lnTo>
                    <a:pt x="20" y="54"/>
                  </a:lnTo>
                  <a:lnTo>
                    <a:pt x="15" y="63"/>
                  </a:lnTo>
                  <a:lnTo>
                    <a:pt x="11" y="70"/>
                  </a:lnTo>
                  <a:lnTo>
                    <a:pt x="8" y="79"/>
                  </a:lnTo>
                  <a:lnTo>
                    <a:pt x="5" y="86"/>
                  </a:lnTo>
                  <a:lnTo>
                    <a:pt x="2" y="95"/>
                  </a:lnTo>
                  <a:lnTo>
                    <a:pt x="1" y="102"/>
                  </a:lnTo>
                  <a:lnTo>
                    <a:pt x="0" y="111"/>
                  </a:lnTo>
                  <a:lnTo>
                    <a:pt x="1" y="120"/>
                  </a:lnTo>
                  <a:lnTo>
                    <a:pt x="4" y="131"/>
                  </a:lnTo>
                  <a:lnTo>
                    <a:pt x="6" y="140"/>
                  </a:lnTo>
                  <a:lnTo>
                    <a:pt x="10" y="149"/>
                  </a:lnTo>
                  <a:lnTo>
                    <a:pt x="17" y="158"/>
                  </a:lnTo>
                  <a:lnTo>
                    <a:pt x="23" y="166"/>
                  </a:lnTo>
                  <a:lnTo>
                    <a:pt x="32" y="174"/>
                  </a:lnTo>
                  <a:lnTo>
                    <a:pt x="42" y="182"/>
                  </a:lnTo>
                  <a:lnTo>
                    <a:pt x="48" y="186"/>
                  </a:lnTo>
                  <a:lnTo>
                    <a:pt x="55" y="191"/>
                  </a:lnTo>
                  <a:lnTo>
                    <a:pt x="60" y="194"/>
                  </a:lnTo>
                  <a:lnTo>
                    <a:pt x="67" y="196"/>
                  </a:lnTo>
                  <a:lnTo>
                    <a:pt x="73" y="199"/>
                  </a:lnTo>
                  <a:lnTo>
                    <a:pt x="80" y="200"/>
                  </a:lnTo>
                  <a:lnTo>
                    <a:pt x="86" y="201"/>
                  </a:lnTo>
                  <a:lnTo>
                    <a:pt x="94" y="202"/>
                  </a:lnTo>
                  <a:lnTo>
                    <a:pt x="100" y="202"/>
                  </a:lnTo>
                  <a:lnTo>
                    <a:pt x="106" y="201"/>
                  </a:lnTo>
                  <a:lnTo>
                    <a:pt x="112" y="200"/>
                  </a:lnTo>
                  <a:lnTo>
                    <a:pt x="119" y="199"/>
                  </a:lnTo>
                  <a:lnTo>
                    <a:pt x="125" y="197"/>
                  </a:lnTo>
                  <a:lnTo>
                    <a:pt x="132" y="194"/>
                  </a:lnTo>
                  <a:lnTo>
                    <a:pt x="138" y="191"/>
                  </a:lnTo>
                  <a:lnTo>
                    <a:pt x="145" y="186"/>
                  </a:lnTo>
                  <a:lnTo>
                    <a:pt x="109" y="149"/>
                  </a:lnTo>
                  <a:lnTo>
                    <a:pt x="106" y="151"/>
                  </a:lnTo>
                  <a:lnTo>
                    <a:pt x="103" y="153"/>
                  </a:lnTo>
                  <a:lnTo>
                    <a:pt x="99" y="154"/>
                  </a:lnTo>
                  <a:lnTo>
                    <a:pt x="97" y="157"/>
                  </a:lnTo>
                  <a:lnTo>
                    <a:pt x="94" y="158"/>
                  </a:lnTo>
                  <a:lnTo>
                    <a:pt x="91" y="158"/>
                  </a:lnTo>
                  <a:lnTo>
                    <a:pt x="88" y="159"/>
                  </a:lnTo>
                  <a:lnTo>
                    <a:pt x="85" y="159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4968720" y="5897520"/>
              <a:ext cx="34920" cy="39600"/>
            </a:xfrm>
            <a:custGeom>
              <a:avLst/>
              <a:gdLst/>
              <a:ahLst/>
              <a:rect l="l" t="t" r="r" b="b"/>
              <a:pathLst>
                <a:path w="154" h="247">
                  <a:moveTo>
                    <a:pt x="154" y="77"/>
                  </a:moveTo>
                  <a:lnTo>
                    <a:pt x="135" y="113"/>
                  </a:lnTo>
                  <a:lnTo>
                    <a:pt x="103" y="97"/>
                  </a:lnTo>
                  <a:lnTo>
                    <a:pt x="68" y="166"/>
                  </a:lnTo>
                  <a:lnTo>
                    <a:pt x="64" y="172"/>
                  </a:lnTo>
                  <a:lnTo>
                    <a:pt x="62" y="176"/>
                  </a:lnTo>
                  <a:lnTo>
                    <a:pt x="60" y="180"/>
                  </a:lnTo>
                  <a:lnTo>
                    <a:pt x="59" y="183"/>
                  </a:lnTo>
                  <a:lnTo>
                    <a:pt x="58" y="186"/>
                  </a:lnTo>
                  <a:lnTo>
                    <a:pt x="57" y="189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6" y="195"/>
                  </a:lnTo>
                  <a:lnTo>
                    <a:pt x="56" y="196"/>
                  </a:lnTo>
                  <a:lnTo>
                    <a:pt x="56" y="197"/>
                  </a:lnTo>
                  <a:lnTo>
                    <a:pt x="57" y="198"/>
                  </a:lnTo>
                  <a:lnTo>
                    <a:pt x="57" y="199"/>
                  </a:lnTo>
                  <a:lnTo>
                    <a:pt x="58" y="200"/>
                  </a:lnTo>
                  <a:lnTo>
                    <a:pt x="58" y="201"/>
                  </a:lnTo>
                  <a:lnTo>
                    <a:pt x="59" y="202"/>
                  </a:lnTo>
                  <a:lnTo>
                    <a:pt x="59" y="202"/>
                  </a:lnTo>
                  <a:lnTo>
                    <a:pt x="60" y="204"/>
                  </a:lnTo>
                  <a:lnTo>
                    <a:pt x="61" y="205"/>
                  </a:lnTo>
                  <a:lnTo>
                    <a:pt x="62" y="205"/>
                  </a:lnTo>
                  <a:lnTo>
                    <a:pt x="63" y="206"/>
                  </a:lnTo>
                  <a:lnTo>
                    <a:pt x="65" y="207"/>
                  </a:lnTo>
                  <a:lnTo>
                    <a:pt x="68" y="207"/>
                  </a:lnTo>
                  <a:lnTo>
                    <a:pt x="70" y="208"/>
                  </a:lnTo>
                  <a:lnTo>
                    <a:pt x="72" y="208"/>
                  </a:lnTo>
                  <a:lnTo>
                    <a:pt x="74" y="209"/>
                  </a:lnTo>
                  <a:lnTo>
                    <a:pt x="77" y="209"/>
                  </a:lnTo>
                  <a:lnTo>
                    <a:pt x="81" y="210"/>
                  </a:lnTo>
                  <a:lnTo>
                    <a:pt x="84" y="210"/>
                  </a:lnTo>
                  <a:lnTo>
                    <a:pt x="70" y="247"/>
                  </a:lnTo>
                  <a:lnTo>
                    <a:pt x="65" y="247"/>
                  </a:lnTo>
                  <a:lnTo>
                    <a:pt x="60" y="246"/>
                  </a:lnTo>
                  <a:lnTo>
                    <a:pt x="56" y="245"/>
                  </a:lnTo>
                  <a:lnTo>
                    <a:pt x="50" y="244"/>
                  </a:lnTo>
                  <a:lnTo>
                    <a:pt x="45" y="243"/>
                  </a:lnTo>
                  <a:lnTo>
                    <a:pt x="40" y="241"/>
                  </a:lnTo>
                  <a:lnTo>
                    <a:pt x="35" y="239"/>
                  </a:lnTo>
                  <a:lnTo>
                    <a:pt x="29" y="237"/>
                  </a:lnTo>
                  <a:lnTo>
                    <a:pt x="26" y="234"/>
                  </a:lnTo>
                  <a:lnTo>
                    <a:pt x="24" y="233"/>
                  </a:lnTo>
                  <a:lnTo>
                    <a:pt x="21" y="231"/>
                  </a:lnTo>
                  <a:lnTo>
                    <a:pt x="19" y="229"/>
                  </a:lnTo>
                  <a:lnTo>
                    <a:pt x="16" y="227"/>
                  </a:lnTo>
                  <a:lnTo>
                    <a:pt x="13" y="225"/>
                  </a:lnTo>
                  <a:lnTo>
                    <a:pt x="11" y="223"/>
                  </a:lnTo>
                  <a:lnTo>
                    <a:pt x="9" y="221"/>
                  </a:lnTo>
                  <a:lnTo>
                    <a:pt x="8" y="218"/>
                  </a:lnTo>
                  <a:lnTo>
                    <a:pt x="6" y="216"/>
                  </a:lnTo>
                  <a:lnTo>
                    <a:pt x="4" y="214"/>
                  </a:lnTo>
                  <a:lnTo>
                    <a:pt x="3" y="212"/>
                  </a:lnTo>
                  <a:lnTo>
                    <a:pt x="2" y="210"/>
                  </a:lnTo>
                  <a:lnTo>
                    <a:pt x="1" y="208"/>
                  </a:lnTo>
                  <a:lnTo>
                    <a:pt x="0" y="205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1" y="188"/>
                  </a:lnTo>
                  <a:lnTo>
                    <a:pt x="1" y="184"/>
                  </a:lnTo>
                  <a:lnTo>
                    <a:pt x="2" y="182"/>
                  </a:lnTo>
                  <a:lnTo>
                    <a:pt x="3" y="179"/>
                  </a:lnTo>
                  <a:lnTo>
                    <a:pt x="4" y="177"/>
                  </a:lnTo>
                  <a:lnTo>
                    <a:pt x="6" y="174"/>
                  </a:lnTo>
                  <a:lnTo>
                    <a:pt x="8" y="169"/>
                  </a:lnTo>
                  <a:lnTo>
                    <a:pt x="10" y="165"/>
                  </a:lnTo>
                  <a:lnTo>
                    <a:pt x="12" y="160"/>
                  </a:lnTo>
                  <a:lnTo>
                    <a:pt x="14" y="155"/>
                  </a:lnTo>
                  <a:lnTo>
                    <a:pt x="18" y="149"/>
                  </a:lnTo>
                  <a:lnTo>
                    <a:pt x="57" y="74"/>
                  </a:lnTo>
                  <a:lnTo>
                    <a:pt x="35" y="63"/>
                  </a:lnTo>
                  <a:lnTo>
                    <a:pt x="53" y="27"/>
                  </a:lnTo>
                  <a:lnTo>
                    <a:pt x="75" y="37"/>
                  </a:lnTo>
                  <a:lnTo>
                    <a:pt x="93" y="3"/>
                  </a:lnTo>
                  <a:lnTo>
                    <a:pt x="154" y="0"/>
                  </a:lnTo>
                  <a:lnTo>
                    <a:pt x="122" y="61"/>
                  </a:lnTo>
                  <a:lnTo>
                    <a:pt x="154" y="7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5021280" y="5905440"/>
              <a:ext cx="50760" cy="42840"/>
            </a:xfrm>
            <a:custGeom>
              <a:avLst/>
              <a:gdLst/>
              <a:ahLst/>
              <a:rect l="l" t="t" r="r" b="b"/>
              <a:pathLst>
                <a:path w="226" h="270">
                  <a:moveTo>
                    <a:pt x="103" y="53"/>
                  </a:moveTo>
                  <a:lnTo>
                    <a:pt x="111" y="54"/>
                  </a:lnTo>
                  <a:lnTo>
                    <a:pt x="118" y="54"/>
                  </a:lnTo>
                  <a:lnTo>
                    <a:pt x="123" y="55"/>
                  </a:lnTo>
                  <a:lnTo>
                    <a:pt x="129" y="56"/>
                  </a:lnTo>
                  <a:lnTo>
                    <a:pt x="133" y="56"/>
                  </a:lnTo>
                  <a:lnTo>
                    <a:pt x="137" y="57"/>
                  </a:lnTo>
                  <a:lnTo>
                    <a:pt x="140" y="58"/>
                  </a:lnTo>
                  <a:lnTo>
                    <a:pt x="143" y="58"/>
                  </a:lnTo>
                  <a:lnTo>
                    <a:pt x="146" y="59"/>
                  </a:lnTo>
                  <a:lnTo>
                    <a:pt x="149" y="60"/>
                  </a:lnTo>
                  <a:lnTo>
                    <a:pt x="151" y="62"/>
                  </a:lnTo>
                  <a:lnTo>
                    <a:pt x="155" y="63"/>
                  </a:lnTo>
                  <a:lnTo>
                    <a:pt x="157" y="66"/>
                  </a:lnTo>
                  <a:lnTo>
                    <a:pt x="159" y="68"/>
                  </a:lnTo>
                  <a:lnTo>
                    <a:pt x="161" y="70"/>
                  </a:lnTo>
                  <a:lnTo>
                    <a:pt x="163" y="72"/>
                  </a:lnTo>
                  <a:lnTo>
                    <a:pt x="166" y="75"/>
                  </a:lnTo>
                  <a:lnTo>
                    <a:pt x="167" y="77"/>
                  </a:lnTo>
                  <a:lnTo>
                    <a:pt x="168" y="81"/>
                  </a:lnTo>
                  <a:lnTo>
                    <a:pt x="169" y="84"/>
                  </a:lnTo>
                  <a:lnTo>
                    <a:pt x="170" y="87"/>
                  </a:lnTo>
                  <a:lnTo>
                    <a:pt x="170" y="90"/>
                  </a:lnTo>
                  <a:lnTo>
                    <a:pt x="170" y="93"/>
                  </a:lnTo>
                  <a:lnTo>
                    <a:pt x="170" y="98"/>
                  </a:lnTo>
                  <a:lnTo>
                    <a:pt x="169" y="100"/>
                  </a:lnTo>
                  <a:lnTo>
                    <a:pt x="169" y="103"/>
                  </a:lnTo>
                  <a:lnTo>
                    <a:pt x="168" y="105"/>
                  </a:lnTo>
                  <a:lnTo>
                    <a:pt x="167" y="108"/>
                  </a:lnTo>
                  <a:lnTo>
                    <a:pt x="166" y="110"/>
                  </a:lnTo>
                  <a:lnTo>
                    <a:pt x="164" y="113"/>
                  </a:lnTo>
                  <a:lnTo>
                    <a:pt x="163" y="115"/>
                  </a:lnTo>
                  <a:lnTo>
                    <a:pt x="161" y="117"/>
                  </a:lnTo>
                  <a:lnTo>
                    <a:pt x="160" y="119"/>
                  </a:lnTo>
                  <a:lnTo>
                    <a:pt x="158" y="121"/>
                  </a:lnTo>
                  <a:lnTo>
                    <a:pt x="156" y="122"/>
                  </a:lnTo>
                  <a:lnTo>
                    <a:pt x="154" y="124"/>
                  </a:lnTo>
                  <a:lnTo>
                    <a:pt x="151" y="125"/>
                  </a:lnTo>
                  <a:lnTo>
                    <a:pt x="148" y="126"/>
                  </a:lnTo>
                  <a:lnTo>
                    <a:pt x="146" y="127"/>
                  </a:lnTo>
                  <a:lnTo>
                    <a:pt x="143" y="128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2" y="130"/>
                  </a:lnTo>
                  <a:lnTo>
                    <a:pt x="126" y="130"/>
                  </a:lnTo>
                  <a:lnTo>
                    <a:pt x="121" y="130"/>
                  </a:lnTo>
                  <a:lnTo>
                    <a:pt x="114" y="130"/>
                  </a:lnTo>
                  <a:lnTo>
                    <a:pt x="107" y="128"/>
                  </a:lnTo>
                  <a:lnTo>
                    <a:pt x="99" y="128"/>
                  </a:lnTo>
                  <a:lnTo>
                    <a:pt x="70" y="125"/>
                  </a:lnTo>
                  <a:lnTo>
                    <a:pt x="77" y="50"/>
                  </a:lnTo>
                  <a:lnTo>
                    <a:pt x="103" y="53"/>
                  </a:lnTo>
                  <a:close/>
                  <a:moveTo>
                    <a:pt x="55" y="270"/>
                  </a:moveTo>
                  <a:lnTo>
                    <a:pt x="64" y="170"/>
                  </a:lnTo>
                  <a:lnTo>
                    <a:pt x="100" y="173"/>
                  </a:lnTo>
                  <a:lnTo>
                    <a:pt x="109" y="174"/>
                  </a:lnTo>
                  <a:lnTo>
                    <a:pt x="118" y="175"/>
                  </a:lnTo>
                  <a:lnTo>
                    <a:pt x="125" y="175"/>
                  </a:lnTo>
                  <a:lnTo>
                    <a:pt x="133" y="176"/>
                  </a:lnTo>
                  <a:lnTo>
                    <a:pt x="140" y="176"/>
                  </a:lnTo>
                  <a:lnTo>
                    <a:pt x="146" y="176"/>
                  </a:lnTo>
                  <a:lnTo>
                    <a:pt x="152" y="176"/>
                  </a:lnTo>
                  <a:lnTo>
                    <a:pt x="158" y="175"/>
                  </a:lnTo>
                  <a:lnTo>
                    <a:pt x="161" y="175"/>
                  </a:lnTo>
                  <a:lnTo>
                    <a:pt x="164" y="174"/>
                  </a:lnTo>
                  <a:lnTo>
                    <a:pt x="169" y="173"/>
                  </a:lnTo>
                  <a:lnTo>
                    <a:pt x="172" y="172"/>
                  </a:lnTo>
                  <a:lnTo>
                    <a:pt x="175" y="171"/>
                  </a:lnTo>
                  <a:lnTo>
                    <a:pt x="180" y="170"/>
                  </a:lnTo>
                  <a:lnTo>
                    <a:pt x="183" y="168"/>
                  </a:lnTo>
                  <a:lnTo>
                    <a:pt x="187" y="166"/>
                  </a:lnTo>
                  <a:lnTo>
                    <a:pt x="191" y="164"/>
                  </a:lnTo>
                  <a:lnTo>
                    <a:pt x="194" y="162"/>
                  </a:lnTo>
                  <a:lnTo>
                    <a:pt x="198" y="158"/>
                  </a:lnTo>
                  <a:lnTo>
                    <a:pt x="201" y="156"/>
                  </a:lnTo>
                  <a:lnTo>
                    <a:pt x="204" y="153"/>
                  </a:lnTo>
                  <a:lnTo>
                    <a:pt x="207" y="150"/>
                  </a:lnTo>
                  <a:lnTo>
                    <a:pt x="210" y="146"/>
                  </a:lnTo>
                  <a:lnTo>
                    <a:pt x="212" y="142"/>
                  </a:lnTo>
                  <a:lnTo>
                    <a:pt x="216" y="138"/>
                  </a:lnTo>
                  <a:lnTo>
                    <a:pt x="218" y="134"/>
                  </a:lnTo>
                  <a:lnTo>
                    <a:pt x="220" y="130"/>
                  </a:lnTo>
                  <a:lnTo>
                    <a:pt x="221" y="124"/>
                  </a:lnTo>
                  <a:lnTo>
                    <a:pt x="223" y="119"/>
                  </a:lnTo>
                  <a:lnTo>
                    <a:pt x="224" y="114"/>
                  </a:lnTo>
                  <a:lnTo>
                    <a:pt x="225" y="108"/>
                  </a:lnTo>
                  <a:lnTo>
                    <a:pt x="226" y="102"/>
                  </a:lnTo>
                  <a:lnTo>
                    <a:pt x="226" y="94"/>
                  </a:lnTo>
                  <a:lnTo>
                    <a:pt x="226" y="87"/>
                  </a:lnTo>
                  <a:lnTo>
                    <a:pt x="226" y="79"/>
                  </a:lnTo>
                  <a:lnTo>
                    <a:pt x="225" y="73"/>
                  </a:lnTo>
                  <a:lnTo>
                    <a:pt x="223" y="67"/>
                  </a:lnTo>
                  <a:lnTo>
                    <a:pt x="221" y="60"/>
                  </a:lnTo>
                  <a:lnTo>
                    <a:pt x="219" y="55"/>
                  </a:lnTo>
                  <a:lnTo>
                    <a:pt x="216" y="49"/>
                  </a:lnTo>
                  <a:lnTo>
                    <a:pt x="212" y="43"/>
                  </a:lnTo>
                  <a:lnTo>
                    <a:pt x="208" y="39"/>
                  </a:lnTo>
                  <a:lnTo>
                    <a:pt x="205" y="35"/>
                  </a:lnTo>
                  <a:lnTo>
                    <a:pt x="200" y="30"/>
                  </a:lnTo>
                  <a:lnTo>
                    <a:pt x="195" y="27"/>
                  </a:lnTo>
                  <a:lnTo>
                    <a:pt x="191" y="24"/>
                  </a:lnTo>
                  <a:lnTo>
                    <a:pt x="185" y="21"/>
                  </a:lnTo>
                  <a:lnTo>
                    <a:pt x="180" y="19"/>
                  </a:lnTo>
                  <a:lnTo>
                    <a:pt x="175" y="18"/>
                  </a:lnTo>
                  <a:lnTo>
                    <a:pt x="170" y="17"/>
                  </a:lnTo>
                  <a:lnTo>
                    <a:pt x="163" y="16"/>
                  </a:lnTo>
                  <a:lnTo>
                    <a:pt x="156" y="13"/>
                  </a:lnTo>
                  <a:lnTo>
                    <a:pt x="147" y="12"/>
                  </a:lnTo>
                  <a:lnTo>
                    <a:pt x="137" y="11"/>
                  </a:lnTo>
                  <a:lnTo>
                    <a:pt x="127" y="10"/>
                  </a:lnTo>
                  <a:lnTo>
                    <a:pt x="115" y="8"/>
                  </a:lnTo>
                  <a:lnTo>
                    <a:pt x="27" y="0"/>
                  </a:lnTo>
                  <a:lnTo>
                    <a:pt x="0" y="265"/>
                  </a:lnTo>
                  <a:lnTo>
                    <a:pt x="55" y="27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5078520" y="5916600"/>
              <a:ext cx="27000" cy="33480"/>
            </a:xfrm>
            <a:custGeom>
              <a:avLst/>
              <a:gdLst/>
              <a:ahLst/>
              <a:rect l="l" t="t" r="r" b="b"/>
              <a:pathLst>
                <a:path w="128" h="208">
                  <a:moveTo>
                    <a:pt x="79" y="201"/>
                  </a:moveTo>
                  <a:lnTo>
                    <a:pt x="26" y="208"/>
                  </a:lnTo>
                  <a:lnTo>
                    <a:pt x="0" y="17"/>
                  </a:lnTo>
                  <a:lnTo>
                    <a:pt x="48" y="10"/>
                  </a:lnTo>
                  <a:lnTo>
                    <a:pt x="53" y="37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9" y="23"/>
                  </a:lnTo>
                  <a:lnTo>
                    <a:pt x="61" y="20"/>
                  </a:lnTo>
                  <a:lnTo>
                    <a:pt x="65" y="17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71" y="9"/>
                  </a:lnTo>
                  <a:lnTo>
                    <a:pt x="73" y="7"/>
                  </a:lnTo>
                  <a:lnTo>
                    <a:pt x="75" y="6"/>
                  </a:lnTo>
                  <a:lnTo>
                    <a:pt x="78" y="4"/>
                  </a:lnTo>
                  <a:lnTo>
                    <a:pt x="81" y="3"/>
                  </a:lnTo>
                  <a:lnTo>
                    <a:pt x="83" y="2"/>
                  </a:lnTo>
                  <a:lnTo>
                    <a:pt x="86" y="1"/>
                  </a:lnTo>
                  <a:lnTo>
                    <a:pt x="90" y="1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5" y="1"/>
                  </a:lnTo>
                  <a:lnTo>
                    <a:pt x="119" y="2"/>
                  </a:lnTo>
                  <a:lnTo>
                    <a:pt x="123" y="3"/>
                  </a:lnTo>
                  <a:lnTo>
                    <a:pt x="128" y="5"/>
                  </a:lnTo>
                  <a:lnTo>
                    <a:pt x="118" y="51"/>
                  </a:lnTo>
                  <a:lnTo>
                    <a:pt x="115" y="50"/>
                  </a:lnTo>
                  <a:lnTo>
                    <a:pt x="111" y="49"/>
                  </a:lnTo>
                  <a:lnTo>
                    <a:pt x="108" y="48"/>
                  </a:lnTo>
                  <a:lnTo>
                    <a:pt x="105" y="47"/>
                  </a:lnTo>
                  <a:lnTo>
                    <a:pt x="102" y="47"/>
                  </a:lnTo>
                  <a:lnTo>
                    <a:pt x="98" y="46"/>
                  </a:lnTo>
                  <a:lnTo>
                    <a:pt x="95" y="46"/>
                  </a:lnTo>
                  <a:lnTo>
                    <a:pt x="93" y="47"/>
                  </a:lnTo>
                  <a:lnTo>
                    <a:pt x="90" y="47"/>
                  </a:lnTo>
                  <a:lnTo>
                    <a:pt x="87" y="48"/>
                  </a:lnTo>
                  <a:lnTo>
                    <a:pt x="85" y="48"/>
                  </a:lnTo>
                  <a:lnTo>
                    <a:pt x="83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7" y="53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2" y="58"/>
                  </a:lnTo>
                  <a:lnTo>
                    <a:pt x="70" y="61"/>
                  </a:lnTo>
                  <a:lnTo>
                    <a:pt x="69" y="64"/>
                  </a:lnTo>
                  <a:lnTo>
                    <a:pt x="68" y="67"/>
                  </a:lnTo>
                  <a:lnTo>
                    <a:pt x="68" y="70"/>
                  </a:lnTo>
                  <a:lnTo>
                    <a:pt x="67" y="73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7"/>
                  </a:lnTo>
                  <a:lnTo>
                    <a:pt x="66" y="94"/>
                  </a:lnTo>
                  <a:lnTo>
                    <a:pt x="66" y="101"/>
                  </a:lnTo>
                  <a:lnTo>
                    <a:pt x="67" y="110"/>
                  </a:lnTo>
                  <a:lnTo>
                    <a:pt x="68" y="119"/>
                  </a:lnTo>
                  <a:lnTo>
                    <a:pt x="69" y="130"/>
                  </a:lnTo>
                  <a:lnTo>
                    <a:pt x="70" y="142"/>
                  </a:lnTo>
                  <a:lnTo>
                    <a:pt x="79" y="20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5110200" y="5905440"/>
              <a:ext cx="19080" cy="44640"/>
            </a:xfrm>
            <a:custGeom>
              <a:avLst/>
              <a:gdLst/>
              <a:ahLst/>
              <a:rect l="l" t="t" r="r" b="b"/>
              <a:pathLst>
                <a:path w="86" h="270">
                  <a:moveTo>
                    <a:pt x="28" y="46"/>
                  </a:moveTo>
                  <a:lnTo>
                    <a:pt x="34" y="0"/>
                  </a:lnTo>
                  <a:lnTo>
                    <a:pt x="86" y="6"/>
                  </a:lnTo>
                  <a:lnTo>
                    <a:pt x="79" y="53"/>
                  </a:lnTo>
                  <a:lnTo>
                    <a:pt x="28" y="46"/>
                  </a:lnTo>
                  <a:close/>
                  <a:moveTo>
                    <a:pt x="0" y="264"/>
                  </a:moveTo>
                  <a:lnTo>
                    <a:pt x="25" y="73"/>
                  </a:lnTo>
                  <a:lnTo>
                    <a:pt x="76" y="80"/>
                  </a:lnTo>
                  <a:lnTo>
                    <a:pt x="51" y="27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5135400" y="5916600"/>
              <a:ext cx="39960" cy="31680"/>
            </a:xfrm>
            <a:custGeom>
              <a:avLst/>
              <a:gdLst/>
              <a:ahLst/>
              <a:rect l="l" t="t" r="r" b="b"/>
              <a:pathLst>
                <a:path w="188" h="202">
                  <a:moveTo>
                    <a:pt x="180" y="54"/>
                  </a:moveTo>
                  <a:lnTo>
                    <a:pt x="129" y="68"/>
                  </a:lnTo>
                  <a:lnTo>
                    <a:pt x="128" y="64"/>
                  </a:lnTo>
                  <a:lnTo>
                    <a:pt x="127" y="61"/>
                  </a:lnTo>
                  <a:lnTo>
                    <a:pt x="126" y="58"/>
                  </a:lnTo>
                  <a:lnTo>
                    <a:pt x="124" y="56"/>
                  </a:lnTo>
                  <a:lnTo>
                    <a:pt x="123" y="52"/>
                  </a:lnTo>
                  <a:lnTo>
                    <a:pt x="121" y="50"/>
                  </a:lnTo>
                  <a:lnTo>
                    <a:pt x="118" y="48"/>
                  </a:lnTo>
                  <a:lnTo>
                    <a:pt x="116" y="46"/>
                  </a:lnTo>
                  <a:lnTo>
                    <a:pt x="114" y="45"/>
                  </a:lnTo>
                  <a:lnTo>
                    <a:pt x="111" y="44"/>
                  </a:lnTo>
                  <a:lnTo>
                    <a:pt x="108" y="43"/>
                  </a:lnTo>
                  <a:lnTo>
                    <a:pt x="105" y="42"/>
                  </a:lnTo>
                  <a:lnTo>
                    <a:pt x="102" y="41"/>
                  </a:lnTo>
                  <a:lnTo>
                    <a:pt x="99" y="41"/>
                  </a:lnTo>
                  <a:lnTo>
                    <a:pt x="96" y="41"/>
                  </a:lnTo>
                  <a:lnTo>
                    <a:pt x="91" y="41"/>
                  </a:lnTo>
                  <a:lnTo>
                    <a:pt x="87" y="42"/>
                  </a:lnTo>
                  <a:lnTo>
                    <a:pt x="83" y="42"/>
                  </a:lnTo>
                  <a:lnTo>
                    <a:pt x="78" y="44"/>
                  </a:lnTo>
                  <a:lnTo>
                    <a:pt x="75" y="45"/>
                  </a:lnTo>
                  <a:lnTo>
                    <a:pt x="71" y="47"/>
                  </a:lnTo>
                  <a:lnTo>
                    <a:pt x="67" y="50"/>
                  </a:lnTo>
                  <a:lnTo>
                    <a:pt x="65" y="52"/>
                  </a:lnTo>
                  <a:lnTo>
                    <a:pt x="62" y="57"/>
                  </a:lnTo>
                  <a:lnTo>
                    <a:pt x="60" y="60"/>
                  </a:lnTo>
                  <a:lnTo>
                    <a:pt x="58" y="64"/>
                  </a:lnTo>
                  <a:lnTo>
                    <a:pt x="56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3" y="86"/>
                  </a:lnTo>
                  <a:lnTo>
                    <a:pt x="53" y="94"/>
                  </a:lnTo>
                  <a:lnTo>
                    <a:pt x="54" y="101"/>
                  </a:lnTo>
                  <a:lnTo>
                    <a:pt x="55" y="109"/>
                  </a:lnTo>
                  <a:lnTo>
                    <a:pt x="56" y="116"/>
                  </a:lnTo>
                  <a:lnTo>
                    <a:pt x="58" y="124"/>
                  </a:lnTo>
                  <a:lnTo>
                    <a:pt x="60" y="130"/>
                  </a:lnTo>
                  <a:lnTo>
                    <a:pt x="62" y="135"/>
                  </a:lnTo>
                  <a:lnTo>
                    <a:pt x="64" y="141"/>
                  </a:lnTo>
                  <a:lnTo>
                    <a:pt x="66" y="145"/>
                  </a:lnTo>
                  <a:lnTo>
                    <a:pt x="70" y="148"/>
                  </a:lnTo>
                  <a:lnTo>
                    <a:pt x="73" y="151"/>
                  </a:lnTo>
                  <a:lnTo>
                    <a:pt x="77" y="154"/>
                  </a:lnTo>
                  <a:lnTo>
                    <a:pt x="80" y="156"/>
                  </a:lnTo>
                  <a:lnTo>
                    <a:pt x="85" y="158"/>
                  </a:lnTo>
                  <a:lnTo>
                    <a:pt x="89" y="159"/>
                  </a:lnTo>
                  <a:lnTo>
                    <a:pt x="93" y="160"/>
                  </a:lnTo>
                  <a:lnTo>
                    <a:pt x="98" y="16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59"/>
                  </a:lnTo>
                  <a:lnTo>
                    <a:pt x="113" y="158"/>
                  </a:lnTo>
                  <a:lnTo>
                    <a:pt x="115" y="157"/>
                  </a:lnTo>
                  <a:lnTo>
                    <a:pt x="118" y="156"/>
                  </a:lnTo>
                  <a:lnTo>
                    <a:pt x="122" y="154"/>
                  </a:lnTo>
                  <a:lnTo>
                    <a:pt x="124" y="151"/>
                  </a:lnTo>
                  <a:lnTo>
                    <a:pt x="126" y="149"/>
                  </a:lnTo>
                  <a:lnTo>
                    <a:pt x="128" y="147"/>
                  </a:lnTo>
                  <a:lnTo>
                    <a:pt x="130" y="145"/>
                  </a:lnTo>
                  <a:lnTo>
                    <a:pt x="132" y="142"/>
                  </a:lnTo>
                  <a:lnTo>
                    <a:pt x="133" y="138"/>
                  </a:lnTo>
                  <a:lnTo>
                    <a:pt x="135" y="134"/>
                  </a:lnTo>
                  <a:lnTo>
                    <a:pt x="136" y="130"/>
                  </a:lnTo>
                  <a:lnTo>
                    <a:pt x="136" y="125"/>
                  </a:lnTo>
                  <a:lnTo>
                    <a:pt x="137" y="121"/>
                  </a:lnTo>
                  <a:lnTo>
                    <a:pt x="188" y="125"/>
                  </a:lnTo>
                  <a:lnTo>
                    <a:pt x="187" y="133"/>
                  </a:lnTo>
                  <a:lnTo>
                    <a:pt x="185" y="141"/>
                  </a:lnTo>
                  <a:lnTo>
                    <a:pt x="183" y="149"/>
                  </a:lnTo>
                  <a:lnTo>
                    <a:pt x="179" y="156"/>
                  </a:lnTo>
                  <a:lnTo>
                    <a:pt x="176" y="162"/>
                  </a:lnTo>
                  <a:lnTo>
                    <a:pt x="172" y="168"/>
                  </a:lnTo>
                  <a:lnTo>
                    <a:pt x="167" y="174"/>
                  </a:lnTo>
                  <a:lnTo>
                    <a:pt x="162" y="179"/>
                  </a:lnTo>
                  <a:lnTo>
                    <a:pt x="157" y="183"/>
                  </a:lnTo>
                  <a:lnTo>
                    <a:pt x="151" y="188"/>
                  </a:lnTo>
                  <a:lnTo>
                    <a:pt x="145" y="191"/>
                  </a:lnTo>
                  <a:lnTo>
                    <a:pt x="137" y="194"/>
                  </a:lnTo>
                  <a:lnTo>
                    <a:pt x="129" y="197"/>
                  </a:lnTo>
                  <a:lnTo>
                    <a:pt x="122" y="199"/>
                  </a:lnTo>
                  <a:lnTo>
                    <a:pt x="113" y="200"/>
                  </a:lnTo>
                  <a:lnTo>
                    <a:pt x="103" y="202"/>
                  </a:lnTo>
                  <a:lnTo>
                    <a:pt x="93" y="202"/>
                  </a:lnTo>
                  <a:lnTo>
                    <a:pt x="83" y="202"/>
                  </a:lnTo>
                  <a:lnTo>
                    <a:pt x="74" y="200"/>
                  </a:lnTo>
                  <a:lnTo>
                    <a:pt x="64" y="198"/>
                  </a:lnTo>
                  <a:lnTo>
                    <a:pt x="55" y="195"/>
                  </a:lnTo>
                  <a:lnTo>
                    <a:pt x="48" y="191"/>
                  </a:lnTo>
                  <a:lnTo>
                    <a:pt x="40" y="187"/>
                  </a:lnTo>
                  <a:lnTo>
                    <a:pt x="33" y="180"/>
                  </a:lnTo>
                  <a:lnTo>
                    <a:pt x="26" y="174"/>
                  </a:lnTo>
                  <a:lnTo>
                    <a:pt x="21" y="166"/>
                  </a:lnTo>
                  <a:lnTo>
                    <a:pt x="15" y="159"/>
                  </a:lnTo>
                  <a:lnTo>
                    <a:pt x="11" y="150"/>
                  </a:lnTo>
                  <a:lnTo>
                    <a:pt x="7" y="141"/>
                  </a:lnTo>
                  <a:lnTo>
                    <a:pt x="4" y="131"/>
                  </a:lnTo>
                  <a:lnTo>
                    <a:pt x="2" y="121"/>
                  </a:lnTo>
                  <a:lnTo>
                    <a:pt x="1" y="109"/>
                  </a:lnTo>
                  <a:lnTo>
                    <a:pt x="0" y="97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4" y="66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1" y="15"/>
                  </a:lnTo>
                  <a:lnTo>
                    <a:pt x="49" y="11"/>
                  </a:lnTo>
                  <a:lnTo>
                    <a:pt x="58" y="7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4" y="0"/>
                  </a:lnTo>
                  <a:lnTo>
                    <a:pt x="113" y="1"/>
                  </a:lnTo>
                  <a:lnTo>
                    <a:pt x="121" y="2"/>
                  </a:lnTo>
                  <a:lnTo>
                    <a:pt x="127" y="3"/>
                  </a:lnTo>
                  <a:lnTo>
                    <a:pt x="134" y="5"/>
                  </a:lnTo>
                  <a:lnTo>
                    <a:pt x="140" y="9"/>
                  </a:lnTo>
                  <a:lnTo>
                    <a:pt x="146" y="11"/>
                  </a:lnTo>
                  <a:lnTo>
                    <a:pt x="151" y="15"/>
                  </a:lnTo>
                  <a:lnTo>
                    <a:pt x="157" y="19"/>
                  </a:lnTo>
                  <a:lnTo>
                    <a:pt x="161" y="24"/>
                  </a:lnTo>
                  <a:lnTo>
                    <a:pt x="165" y="29"/>
                  </a:lnTo>
                  <a:lnTo>
                    <a:pt x="170" y="34"/>
                  </a:lnTo>
                  <a:lnTo>
                    <a:pt x="174" y="41"/>
                  </a:lnTo>
                  <a:lnTo>
                    <a:pt x="177" y="48"/>
                  </a:lnTo>
                  <a:lnTo>
                    <a:pt x="180" y="54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5180040" y="5910120"/>
              <a:ext cx="42840" cy="32040"/>
            </a:xfrm>
            <a:custGeom>
              <a:avLst/>
              <a:gdLst/>
              <a:ahLst/>
              <a:rect l="l" t="t" r="r" b="b"/>
              <a:pathLst>
                <a:path w="192" h="202">
                  <a:moveTo>
                    <a:pt x="54" y="96"/>
                  </a:moveTo>
                  <a:lnTo>
                    <a:pt x="52" y="91"/>
                  </a:lnTo>
                  <a:lnTo>
                    <a:pt x="50" y="86"/>
                  </a:lnTo>
                  <a:lnTo>
                    <a:pt x="50" y="82"/>
                  </a:lnTo>
                  <a:lnTo>
                    <a:pt x="50" y="77"/>
                  </a:lnTo>
                  <a:lnTo>
                    <a:pt x="50" y="73"/>
                  </a:lnTo>
                  <a:lnTo>
                    <a:pt x="52" y="69"/>
                  </a:lnTo>
                  <a:lnTo>
                    <a:pt x="53" y="65"/>
                  </a:lnTo>
                  <a:lnTo>
                    <a:pt x="54" y="62"/>
                  </a:lnTo>
                  <a:lnTo>
                    <a:pt x="56" y="57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4" y="49"/>
                  </a:lnTo>
                  <a:lnTo>
                    <a:pt x="67" y="47"/>
                  </a:lnTo>
                  <a:lnTo>
                    <a:pt x="70" y="44"/>
                  </a:lnTo>
                  <a:lnTo>
                    <a:pt x="73" y="43"/>
                  </a:lnTo>
                  <a:lnTo>
                    <a:pt x="78" y="41"/>
                  </a:lnTo>
                  <a:lnTo>
                    <a:pt x="81" y="40"/>
                  </a:lnTo>
                  <a:lnTo>
                    <a:pt x="84" y="40"/>
                  </a:lnTo>
                  <a:lnTo>
                    <a:pt x="89" y="40"/>
                  </a:lnTo>
                  <a:lnTo>
                    <a:pt x="92" y="40"/>
                  </a:lnTo>
                  <a:lnTo>
                    <a:pt x="96" y="40"/>
                  </a:lnTo>
                  <a:lnTo>
                    <a:pt x="99" y="41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10" y="47"/>
                  </a:lnTo>
                  <a:lnTo>
                    <a:pt x="114" y="50"/>
                  </a:lnTo>
                  <a:lnTo>
                    <a:pt x="116" y="53"/>
                  </a:lnTo>
                  <a:lnTo>
                    <a:pt x="119" y="56"/>
                  </a:lnTo>
                  <a:lnTo>
                    <a:pt x="121" y="59"/>
                  </a:lnTo>
                  <a:lnTo>
                    <a:pt x="123" y="64"/>
                  </a:lnTo>
                  <a:lnTo>
                    <a:pt x="126" y="69"/>
                  </a:lnTo>
                  <a:lnTo>
                    <a:pt x="128" y="73"/>
                  </a:lnTo>
                  <a:lnTo>
                    <a:pt x="54" y="96"/>
                  </a:lnTo>
                  <a:close/>
                  <a:moveTo>
                    <a:pt x="134" y="148"/>
                  </a:moveTo>
                  <a:lnTo>
                    <a:pt x="133" y="150"/>
                  </a:lnTo>
                  <a:lnTo>
                    <a:pt x="131" y="151"/>
                  </a:lnTo>
                  <a:lnTo>
                    <a:pt x="129" y="153"/>
                  </a:lnTo>
                  <a:lnTo>
                    <a:pt x="127" y="155"/>
                  </a:lnTo>
                  <a:lnTo>
                    <a:pt x="124" y="156"/>
                  </a:lnTo>
                  <a:lnTo>
                    <a:pt x="122" y="157"/>
                  </a:lnTo>
                  <a:lnTo>
                    <a:pt x="120" y="158"/>
                  </a:lnTo>
                  <a:lnTo>
                    <a:pt x="117" y="160"/>
                  </a:lnTo>
                  <a:lnTo>
                    <a:pt x="112" y="161"/>
                  </a:lnTo>
                  <a:lnTo>
                    <a:pt x="108" y="162"/>
                  </a:lnTo>
                  <a:lnTo>
                    <a:pt x="104" y="162"/>
                  </a:lnTo>
                  <a:lnTo>
                    <a:pt x="101" y="162"/>
                  </a:lnTo>
                  <a:lnTo>
                    <a:pt x="96" y="161"/>
                  </a:lnTo>
                  <a:lnTo>
                    <a:pt x="92" y="160"/>
                  </a:lnTo>
                  <a:lnTo>
                    <a:pt x="89" y="158"/>
                  </a:lnTo>
                  <a:lnTo>
                    <a:pt x="84" y="156"/>
                  </a:lnTo>
                  <a:lnTo>
                    <a:pt x="81" y="154"/>
                  </a:lnTo>
                  <a:lnTo>
                    <a:pt x="78" y="151"/>
                  </a:lnTo>
                  <a:lnTo>
                    <a:pt x="74" y="148"/>
                  </a:lnTo>
                  <a:lnTo>
                    <a:pt x="71" y="145"/>
                  </a:lnTo>
                  <a:lnTo>
                    <a:pt x="68" y="140"/>
                  </a:lnTo>
                  <a:lnTo>
                    <a:pt x="66" y="136"/>
                  </a:lnTo>
                  <a:lnTo>
                    <a:pt x="64" y="131"/>
                  </a:lnTo>
                  <a:lnTo>
                    <a:pt x="61" y="127"/>
                  </a:lnTo>
                  <a:lnTo>
                    <a:pt x="186" y="88"/>
                  </a:lnTo>
                  <a:lnTo>
                    <a:pt x="182" y="75"/>
                  </a:lnTo>
                  <a:lnTo>
                    <a:pt x="178" y="63"/>
                  </a:lnTo>
                  <a:lnTo>
                    <a:pt x="172" y="52"/>
                  </a:lnTo>
                  <a:lnTo>
                    <a:pt x="166" y="41"/>
                  </a:lnTo>
                  <a:lnTo>
                    <a:pt x="159" y="33"/>
                  </a:lnTo>
                  <a:lnTo>
                    <a:pt x="153" y="24"/>
                  </a:lnTo>
                  <a:lnTo>
                    <a:pt x="145" y="18"/>
                  </a:lnTo>
                  <a:lnTo>
                    <a:pt x="138" y="12"/>
                  </a:lnTo>
                  <a:lnTo>
                    <a:pt x="129" y="8"/>
                  </a:lnTo>
                  <a:lnTo>
                    <a:pt x="120" y="4"/>
                  </a:lnTo>
                  <a:lnTo>
                    <a:pt x="111" y="2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83" y="1"/>
                  </a:lnTo>
                  <a:lnTo>
                    <a:pt x="73" y="3"/>
                  </a:lnTo>
                  <a:lnTo>
                    <a:pt x="62" y="5"/>
                  </a:lnTo>
                  <a:lnTo>
                    <a:pt x="54" y="8"/>
                  </a:lnTo>
                  <a:lnTo>
                    <a:pt x="45" y="12"/>
                  </a:lnTo>
                  <a:lnTo>
                    <a:pt x="37" y="17"/>
                  </a:lnTo>
                  <a:lnTo>
                    <a:pt x="31" y="22"/>
                  </a:lnTo>
                  <a:lnTo>
                    <a:pt x="24" y="27"/>
                  </a:lnTo>
                  <a:lnTo>
                    <a:pt x="18" y="35"/>
                  </a:lnTo>
                  <a:lnTo>
                    <a:pt x="13" y="41"/>
                  </a:lnTo>
                  <a:lnTo>
                    <a:pt x="9" y="50"/>
                  </a:lnTo>
                  <a:lnTo>
                    <a:pt x="5" y="58"/>
                  </a:lnTo>
                  <a:lnTo>
                    <a:pt x="3" y="67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2" y="106"/>
                  </a:lnTo>
                  <a:lnTo>
                    <a:pt x="4" y="117"/>
                  </a:lnTo>
                  <a:lnTo>
                    <a:pt x="7" y="129"/>
                  </a:lnTo>
                  <a:lnTo>
                    <a:pt x="10" y="138"/>
                  </a:lnTo>
                  <a:lnTo>
                    <a:pt x="13" y="147"/>
                  </a:lnTo>
                  <a:lnTo>
                    <a:pt x="18" y="155"/>
                  </a:lnTo>
                  <a:lnTo>
                    <a:pt x="22" y="163"/>
                  </a:lnTo>
                  <a:lnTo>
                    <a:pt x="28" y="169"/>
                  </a:lnTo>
                  <a:lnTo>
                    <a:pt x="33" y="176"/>
                  </a:lnTo>
                  <a:lnTo>
                    <a:pt x="38" y="182"/>
                  </a:lnTo>
                  <a:lnTo>
                    <a:pt x="45" y="186"/>
                  </a:lnTo>
                  <a:lnTo>
                    <a:pt x="54" y="193"/>
                  </a:lnTo>
                  <a:lnTo>
                    <a:pt x="62" y="197"/>
                  </a:lnTo>
                  <a:lnTo>
                    <a:pt x="72" y="199"/>
                  </a:lnTo>
                  <a:lnTo>
                    <a:pt x="82" y="201"/>
                  </a:lnTo>
                  <a:lnTo>
                    <a:pt x="93" y="202"/>
                  </a:lnTo>
                  <a:lnTo>
                    <a:pt x="104" y="201"/>
                  </a:lnTo>
                  <a:lnTo>
                    <a:pt x="116" y="199"/>
                  </a:lnTo>
                  <a:lnTo>
                    <a:pt x="128" y="196"/>
                  </a:lnTo>
                  <a:lnTo>
                    <a:pt x="135" y="194"/>
                  </a:lnTo>
                  <a:lnTo>
                    <a:pt x="142" y="190"/>
                  </a:lnTo>
                  <a:lnTo>
                    <a:pt x="148" y="187"/>
                  </a:lnTo>
                  <a:lnTo>
                    <a:pt x="155" y="184"/>
                  </a:lnTo>
                  <a:lnTo>
                    <a:pt x="160" y="181"/>
                  </a:lnTo>
                  <a:lnTo>
                    <a:pt x="166" y="177"/>
                  </a:lnTo>
                  <a:lnTo>
                    <a:pt x="170" y="171"/>
                  </a:lnTo>
                  <a:lnTo>
                    <a:pt x="174" y="167"/>
                  </a:lnTo>
                  <a:lnTo>
                    <a:pt x="179" y="162"/>
                  </a:lnTo>
                  <a:lnTo>
                    <a:pt x="182" y="156"/>
                  </a:lnTo>
                  <a:lnTo>
                    <a:pt x="185" y="150"/>
                  </a:lnTo>
                  <a:lnTo>
                    <a:pt x="188" y="145"/>
                  </a:lnTo>
                  <a:lnTo>
                    <a:pt x="190" y="138"/>
                  </a:lnTo>
                  <a:lnTo>
                    <a:pt x="191" y="131"/>
                  </a:lnTo>
                  <a:lnTo>
                    <a:pt x="192" y="124"/>
                  </a:lnTo>
                  <a:lnTo>
                    <a:pt x="192" y="117"/>
                  </a:lnTo>
                  <a:lnTo>
                    <a:pt x="141" y="123"/>
                  </a:lnTo>
                  <a:lnTo>
                    <a:pt x="141" y="128"/>
                  </a:lnTo>
                  <a:lnTo>
                    <a:pt x="140" y="131"/>
                  </a:lnTo>
                  <a:lnTo>
                    <a:pt x="140" y="134"/>
                  </a:lnTo>
                  <a:lnTo>
                    <a:pt x="139" y="137"/>
                  </a:lnTo>
                  <a:lnTo>
                    <a:pt x="139" y="140"/>
                  </a:lnTo>
                  <a:lnTo>
                    <a:pt x="138" y="142"/>
                  </a:lnTo>
                  <a:lnTo>
                    <a:pt x="136" y="146"/>
                  </a:lnTo>
                  <a:lnTo>
                    <a:pt x="134" y="148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6799320" y="5797440"/>
              <a:ext cx="68040" cy="46080"/>
            </a:xfrm>
            <a:custGeom>
              <a:avLst/>
              <a:gdLst/>
              <a:ahLst/>
              <a:rect l="l" t="t" r="r" b="b"/>
              <a:pathLst>
                <a:path w="299" h="283">
                  <a:moveTo>
                    <a:pt x="0" y="28"/>
                  </a:moveTo>
                  <a:lnTo>
                    <a:pt x="271" y="0"/>
                  </a:lnTo>
                  <a:lnTo>
                    <a:pt x="279" y="80"/>
                  </a:lnTo>
                  <a:lnTo>
                    <a:pt x="100" y="147"/>
                  </a:lnTo>
                  <a:lnTo>
                    <a:pt x="289" y="175"/>
                  </a:lnTo>
                  <a:lnTo>
                    <a:pt x="299" y="256"/>
                  </a:lnTo>
                  <a:lnTo>
                    <a:pt x="28" y="283"/>
                  </a:lnTo>
                  <a:lnTo>
                    <a:pt x="23" y="234"/>
                  </a:lnTo>
                  <a:lnTo>
                    <a:pt x="236" y="212"/>
                  </a:lnTo>
                  <a:lnTo>
                    <a:pt x="17" y="181"/>
                  </a:lnTo>
                  <a:lnTo>
                    <a:pt x="12" y="130"/>
                  </a:lnTo>
                  <a:lnTo>
                    <a:pt x="218" y="55"/>
                  </a:lnTo>
                  <a:lnTo>
                    <a:pt x="5" y="7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6807240" y="5845320"/>
              <a:ext cx="47520" cy="31680"/>
            </a:xfrm>
            <a:custGeom>
              <a:avLst/>
              <a:gdLst/>
              <a:ahLst/>
              <a:rect l="l" t="t" r="r" b="b"/>
              <a:pathLst>
                <a:path w="210" h="193">
                  <a:moveTo>
                    <a:pt x="95" y="122"/>
                  </a:moveTo>
                  <a:lnTo>
                    <a:pt x="91" y="122"/>
                  </a:lnTo>
                  <a:lnTo>
                    <a:pt x="87" y="123"/>
                  </a:lnTo>
                  <a:lnTo>
                    <a:pt x="83" y="123"/>
                  </a:lnTo>
                  <a:lnTo>
                    <a:pt x="80" y="123"/>
                  </a:lnTo>
                  <a:lnTo>
                    <a:pt x="77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70" y="123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3" y="121"/>
                  </a:lnTo>
                  <a:lnTo>
                    <a:pt x="59" y="120"/>
                  </a:lnTo>
                  <a:lnTo>
                    <a:pt x="57" y="118"/>
                  </a:lnTo>
                  <a:lnTo>
                    <a:pt x="55" y="116"/>
                  </a:lnTo>
                  <a:lnTo>
                    <a:pt x="53" y="114"/>
                  </a:lnTo>
                  <a:lnTo>
                    <a:pt x="51" y="113"/>
                  </a:lnTo>
                  <a:lnTo>
                    <a:pt x="49" y="110"/>
                  </a:lnTo>
                  <a:lnTo>
                    <a:pt x="46" y="107"/>
                  </a:lnTo>
                  <a:lnTo>
                    <a:pt x="44" y="104"/>
                  </a:lnTo>
                  <a:lnTo>
                    <a:pt x="43" y="100"/>
                  </a:lnTo>
                  <a:lnTo>
                    <a:pt x="41" y="97"/>
                  </a:lnTo>
                  <a:lnTo>
                    <a:pt x="40" y="94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9" y="79"/>
                  </a:lnTo>
                  <a:lnTo>
                    <a:pt x="39" y="76"/>
                  </a:lnTo>
                  <a:lnTo>
                    <a:pt x="40" y="74"/>
                  </a:lnTo>
                  <a:lnTo>
                    <a:pt x="41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5" y="64"/>
                  </a:lnTo>
                  <a:lnTo>
                    <a:pt x="47" y="63"/>
                  </a:lnTo>
                  <a:lnTo>
                    <a:pt x="50" y="61"/>
                  </a:lnTo>
                  <a:lnTo>
                    <a:pt x="52" y="60"/>
                  </a:lnTo>
                  <a:lnTo>
                    <a:pt x="54" y="59"/>
                  </a:lnTo>
                  <a:lnTo>
                    <a:pt x="56" y="58"/>
                  </a:lnTo>
                  <a:lnTo>
                    <a:pt x="59" y="57"/>
                  </a:lnTo>
                  <a:lnTo>
                    <a:pt x="62" y="57"/>
                  </a:lnTo>
                  <a:lnTo>
                    <a:pt x="65" y="57"/>
                  </a:lnTo>
                  <a:lnTo>
                    <a:pt x="67" y="57"/>
                  </a:lnTo>
                  <a:lnTo>
                    <a:pt x="69" y="57"/>
                  </a:lnTo>
                  <a:lnTo>
                    <a:pt x="72" y="58"/>
                  </a:lnTo>
                  <a:lnTo>
                    <a:pt x="75" y="59"/>
                  </a:lnTo>
                  <a:lnTo>
                    <a:pt x="77" y="60"/>
                  </a:lnTo>
                  <a:lnTo>
                    <a:pt x="79" y="62"/>
                  </a:lnTo>
                  <a:lnTo>
                    <a:pt x="81" y="64"/>
                  </a:lnTo>
                  <a:lnTo>
                    <a:pt x="82" y="66"/>
                  </a:lnTo>
                  <a:lnTo>
                    <a:pt x="84" y="68"/>
                  </a:lnTo>
                  <a:lnTo>
                    <a:pt x="86" y="71"/>
                  </a:lnTo>
                  <a:lnTo>
                    <a:pt x="87" y="74"/>
                  </a:lnTo>
                  <a:lnTo>
                    <a:pt x="89" y="77"/>
                  </a:lnTo>
                  <a:lnTo>
                    <a:pt x="90" y="81"/>
                  </a:lnTo>
                  <a:lnTo>
                    <a:pt x="92" y="85"/>
                  </a:lnTo>
                  <a:lnTo>
                    <a:pt x="94" y="91"/>
                  </a:lnTo>
                  <a:lnTo>
                    <a:pt x="95" y="95"/>
                  </a:lnTo>
                  <a:lnTo>
                    <a:pt x="98" y="100"/>
                  </a:lnTo>
                  <a:lnTo>
                    <a:pt x="99" y="105"/>
                  </a:lnTo>
                  <a:lnTo>
                    <a:pt x="101" y="108"/>
                  </a:lnTo>
                  <a:lnTo>
                    <a:pt x="102" y="112"/>
                  </a:lnTo>
                  <a:lnTo>
                    <a:pt x="103" y="115"/>
                  </a:lnTo>
                  <a:lnTo>
                    <a:pt x="104" y="117"/>
                  </a:lnTo>
                  <a:lnTo>
                    <a:pt x="105" y="121"/>
                  </a:lnTo>
                  <a:lnTo>
                    <a:pt x="95" y="122"/>
                  </a:lnTo>
                  <a:close/>
                  <a:moveTo>
                    <a:pt x="160" y="58"/>
                  </a:moveTo>
                  <a:lnTo>
                    <a:pt x="161" y="59"/>
                  </a:lnTo>
                  <a:lnTo>
                    <a:pt x="163" y="61"/>
                  </a:lnTo>
                  <a:lnTo>
                    <a:pt x="164" y="63"/>
                  </a:lnTo>
                  <a:lnTo>
                    <a:pt x="165" y="66"/>
                  </a:lnTo>
                  <a:lnTo>
                    <a:pt x="166" y="68"/>
                  </a:lnTo>
                  <a:lnTo>
                    <a:pt x="166" y="72"/>
                  </a:lnTo>
                  <a:lnTo>
                    <a:pt x="167" y="75"/>
                  </a:lnTo>
                  <a:lnTo>
                    <a:pt x="167" y="78"/>
                  </a:lnTo>
                  <a:lnTo>
                    <a:pt x="168" y="82"/>
                  </a:lnTo>
                  <a:lnTo>
                    <a:pt x="168" y="87"/>
                  </a:lnTo>
                  <a:lnTo>
                    <a:pt x="168" y="91"/>
                  </a:lnTo>
                  <a:lnTo>
                    <a:pt x="168" y="95"/>
                  </a:lnTo>
                  <a:lnTo>
                    <a:pt x="167" y="98"/>
                  </a:lnTo>
                  <a:lnTo>
                    <a:pt x="167" y="101"/>
                  </a:lnTo>
                  <a:lnTo>
                    <a:pt x="166" y="104"/>
                  </a:lnTo>
                  <a:lnTo>
                    <a:pt x="165" y="106"/>
                  </a:lnTo>
                  <a:lnTo>
                    <a:pt x="163" y="108"/>
                  </a:lnTo>
                  <a:lnTo>
                    <a:pt x="162" y="109"/>
                  </a:lnTo>
                  <a:lnTo>
                    <a:pt x="160" y="111"/>
                  </a:lnTo>
                  <a:lnTo>
                    <a:pt x="157" y="112"/>
                  </a:lnTo>
                  <a:lnTo>
                    <a:pt x="154" y="113"/>
                  </a:lnTo>
                  <a:lnTo>
                    <a:pt x="151" y="114"/>
                  </a:lnTo>
                  <a:lnTo>
                    <a:pt x="148" y="115"/>
                  </a:lnTo>
                  <a:lnTo>
                    <a:pt x="144" y="115"/>
                  </a:lnTo>
                  <a:lnTo>
                    <a:pt x="139" y="116"/>
                  </a:lnTo>
                  <a:lnTo>
                    <a:pt x="138" y="113"/>
                  </a:lnTo>
                  <a:lnTo>
                    <a:pt x="136" y="108"/>
                  </a:lnTo>
                  <a:lnTo>
                    <a:pt x="133" y="104"/>
                  </a:lnTo>
                  <a:lnTo>
                    <a:pt x="130" y="98"/>
                  </a:lnTo>
                  <a:lnTo>
                    <a:pt x="128" y="92"/>
                  </a:lnTo>
                  <a:lnTo>
                    <a:pt x="126" y="84"/>
                  </a:lnTo>
                  <a:lnTo>
                    <a:pt x="123" y="77"/>
                  </a:lnTo>
                  <a:lnTo>
                    <a:pt x="120" y="68"/>
                  </a:lnTo>
                  <a:lnTo>
                    <a:pt x="118" y="62"/>
                  </a:lnTo>
                  <a:lnTo>
                    <a:pt x="116" y="57"/>
                  </a:lnTo>
                  <a:lnTo>
                    <a:pt x="114" y="51"/>
                  </a:lnTo>
                  <a:lnTo>
                    <a:pt x="112" y="46"/>
                  </a:lnTo>
                  <a:lnTo>
                    <a:pt x="109" y="42"/>
                  </a:lnTo>
                  <a:lnTo>
                    <a:pt x="107" y="38"/>
                  </a:lnTo>
                  <a:lnTo>
                    <a:pt x="105" y="33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20"/>
                  </a:lnTo>
                  <a:lnTo>
                    <a:pt x="93" y="18"/>
                  </a:lnTo>
                  <a:lnTo>
                    <a:pt x="90" y="16"/>
                  </a:lnTo>
                  <a:lnTo>
                    <a:pt x="87" y="14"/>
                  </a:lnTo>
                  <a:lnTo>
                    <a:pt x="83" y="12"/>
                  </a:lnTo>
                  <a:lnTo>
                    <a:pt x="80" y="11"/>
                  </a:lnTo>
                  <a:lnTo>
                    <a:pt x="77" y="9"/>
                  </a:lnTo>
                  <a:lnTo>
                    <a:pt x="74" y="8"/>
                  </a:lnTo>
                  <a:lnTo>
                    <a:pt x="69" y="7"/>
                  </a:lnTo>
                  <a:lnTo>
                    <a:pt x="66" y="7"/>
                  </a:lnTo>
                  <a:lnTo>
                    <a:pt x="62" y="6"/>
                  </a:lnTo>
                  <a:lnTo>
                    <a:pt x="58" y="6"/>
                  </a:lnTo>
                  <a:lnTo>
                    <a:pt x="54" y="6"/>
                  </a:lnTo>
                  <a:lnTo>
                    <a:pt x="50" y="7"/>
                  </a:lnTo>
                  <a:lnTo>
                    <a:pt x="44" y="8"/>
                  </a:lnTo>
                  <a:lnTo>
                    <a:pt x="38" y="9"/>
                  </a:lnTo>
                  <a:lnTo>
                    <a:pt x="32" y="11"/>
                  </a:lnTo>
                  <a:lnTo>
                    <a:pt x="28" y="13"/>
                  </a:lnTo>
                  <a:lnTo>
                    <a:pt x="22" y="16"/>
                  </a:lnTo>
                  <a:lnTo>
                    <a:pt x="18" y="20"/>
                  </a:lnTo>
                  <a:lnTo>
                    <a:pt x="15" y="24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9"/>
                  </a:lnTo>
                  <a:lnTo>
                    <a:pt x="3" y="4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2" y="85"/>
                  </a:lnTo>
                  <a:lnTo>
                    <a:pt x="3" y="90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7" y="100"/>
                  </a:lnTo>
                  <a:lnTo>
                    <a:pt x="8" y="105"/>
                  </a:lnTo>
                  <a:lnTo>
                    <a:pt x="10" y="108"/>
                  </a:lnTo>
                  <a:lnTo>
                    <a:pt x="13" y="111"/>
                  </a:lnTo>
                  <a:lnTo>
                    <a:pt x="15" y="114"/>
                  </a:lnTo>
                  <a:lnTo>
                    <a:pt x="18" y="117"/>
                  </a:lnTo>
                  <a:lnTo>
                    <a:pt x="20" y="122"/>
                  </a:lnTo>
                  <a:lnTo>
                    <a:pt x="24" y="124"/>
                  </a:lnTo>
                  <a:lnTo>
                    <a:pt x="27" y="127"/>
                  </a:lnTo>
                  <a:lnTo>
                    <a:pt x="30" y="130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2" y="133"/>
                  </a:lnTo>
                  <a:lnTo>
                    <a:pt x="32" y="133"/>
                  </a:lnTo>
                  <a:lnTo>
                    <a:pt x="31" y="134"/>
                  </a:lnTo>
                  <a:lnTo>
                    <a:pt x="31" y="134"/>
                  </a:lnTo>
                  <a:lnTo>
                    <a:pt x="30" y="134"/>
                  </a:lnTo>
                  <a:lnTo>
                    <a:pt x="29" y="136"/>
                  </a:lnTo>
                  <a:lnTo>
                    <a:pt x="28" y="136"/>
                  </a:lnTo>
                  <a:lnTo>
                    <a:pt x="26" y="137"/>
                  </a:lnTo>
                  <a:lnTo>
                    <a:pt x="24" y="138"/>
                  </a:lnTo>
                  <a:lnTo>
                    <a:pt x="21" y="139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6" y="141"/>
                  </a:lnTo>
                  <a:lnTo>
                    <a:pt x="15" y="142"/>
                  </a:lnTo>
                  <a:lnTo>
                    <a:pt x="13" y="143"/>
                  </a:lnTo>
                  <a:lnTo>
                    <a:pt x="19" y="193"/>
                  </a:lnTo>
                  <a:lnTo>
                    <a:pt x="22" y="191"/>
                  </a:lnTo>
                  <a:lnTo>
                    <a:pt x="26" y="189"/>
                  </a:lnTo>
                  <a:lnTo>
                    <a:pt x="29" y="187"/>
                  </a:lnTo>
                  <a:lnTo>
                    <a:pt x="32" y="186"/>
                  </a:lnTo>
                  <a:lnTo>
                    <a:pt x="35" y="183"/>
                  </a:lnTo>
                  <a:lnTo>
                    <a:pt x="39" y="182"/>
                  </a:lnTo>
                  <a:lnTo>
                    <a:pt x="42" y="181"/>
                  </a:lnTo>
                  <a:lnTo>
                    <a:pt x="44" y="180"/>
                  </a:lnTo>
                  <a:lnTo>
                    <a:pt x="47" y="179"/>
                  </a:lnTo>
                  <a:lnTo>
                    <a:pt x="52" y="178"/>
                  </a:lnTo>
                  <a:lnTo>
                    <a:pt x="55" y="177"/>
                  </a:lnTo>
                  <a:lnTo>
                    <a:pt x="61" y="176"/>
                  </a:lnTo>
                  <a:lnTo>
                    <a:pt x="65" y="176"/>
                  </a:lnTo>
                  <a:lnTo>
                    <a:pt x="70" y="175"/>
                  </a:lnTo>
                  <a:lnTo>
                    <a:pt x="76" y="174"/>
                  </a:lnTo>
                  <a:lnTo>
                    <a:pt x="82" y="173"/>
                  </a:lnTo>
                  <a:lnTo>
                    <a:pt x="143" y="166"/>
                  </a:lnTo>
                  <a:lnTo>
                    <a:pt x="151" y="165"/>
                  </a:lnTo>
                  <a:lnTo>
                    <a:pt x="158" y="164"/>
                  </a:lnTo>
                  <a:lnTo>
                    <a:pt x="165" y="162"/>
                  </a:lnTo>
                  <a:lnTo>
                    <a:pt x="170" y="161"/>
                  </a:lnTo>
                  <a:lnTo>
                    <a:pt x="176" y="159"/>
                  </a:lnTo>
                  <a:lnTo>
                    <a:pt x="181" y="158"/>
                  </a:lnTo>
                  <a:lnTo>
                    <a:pt x="185" y="156"/>
                  </a:lnTo>
                  <a:lnTo>
                    <a:pt x="188" y="154"/>
                  </a:lnTo>
                  <a:lnTo>
                    <a:pt x="191" y="152"/>
                  </a:lnTo>
                  <a:lnTo>
                    <a:pt x="193" y="149"/>
                  </a:lnTo>
                  <a:lnTo>
                    <a:pt x="197" y="146"/>
                  </a:lnTo>
                  <a:lnTo>
                    <a:pt x="199" y="143"/>
                  </a:lnTo>
                  <a:lnTo>
                    <a:pt x="201" y="140"/>
                  </a:lnTo>
                  <a:lnTo>
                    <a:pt x="202" y="137"/>
                  </a:lnTo>
                  <a:lnTo>
                    <a:pt x="204" y="132"/>
                  </a:lnTo>
                  <a:lnTo>
                    <a:pt x="206" y="128"/>
                  </a:lnTo>
                  <a:lnTo>
                    <a:pt x="207" y="124"/>
                  </a:lnTo>
                  <a:lnTo>
                    <a:pt x="208" y="118"/>
                  </a:lnTo>
                  <a:lnTo>
                    <a:pt x="208" y="112"/>
                  </a:lnTo>
                  <a:lnTo>
                    <a:pt x="210" y="107"/>
                  </a:lnTo>
                  <a:lnTo>
                    <a:pt x="210" y="99"/>
                  </a:lnTo>
                  <a:lnTo>
                    <a:pt x="210" y="93"/>
                  </a:lnTo>
                  <a:lnTo>
                    <a:pt x="208" y="84"/>
                  </a:lnTo>
                  <a:lnTo>
                    <a:pt x="207" y="77"/>
                  </a:lnTo>
                  <a:lnTo>
                    <a:pt x="206" y="67"/>
                  </a:lnTo>
                  <a:lnTo>
                    <a:pt x="204" y="59"/>
                  </a:lnTo>
                  <a:lnTo>
                    <a:pt x="202" y="51"/>
                  </a:lnTo>
                  <a:lnTo>
                    <a:pt x="200" y="44"/>
                  </a:lnTo>
                  <a:lnTo>
                    <a:pt x="198" y="38"/>
                  </a:lnTo>
                  <a:lnTo>
                    <a:pt x="194" y="32"/>
                  </a:lnTo>
                  <a:lnTo>
                    <a:pt x="191" y="27"/>
                  </a:lnTo>
                  <a:lnTo>
                    <a:pt x="187" y="22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3" y="11"/>
                  </a:lnTo>
                  <a:lnTo>
                    <a:pt x="167" y="8"/>
                  </a:lnTo>
                  <a:lnTo>
                    <a:pt x="162" y="6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1" y="0"/>
                  </a:lnTo>
                  <a:lnTo>
                    <a:pt x="139" y="47"/>
                  </a:lnTo>
                  <a:lnTo>
                    <a:pt x="142" y="48"/>
                  </a:lnTo>
                  <a:lnTo>
                    <a:pt x="145" y="49"/>
                  </a:lnTo>
                  <a:lnTo>
                    <a:pt x="149" y="50"/>
                  </a:lnTo>
                  <a:lnTo>
                    <a:pt x="151" y="51"/>
                  </a:lnTo>
                  <a:lnTo>
                    <a:pt x="154" y="52"/>
                  </a:lnTo>
                  <a:lnTo>
                    <a:pt x="156" y="55"/>
                  </a:lnTo>
                  <a:lnTo>
                    <a:pt x="157" y="56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6813720" y="5875200"/>
              <a:ext cx="45720" cy="22320"/>
            </a:xfrm>
            <a:custGeom>
              <a:avLst/>
              <a:gdLst/>
              <a:ahLst/>
              <a:rect l="l" t="t" r="r" b="b"/>
              <a:pathLst>
                <a:path w="212" h="125">
                  <a:moveTo>
                    <a:pt x="6" y="77"/>
                  </a:moveTo>
                  <a:lnTo>
                    <a:pt x="0" y="26"/>
                  </a:lnTo>
                  <a:lnTo>
                    <a:pt x="194" y="0"/>
                  </a:lnTo>
                  <a:lnTo>
                    <a:pt x="201" y="47"/>
                  </a:lnTo>
                  <a:lnTo>
                    <a:pt x="174" y="50"/>
                  </a:lnTo>
                  <a:lnTo>
                    <a:pt x="178" y="52"/>
                  </a:lnTo>
                  <a:lnTo>
                    <a:pt x="183" y="55"/>
                  </a:lnTo>
                  <a:lnTo>
                    <a:pt x="188" y="57"/>
                  </a:lnTo>
                  <a:lnTo>
                    <a:pt x="191" y="60"/>
                  </a:lnTo>
                  <a:lnTo>
                    <a:pt x="194" y="62"/>
                  </a:lnTo>
                  <a:lnTo>
                    <a:pt x="198" y="64"/>
                  </a:lnTo>
                  <a:lnTo>
                    <a:pt x="200" y="66"/>
                  </a:lnTo>
                  <a:lnTo>
                    <a:pt x="202" y="68"/>
                  </a:lnTo>
                  <a:lnTo>
                    <a:pt x="204" y="70"/>
                  </a:lnTo>
                  <a:lnTo>
                    <a:pt x="205" y="73"/>
                  </a:lnTo>
                  <a:lnTo>
                    <a:pt x="207" y="76"/>
                  </a:lnTo>
                  <a:lnTo>
                    <a:pt x="208" y="78"/>
                  </a:lnTo>
                  <a:lnTo>
                    <a:pt x="210" y="81"/>
                  </a:lnTo>
                  <a:lnTo>
                    <a:pt x="211" y="84"/>
                  </a:lnTo>
                  <a:lnTo>
                    <a:pt x="211" y="86"/>
                  </a:lnTo>
                  <a:lnTo>
                    <a:pt x="212" y="89"/>
                  </a:lnTo>
                  <a:lnTo>
                    <a:pt x="212" y="94"/>
                  </a:lnTo>
                  <a:lnTo>
                    <a:pt x="212" y="98"/>
                  </a:lnTo>
                  <a:lnTo>
                    <a:pt x="212" y="102"/>
                  </a:lnTo>
                  <a:lnTo>
                    <a:pt x="212" y="106"/>
                  </a:lnTo>
                  <a:lnTo>
                    <a:pt x="211" y="111"/>
                  </a:lnTo>
                  <a:lnTo>
                    <a:pt x="210" y="115"/>
                  </a:lnTo>
                  <a:lnTo>
                    <a:pt x="208" y="119"/>
                  </a:lnTo>
                  <a:lnTo>
                    <a:pt x="206" y="125"/>
                  </a:lnTo>
                  <a:lnTo>
                    <a:pt x="159" y="114"/>
                  </a:lnTo>
                  <a:lnTo>
                    <a:pt x="161" y="111"/>
                  </a:lnTo>
                  <a:lnTo>
                    <a:pt x="162" y="108"/>
                  </a:lnTo>
                  <a:lnTo>
                    <a:pt x="163" y="104"/>
                  </a:lnTo>
                  <a:lnTo>
                    <a:pt x="164" y="101"/>
                  </a:lnTo>
                  <a:lnTo>
                    <a:pt x="164" y="98"/>
                  </a:lnTo>
                  <a:lnTo>
                    <a:pt x="165" y="95"/>
                  </a:lnTo>
                  <a:lnTo>
                    <a:pt x="165" y="93"/>
                  </a:lnTo>
                  <a:lnTo>
                    <a:pt x="164" y="89"/>
                  </a:lnTo>
                  <a:lnTo>
                    <a:pt x="164" y="87"/>
                  </a:lnTo>
                  <a:lnTo>
                    <a:pt x="163" y="84"/>
                  </a:lnTo>
                  <a:lnTo>
                    <a:pt x="163" y="82"/>
                  </a:lnTo>
                  <a:lnTo>
                    <a:pt x="162" y="80"/>
                  </a:lnTo>
                  <a:lnTo>
                    <a:pt x="161" y="78"/>
                  </a:lnTo>
                  <a:lnTo>
                    <a:pt x="158" y="76"/>
                  </a:lnTo>
                  <a:lnTo>
                    <a:pt x="157" y="75"/>
                  </a:lnTo>
                  <a:lnTo>
                    <a:pt x="156" y="72"/>
                  </a:lnTo>
                  <a:lnTo>
                    <a:pt x="154" y="71"/>
                  </a:lnTo>
                  <a:lnTo>
                    <a:pt x="152" y="69"/>
                  </a:lnTo>
                  <a:lnTo>
                    <a:pt x="150" y="68"/>
                  </a:lnTo>
                  <a:lnTo>
                    <a:pt x="146" y="67"/>
                  </a:lnTo>
                  <a:lnTo>
                    <a:pt x="143" y="66"/>
                  </a:lnTo>
                  <a:lnTo>
                    <a:pt x="140" y="65"/>
                  </a:lnTo>
                  <a:lnTo>
                    <a:pt x="137" y="64"/>
                  </a:lnTo>
                  <a:lnTo>
                    <a:pt x="132" y="64"/>
                  </a:lnTo>
                  <a:lnTo>
                    <a:pt x="128" y="63"/>
                  </a:lnTo>
                  <a:lnTo>
                    <a:pt x="122" y="63"/>
                  </a:lnTo>
                  <a:lnTo>
                    <a:pt x="116" y="64"/>
                  </a:lnTo>
                  <a:lnTo>
                    <a:pt x="108" y="64"/>
                  </a:lnTo>
                  <a:lnTo>
                    <a:pt x="100" y="65"/>
                  </a:lnTo>
                  <a:lnTo>
                    <a:pt x="90" y="65"/>
                  </a:lnTo>
                  <a:lnTo>
                    <a:pt x="79" y="67"/>
                  </a:lnTo>
                  <a:lnTo>
                    <a:pt x="67" y="68"/>
                  </a:lnTo>
                  <a:lnTo>
                    <a:pt x="6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6815160" y="5894280"/>
              <a:ext cx="63360" cy="34920"/>
            </a:xfrm>
            <a:custGeom>
              <a:avLst/>
              <a:gdLst/>
              <a:ahLst/>
              <a:rect l="l" t="t" r="r" b="b"/>
              <a:pathLst>
                <a:path w="276" h="215">
                  <a:moveTo>
                    <a:pt x="0" y="39"/>
                  </a:moveTo>
                  <a:lnTo>
                    <a:pt x="269" y="0"/>
                  </a:lnTo>
                  <a:lnTo>
                    <a:pt x="276" y="50"/>
                  </a:lnTo>
                  <a:lnTo>
                    <a:pt x="134" y="71"/>
                  </a:lnTo>
                  <a:lnTo>
                    <a:pt x="211" y="121"/>
                  </a:lnTo>
                  <a:lnTo>
                    <a:pt x="221" y="182"/>
                  </a:lnTo>
                  <a:lnTo>
                    <a:pt x="139" y="127"/>
                  </a:lnTo>
                  <a:lnTo>
                    <a:pt x="26" y="215"/>
                  </a:lnTo>
                  <a:lnTo>
                    <a:pt x="19" y="161"/>
                  </a:lnTo>
                  <a:lnTo>
                    <a:pt x="98" y="100"/>
                  </a:lnTo>
                  <a:lnTo>
                    <a:pt x="70" y="80"/>
                  </a:lnTo>
                  <a:lnTo>
                    <a:pt x="8" y="9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6824520" y="5927760"/>
              <a:ext cx="46080" cy="28440"/>
            </a:xfrm>
            <a:custGeom>
              <a:avLst/>
              <a:gdLst/>
              <a:ahLst/>
              <a:rect l="l" t="t" r="r" b="b"/>
              <a:pathLst>
                <a:path w="206" h="183">
                  <a:moveTo>
                    <a:pt x="113" y="51"/>
                  </a:moveTo>
                  <a:lnTo>
                    <a:pt x="119" y="50"/>
                  </a:lnTo>
                  <a:lnTo>
                    <a:pt x="123" y="50"/>
                  </a:lnTo>
                  <a:lnTo>
                    <a:pt x="128" y="50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40" y="53"/>
                  </a:lnTo>
                  <a:lnTo>
                    <a:pt x="145" y="54"/>
                  </a:lnTo>
                  <a:lnTo>
                    <a:pt x="148" y="56"/>
                  </a:lnTo>
                  <a:lnTo>
                    <a:pt x="151" y="58"/>
                  </a:lnTo>
                  <a:lnTo>
                    <a:pt x="154" y="61"/>
                  </a:lnTo>
                  <a:lnTo>
                    <a:pt x="157" y="63"/>
                  </a:lnTo>
                  <a:lnTo>
                    <a:pt x="159" y="67"/>
                  </a:lnTo>
                  <a:lnTo>
                    <a:pt x="161" y="70"/>
                  </a:lnTo>
                  <a:lnTo>
                    <a:pt x="163" y="74"/>
                  </a:lnTo>
                  <a:lnTo>
                    <a:pt x="164" y="77"/>
                  </a:lnTo>
                  <a:lnTo>
                    <a:pt x="165" y="82"/>
                  </a:lnTo>
                  <a:lnTo>
                    <a:pt x="165" y="85"/>
                  </a:lnTo>
                  <a:lnTo>
                    <a:pt x="165" y="89"/>
                  </a:lnTo>
                  <a:lnTo>
                    <a:pt x="165" y="92"/>
                  </a:lnTo>
                  <a:lnTo>
                    <a:pt x="164" y="97"/>
                  </a:lnTo>
                  <a:lnTo>
                    <a:pt x="163" y="100"/>
                  </a:lnTo>
                  <a:lnTo>
                    <a:pt x="162" y="103"/>
                  </a:lnTo>
                  <a:lnTo>
                    <a:pt x="160" y="106"/>
                  </a:lnTo>
                  <a:lnTo>
                    <a:pt x="158" y="109"/>
                  </a:lnTo>
                  <a:lnTo>
                    <a:pt x="154" y="113"/>
                  </a:lnTo>
                  <a:lnTo>
                    <a:pt x="152" y="115"/>
                  </a:lnTo>
                  <a:lnTo>
                    <a:pt x="148" y="118"/>
                  </a:lnTo>
                  <a:lnTo>
                    <a:pt x="145" y="120"/>
                  </a:lnTo>
                  <a:lnTo>
                    <a:pt x="140" y="122"/>
                  </a:lnTo>
                  <a:lnTo>
                    <a:pt x="136" y="123"/>
                  </a:lnTo>
                  <a:lnTo>
                    <a:pt x="130" y="125"/>
                  </a:lnTo>
                  <a:lnTo>
                    <a:pt x="125" y="126"/>
                  </a:lnTo>
                  <a:lnTo>
                    <a:pt x="113" y="51"/>
                  </a:lnTo>
                  <a:close/>
                  <a:moveTo>
                    <a:pt x="50" y="122"/>
                  </a:moveTo>
                  <a:lnTo>
                    <a:pt x="48" y="121"/>
                  </a:lnTo>
                  <a:lnTo>
                    <a:pt x="47" y="119"/>
                  </a:lnTo>
                  <a:lnTo>
                    <a:pt x="45" y="117"/>
                  </a:lnTo>
                  <a:lnTo>
                    <a:pt x="43" y="115"/>
                  </a:lnTo>
                  <a:lnTo>
                    <a:pt x="42" y="111"/>
                  </a:lnTo>
                  <a:lnTo>
                    <a:pt x="41" y="109"/>
                  </a:lnTo>
                  <a:lnTo>
                    <a:pt x="40" y="106"/>
                  </a:lnTo>
                  <a:lnTo>
                    <a:pt x="40" y="104"/>
                  </a:lnTo>
                  <a:lnTo>
                    <a:pt x="39" y="100"/>
                  </a:lnTo>
                  <a:lnTo>
                    <a:pt x="39" y="95"/>
                  </a:lnTo>
                  <a:lnTo>
                    <a:pt x="40" y="91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3" y="79"/>
                  </a:lnTo>
                  <a:lnTo>
                    <a:pt x="46" y="76"/>
                  </a:lnTo>
                  <a:lnTo>
                    <a:pt x="48" y="73"/>
                  </a:lnTo>
                  <a:lnTo>
                    <a:pt x="51" y="70"/>
                  </a:lnTo>
                  <a:lnTo>
                    <a:pt x="54" y="67"/>
                  </a:lnTo>
                  <a:lnTo>
                    <a:pt x="58" y="63"/>
                  </a:lnTo>
                  <a:lnTo>
                    <a:pt x="62" y="61"/>
                  </a:lnTo>
                  <a:lnTo>
                    <a:pt x="66" y="59"/>
                  </a:lnTo>
                  <a:lnTo>
                    <a:pt x="71" y="57"/>
                  </a:lnTo>
                  <a:lnTo>
                    <a:pt x="76" y="56"/>
                  </a:lnTo>
                  <a:lnTo>
                    <a:pt x="82" y="55"/>
                  </a:lnTo>
                  <a:lnTo>
                    <a:pt x="102" y="181"/>
                  </a:lnTo>
                  <a:lnTo>
                    <a:pt x="116" y="179"/>
                  </a:lnTo>
                  <a:lnTo>
                    <a:pt x="129" y="175"/>
                  </a:lnTo>
                  <a:lnTo>
                    <a:pt x="141" y="172"/>
                  </a:lnTo>
                  <a:lnTo>
                    <a:pt x="153" y="168"/>
                  </a:lnTo>
                  <a:lnTo>
                    <a:pt x="163" y="163"/>
                  </a:lnTo>
                  <a:lnTo>
                    <a:pt x="172" y="157"/>
                  </a:lnTo>
                  <a:lnTo>
                    <a:pt x="179" y="151"/>
                  </a:lnTo>
                  <a:lnTo>
                    <a:pt x="186" y="143"/>
                  </a:lnTo>
                  <a:lnTo>
                    <a:pt x="191" y="136"/>
                  </a:lnTo>
                  <a:lnTo>
                    <a:pt x="197" y="128"/>
                  </a:lnTo>
                  <a:lnTo>
                    <a:pt x="200" y="120"/>
                  </a:lnTo>
                  <a:lnTo>
                    <a:pt x="202" y="111"/>
                  </a:lnTo>
                  <a:lnTo>
                    <a:pt x="204" y="102"/>
                  </a:lnTo>
                  <a:lnTo>
                    <a:pt x="206" y="92"/>
                  </a:lnTo>
                  <a:lnTo>
                    <a:pt x="204" y="83"/>
                  </a:lnTo>
                  <a:lnTo>
                    <a:pt x="203" y="72"/>
                  </a:lnTo>
                  <a:lnTo>
                    <a:pt x="201" y="62"/>
                  </a:lnTo>
                  <a:lnTo>
                    <a:pt x="199" y="54"/>
                  </a:lnTo>
                  <a:lnTo>
                    <a:pt x="196" y="46"/>
                  </a:lnTo>
                  <a:lnTo>
                    <a:pt x="191" y="39"/>
                  </a:lnTo>
                  <a:lnTo>
                    <a:pt x="186" y="32"/>
                  </a:lnTo>
                  <a:lnTo>
                    <a:pt x="181" y="25"/>
                  </a:lnTo>
                  <a:lnTo>
                    <a:pt x="174" y="19"/>
                  </a:lnTo>
                  <a:lnTo>
                    <a:pt x="166" y="13"/>
                  </a:lnTo>
                  <a:lnTo>
                    <a:pt x="158" y="9"/>
                  </a:lnTo>
                  <a:lnTo>
                    <a:pt x="149" y="6"/>
                  </a:lnTo>
                  <a:lnTo>
                    <a:pt x="140" y="3"/>
                  </a:lnTo>
                  <a:lnTo>
                    <a:pt x="130" y="1"/>
                  </a:lnTo>
                  <a:lnTo>
                    <a:pt x="120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86" y="1"/>
                  </a:lnTo>
                  <a:lnTo>
                    <a:pt x="76" y="3"/>
                  </a:lnTo>
                  <a:lnTo>
                    <a:pt x="67" y="5"/>
                  </a:lnTo>
                  <a:lnTo>
                    <a:pt x="59" y="8"/>
                  </a:lnTo>
                  <a:lnTo>
                    <a:pt x="50" y="11"/>
                  </a:lnTo>
                  <a:lnTo>
                    <a:pt x="42" y="16"/>
                  </a:lnTo>
                  <a:lnTo>
                    <a:pt x="35" y="20"/>
                  </a:lnTo>
                  <a:lnTo>
                    <a:pt x="28" y="25"/>
                  </a:lnTo>
                  <a:lnTo>
                    <a:pt x="23" y="30"/>
                  </a:lnTo>
                  <a:lnTo>
                    <a:pt x="16" y="38"/>
                  </a:lnTo>
                  <a:lnTo>
                    <a:pt x="10" y="46"/>
                  </a:lnTo>
                  <a:lnTo>
                    <a:pt x="5" y="55"/>
                  </a:lnTo>
                  <a:lnTo>
                    <a:pt x="2" y="65"/>
                  </a:lnTo>
                  <a:lnTo>
                    <a:pt x="1" y="75"/>
                  </a:lnTo>
                  <a:lnTo>
                    <a:pt x="0" y="86"/>
                  </a:lnTo>
                  <a:lnTo>
                    <a:pt x="0" y="98"/>
                  </a:lnTo>
                  <a:lnTo>
                    <a:pt x="1" y="109"/>
                  </a:lnTo>
                  <a:lnTo>
                    <a:pt x="3" y="117"/>
                  </a:lnTo>
                  <a:lnTo>
                    <a:pt x="5" y="124"/>
                  </a:lnTo>
                  <a:lnTo>
                    <a:pt x="8" y="131"/>
                  </a:lnTo>
                  <a:lnTo>
                    <a:pt x="10" y="137"/>
                  </a:lnTo>
                  <a:lnTo>
                    <a:pt x="13" y="143"/>
                  </a:lnTo>
                  <a:lnTo>
                    <a:pt x="16" y="149"/>
                  </a:lnTo>
                  <a:lnTo>
                    <a:pt x="21" y="154"/>
                  </a:lnTo>
                  <a:lnTo>
                    <a:pt x="25" y="159"/>
                  </a:lnTo>
                  <a:lnTo>
                    <a:pt x="29" y="164"/>
                  </a:lnTo>
                  <a:lnTo>
                    <a:pt x="35" y="168"/>
                  </a:lnTo>
                  <a:lnTo>
                    <a:pt x="40" y="171"/>
                  </a:lnTo>
                  <a:lnTo>
                    <a:pt x="46" y="174"/>
                  </a:lnTo>
                  <a:lnTo>
                    <a:pt x="52" y="177"/>
                  </a:lnTo>
                  <a:lnTo>
                    <a:pt x="59" y="180"/>
                  </a:lnTo>
                  <a:lnTo>
                    <a:pt x="65" y="182"/>
                  </a:lnTo>
                  <a:lnTo>
                    <a:pt x="73" y="183"/>
                  </a:lnTo>
                  <a:lnTo>
                    <a:pt x="73" y="132"/>
                  </a:lnTo>
                  <a:lnTo>
                    <a:pt x="70" y="131"/>
                  </a:lnTo>
                  <a:lnTo>
                    <a:pt x="66" y="131"/>
                  </a:lnTo>
                  <a:lnTo>
                    <a:pt x="63" y="130"/>
                  </a:lnTo>
                  <a:lnTo>
                    <a:pt x="60" y="128"/>
                  </a:lnTo>
                  <a:lnTo>
                    <a:pt x="57" y="127"/>
                  </a:lnTo>
                  <a:lnTo>
                    <a:pt x="54" y="125"/>
                  </a:lnTo>
                  <a:lnTo>
                    <a:pt x="52" y="124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6831000" y="5954760"/>
              <a:ext cx="60480" cy="23760"/>
            </a:xfrm>
            <a:custGeom>
              <a:avLst/>
              <a:gdLst/>
              <a:ahLst/>
              <a:rect l="l" t="t" r="r" b="b"/>
              <a:pathLst>
                <a:path w="268" h="145">
                  <a:moveTo>
                    <a:pt x="206" y="108"/>
                  </a:moveTo>
                  <a:lnTo>
                    <a:pt x="165" y="115"/>
                  </a:lnTo>
                  <a:lnTo>
                    <a:pt x="159" y="81"/>
                  </a:lnTo>
                  <a:lnTo>
                    <a:pt x="81" y="94"/>
                  </a:lnTo>
                  <a:lnTo>
                    <a:pt x="75" y="95"/>
                  </a:lnTo>
                  <a:lnTo>
                    <a:pt x="70" y="96"/>
                  </a:lnTo>
                  <a:lnTo>
                    <a:pt x="66" y="97"/>
                  </a:lnTo>
                  <a:lnTo>
                    <a:pt x="62" y="97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5" y="99"/>
                  </a:lnTo>
                  <a:lnTo>
                    <a:pt x="54" y="99"/>
                  </a:lnTo>
                  <a:lnTo>
                    <a:pt x="53" y="100"/>
                  </a:lnTo>
                  <a:lnTo>
                    <a:pt x="51" y="100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49" y="102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7" y="108"/>
                  </a:lnTo>
                  <a:lnTo>
                    <a:pt x="46" y="109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8" y="120"/>
                  </a:lnTo>
                  <a:lnTo>
                    <a:pt x="49" y="123"/>
                  </a:lnTo>
                  <a:lnTo>
                    <a:pt x="50" y="125"/>
                  </a:lnTo>
                  <a:lnTo>
                    <a:pt x="51" y="128"/>
                  </a:lnTo>
                  <a:lnTo>
                    <a:pt x="54" y="130"/>
                  </a:lnTo>
                  <a:lnTo>
                    <a:pt x="55" y="133"/>
                  </a:lnTo>
                  <a:lnTo>
                    <a:pt x="16" y="145"/>
                  </a:lnTo>
                  <a:lnTo>
                    <a:pt x="13" y="141"/>
                  </a:lnTo>
                  <a:lnTo>
                    <a:pt x="11" y="136"/>
                  </a:lnTo>
                  <a:lnTo>
                    <a:pt x="9" y="131"/>
                  </a:lnTo>
                  <a:lnTo>
                    <a:pt x="7" y="127"/>
                  </a:lnTo>
                  <a:lnTo>
                    <a:pt x="5" y="121"/>
                  </a:lnTo>
                  <a:lnTo>
                    <a:pt x="4" y="117"/>
                  </a:lnTo>
                  <a:lnTo>
                    <a:pt x="2" y="112"/>
                  </a:lnTo>
                  <a:lnTo>
                    <a:pt x="1" y="106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81"/>
                  </a:lnTo>
                  <a:lnTo>
                    <a:pt x="2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5" y="70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9" y="64"/>
                  </a:lnTo>
                  <a:lnTo>
                    <a:pt x="11" y="63"/>
                  </a:lnTo>
                  <a:lnTo>
                    <a:pt x="12" y="61"/>
                  </a:lnTo>
                  <a:lnTo>
                    <a:pt x="14" y="60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21" y="55"/>
                  </a:lnTo>
                  <a:lnTo>
                    <a:pt x="23" y="54"/>
                  </a:lnTo>
                  <a:lnTo>
                    <a:pt x="26" y="53"/>
                  </a:lnTo>
                  <a:lnTo>
                    <a:pt x="30" y="52"/>
                  </a:lnTo>
                  <a:lnTo>
                    <a:pt x="32" y="51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3" y="49"/>
                  </a:lnTo>
                  <a:lnTo>
                    <a:pt x="47" y="48"/>
                  </a:lnTo>
                  <a:lnTo>
                    <a:pt x="53" y="47"/>
                  </a:lnTo>
                  <a:lnTo>
                    <a:pt x="59" y="46"/>
                  </a:lnTo>
                  <a:lnTo>
                    <a:pt x="66" y="45"/>
                  </a:lnTo>
                  <a:lnTo>
                    <a:pt x="150" y="30"/>
                  </a:lnTo>
                  <a:lnTo>
                    <a:pt x="146" y="7"/>
                  </a:lnTo>
                  <a:lnTo>
                    <a:pt x="186" y="0"/>
                  </a:lnTo>
                  <a:lnTo>
                    <a:pt x="191" y="23"/>
                  </a:lnTo>
                  <a:lnTo>
                    <a:pt x="230" y="17"/>
                  </a:lnTo>
                  <a:lnTo>
                    <a:pt x="268" y="62"/>
                  </a:lnTo>
                  <a:lnTo>
                    <a:pt x="199" y="74"/>
                  </a:lnTo>
                  <a:lnTo>
                    <a:pt x="206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6837480" y="5987880"/>
              <a:ext cx="66600" cy="34920"/>
            </a:xfrm>
            <a:custGeom>
              <a:avLst/>
              <a:gdLst/>
              <a:ahLst/>
              <a:rect l="l" t="t" r="r" b="b"/>
              <a:pathLst>
                <a:path w="293" h="219">
                  <a:moveTo>
                    <a:pt x="237" y="88"/>
                  </a:moveTo>
                  <a:lnTo>
                    <a:pt x="239" y="94"/>
                  </a:lnTo>
                  <a:lnTo>
                    <a:pt x="240" y="101"/>
                  </a:lnTo>
                  <a:lnTo>
                    <a:pt x="240" y="106"/>
                  </a:lnTo>
                  <a:lnTo>
                    <a:pt x="241" y="111"/>
                  </a:lnTo>
                  <a:lnTo>
                    <a:pt x="242" y="115"/>
                  </a:lnTo>
                  <a:lnTo>
                    <a:pt x="242" y="120"/>
                  </a:lnTo>
                  <a:lnTo>
                    <a:pt x="242" y="123"/>
                  </a:lnTo>
                  <a:lnTo>
                    <a:pt x="244" y="126"/>
                  </a:lnTo>
                  <a:lnTo>
                    <a:pt x="242" y="129"/>
                  </a:lnTo>
                  <a:lnTo>
                    <a:pt x="242" y="133"/>
                  </a:lnTo>
                  <a:lnTo>
                    <a:pt x="242" y="136"/>
                  </a:lnTo>
                  <a:lnTo>
                    <a:pt x="241" y="138"/>
                  </a:lnTo>
                  <a:lnTo>
                    <a:pt x="240" y="141"/>
                  </a:lnTo>
                  <a:lnTo>
                    <a:pt x="239" y="144"/>
                  </a:lnTo>
                  <a:lnTo>
                    <a:pt x="237" y="146"/>
                  </a:lnTo>
                  <a:lnTo>
                    <a:pt x="236" y="150"/>
                  </a:lnTo>
                  <a:lnTo>
                    <a:pt x="234" y="152"/>
                  </a:lnTo>
                  <a:lnTo>
                    <a:pt x="232" y="154"/>
                  </a:lnTo>
                  <a:lnTo>
                    <a:pt x="228" y="156"/>
                  </a:lnTo>
                  <a:lnTo>
                    <a:pt x="226" y="158"/>
                  </a:lnTo>
                  <a:lnTo>
                    <a:pt x="223" y="159"/>
                  </a:lnTo>
                  <a:lnTo>
                    <a:pt x="220" y="160"/>
                  </a:lnTo>
                  <a:lnTo>
                    <a:pt x="216" y="161"/>
                  </a:lnTo>
                  <a:lnTo>
                    <a:pt x="213" y="162"/>
                  </a:lnTo>
                  <a:lnTo>
                    <a:pt x="210" y="162"/>
                  </a:lnTo>
                  <a:lnTo>
                    <a:pt x="208" y="162"/>
                  </a:lnTo>
                  <a:lnTo>
                    <a:pt x="204" y="163"/>
                  </a:lnTo>
                  <a:lnTo>
                    <a:pt x="201" y="162"/>
                  </a:lnTo>
                  <a:lnTo>
                    <a:pt x="199" y="162"/>
                  </a:lnTo>
                  <a:lnTo>
                    <a:pt x="197" y="162"/>
                  </a:lnTo>
                  <a:lnTo>
                    <a:pt x="194" y="161"/>
                  </a:lnTo>
                  <a:lnTo>
                    <a:pt x="191" y="160"/>
                  </a:lnTo>
                  <a:lnTo>
                    <a:pt x="189" y="159"/>
                  </a:lnTo>
                  <a:lnTo>
                    <a:pt x="186" y="158"/>
                  </a:lnTo>
                  <a:lnTo>
                    <a:pt x="184" y="156"/>
                  </a:lnTo>
                  <a:lnTo>
                    <a:pt x="182" y="155"/>
                  </a:lnTo>
                  <a:lnTo>
                    <a:pt x="180" y="153"/>
                  </a:lnTo>
                  <a:lnTo>
                    <a:pt x="178" y="151"/>
                  </a:lnTo>
                  <a:lnTo>
                    <a:pt x="176" y="149"/>
                  </a:lnTo>
                  <a:lnTo>
                    <a:pt x="175" y="146"/>
                  </a:lnTo>
                  <a:lnTo>
                    <a:pt x="173" y="143"/>
                  </a:lnTo>
                  <a:lnTo>
                    <a:pt x="172" y="140"/>
                  </a:lnTo>
                  <a:lnTo>
                    <a:pt x="170" y="136"/>
                  </a:lnTo>
                  <a:lnTo>
                    <a:pt x="168" y="131"/>
                  </a:lnTo>
                  <a:lnTo>
                    <a:pt x="167" y="125"/>
                  </a:lnTo>
                  <a:lnTo>
                    <a:pt x="165" y="120"/>
                  </a:lnTo>
                  <a:lnTo>
                    <a:pt x="164" y="112"/>
                  </a:lnTo>
                  <a:lnTo>
                    <a:pt x="162" y="105"/>
                  </a:lnTo>
                  <a:lnTo>
                    <a:pt x="157" y="76"/>
                  </a:lnTo>
                  <a:lnTo>
                    <a:pt x="233" y="62"/>
                  </a:lnTo>
                  <a:lnTo>
                    <a:pt x="237" y="88"/>
                  </a:lnTo>
                  <a:close/>
                  <a:moveTo>
                    <a:pt x="11" y="104"/>
                  </a:moveTo>
                  <a:lnTo>
                    <a:pt x="112" y="85"/>
                  </a:lnTo>
                  <a:lnTo>
                    <a:pt x="118" y="120"/>
                  </a:lnTo>
                  <a:lnTo>
                    <a:pt x="120" y="128"/>
                  </a:lnTo>
                  <a:lnTo>
                    <a:pt x="122" y="136"/>
                  </a:lnTo>
                  <a:lnTo>
                    <a:pt x="124" y="143"/>
                  </a:lnTo>
                  <a:lnTo>
                    <a:pt x="125" y="151"/>
                  </a:lnTo>
                  <a:lnTo>
                    <a:pt x="127" y="157"/>
                  </a:lnTo>
                  <a:lnTo>
                    <a:pt x="129" y="163"/>
                  </a:lnTo>
                  <a:lnTo>
                    <a:pt x="130" y="169"/>
                  </a:lnTo>
                  <a:lnTo>
                    <a:pt x="133" y="173"/>
                  </a:lnTo>
                  <a:lnTo>
                    <a:pt x="135" y="176"/>
                  </a:lnTo>
                  <a:lnTo>
                    <a:pt x="136" y="179"/>
                  </a:lnTo>
                  <a:lnTo>
                    <a:pt x="138" y="183"/>
                  </a:lnTo>
                  <a:lnTo>
                    <a:pt x="140" y="186"/>
                  </a:lnTo>
                  <a:lnTo>
                    <a:pt x="142" y="189"/>
                  </a:lnTo>
                  <a:lnTo>
                    <a:pt x="145" y="192"/>
                  </a:lnTo>
                  <a:lnTo>
                    <a:pt x="148" y="195"/>
                  </a:lnTo>
                  <a:lnTo>
                    <a:pt x="151" y="199"/>
                  </a:lnTo>
                  <a:lnTo>
                    <a:pt x="154" y="201"/>
                  </a:lnTo>
                  <a:lnTo>
                    <a:pt x="158" y="204"/>
                  </a:lnTo>
                  <a:lnTo>
                    <a:pt x="161" y="206"/>
                  </a:lnTo>
                  <a:lnTo>
                    <a:pt x="164" y="208"/>
                  </a:lnTo>
                  <a:lnTo>
                    <a:pt x="168" y="210"/>
                  </a:lnTo>
                  <a:lnTo>
                    <a:pt x="173" y="212"/>
                  </a:lnTo>
                  <a:lnTo>
                    <a:pt x="177" y="213"/>
                  </a:lnTo>
                  <a:lnTo>
                    <a:pt x="182" y="216"/>
                  </a:lnTo>
                  <a:lnTo>
                    <a:pt x="186" y="217"/>
                  </a:lnTo>
                  <a:lnTo>
                    <a:pt x="191" y="218"/>
                  </a:lnTo>
                  <a:lnTo>
                    <a:pt x="196" y="218"/>
                  </a:lnTo>
                  <a:lnTo>
                    <a:pt x="201" y="219"/>
                  </a:lnTo>
                  <a:lnTo>
                    <a:pt x="207" y="219"/>
                  </a:lnTo>
                  <a:lnTo>
                    <a:pt x="213" y="218"/>
                  </a:lnTo>
                  <a:lnTo>
                    <a:pt x="219" y="218"/>
                  </a:lnTo>
                  <a:lnTo>
                    <a:pt x="224" y="217"/>
                  </a:lnTo>
                  <a:lnTo>
                    <a:pt x="233" y="215"/>
                  </a:lnTo>
                  <a:lnTo>
                    <a:pt x="239" y="212"/>
                  </a:lnTo>
                  <a:lnTo>
                    <a:pt x="246" y="210"/>
                  </a:lnTo>
                  <a:lnTo>
                    <a:pt x="252" y="207"/>
                  </a:lnTo>
                  <a:lnTo>
                    <a:pt x="259" y="204"/>
                  </a:lnTo>
                  <a:lnTo>
                    <a:pt x="264" y="200"/>
                  </a:lnTo>
                  <a:lnTo>
                    <a:pt x="269" y="196"/>
                  </a:lnTo>
                  <a:lnTo>
                    <a:pt x="273" y="191"/>
                  </a:lnTo>
                  <a:lnTo>
                    <a:pt x="277" y="187"/>
                  </a:lnTo>
                  <a:lnTo>
                    <a:pt x="281" y="182"/>
                  </a:lnTo>
                  <a:lnTo>
                    <a:pt x="284" y="176"/>
                  </a:lnTo>
                  <a:lnTo>
                    <a:pt x="287" y="171"/>
                  </a:lnTo>
                  <a:lnTo>
                    <a:pt x="289" y="166"/>
                  </a:lnTo>
                  <a:lnTo>
                    <a:pt x="290" y="160"/>
                  </a:lnTo>
                  <a:lnTo>
                    <a:pt x="291" y="155"/>
                  </a:lnTo>
                  <a:lnTo>
                    <a:pt x="293" y="149"/>
                  </a:lnTo>
                  <a:lnTo>
                    <a:pt x="293" y="144"/>
                  </a:lnTo>
                  <a:lnTo>
                    <a:pt x="293" y="139"/>
                  </a:lnTo>
                  <a:lnTo>
                    <a:pt x="291" y="133"/>
                  </a:lnTo>
                  <a:lnTo>
                    <a:pt x="290" y="125"/>
                  </a:lnTo>
                  <a:lnTo>
                    <a:pt x="289" y="117"/>
                  </a:lnTo>
                  <a:lnTo>
                    <a:pt x="288" y="107"/>
                  </a:lnTo>
                  <a:lnTo>
                    <a:pt x="286" y="97"/>
                  </a:lnTo>
                  <a:lnTo>
                    <a:pt x="284" y="86"/>
                  </a:lnTo>
                  <a:lnTo>
                    <a:pt x="268" y="0"/>
                  </a:lnTo>
                  <a:lnTo>
                    <a:pt x="0" y="52"/>
                  </a:lnTo>
                  <a:lnTo>
                    <a:pt x="11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6848640" y="6026040"/>
              <a:ext cx="47520" cy="19080"/>
            </a:xfrm>
            <a:custGeom>
              <a:avLst/>
              <a:gdLst/>
              <a:ahLst/>
              <a:rect l="l" t="t" r="r" b="b"/>
              <a:pathLst>
                <a:path w="217" h="124">
                  <a:moveTo>
                    <a:pt x="10" y="89"/>
                  </a:moveTo>
                  <a:lnTo>
                    <a:pt x="0" y="40"/>
                  </a:lnTo>
                  <a:lnTo>
                    <a:pt x="192" y="0"/>
                  </a:lnTo>
                  <a:lnTo>
                    <a:pt x="202" y="46"/>
                  </a:lnTo>
                  <a:lnTo>
                    <a:pt x="175" y="52"/>
                  </a:lnTo>
                  <a:lnTo>
                    <a:pt x="180" y="53"/>
                  </a:lnTo>
                  <a:lnTo>
                    <a:pt x="185" y="56"/>
                  </a:lnTo>
                  <a:lnTo>
                    <a:pt x="190" y="58"/>
                  </a:lnTo>
                  <a:lnTo>
                    <a:pt x="193" y="60"/>
                  </a:lnTo>
                  <a:lnTo>
                    <a:pt x="196" y="62"/>
                  </a:lnTo>
                  <a:lnTo>
                    <a:pt x="200" y="64"/>
                  </a:lnTo>
                  <a:lnTo>
                    <a:pt x="203" y="66"/>
                  </a:lnTo>
                  <a:lnTo>
                    <a:pt x="205" y="68"/>
                  </a:lnTo>
                  <a:lnTo>
                    <a:pt x="207" y="71"/>
                  </a:lnTo>
                  <a:lnTo>
                    <a:pt x="208" y="73"/>
                  </a:lnTo>
                  <a:lnTo>
                    <a:pt x="211" y="75"/>
                  </a:lnTo>
                  <a:lnTo>
                    <a:pt x="212" y="77"/>
                  </a:lnTo>
                  <a:lnTo>
                    <a:pt x="213" y="80"/>
                  </a:lnTo>
                  <a:lnTo>
                    <a:pt x="214" y="82"/>
                  </a:lnTo>
                  <a:lnTo>
                    <a:pt x="215" y="85"/>
                  </a:lnTo>
                  <a:lnTo>
                    <a:pt x="216" y="89"/>
                  </a:lnTo>
                  <a:lnTo>
                    <a:pt x="216" y="93"/>
                  </a:lnTo>
                  <a:lnTo>
                    <a:pt x="217" y="97"/>
                  </a:lnTo>
                  <a:lnTo>
                    <a:pt x="217" y="101"/>
                  </a:lnTo>
                  <a:lnTo>
                    <a:pt x="217" y="106"/>
                  </a:lnTo>
                  <a:lnTo>
                    <a:pt x="216" y="110"/>
                  </a:lnTo>
                  <a:lnTo>
                    <a:pt x="216" y="114"/>
                  </a:lnTo>
                  <a:lnTo>
                    <a:pt x="215" y="118"/>
                  </a:lnTo>
                  <a:lnTo>
                    <a:pt x="213" y="124"/>
                  </a:lnTo>
                  <a:lnTo>
                    <a:pt x="165" y="117"/>
                  </a:lnTo>
                  <a:lnTo>
                    <a:pt x="167" y="113"/>
                  </a:lnTo>
                  <a:lnTo>
                    <a:pt x="168" y="110"/>
                  </a:lnTo>
                  <a:lnTo>
                    <a:pt x="168" y="107"/>
                  </a:lnTo>
                  <a:lnTo>
                    <a:pt x="169" y="104"/>
                  </a:lnTo>
                  <a:lnTo>
                    <a:pt x="169" y="100"/>
                  </a:lnTo>
                  <a:lnTo>
                    <a:pt x="169" y="97"/>
                  </a:lnTo>
                  <a:lnTo>
                    <a:pt x="169" y="95"/>
                  </a:lnTo>
                  <a:lnTo>
                    <a:pt x="169" y="92"/>
                  </a:lnTo>
                  <a:lnTo>
                    <a:pt x="168" y="90"/>
                  </a:lnTo>
                  <a:lnTo>
                    <a:pt x="167" y="86"/>
                  </a:lnTo>
                  <a:lnTo>
                    <a:pt x="166" y="84"/>
                  </a:lnTo>
                  <a:lnTo>
                    <a:pt x="165" y="82"/>
                  </a:lnTo>
                  <a:lnTo>
                    <a:pt x="164" y="80"/>
                  </a:lnTo>
                  <a:lnTo>
                    <a:pt x="163" y="79"/>
                  </a:lnTo>
                  <a:lnTo>
                    <a:pt x="161" y="77"/>
                  </a:lnTo>
                  <a:lnTo>
                    <a:pt x="159" y="75"/>
                  </a:lnTo>
                  <a:lnTo>
                    <a:pt x="157" y="74"/>
                  </a:lnTo>
                  <a:lnTo>
                    <a:pt x="155" y="73"/>
                  </a:lnTo>
                  <a:lnTo>
                    <a:pt x="152" y="72"/>
                  </a:lnTo>
                  <a:lnTo>
                    <a:pt x="150" y="71"/>
                  </a:lnTo>
                  <a:lnTo>
                    <a:pt x="146" y="69"/>
                  </a:lnTo>
                  <a:lnTo>
                    <a:pt x="143" y="68"/>
                  </a:lnTo>
                  <a:lnTo>
                    <a:pt x="139" y="68"/>
                  </a:lnTo>
                  <a:lnTo>
                    <a:pt x="136" y="68"/>
                  </a:lnTo>
                  <a:lnTo>
                    <a:pt x="131" y="68"/>
                  </a:lnTo>
                  <a:lnTo>
                    <a:pt x="125" y="68"/>
                  </a:lnTo>
                  <a:lnTo>
                    <a:pt x="118" y="68"/>
                  </a:lnTo>
                  <a:lnTo>
                    <a:pt x="111" y="69"/>
                  </a:lnTo>
                  <a:lnTo>
                    <a:pt x="102" y="72"/>
                  </a:lnTo>
                  <a:lnTo>
                    <a:pt x="92" y="73"/>
                  </a:lnTo>
                  <a:lnTo>
                    <a:pt x="81" y="75"/>
                  </a:lnTo>
                  <a:lnTo>
                    <a:pt x="70" y="77"/>
                  </a:lnTo>
                  <a:lnTo>
                    <a:pt x="1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6854760" y="6043680"/>
              <a:ext cx="63720" cy="17280"/>
            </a:xfrm>
            <a:custGeom>
              <a:avLst/>
              <a:gdLst/>
              <a:ahLst/>
              <a:rect l="l" t="t" r="r" b="b"/>
              <a:pathLst>
                <a:path w="276" h="107">
                  <a:moveTo>
                    <a:pt x="219" y="11"/>
                  </a:moveTo>
                  <a:lnTo>
                    <a:pt x="265" y="0"/>
                  </a:lnTo>
                  <a:lnTo>
                    <a:pt x="276" y="50"/>
                  </a:lnTo>
                  <a:lnTo>
                    <a:pt x="229" y="61"/>
                  </a:lnTo>
                  <a:lnTo>
                    <a:pt x="219" y="11"/>
                  </a:lnTo>
                  <a:close/>
                  <a:moveTo>
                    <a:pt x="0" y="57"/>
                  </a:moveTo>
                  <a:lnTo>
                    <a:pt x="192" y="16"/>
                  </a:lnTo>
                  <a:lnTo>
                    <a:pt x="203" y="66"/>
                  </a:lnTo>
                  <a:lnTo>
                    <a:pt x="11" y="10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6861240" y="6060960"/>
              <a:ext cx="46080" cy="30240"/>
            </a:xfrm>
            <a:custGeom>
              <a:avLst/>
              <a:gdLst/>
              <a:ahLst/>
              <a:rect l="l" t="t" r="r" b="b"/>
              <a:pathLst>
                <a:path w="208" h="187">
                  <a:moveTo>
                    <a:pt x="162" y="169"/>
                  </a:moveTo>
                  <a:lnTo>
                    <a:pt x="142" y="122"/>
                  </a:lnTo>
                  <a:lnTo>
                    <a:pt x="146" y="121"/>
                  </a:lnTo>
                  <a:lnTo>
                    <a:pt x="149" y="119"/>
                  </a:lnTo>
                  <a:lnTo>
                    <a:pt x="152" y="117"/>
                  </a:lnTo>
                  <a:lnTo>
                    <a:pt x="155" y="115"/>
                  </a:lnTo>
                  <a:lnTo>
                    <a:pt x="157" y="113"/>
                  </a:lnTo>
                  <a:lnTo>
                    <a:pt x="159" y="111"/>
                  </a:lnTo>
                  <a:lnTo>
                    <a:pt x="160" y="108"/>
                  </a:lnTo>
                  <a:lnTo>
                    <a:pt x="162" y="106"/>
                  </a:lnTo>
                  <a:lnTo>
                    <a:pt x="164" y="103"/>
                  </a:lnTo>
                  <a:lnTo>
                    <a:pt x="165" y="101"/>
                  </a:lnTo>
                  <a:lnTo>
                    <a:pt x="165" y="98"/>
                  </a:lnTo>
                  <a:lnTo>
                    <a:pt x="166" y="95"/>
                  </a:lnTo>
                  <a:lnTo>
                    <a:pt x="166" y="91"/>
                  </a:lnTo>
                  <a:lnTo>
                    <a:pt x="166" y="88"/>
                  </a:lnTo>
                  <a:lnTo>
                    <a:pt x="166" y="85"/>
                  </a:lnTo>
                  <a:lnTo>
                    <a:pt x="165" y="82"/>
                  </a:lnTo>
                  <a:lnTo>
                    <a:pt x="164" y="78"/>
                  </a:lnTo>
                  <a:lnTo>
                    <a:pt x="161" y="73"/>
                  </a:lnTo>
                  <a:lnTo>
                    <a:pt x="159" y="69"/>
                  </a:lnTo>
                  <a:lnTo>
                    <a:pt x="157" y="66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48" y="57"/>
                  </a:lnTo>
                  <a:lnTo>
                    <a:pt x="144" y="55"/>
                  </a:lnTo>
                  <a:lnTo>
                    <a:pt x="141" y="53"/>
                  </a:lnTo>
                  <a:lnTo>
                    <a:pt x="135" y="52"/>
                  </a:lnTo>
                  <a:lnTo>
                    <a:pt x="131" y="51"/>
                  </a:lnTo>
                  <a:lnTo>
                    <a:pt x="125" y="51"/>
                  </a:lnTo>
                  <a:lnTo>
                    <a:pt x="119" y="51"/>
                  </a:lnTo>
                  <a:lnTo>
                    <a:pt x="112" y="51"/>
                  </a:lnTo>
                  <a:lnTo>
                    <a:pt x="106" y="52"/>
                  </a:lnTo>
                  <a:lnTo>
                    <a:pt x="98" y="54"/>
                  </a:lnTo>
                  <a:lnTo>
                    <a:pt x="90" y="55"/>
                  </a:lnTo>
                  <a:lnTo>
                    <a:pt x="82" y="58"/>
                  </a:lnTo>
                  <a:lnTo>
                    <a:pt x="75" y="60"/>
                  </a:lnTo>
                  <a:lnTo>
                    <a:pt x="70" y="63"/>
                  </a:lnTo>
                  <a:lnTo>
                    <a:pt x="64" y="66"/>
                  </a:lnTo>
                  <a:lnTo>
                    <a:pt x="59" y="69"/>
                  </a:lnTo>
                  <a:lnTo>
                    <a:pt x="56" y="72"/>
                  </a:lnTo>
                  <a:lnTo>
                    <a:pt x="53" y="75"/>
                  </a:lnTo>
                  <a:lnTo>
                    <a:pt x="49" y="80"/>
                  </a:lnTo>
                  <a:lnTo>
                    <a:pt x="47" y="83"/>
                  </a:lnTo>
                  <a:lnTo>
                    <a:pt x="46" y="87"/>
                  </a:lnTo>
                  <a:lnTo>
                    <a:pt x="45" y="91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5" y="104"/>
                  </a:lnTo>
                  <a:lnTo>
                    <a:pt x="45" y="109"/>
                  </a:lnTo>
                  <a:lnTo>
                    <a:pt x="46" y="113"/>
                  </a:lnTo>
                  <a:lnTo>
                    <a:pt x="47" y="116"/>
                  </a:lnTo>
                  <a:lnTo>
                    <a:pt x="49" y="119"/>
                  </a:lnTo>
                  <a:lnTo>
                    <a:pt x="50" y="121"/>
                  </a:lnTo>
                  <a:lnTo>
                    <a:pt x="53" y="124"/>
                  </a:lnTo>
                  <a:lnTo>
                    <a:pt x="55" y="127"/>
                  </a:lnTo>
                  <a:lnTo>
                    <a:pt x="57" y="129"/>
                  </a:lnTo>
                  <a:lnTo>
                    <a:pt x="59" y="131"/>
                  </a:lnTo>
                  <a:lnTo>
                    <a:pt x="61" y="132"/>
                  </a:lnTo>
                  <a:lnTo>
                    <a:pt x="64" y="133"/>
                  </a:lnTo>
                  <a:lnTo>
                    <a:pt x="68" y="135"/>
                  </a:lnTo>
                  <a:lnTo>
                    <a:pt x="72" y="135"/>
                  </a:lnTo>
                  <a:lnTo>
                    <a:pt x="76" y="136"/>
                  </a:lnTo>
                  <a:lnTo>
                    <a:pt x="81" y="136"/>
                  </a:lnTo>
                  <a:lnTo>
                    <a:pt x="85" y="137"/>
                  </a:lnTo>
                  <a:lnTo>
                    <a:pt x="91" y="137"/>
                  </a:lnTo>
                  <a:lnTo>
                    <a:pt x="93" y="187"/>
                  </a:lnTo>
                  <a:lnTo>
                    <a:pt x="84" y="187"/>
                  </a:lnTo>
                  <a:lnTo>
                    <a:pt x="76" y="186"/>
                  </a:lnTo>
                  <a:lnTo>
                    <a:pt x="68" y="185"/>
                  </a:lnTo>
                  <a:lnTo>
                    <a:pt x="60" y="183"/>
                  </a:lnTo>
                  <a:lnTo>
                    <a:pt x="54" y="181"/>
                  </a:lnTo>
                  <a:lnTo>
                    <a:pt x="47" y="178"/>
                  </a:lnTo>
                  <a:lnTo>
                    <a:pt x="41" y="174"/>
                  </a:lnTo>
                  <a:lnTo>
                    <a:pt x="34" y="170"/>
                  </a:lnTo>
                  <a:lnTo>
                    <a:pt x="29" y="165"/>
                  </a:lnTo>
                  <a:lnTo>
                    <a:pt x="24" y="160"/>
                  </a:lnTo>
                  <a:lnTo>
                    <a:pt x="20" y="154"/>
                  </a:lnTo>
                  <a:lnTo>
                    <a:pt x="16" y="148"/>
                  </a:lnTo>
                  <a:lnTo>
                    <a:pt x="12" y="140"/>
                  </a:lnTo>
                  <a:lnTo>
                    <a:pt x="9" y="133"/>
                  </a:lnTo>
                  <a:lnTo>
                    <a:pt x="6" y="124"/>
                  </a:lnTo>
                  <a:lnTo>
                    <a:pt x="4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0" y="86"/>
                  </a:lnTo>
                  <a:lnTo>
                    <a:pt x="1" y="78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20" y="37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2" y="19"/>
                  </a:lnTo>
                  <a:lnTo>
                    <a:pt x="50" y="14"/>
                  </a:lnTo>
                  <a:lnTo>
                    <a:pt x="60" y="9"/>
                  </a:lnTo>
                  <a:lnTo>
                    <a:pt x="71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0"/>
                  </a:lnTo>
                  <a:lnTo>
                    <a:pt x="136" y="2"/>
                  </a:lnTo>
                  <a:lnTo>
                    <a:pt x="145" y="4"/>
                  </a:lnTo>
                  <a:lnTo>
                    <a:pt x="154" y="7"/>
                  </a:lnTo>
                  <a:lnTo>
                    <a:pt x="162" y="11"/>
                  </a:lnTo>
                  <a:lnTo>
                    <a:pt x="170" y="16"/>
                  </a:lnTo>
                  <a:lnTo>
                    <a:pt x="177" y="22"/>
                  </a:lnTo>
                  <a:lnTo>
                    <a:pt x="183" y="29"/>
                  </a:lnTo>
                  <a:lnTo>
                    <a:pt x="189" y="36"/>
                  </a:lnTo>
                  <a:lnTo>
                    <a:pt x="194" y="43"/>
                  </a:lnTo>
                  <a:lnTo>
                    <a:pt x="198" y="52"/>
                  </a:lnTo>
                  <a:lnTo>
                    <a:pt x="202" y="62"/>
                  </a:lnTo>
                  <a:lnTo>
                    <a:pt x="204" y="72"/>
                  </a:lnTo>
                  <a:lnTo>
                    <a:pt x="206" y="81"/>
                  </a:lnTo>
                  <a:lnTo>
                    <a:pt x="207" y="88"/>
                  </a:lnTo>
                  <a:lnTo>
                    <a:pt x="208" y="96"/>
                  </a:lnTo>
                  <a:lnTo>
                    <a:pt x="208" y="103"/>
                  </a:lnTo>
                  <a:lnTo>
                    <a:pt x="207" y="111"/>
                  </a:lnTo>
                  <a:lnTo>
                    <a:pt x="206" y="117"/>
                  </a:lnTo>
                  <a:lnTo>
                    <a:pt x="204" y="123"/>
                  </a:lnTo>
                  <a:lnTo>
                    <a:pt x="202" y="130"/>
                  </a:lnTo>
                  <a:lnTo>
                    <a:pt x="199" y="136"/>
                  </a:lnTo>
                  <a:lnTo>
                    <a:pt x="196" y="141"/>
                  </a:lnTo>
                  <a:lnTo>
                    <a:pt x="192" y="147"/>
                  </a:lnTo>
                  <a:lnTo>
                    <a:pt x="187" y="151"/>
                  </a:lnTo>
                  <a:lnTo>
                    <a:pt x="182" y="156"/>
                  </a:lnTo>
                  <a:lnTo>
                    <a:pt x="177" y="161"/>
                  </a:lnTo>
                  <a:lnTo>
                    <a:pt x="170" y="165"/>
                  </a:lnTo>
                  <a:lnTo>
                    <a:pt x="162" y="1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6872400" y="6091200"/>
              <a:ext cx="46080" cy="30240"/>
            </a:xfrm>
            <a:custGeom>
              <a:avLst/>
              <a:gdLst/>
              <a:ahLst/>
              <a:rect l="l" t="t" r="r" b="b"/>
              <a:pathLst>
                <a:path w="206" h="186">
                  <a:moveTo>
                    <a:pt x="110" y="51"/>
                  </a:moveTo>
                  <a:lnTo>
                    <a:pt x="115" y="50"/>
                  </a:lnTo>
                  <a:lnTo>
                    <a:pt x="120" y="49"/>
                  </a:lnTo>
                  <a:lnTo>
                    <a:pt x="125" y="49"/>
                  </a:lnTo>
                  <a:lnTo>
                    <a:pt x="129" y="49"/>
                  </a:lnTo>
                  <a:lnTo>
                    <a:pt x="134" y="50"/>
                  </a:lnTo>
                  <a:lnTo>
                    <a:pt x="138" y="51"/>
                  </a:lnTo>
                  <a:lnTo>
                    <a:pt x="141" y="52"/>
                  </a:lnTo>
                  <a:lnTo>
                    <a:pt x="146" y="53"/>
                  </a:lnTo>
                  <a:lnTo>
                    <a:pt x="149" y="55"/>
                  </a:lnTo>
                  <a:lnTo>
                    <a:pt x="152" y="59"/>
                  </a:lnTo>
                  <a:lnTo>
                    <a:pt x="155" y="61"/>
                  </a:lnTo>
                  <a:lnTo>
                    <a:pt x="158" y="64"/>
                  </a:lnTo>
                  <a:lnTo>
                    <a:pt x="160" y="67"/>
                  </a:lnTo>
                  <a:lnTo>
                    <a:pt x="162" y="70"/>
                  </a:lnTo>
                  <a:lnTo>
                    <a:pt x="163" y="74"/>
                  </a:lnTo>
                  <a:lnTo>
                    <a:pt x="164" y="78"/>
                  </a:lnTo>
                  <a:lnTo>
                    <a:pt x="165" y="81"/>
                  </a:lnTo>
                  <a:lnTo>
                    <a:pt x="165" y="85"/>
                  </a:lnTo>
                  <a:lnTo>
                    <a:pt x="165" y="88"/>
                  </a:lnTo>
                  <a:lnTo>
                    <a:pt x="165" y="93"/>
                  </a:lnTo>
                  <a:lnTo>
                    <a:pt x="164" y="96"/>
                  </a:lnTo>
                  <a:lnTo>
                    <a:pt x="163" y="99"/>
                  </a:lnTo>
                  <a:lnTo>
                    <a:pt x="161" y="103"/>
                  </a:lnTo>
                  <a:lnTo>
                    <a:pt x="160" y="107"/>
                  </a:lnTo>
                  <a:lnTo>
                    <a:pt x="157" y="110"/>
                  </a:lnTo>
                  <a:lnTo>
                    <a:pt x="154" y="112"/>
                  </a:lnTo>
                  <a:lnTo>
                    <a:pt x="151" y="115"/>
                  </a:lnTo>
                  <a:lnTo>
                    <a:pt x="147" y="117"/>
                  </a:lnTo>
                  <a:lnTo>
                    <a:pt x="144" y="120"/>
                  </a:lnTo>
                  <a:lnTo>
                    <a:pt x="139" y="121"/>
                  </a:lnTo>
                  <a:lnTo>
                    <a:pt x="134" y="124"/>
                  </a:lnTo>
                  <a:lnTo>
                    <a:pt x="128" y="126"/>
                  </a:lnTo>
                  <a:lnTo>
                    <a:pt x="110" y="51"/>
                  </a:lnTo>
                  <a:close/>
                  <a:moveTo>
                    <a:pt x="53" y="128"/>
                  </a:moveTo>
                  <a:lnTo>
                    <a:pt x="51" y="127"/>
                  </a:lnTo>
                  <a:lnTo>
                    <a:pt x="49" y="125"/>
                  </a:lnTo>
                  <a:lnTo>
                    <a:pt x="48" y="123"/>
                  </a:lnTo>
                  <a:lnTo>
                    <a:pt x="46" y="120"/>
                  </a:lnTo>
                  <a:lnTo>
                    <a:pt x="45" y="118"/>
                  </a:lnTo>
                  <a:lnTo>
                    <a:pt x="43" y="115"/>
                  </a:lnTo>
                  <a:lnTo>
                    <a:pt x="42" y="113"/>
                  </a:lnTo>
                  <a:lnTo>
                    <a:pt x="41" y="110"/>
                  </a:lnTo>
                  <a:lnTo>
                    <a:pt x="40" y="105"/>
                  </a:lnTo>
                  <a:lnTo>
                    <a:pt x="40" y="101"/>
                  </a:lnTo>
                  <a:lnTo>
                    <a:pt x="40" y="98"/>
                  </a:lnTo>
                  <a:lnTo>
                    <a:pt x="41" y="94"/>
                  </a:lnTo>
                  <a:lnTo>
                    <a:pt x="41" y="89"/>
                  </a:lnTo>
                  <a:lnTo>
                    <a:pt x="43" y="86"/>
                  </a:lnTo>
                  <a:lnTo>
                    <a:pt x="45" y="82"/>
                  </a:lnTo>
                  <a:lnTo>
                    <a:pt x="47" y="79"/>
                  </a:lnTo>
                  <a:lnTo>
                    <a:pt x="50" y="75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60" y="66"/>
                  </a:lnTo>
                  <a:lnTo>
                    <a:pt x="64" y="64"/>
                  </a:lnTo>
                  <a:lnTo>
                    <a:pt x="68" y="62"/>
                  </a:lnTo>
                  <a:lnTo>
                    <a:pt x="74" y="60"/>
                  </a:lnTo>
                  <a:lnTo>
                    <a:pt x="79" y="58"/>
                  </a:lnTo>
                  <a:lnTo>
                    <a:pt x="110" y="182"/>
                  </a:lnTo>
                  <a:lnTo>
                    <a:pt x="124" y="179"/>
                  </a:lnTo>
                  <a:lnTo>
                    <a:pt x="137" y="175"/>
                  </a:lnTo>
                  <a:lnTo>
                    <a:pt x="149" y="169"/>
                  </a:lnTo>
                  <a:lnTo>
                    <a:pt x="160" y="164"/>
                  </a:lnTo>
                  <a:lnTo>
                    <a:pt x="169" y="159"/>
                  </a:lnTo>
                  <a:lnTo>
                    <a:pt x="177" y="152"/>
                  </a:lnTo>
                  <a:lnTo>
                    <a:pt x="185" y="146"/>
                  </a:lnTo>
                  <a:lnTo>
                    <a:pt x="190" y="139"/>
                  </a:lnTo>
                  <a:lnTo>
                    <a:pt x="196" y="130"/>
                  </a:lnTo>
                  <a:lnTo>
                    <a:pt x="200" y="121"/>
                  </a:lnTo>
                  <a:lnTo>
                    <a:pt x="202" y="113"/>
                  </a:lnTo>
                  <a:lnTo>
                    <a:pt x="204" y="104"/>
                  </a:lnTo>
                  <a:lnTo>
                    <a:pt x="206" y="95"/>
                  </a:lnTo>
                  <a:lnTo>
                    <a:pt x="206" y="85"/>
                  </a:lnTo>
                  <a:lnTo>
                    <a:pt x="204" y="76"/>
                  </a:lnTo>
                  <a:lnTo>
                    <a:pt x="202" y="65"/>
                  </a:lnTo>
                  <a:lnTo>
                    <a:pt x="199" y="56"/>
                  </a:lnTo>
                  <a:lnTo>
                    <a:pt x="196" y="48"/>
                  </a:lnTo>
                  <a:lnTo>
                    <a:pt x="191" y="40"/>
                  </a:lnTo>
                  <a:lnTo>
                    <a:pt x="187" y="33"/>
                  </a:lnTo>
                  <a:lnTo>
                    <a:pt x="182" y="27"/>
                  </a:lnTo>
                  <a:lnTo>
                    <a:pt x="175" y="20"/>
                  </a:lnTo>
                  <a:lnTo>
                    <a:pt x="167" y="15"/>
                  </a:lnTo>
                  <a:lnTo>
                    <a:pt x="160" y="11"/>
                  </a:lnTo>
                  <a:lnTo>
                    <a:pt x="151" y="6"/>
                  </a:lnTo>
                  <a:lnTo>
                    <a:pt x="142" y="3"/>
                  </a:lnTo>
                  <a:lnTo>
                    <a:pt x="133" y="1"/>
                  </a:lnTo>
                  <a:lnTo>
                    <a:pt x="123" y="0"/>
                  </a:lnTo>
                  <a:lnTo>
                    <a:pt x="113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10"/>
                  </a:lnTo>
                  <a:lnTo>
                    <a:pt x="52" y="14"/>
                  </a:lnTo>
                  <a:lnTo>
                    <a:pt x="45" y="17"/>
                  </a:lnTo>
                  <a:lnTo>
                    <a:pt x="37" y="22"/>
                  </a:lnTo>
                  <a:lnTo>
                    <a:pt x="29" y="27"/>
                  </a:lnTo>
                  <a:lnTo>
                    <a:pt x="24" y="32"/>
                  </a:lnTo>
                  <a:lnTo>
                    <a:pt x="18" y="38"/>
                  </a:lnTo>
                  <a:lnTo>
                    <a:pt x="12" y="47"/>
                  </a:lnTo>
                  <a:lnTo>
                    <a:pt x="8" y="55"/>
                  </a:lnTo>
                  <a:lnTo>
                    <a:pt x="3" y="64"/>
                  </a:lnTo>
                  <a:lnTo>
                    <a:pt x="1" y="75"/>
                  </a:lnTo>
                  <a:lnTo>
                    <a:pt x="0" y="84"/>
                  </a:lnTo>
                  <a:lnTo>
                    <a:pt x="0" y="95"/>
                  </a:lnTo>
                  <a:lnTo>
                    <a:pt x="1" y="107"/>
                  </a:lnTo>
                  <a:lnTo>
                    <a:pt x="3" y="118"/>
                  </a:lnTo>
                  <a:lnTo>
                    <a:pt x="5" y="126"/>
                  </a:lnTo>
                  <a:lnTo>
                    <a:pt x="9" y="133"/>
                  </a:lnTo>
                  <a:lnTo>
                    <a:pt x="11" y="140"/>
                  </a:lnTo>
                  <a:lnTo>
                    <a:pt x="14" y="146"/>
                  </a:lnTo>
                  <a:lnTo>
                    <a:pt x="18" y="151"/>
                  </a:lnTo>
                  <a:lnTo>
                    <a:pt x="22" y="157"/>
                  </a:lnTo>
                  <a:lnTo>
                    <a:pt x="26" y="162"/>
                  </a:lnTo>
                  <a:lnTo>
                    <a:pt x="31" y="166"/>
                  </a:lnTo>
                  <a:lnTo>
                    <a:pt x="36" y="170"/>
                  </a:lnTo>
                  <a:lnTo>
                    <a:pt x="41" y="174"/>
                  </a:lnTo>
                  <a:lnTo>
                    <a:pt x="48" y="177"/>
                  </a:lnTo>
                  <a:lnTo>
                    <a:pt x="53" y="180"/>
                  </a:lnTo>
                  <a:lnTo>
                    <a:pt x="60" y="182"/>
                  </a:lnTo>
                  <a:lnTo>
                    <a:pt x="66" y="184"/>
                  </a:lnTo>
                  <a:lnTo>
                    <a:pt x="74" y="185"/>
                  </a:lnTo>
                  <a:lnTo>
                    <a:pt x="80" y="186"/>
                  </a:lnTo>
                  <a:lnTo>
                    <a:pt x="77" y="135"/>
                  </a:lnTo>
                  <a:lnTo>
                    <a:pt x="73" y="134"/>
                  </a:lnTo>
                  <a:lnTo>
                    <a:pt x="70" y="134"/>
                  </a:lnTo>
                  <a:lnTo>
                    <a:pt x="66" y="133"/>
                  </a:lnTo>
                  <a:lnTo>
                    <a:pt x="63" y="133"/>
                  </a:lnTo>
                  <a:lnTo>
                    <a:pt x="61" y="132"/>
                  </a:lnTo>
                  <a:lnTo>
                    <a:pt x="58" y="131"/>
                  </a:lnTo>
                  <a:lnTo>
                    <a:pt x="55" y="130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7367760" y="6502320"/>
              <a:ext cx="68040" cy="49320"/>
            </a:xfrm>
            <a:custGeom>
              <a:avLst/>
              <a:gdLst/>
              <a:ahLst/>
              <a:rect l="l" t="t" r="r" b="b"/>
              <a:pathLst>
                <a:path w="305" h="305">
                  <a:moveTo>
                    <a:pt x="0" y="262"/>
                  </a:moveTo>
                  <a:lnTo>
                    <a:pt x="46" y="0"/>
                  </a:lnTo>
                  <a:lnTo>
                    <a:pt x="126" y="13"/>
                  </a:lnTo>
                  <a:lnTo>
                    <a:pt x="145" y="201"/>
                  </a:lnTo>
                  <a:lnTo>
                    <a:pt x="223" y="29"/>
                  </a:lnTo>
                  <a:lnTo>
                    <a:pt x="305" y="43"/>
                  </a:lnTo>
                  <a:lnTo>
                    <a:pt x="259" y="305"/>
                  </a:lnTo>
                  <a:lnTo>
                    <a:pt x="209" y="296"/>
                  </a:lnTo>
                  <a:lnTo>
                    <a:pt x="245" y="90"/>
                  </a:lnTo>
                  <a:lnTo>
                    <a:pt x="156" y="288"/>
                  </a:lnTo>
                  <a:lnTo>
                    <a:pt x="104" y="279"/>
                  </a:lnTo>
                  <a:lnTo>
                    <a:pt x="86" y="64"/>
                  </a:lnTo>
                  <a:lnTo>
                    <a:pt x="51" y="271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7434360" y="6521400"/>
              <a:ext cx="41040" cy="33480"/>
            </a:xfrm>
            <a:custGeom>
              <a:avLst/>
              <a:gdLst/>
              <a:ahLst/>
              <a:rect l="l" t="t" r="r" b="b"/>
              <a:pathLst>
                <a:path w="183" h="206">
                  <a:moveTo>
                    <a:pt x="127" y="118"/>
                  </a:moveTo>
                  <a:lnTo>
                    <a:pt x="126" y="122"/>
                  </a:lnTo>
                  <a:lnTo>
                    <a:pt x="126" y="127"/>
                  </a:lnTo>
                  <a:lnTo>
                    <a:pt x="124" y="130"/>
                  </a:lnTo>
                  <a:lnTo>
                    <a:pt x="124" y="133"/>
                  </a:lnTo>
                  <a:lnTo>
                    <a:pt x="123" y="136"/>
                  </a:lnTo>
                  <a:lnTo>
                    <a:pt x="122" y="138"/>
                  </a:lnTo>
                  <a:lnTo>
                    <a:pt x="122" y="140"/>
                  </a:lnTo>
                  <a:lnTo>
                    <a:pt x="121" y="142"/>
                  </a:lnTo>
                  <a:lnTo>
                    <a:pt x="120" y="145"/>
                  </a:lnTo>
                  <a:lnTo>
                    <a:pt x="119" y="147"/>
                  </a:lnTo>
                  <a:lnTo>
                    <a:pt x="118" y="149"/>
                  </a:lnTo>
                  <a:lnTo>
                    <a:pt x="116" y="151"/>
                  </a:lnTo>
                  <a:lnTo>
                    <a:pt x="114" y="153"/>
                  </a:lnTo>
                  <a:lnTo>
                    <a:pt x="111" y="154"/>
                  </a:lnTo>
                  <a:lnTo>
                    <a:pt x="109" y="156"/>
                  </a:lnTo>
                  <a:lnTo>
                    <a:pt x="107" y="157"/>
                  </a:lnTo>
                  <a:lnTo>
                    <a:pt x="104" y="160"/>
                  </a:lnTo>
                  <a:lnTo>
                    <a:pt x="101" y="161"/>
                  </a:lnTo>
                  <a:lnTo>
                    <a:pt x="97" y="163"/>
                  </a:lnTo>
                  <a:lnTo>
                    <a:pt x="93" y="163"/>
                  </a:lnTo>
                  <a:lnTo>
                    <a:pt x="90" y="164"/>
                  </a:lnTo>
                  <a:lnTo>
                    <a:pt x="86" y="164"/>
                  </a:lnTo>
                  <a:lnTo>
                    <a:pt x="83" y="164"/>
                  </a:lnTo>
                  <a:lnTo>
                    <a:pt x="80" y="164"/>
                  </a:lnTo>
                  <a:lnTo>
                    <a:pt x="77" y="164"/>
                  </a:lnTo>
                  <a:lnTo>
                    <a:pt x="73" y="163"/>
                  </a:lnTo>
                  <a:lnTo>
                    <a:pt x="71" y="162"/>
                  </a:lnTo>
                  <a:lnTo>
                    <a:pt x="68" y="161"/>
                  </a:lnTo>
                  <a:lnTo>
                    <a:pt x="66" y="160"/>
                  </a:lnTo>
                  <a:lnTo>
                    <a:pt x="64" y="157"/>
                  </a:lnTo>
                  <a:lnTo>
                    <a:pt x="61" y="156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7" y="150"/>
                  </a:lnTo>
                  <a:lnTo>
                    <a:pt x="56" y="147"/>
                  </a:lnTo>
                  <a:lnTo>
                    <a:pt x="55" y="145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4" y="137"/>
                  </a:lnTo>
                  <a:lnTo>
                    <a:pt x="54" y="135"/>
                  </a:lnTo>
                  <a:lnTo>
                    <a:pt x="54" y="132"/>
                  </a:lnTo>
                  <a:lnTo>
                    <a:pt x="55" y="130"/>
                  </a:lnTo>
                  <a:lnTo>
                    <a:pt x="56" y="128"/>
                  </a:lnTo>
                  <a:lnTo>
                    <a:pt x="57" y="125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4" y="119"/>
                  </a:lnTo>
                  <a:lnTo>
                    <a:pt x="66" y="118"/>
                  </a:lnTo>
                  <a:lnTo>
                    <a:pt x="68" y="117"/>
                  </a:lnTo>
                  <a:lnTo>
                    <a:pt x="70" y="116"/>
                  </a:lnTo>
                  <a:lnTo>
                    <a:pt x="73" y="116"/>
                  </a:lnTo>
                  <a:lnTo>
                    <a:pt x="77" y="115"/>
                  </a:lnTo>
                  <a:lnTo>
                    <a:pt x="81" y="114"/>
                  </a:lnTo>
                  <a:lnTo>
                    <a:pt x="85" y="114"/>
                  </a:lnTo>
                  <a:lnTo>
                    <a:pt x="90" y="113"/>
                  </a:lnTo>
                  <a:lnTo>
                    <a:pt x="95" y="112"/>
                  </a:lnTo>
                  <a:lnTo>
                    <a:pt x="101" y="112"/>
                  </a:lnTo>
                  <a:lnTo>
                    <a:pt x="105" y="111"/>
                  </a:lnTo>
                  <a:lnTo>
                    <a:pt x="110" y="111"/>
                  </a:lnTo>
                  <a:lnTo>
                    <a:pt x="114" y="109"/>
                  </a:lnTo>
                  <a:lnTo>
                    <a:pt x="118" y="109"/>
                  </a:lnTo>
                  <a:lnTo>
                    <a:pt x="121" y="108"/>
                  </a:lnTo>
                  <a:lnTo>
                    <a:pt x="124" y="108"/>
                  </a:lnTo>
                  <a:lnTo>
                    <a:pt x="128" y="107"/>
                  </a:lnTo>
                  <a:lnTo>
                    <a:pt x="127" y="118"/>
                  </a:lnTo>
                  <a:close/>
                  <a:moveTo>
                    <a:pt x="78" y="42"/>
                  </a:moveTo>
                  <a:lnTo>
                    <a:pt x="80" y="41"/>
                  </a:lnTo>
                  <a:lnTo>
                    <a:pt x="82" y="40"/>
                  </a:lnTo>
                  <a:lnTo>
                    <a:pt x="84" y="39"/>
                  </a:lnTo>
                  <a:lnTo>
                    <a:pt x="87" y="39"/>
                  </a:lnTo>
                  <a:lnTo>
                    <a:pt x="90" y="38"/>
                  </a:lnTo>
                  <a:lnTo>
                    <a:pt x="93" y="38"/>
                  </a:lnTo>
                  <a:lnTo>
                    <a:pt x="96" y="38"/>
                  </a:lnTo>
                  <a:lnTo>
                    <a:pt x="99" y="39"/>
                  </a:lnTo>
                  <a:lnTo>
                    <a:pt x="105" y="39"/>
                  </a:lnTo>
                  <a:lnTo>
                    <a:pt x="109" y="40"/>
                  </a:lnTo>
                  <a:lnTo>
                    <a:pt x="113" y="41"/>
                  </a:lnTo>
                  <a:lnTo>
                    <a:pt x="117" y="42"/>
                  </a:lnTo>
                  <a:lnTo>
                    <a:pt x="120" y="43"/>
                  </a:lnTo>
                  <a:lnTo>
                    <a:pt x="122" y="44"/>
                  </a:lnTo>
                  <a:lnTo>
                    <a:pt x="124" y="47"/>
                  </a:lnTo>
                  <a:lnTo>
                    <a:pt x="127" y="48"/>
                  </a:lnTo>
                  <a:lnTo>
                    <a:pt x="128" y="50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1" y="57"/>
                  </a:lnTo>
                  <a:lnTo>
                    <a:pt x="132" y="59"/>
                  </a:lnTo>
                  <a:lnTo>
                    <a:pt x="132" y="63"/>
                  </a:lnTo>
                  <a:lnTo>
                    <a:pt x="132" y="66"/>
                  </a:lnTo>
                  <a:lnTo>
                    <a:pt x="132" y="70"/>
                  </a:lnTo>
                  <a:lnTo>
                    <a:pt x="131" y="74"/>
                  </a:lnTo>
                  <a:lnTo>
                    <a:pt x="127" y="75"/>
                  </a:lnTo>
                  <a:lnTo>
                    <a:pt x="122" y="76"/>
                  </a:lnTo>
                  <a:lnTo>
                    <a:pt x="117" y="77"/>
                  </a:lnTo>
                  <a:lnTo>
                    <a:pt x="110" y="79"/>
                  </a:lnTo>
                  <a:lnTo>
                    <a:pt x="104" y="80"/>
                  </a:lnTo>
                  <a:lnTo>
                    <a:pt x="96" y="81"/>
                  </a:lnTo>
                  <a:lnTo>
                    <a:pt x="89" y="81"/>
                  </a:lnTo>
                  <a:lnTo>
                    <a:pt x="80" y="82"/>
                  </a:lnTo>
                  <a:lnTo>
                    <a:pt x="72" y="83"/>
                  </a:lnTo>
                  <a:lnTo>
                    <a:pt x="67" y="83"/>
                  </a:lnTo>
                  <a:lnTo>
                    <a:pt x="60" y="84"/>
                  </a:lnTo>
                  <a:lnTo>
                    <a:pt x="55" y="85"/>
                  </a:lnTo>
                  <a:lnTo>
                    <a:pt x="49" y="86"/>
                  </a:lnTo>
                  <a:lnTo>
                    <a:pt x="45" y="87"/>
                  </a:lnTo>
                  <a:lnTo>
                    <a:pt x="41" y="88"/>
                  </a:lnTo>
                  <a:lnTo>
                    <a:pt x="37" y="89"/>
                  </a:lnTo>
                  <a:lnTo>
                    <a:pt x="33" y="90"/>
                  </a:lnTo>
                  <a:lnTo>
                    <a:pt x="30" y="92"/>
                  </a:lnTo>
                  <a:lnTo>
                    <a:pt x="27" y="93"/>
                  </a:lnTo>
                  <a:lnTo>
                    <a:pt x="23" y="96"/>
                  </a:lnTo>
                  <a:lnTo>
                    <a:pt x="20" y="98"/>
                  </a:lnTo>
                  <a:lnTo>
                    <a:pt x="18" y="101"/>
                  </a:lnTo>
                  <a:lnTo>
                    <a:pt x="15" y="103"/>
                  </a:lnTo>
                  <a:lnTo>
                    <a:pt x="12" y="106"/>
                  </a:lnTo>
                  <a:lnTo>
                    <a:pt x="10" y="109"/>
                  </a:lnTo>
                  <a:lnTo>
                    <a:pt x="8" y="113"/>
                  </a:lnTo>
                  <a:lnTo>
                    <a:pt x="7" y="116"/>
                  </a:lnTo>
                  <a:lnTo>
                    <a:pt x="5" y="119"/>
                  </a:lnTo>
                  <a:lnTo>
                    <a:pt x="4" y="122"/>
                  </a:lnTo>
                  <a:lnTo>
                    <a:pt x="3" y="127"/>
                  </a:lnTo>
                  <a:lnTo>
                    <a:pt x="2" y="131"/>
                  </a:lnTo>
                  <a:lnTo>
                    <a:pt x="2" y="134"/>
                  </a:lnTo>
                  <a:lnTo>
                    <a:pt x="0" y="140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4" y="157"/>
                  </a:lnTo>
                  <a:lnTo>
                    <a:pt x="5" y="163"/>
                  </a:lnTo>
                  <a:lnTo>
                    <a:pt x="8" y="167"/>
                  </a:lnTo>
                  <a:lnTo>
                    <a:pt x="10" y="172"/>
                  </a:lnTo>
                  <a:lnTo>
                    <a:pt x="15" y="177"/>
                  </a:lnTo>
                  <a:lnTo>
                    <a:pt x="18" y="181"/>
                  </a:lnTo>
                  <a:lnTo>
                    <a:pt x="23" y="185"/>
                  </a:lnTo>
                  <a:lnTo>
                    <a:pt x="28" y="188"/>
                  </a:lnTo>
                  <a:lnTo>
                    <a:pt x="33" y="191"/>
                  </a:lnTo>
                  <a:lnTo>
                    <a:pt x="40" y="194"/>
                  </a:lnTo>
                  <a:lnTo>
                    <a:pt x="46" y="196"/>
                  </a:lnTo>
                  <a:lnTo>
                    <a:pt x="53" y="197"/>
                  </a:lnTo>
                  <a:lnTo>
                    <a:pt x="60" y="198"/>
                  </a:lnTo>
                  <a:lnTo>
                    <a:pt x="65" y="198"/>
                  </a:lnTo>
                  <a:lnTo>
                    <a:pt x="69" y="199"/>
                  </a:lnTo>
                  <a:lnTo>
                    <a:pt x="72" y="198"/>
                  </a:lnTo>
                  <a:lnTo>
                    <a:pt x="77" y="198"/>
                  </a:lnTo>
                  <a:lnTo>
                    <a:pt x="81" y="198"/>
                  </a:lnTo>
                  <a:lnTo>
                    <a:pt x="85" y="197"/>
                  </a:lnTo>
                  <a:lnTo>
                    <a:pt x="89" y="196"/>
                  </a:lnTo>
                  <a:lnTo>
                    <a:pt x="93" y="195"/>
                  </a:lnTo>
                  <a:lnTo>
                    <a:pt x="97" y="194"/>
                  </a:lnTo>
                  <a:lnTo>
                    <a:pt x="101" y="193"/>
                  </a:lnTo>
                  <a:lnTo>
                    <a:pt x="105" y="190"/>
                  </a:lnTo>
                  <a:lnTo>
                    <a:pt x="108" y="188"/>
                  </a:lnTo>
                  <a:lnTo>
                    <a:pt x="113" y="186"/>
                  </a:lnTo>
                  <a:lnTo>
                    <a:pt x="116" y="184"/>
                  </a:lnTo>
                  <a:lnTo>
                    <a:pt x="120" y="182"/>
                  </a:lnTo>
                  <a:lnTo>
                    <a:pt x="123" y="179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3" y="182"/>
                  </a:lnTo>
                  <a:lnTo>
                    <a:pt x="124" y="182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6" y="188"/>
                  </a:lnTo>
                  <a:lnTo>
                    <a:pt x="126" y="190"/>
                  </a:lnTo>
                  <a:lnTo>
                    <a:pt x="126" y="193"/>
                  </a:lnTo>
                  <a:lnTo>
                    <a:pt x="127" y="195"/>
                  </a:lnTo>
                  <a:lnTo>
                    <a:pt x="127" y="196"/>
                  </a:lnTo>
                  <a:lnTo>
                    <a:pt x="127" y="198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79" y="206"/>
                  </a:lnTo>
                  <a:lnTo>
                    <a:pt x="178" y="203"/>
                  </a:lnTo>
                  <a:lnTo>
                    <a:pt x="177" y="199"/>
                  </a:lnTo>
                  <a:lnTo>
                    <a:pt x="176" y="196"/>
                  </a:lnTo>
                  <a:lnTo>
                    <a:pt x="175" y="193"/>
                  </a:lnTo>
                  <a:lnTo>
                    <a:pt x="175" y="189"/>
                  </a:lnTo>
                  <a:lnTo>
                    <a:pt x="173" y="186"/>
                  </a:lnTo>
                  <a:lnTo>
                    <a:pt x="173" y="183"/>
                  </a:lnTo>
                  <a:lnTo>
                    <a:pt x="172" y="180"/>
                  </a:lnTo>
                  <a:lnTo>
                    <a:pt x="172" y="177"/>
                  </a:lnTo>
                  <a:lnTo>
                    <a:pt x="172" y="172"/>
                  </a:lnTo>
                  <a:lnTo>
                    <a:pt x="172" y="169"/>
                  </a:lnTo>
                  <a:lnTo>
                    <a:pt x="172" y="164"/>
                  </a:lnTo>
                  <a:lnTo>
                    <a:pt x="172" y="160"/>
                  </a:lnTo>
                  <a:lnTo>
                    <a:pt x="173" y="154"/>
                  </a:lnTo>
                  <a:lnTo>
                    <a:pt x="173" y="148"/>
                  </a:lnTo>
                  <a:lnTo>
                    <a:pt x="175" y="142"/>
                  </a:lnTo>
                  <a:lnTo>
                    <a:pt x="181" y="83"/>
                  </a:lnTo>
                  <a:lnTo>
                    <a:pt x="182" y="75"/>
                  </a:lnTo>
                  <a:lnTo>
                    <a:pt x="183" y="68"/>
                  </a:lnTo>
                  <a:lnTo>
                    <a:pt x="183" y="62"/>
                  </a:lnTo>
                  <a:lnTo>
                    <a:pt x="183" y="55"/>
                  </a:lnTo>
                  <a:lnTo>
                    <a:pt x="182" y="50"/>
                  </a:lnTo>
                  <a:lnTo>
                    <a:pt x="182" y="44"/>
                  </a:lnTo>
                  <a:lnTo>
                    <a:pt x="181" y="40"/>
                  </a:lnTo>
                  <a:lnTo>
                    <a:pt x="180" y="37"/>
                  </a:lnTo>
                  <a:lnTo>
                    <a:pt x="178" y="34"/>
                  </a:lnTo>
                  <a:lnTo>
                    <a:pt x="177" y="31"/>
                  </a:lnTo>
                  <a:lnTo>
                    <a:pt x="175" y="27"/>
                  </a:lnTo>
                  <a:lnTo>
                    <a:pt x="171" y="24"/>
                  </a:lnTo>
                  <a:lnTo>
                    <a:pt x="169" y="22"/>
                  </a:lnTo>
                  <a:lnTo>
                    <a:pt x="166" y="19"/>
                  </a:lnTo>
                  <a:lnTo>
                    <a:pt x="163" y="17"/>
                  </a:lnTo>
                  <a:lnTo>
                    <a:pt x="158" y="14"/>
                  </a:lnTo>
                  <a:lnTo>
                    <a:pt x="154" y="11"/>
                  </a:lnTo>
                  <a:lnTo>
                    <a:pt x="150" y="9"/>
                  </a:lnTo>
                  <a:lnTo>
                    <a:pt x="144" y="7"/>
                  </a:lnTo>
                  <a:lnTo>
                    <a:pt x="138" y="6"/>
                  </a:lnTo>
                  <a:lnTo>
                    <a:pt x="131" y="4"/>
                  </a:lnTo>
                  <a:lnTo>
                    <a:pt x="123" y="3"/>
                  </a:lnTo>
                  <a:lnTo>
                    <a:pt x="116" y="2"/>
                  </a:lnTo>
                  <a:lnTo>
                    <a:pt x="107" y="1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7" y="2"/>
                  </a:lnTo>
                  <a:lnTo>
                    <a:pt x="60" y="3"/>
                  </a:lnTo>
                  <a:lnTo>
                    <a:pt x="54" y="5"/>
                  </a:lnTo>
                  <a:lnTo>
                    <a:pt x="48" y="7"/>
                  </a:lnTo>
                  <a:lnTo>
                    <a:pt x="44" y="10"/>
                  </a:lnTo>
                  <a:lnTo>
                    <a:pt x="39" y="15"/>
                  </a:lnTo>
                  <a:lnTo>
                    <a:pt x="34" y="18"/>
                  </a:lnTo>
                  <a:lnTo>
                    <a:pt x="30" y="23"/>
                  </a:lnTo>
                  <a:lnTo>
                    <a:pt x="27" y="27"/>
                  </a:lnTo>
                  <a:lnTo>
                    <a:pt x="23" y="34"/>
                  </a:lnTo>
                  <a:lnTo>
                    <a:pt x="20" y="39"/>
                  </a:lnTo>
                  <a:lnTo>
                    <a:pt x="17" y="46"/>
                  </a:lnTo>
                  <a:lnTo>
                    <a:pt x="62" y="59"/>
                  </a:lnTo>
                  <a:lnTo>
                    <a:pt x="65" y="56"/>
                  </a:lnTo>
                  <a:lnTo>
                    <a:pt x="66" y="53"/>
                  </a:lnTo>
                  <a:lnTo>
                    <a:pt x="68" y="51"/>
                  </a:lnTo>
                  <a:lnTo>
                    <a:pt x="69" y="49"/>
                  </a:lnTo>
                  <a:lnTo>
                    <a:pt x="71" y="47"/>
                  </a:lnTo>
                  <a:lnTo>
                    <a:pt x="73" y="44"/>
                  </a:lnTo>
                  <a:lnTo>
                    <a:pt x="76" y="43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7481880" y="6524640"/>
              <a:ext cx="30240" cy="30240"/>
            </a:xfrm>
            <a:custGeom>
              <a:avLst/>
              <a:gdLst/>
              <a:ahLst/>
              <a:rect l="l" t="t" r="r" b="b"/>
              <a:pathLst>
                <a:path w="141" h="196">
                  <a:moveTo>
                    <a:pt x="53" y="196"/>
                  </a:moveTo>
                  <a:lnTo>
                    <a:pt x="0" y="191"/>
                  </a:lnTo>
                  <a:lnTo>
                    <a:pt x="13" y="0"/>
                  </a:lnTo>
                  <a:lnTo>
                    <a:pt x="62" y="3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2"/>
                  </a:lnTo>
                  <a:lnTo>
                    <a:pt x="70" y="18"/>
                  </a:lnTo>
                  <a:lnTo>
                    <a:pt x="73" y="15"/>
                  </a:lnTo>
                  <a:lnTo>
                    <a:pt x="77" y="12"/>
                  </a:lnTo>
                  <a:lnTo>
                    <a:pt x="79" y="10"/>
                  </a:lnTo>
                  <a:lnTo>
                    <a:pt x="82" y="8"/>
                  </a:lnTo>
                  <a:lnTo>
                    <a:pt x="84" y="6"/>
                  </a:lnTo>
                  <a:lnTo>
                    <a:pt x="87" y="5"/>
                  </a:lnTo>
                  <a:lnTo>
                    <a:pt x="90" y="4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20" y="4"/>
                  </a:lnTo>
                  <a:lnTo>
                    <a:pt x="124" y="5"/>
                  </a:lnTo>
                  <a:lnTo>
                    <a:pt x="129" y="7"/>
                  </a:lnTo>
                  <a:lnTo>
                    <a:pt x="133" y="9"/>
                  </a:lnTo>
                  <a:lnTo>
                    <a:pt x="136" y="11"/>
                  </a:lnTo>
                  <a:lnTo>
                    <a:pt x="141" y="14"/>
                  </a:lnTo>
                  <a:lnTo>
                    <a:pt x="121" y="57"/>
                  </a:lnTo>
                  <a:lnTo>
                    <a:pt x="118" y="55"/>
                  </a:lnTo>
                  <a:lnTo>
                    <a:pt x="116" y="53"/>
                  </a:lnTo>
                  <a:lnTo>
                    <a:pt x="112" y="51"/>
                  </a:lnTo>
                  <a:lnTo>
                    <a:pt x="109" y="50"/>
                  </a:lnTo>
                  <a:lnTo>
                    <a:pt x="106" y="49"/>
                  </a:lnTo>
                  <a:lnTo>
                    <a:pt x="104" y="48"/>
                  </a:lnTo>
                  <a:lnTo>
                    <a:pt x="100" y="48"/>
                  </a:lnTo>
                  <a:lnTo>
                    <a:pt x="97" y="47"/>
                  </a:lnTo>
                  <a:lnTo>
                    <a:pt x="95" y="47"/>
                  </a:lnTo>
                  <a:lnTo>
                    <a:pt x="93" y="47"/>
                  </a:lnTo>
                  <a:lnTo>
                    <a:pt x="90" y="48"/>
                  </a:lnTo>
                  <a:lnTo>
                    <a:pt x="87" y="48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7" y="53"/>
                  </a:lnTo>
                  <a:lnTo>
                    <a:pt x="75" y="55"/>
                  </a:lnTo>
                  <a:lnTo>
                    <a:pt x="73" y="57"/>
                  </a:lnTo>
                  <a:lnTo>
                    <a:pt x="71" y="59"/>
                  </a:lnTo>
                  <a:lnTo>
                    <a:pt x="70" y="63"/>
                  </a:lnTo>
                  <a:lnTo>
                    <a:pt x="68" y="65"/>
                  </a:lnTo>
                  <a:lnTo>
                    <a:pt x="67" y="68"/>
                  </a:lnTo>
                  <a:lnTo>
                    <a:pt x="66" y="72"/>
                  </a:lnTo>
                  <a:lnTo>
                    <a:pt x="63" y="76"/>
                  </a:lnTo>
                  <a:lnTo>
                    <a:pt x="62" y="82"/>
                  </a:lnTo>
                  <a:lnTo>
                    <a:pt x="61" y="88"/>
                  </a:lnTo>
                  <a:lnTo>
                    <a:pt x="60" y="96"/>
                  </a:lnTo>
                  <a:lnTo>
                    <a:pt x="59" y="104"/>
                  </a:lnTo>
                  <a:lnTo>
                    <a:pt x="58" y="114"/>
                  </a:lnTo>
                  <a:lnTo>
                    <a:pt x="57" y="124"/>
                  </a:lnTo>
                  <a:lnTo>
                    <a:pt x="56" y="136"/>
                  </a:lnTo>
                  <a:lnTo>
                    <a:pt x="53" y="19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7512120" y="6513480"/>
              <a:ext cx="41040" cy="44640"/>
            </a:xfrm>
            <a:custGeom>
              <a:avLst/>
              <a:gdLst/>
              <a:ahLst/>
              <a:rect l="l" t="t" r="r" b="b"/>
              <a:pathLst>
                <a:path w="182" h="270">
                  <a:moveTo>
                    <a:pt x="0" y="266"/>
                  </a:moveTo>
                  <a:lnTo>
                    <a:pt x="7" y="0"/>
                  </a:lnTo>
                  <a:lnTo>
                    <a:pt x="60" y="1"/>
                  </a:lnTo>
                  <a:lnTo>
                    <a:pt x="55" y="143"/>
                  </a:lnTo>
                  <a:lnTo>
                    <a:pt x="118" y="75"/>
                  </a:lnTo>
                  <a:lnTo>
                    <a:pt x="182" y="78"/>
                  </a:lnTo>
                  <a:lnTo>
                    <a:pt x="113" y="146"/>
                  </a:lnTo>
                  <a:lnTo>
                    <a:pt x="181" y="270"/>
                  </a:lnTo>
                  <a:lnTo>
                    <a:pt x="126" y="269"/>
                  </a:lnTo>
                  <a:lnTo>
                    <a:pt x="78" y="181"/>
                  </a:lnTo>
                  <a:lnTo>
                    <a:pt x="53" y="205"/>
                  </a:lnTo>
                  <a:lnTo>
                    <a:pt x="52" y="267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7554960" y="6524640"/>
              <a:ext cx="42840" cy="33480"/>
            </a:xfrm>
            <a:custGeom>
              <a:avLst/>
              <a:gdLst/>
              <a:ahLst/>
              <a:rect l="l" t="t" r="r" b="b"/>
              <a:pathLst>
                <a:path w="184" h="202">
                  <a:moveTo>
                    <a:pt x="53" y="85"/>
                  </a:moveTo>
                  <a:lnTo>
                    <a:pt x="53" y="80"/>
                  </a:lnTo>
                  <a:lnTo>
                    <a:pt x="53" y="75"/>
                  </a:lnTo>
                  <a:lnTo>
                    <a:pt x="55" y="70"/>
                  </a:lnTo>
                  <a:lnTo>
                    <a:pt x="56" y="66"/>
                  </a:lnTo>
                  <a:lnTo>
                    <a:pt x="57" y="62"/>
                  </a:lnTo>
                  <a:lnTo>
                    <a:pt x="59" y="59"/>
                  </a:lnTo>
                  <a:lnTo>
                    <a:pt x="61" y="54"/>
                  </a:lnTo>
                  <a:lnTo>
                    <a:pt x="63" y="51"/>
                  </a:lnTo>
                  <a:lnTo>
                    <a:pt x="66" y="49"/>
                  </a:lnTo>
                  <a:lnTo>
                    <a:pt x="70" y="46"/>
                  </a:lnTo>
                  <a:lnTo>
                    <a:pt x="73" y="44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7" y="39"/>
                  </a:lnTo>
                  <a:lnTo>
                    <a:pt x="91" y="39"/>
                  </a:lnTo>
                  <a:lnTo>
                    <a:pt x="96" y="39"/>
                  </a:lnTo>
                  <a:lnTo>
                    <a:pt x="99" y="40"/>
                  </a:lnTo>
                  <a:lnTo>
                    <a:pt x="102" y="40"/>
                  </a:lnTo>
                  <a:lnTo>
                    <a:pt x="107" y="42"/>
                  </a:lnTo>
                  <a:lnTo>
                    <a:pt x="110" y="43"/>
                  </a:lnTo>
                  <a:lnTo>
                    <a:pt x="113" y="45"/>
                  </a:lnTo>
                  <a:lnTo>
                    <a:pt x="115" y="47"/>
                  </a:lnTo>
                  <a:lnTo>
                    <a:pt x="119" y="49"/>
                  </a:lnTo>
                  <a:lnTo>
                    <a:pt x="122" y="52"/>
                  </a:lnTo>
                  <a:lnTo>
                    <a:pt x="124" y="56"/>
                  </a:lnTo>
                  <a:lnTo>
                    <a:pt x="126" y="60"/>
                  </a:lnTo>
                  <a:lnTo>
                    <a:pt x="127" y="63"/>
                  </a:lnTo>
                  <a:lnTo>
                    <a:pt x="130" y="68"/>
                  </a:lnTo>
                  <a:lnTo>
                    <a:pt x="131" y="73"/>
                  </a:lnTo>
                  <a:lnTo>
                    <a:pt x="131" y="78"/>
                  </a:lnTo>
                  <a:lnTo>
                    <a:pt x="132" y="83"/>
                  </a:lnTo>
                  <a:lnTo>
                    <a:pt x="53" y="85"/>
                  </a:lnTo>
                  <a:close/>
                  <a:moveTo>
                    <a:pt x="118" y="156"/>
                  </a:moveTo>
                  <a:lnTo>
                    <a:pt x="115" y="158"/>
                  </a:lnTo>
                  <a:lnTo>
                    <a:pt x="113" y="159"/>
                  </a:lnTo>
                  <a:lnTo>
                    <a:pt x="111" y="160"/>
                  </a:lnTo>
                  <a:lnTo>
                    <a:pt x="109" y="161"/>
                  </a:lnTo>
                  <a:lnTo>
                    <a:pt x="106" y="162"/>
                  </a:lnTo>
                  <a:lnTo>
                    <a:pt x="103" y="162"/>
                  </a:lnTo>
                  <a:lnTo>
                    <a:pt x="100" y="163"/>
                  </a:lnTo>
                  <a:lnTo>
                    <a:pt x="97" y="163"/>
                  </a:lnTo>
                  <a:lnTo>
                    <a:pt x="93" y="163"/>
                  </a:lnTo>
                  <a:lnTo>
                    <a:pt x="88" y="162"/>
                  </a:lnTo>
                  <a:lnTo>
                    <a:pt x="85" y="161"/>
                  </a:lnTo>
                  <a:lnTo>
                    <a:pt x="81" y="160"/>
                  </a:lnTo>
                  <a:lnTo>
                    <a:pt x="77" y="159"/>
                  </a:lnTo>
                  <a:lnTo>
                    <a:pt x="74" y="157"/>
                  </a:lnTo>
                  <a:lnTo>
                    <a:pt x="70" y="154"/>
                  </a:lnTo>
                  <a:lnTo>
                    <a:pt x="68" y="151"/>
                  </a:lnTo>
                  <a:lnTo>
                    <a:pt x="64" y="148"/>
                  </a:lnTo>
                  <a:lnTo>
                    <a:pt x="61" y="144"/>
                  </a:lnTo>
                  <a:lnTo>
                    <a:pt x="59" y="141"/>
                  </a:lnTo>
                  <a:lnTo>
                    <a:pt x="58" y="137"/>
                  </a:lnTo>
                  <a:lnTo>
                    <a:pt x="56" y="131"/>
                  </a:lnTo>
                  <a:lnTo>
                    <a:pt x="55" y="127"/>
                  </a:lnTo>
                  <a:lnTo>
                    <a:pt x="53" y="122"/>
                  </a:lnTo>
                  <a:lnTo>
                    <a:pt x="53" y="116"/>
                  </a:lnTo>
                  <a:lnTo>
                    <a:pt x="184" y="113"/>
                  </a:lnTo>
                  <a:lnTo>
                    <a:pt x="184" y="98"/>
                  </a:lnTo>
                  <a:lnTo>
                    <a:pt x="182" y="85"/>
                  </a:lnTo>
                  <a:lnTo>
                    <a:pt x="180" y="74"/>
                  </a:lnTo>
                  <a:lnTo>
                    <a:pt x="177" y="62"/>
                  </a:lnTo>
                  <a:lnTo>
                    <a:pt x="173" y="51"/>
                  </a:lnTo>
                  <a:lnTo>
                    <a:pt x="169" y="43"/>
                  </a:lnTo>
                  <a:lnTo>
                    <a:pt x="163" y="34"/>
                  </a:lnTo>
                  <a:lnTo>
                    <a:pt x="158" y="27"/>
                  </a:lnTo>
                  <a:lnTo>
                    <a:pt x="150" y="20"/>
                  </a:lnTo>
                  <a:lnTo>
                    <a:pt x="144" y="14"/>
                  </a:lnTo>
                  <a:lnTo>
                    <a:pt x="135" y="10"/>
                  </a:lnTo>
                  <a:lnTo>
                    <a:pt x="126" y="5"/>
                  </a:lnTo>
                  <a:lnTo>
                    <a:pt x="118" y="3"/>
                  </a:lnTo>
                  <a:lnTo>
                    <a:pt x="108" y="1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77" y="0"/>
                  </a:lnTo>
                  <a:lnTo>
                    <a:pt x="69" y="2"/>
                  </a:lnTo>
                  <a:lnTo>
                    <a:pt x="60" y="4"/>
                  </a:lnTo>
                  <a:lnTo>
                    <a:pt x="52" y="8"/>
                  </a:lnTo>
                  <a:lnTo>
                    <a:pt x="44" y="12"/>
                  </a:lnTo>
                  <a:lnTo>
                    <a:pt x="37" y="16"/>
                  </a:lnTo>
                  <a:lnTo>
                    <a:pt x="29" y="23"/>
                  </a:lnTo>
                  <a:lnTo>
                    <a:pt x="23" y="29"/>
                  </a:lnTo>
                  <a:lnTo>
                    <a:pt x="18" y="35"/>
                  </a:lnTo>
                  <a:lnTo>
                    <a:pt x="12" y="44"/>
                  </a:lnTo>
                  <a:lnTo>
                    <a:pt x="9" y="52"/>
                  </a:lnTo>
                  <a:lnTo>
                    <a:pt x="6" y="61"/>
                  </a:lnTo>
                  <a:lnTo>
                    <a:pt x="2" y="72"/>
                  </a:lnTo>
                  <a:lnTo>
                    <a:pt x="1" y="81"/>
                  </a:lnTo>
                  <a:lnTo>
                    <a:pt x="0" y="93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6" y="141"/>
                  </a:lnTo>
                  <a:lnTo>
                    <a:pt x="9" y="149"/>
                  </a:lnTo>
                  <a:lnTo>
                    <a:pt x="12" y="157"/>
                  </a:lnTo>
                  <a:lnTo>
                    <a:pt x="16" y="163"/>
                  </a:lnTo>
                  <a:lnTo>
                    <a:pt x="21" y="171"/>
                  </a:lnTo>
                  <a:lnTo>
                    <a:pt x="27" y="178"/>
                  </a:lnTo>
                  <a:lnTo>
                    <a:pt x="35" y="184"/>
                  </a:lnTo>
                  <a:lnTo>
                    <a:pt x="44" y="190"/>
                  </a:lnTo>
                  <a:lnTo>
                    <a:pt x="53" y="194"/>
                  </a:lnTo>
                  <a:lnTo>
                    <a:pt x="63" y="197"/>
                  </a:lnTo>
                  <a:lnTo>
                    <a:pt x="74" y="199"/>
                  </a:lnTo>
                  <a:lnTo>
                    <a:pt x="85" y="200"/>
                  </a:lnTo>
                  <a:lnTo>
                    <a:pt x="98" y="202"/>
                  </a:lnTo>
                  <a:lnTo>
                    <a:pt x="106" y="200"/>
                  </a:lnTo>
                  <a:lnTo>
                    <a:pt x="113" y="199"/>
                  </a:lnTo>
                  <a:lnTo>
                    <a:pt x="121" y="198"/>
                  </a:lnTo>
                  <a:lnTo>
                    <a:pt x="127" y="197"/>
                  </a:lnTo>
                  <a:lnTo>
                    <a:pt x="134" y="194"/>
                  </a:lnTo>
                  <a:lnTo>
                    <a:pt x="140" y="192"/>
                  </a:lnTo>
                  <a:lnTo>
                    <a:pt x="146" y="189"/>
                  </a:lnTo>
                  <a:lnTo>
                    <a:pt x="151" y="186"/>
                  </a:lnTo>
                  <a:lnTo>
                    <a:pt x="157" y="181"/>
                  </a:lnTo>
                  <a:lnTo>
                    <a:pt x="161" y="177"/>
                  </a:lnTo>
                  <a:lnTo>
                    <a:pt x="165" y="172"/>
                  </a:lnTo>
                  <a:lnTo>
                    <a:pt x="170" y="166"/>
                  </a:lnTo>
                  <a:lnTo>
                    <a:pt x="173" y="161"/>
                  </a:lnTo>
                  <a:lnTo>
                    <a:pt x="176" y="155"/>
                  </a:lnTo>
                  <a:lnTo>
                    <a:pt x="180" y="148"/>
                  </a:lnTo>
                  <a:lnTo>
                    <a:pt x="182" y="142"/>
                  </a:lnTo>
                  <a:lnTo>
                    <a:pt x="130" y="134"/>
                  </a:lnTo>
                  <a:lnTo>
                    <a:pt x="128" y="138"/>
                  </a:lnTo>
                  <a:lnTo>
                    <a:pt x="127" y="142"/>
                  </a:lnTo>
                  <a:lnTo>
                    <a:pt x="126" y="144"/>
                  </a:lnTo>
                  <a:lnTo>
                    <a:pt x="125" y="147"/>
                  </a:lnTo>
                  <a:lnTo>
                    <a:pt x="123" y="149"/>
                  </a:lnTo>
                  <a:lnTo>
                    <a:pt x="122" y="153"/>
                  </a:lnTo>
                  <a:lnTo>
                    <a:pt x="120" y="155"/>
                  </a:lnTo>
                  <a:lnTo>
                    <a:pt x="118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7597800" y="6513480"/>
              <a:ext cx="28440" cy="42840"/>
            </a:xfrm>
            <a:custGeom>
              <a:avLst/>
              <a:gdLst/>
              <a:ahLst/>
              <a:rect l="l" t="t" r="r" b="b"/>
              <a:pathLst>
                <a:path w="130" h="265">
                  <a:moveTo>
                    <a:pt x="111" y="66"/>
                  </a:moveTo>
                  <a:lnTo>
                    <a:pt x="114" y="106"/>
                  </a:lnTo>
                  <a:lnTo>
                    <a:pt x="80" y="108"/>
                  </a:lnTo>
                  <a:lnTo>
                    <a:pt x="85" y="186"/>
                  </a:lnTo>
                  <a:lnTo>
                    <a:pt x="85" y="191"/>
                  </a:lnTo>
                  <a:lnTo>
                    <a:pt x="85" y="197"/>
                  </a:lnTo>
                  <a:lnTo>
                    <a:pt x="86" y="201"/>
                  </a:lnTo>
                  <a:lnTo>
                    <a:pt x="86" y="204"/>
                  </a:lnTo>
                  <a:lnTo>
                    <a:pt x="86" y="207"/>
                  </a:lnTo>
                  <a:lnTo>
                    <a:pt x="87" y="210"/>
                  </a:lnTo>
                  <a:lnTo>
                    <a:pt x="87" y="212"/>
                  </a:lnTo>
                  <a:lnTo>
                    <a:pt x="87" y="213"/>
                  </a:lnTo>
                  <a:lnTo>
                    <a:pt x="88" y="214"/>
                  </a:lnTo>
                  <a:lnTo>
                    <a:pt x="88" y="215"/>
                  </a:lnTo>
                  <a:lnTo>
                    <a:pt x="89" y="216"/>
                  </a:lnTo>
                  <a:lnTo>
                    <a:pt x="89" y="217"/>
                  </a:lnTo>
                  <a:lnTo>
                    <a:pt x="90" y="217"/>
                  </a:lnTo>
                  <a:lnTo>
                    <a:pt x="90" y="218"/>
                  </a:lnTo>
                  <a:lnTo>
                    <a:pt x="92" y="219"/>
                  </a:lnTo>
                  <a:lnTo>
                    <a:pt x="93" y="219"/>
                  </a:lnTo>
                  <a:lnTo>
                    <a:pt x="94" y="220"/>
                  </a:lnTo>
                  <a:lnTo>
                    <a:pt x="95" y="220"/>
                  </a:lnTo>
                  <a:lnTo>
                    <a:pt x="96" y="220"/>
                  </a:lnTo>
                  <a:lnTo>
                    <a:pt x="97" y="221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0" y="221"/>
                  </a:lnTo>
                  <a:lnTo>
                    <a:pt x="101" y="221"/>
                  </a:lnTo>
                  <a:lnTo>
                    <a:pt x="104" y="221"/>
                  </a:lnTo>
                  <a:lnTo>
                    <a:pt x="106" y="220"/>
                  </a:lnTo>
                  <a:lnTo>
                    <a:pt x="108" y="220"/>
                  </a:lnTo>
                  <a:lnTo>
                    <a:pt x="110" y="219"/>
                  </a:lnTo>
                  <a:lnTo>
                    <a:pt x="113" y="218"/>
                  </a:lnTo>
                  <a:lnTo>
                    <a:pt x="115" y="217"/>
                  </a:lnTo>
                  <a:lnTo>
                    <a:pt x="119" y="216"/>
                  </a:lnTo>
                  <a:lnTo>
                    <a:pt x="122" y="215"/>
                  </a:lnTo>
                  <a:lnTo>
                    <a:pt x="130" y="254"/>
                  </a:lnTo>
                  <a:lnTo>
                    <a:pt x="125" y="256"/>
                  </a:lnTo>
                  <a:lnTo>
                    <a:pt x="120" y="258"/>
                  </a:lnTo>
                  <a:lnTo>
                    <a:pt x="115" y="260"/>
                  </a:lnTo>
                  <a:lnTo>
                    <a:pt x="110" y="261"/>
                  </a:lnTo>
                  <a:lnTo>
                    <a:pt x="106" y="262"/>
                  </a:lnTo>
                  <a:lnTo>
                    <a:pt x="100" y="263"/>
                  </a:lnTo>
                  <a:lnTo>
                    <a:pt x="95" y="264"/>
                  </a:lnTo>
                  <a:lnTo>
                    <a:pt x="89" y="265"/>
                  </a:lnTo>
                  <a:lnTo>
                    <a:pt x="85" y="265"/>
                  </a:lnTo>
                  <a:lnTo>
                    <a:pt x="82" y="265"/>
                  </a:lnTo>
                  <a:lnTo>
                    <a:pt x="78" y="265"/>
                  </a:lnTo>
                  <a:lnTo>
                    <a:pt x="75" y="264"/>
                  </a:lnTo>
                  <a:lnTo>
                    <a:pt x="72" y="264"/>
                  </a:lnTo>
                  <a:lnTo>
                    <a:pt x="70" y="263"/>
                  </a:lnTo>
                  <a:lnTo>
                    <a:pt x="67" y="263"/>
                  </a:lnTo>
                  <a:lnTo>
                    <a:pt x="63" y="262"/>
                  </a:lnTo>
                  <a:lnTo>
                    <a:pt x="60" y="261"/>
                  </a:lnTo>
                  <a:lnTo>
                    <a:pt x="58" y="260"/>
                  </a:lnTo>
                  <a:lnTo>
                    <a:pt x="56" y="259"/>
                  </a:lnTo>
                  <a:lnTo>
                    <a:pt x="53" y="258"/>
                  </a:lnTo>
                  <a:lnTo>
                    <a:pt x="51" y="255"/>
                  </a:lnTo>
                  <a:lnTo>
                    <a:pt x="49" y="254"/>
                  </a:lnTo>
                  <a:lnTo>
                    <a:pt x="47" y="252"/>
                  </a:lnTo>
                  <a:lnTo>
                    <a:pt x="46" y="251"/>
                  </a:lnTo>
                  <a:lnTo>
                    <a:pt x="45" y="249"/>
                  </a:lnTo>
                  <a:lnTo>
                    <a:pt x="44" y="247"/>
                  </a:lnTo>
                  <a:lnTo>
                    <a:pt x="41" y="245"/>
                  </a:lnTo>
                  <a:lnTo>
                    <a:pt x="40" y="243"/>
                  </a:lnTo>
                  <a:lnTo>
                    <a:pt x="39" y="240"/>
                  </a:lnTo>
                  <a:lnTo>
                    <a:pt x="39" y="237"/>
                  </a:lnTo>
                  <a:lnTo>
                    <a:pt x="38" y="234"/>
                  </a:lnTo>
                  <a:lnTo>
                    <a:pt x="37" y="232"/>
                  </a:lnTo>
                  <a:lnTo>
                    <a:pt x="36" y="229"/>
                  </a:lnTo>
                  <a:lnTo>
                    <a:pt x="36" y="226"/>
                  </a:lnTo>
                  <a:lnTo>
                    <a:pt x="35" y="222"/>
                  </a:lnTo>
                  <a:lnTo>
                    <a:pt x="35" y="218"/>
                  </a:lnTo>
                  <a:lnTo>
                    <a:pt x="35" y="214"/>
                  </a:lnTo>
                  <a:lnTo>
                    <a:pt x="34" y="209"/>
                  </a:lnTo>
                  <a:lnTo>
                    <a:pt x="34" y="202"/>
                  </a:lnTo>
                  <a:lnTo>
                    <a:pt x="33" y="196"/>
                  </a:lnTo>
                  <a:lnTo>
                    <a:pt x="27" y="112"/>
                  </a:lnTo>
                  <a:lnTo>
                    <a:pt x="3" y="114"/>
                  </a:lnTo>
                  <a:lnTo>
                    <a:pt x="0" y="73"/>
                  </a:lnTo>
                  <a:lnTo>
                    <a:pt x="24" y="71"/>
                  </a:lnTo>
                  <a:lnTo>
                    <a:pt x="21" y="33"/>
                  </a:lnTo>
                  <a:lnTo>
                    <a:pt x="71" y="0"/>
                  </a:lnTo>
                  <a:lnTo>
                    <a:pt x="76" y="68"/>
                  </a:lnTo>
                  <a:lnTo>
                    <a:pt x="111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7643880" y="6508800"/>
              <a:ext cx="49320" cy="44280"/>
            </a:xfrm>
            <a:custGeom>
              <a:avLst/>
              <a:gdLst/>
              <a:ahLst/>
              <a:rect l="l" t="t" r="r" b="b"/>
              <a:pathLst>
                <a:path w="220" h="283">
                  <a:moveTo>
                    <a:pt x="87" y="53"/>
                  </a:moveTo>
                  <a:lnTo>
                    <a:pt x="94" y="52"/>
                  </a:lnTo>
                  <a:lnTo>
                    <a:pt x="100" y="51"/>
                  </a:lnTo>
                  <a:lnTo>
                    <a:pt x="107" y="49"/>
                  </a:lnTo>
                  <a:lnTo>
                    <a:pt x="112" y="49"/>
                  </a:lnTo>
                  <a:lnTo>
                    <a:pt x="117" y="48"/>
                  </a:lnTo>
                  <a:lnTo>
                    <a:pt x="120" y="48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0" y="48"/>
                  </a:lnTo>
                  <a:lnTo>
                    <a:pt x="133" y="48"/>
                  </a:lnTo>
                  <a:lnTo>
                    <a:pt x="136" y="49"/>
                  </a:lnTo>
                  <a:lnTo>
                    <a:pt x="139" y="51"/>
                  </a:lnTo>
                  <a:lnTo>
                    <a:pt x="142" y="52"/>
                  </a:lnTo>
                  <a:lnTo>
                    <a:pt x="145" y="53"/>
                  </a:lnTo>
                  <a:lnTo>
                    <a:pt x="148" y="55"/>
                  </a:lnTo>
                  <a:lnTo>
                    <a:pt x="150" y="57"/>
                  </a:lnTo>
                  <a:lnTo>
                    <a:pt x="152" y="59"/>
                  </a:lnTo>
                  <a:lnTo>
                    <a:pt x="155" y="61"/>
                  </a:lnTo>
                  <a:lnTo>
                    <a:pt x="157" y="63"/>
                  </a:lnTo>
                  <a:lnTo>
                    <a:pt x="158" y="67"/>
                  </a:lnTo>
                  <a:lnTo>
                    <a:pt x="160" y="69"/>
                  </a:lnTo>
                  <a:lnTo>
                    <a:pt x="161" y="72"/>
                  </a:lnTo>
                  <a:lnTo>
                    <a:pt x="162" y="75"/>
                  </a:lnTo>
                  <a:lnTo>
                    <a:pt x="162" y="79"/>
                  </a:lnTo>
                  <a:lnTo>
                    <a:pt x="163" y="81"/>
                  </a:lnTo>
                  <a:lnTo>
                    <a:pt x="163" y="85"/>
                  </a:lnTo>
                  <a:lnTo>
                    <a:pt x="163" y="88"/>
                  </a:lnTo>
                  <a:lnTo>
                    <a:pt x="162" y="90"/>
                  </a:lnTo>
                  <a:lnTo>
                    <a:pt x="162" y="93"/>
                  </a:lnTo>
                  <a:lnTo>
                    <a:pt x="161" y="95"/>
                  </a:lnTo>
                  <a:lnTo>
                    <a:pt x="161" y="97"/>
                  </a:lnTo>
                  <a:lnTo>
                    <a:pt x="160" y="101"/>
                  </a:lnTo>
                  <a:lnTo>
                    <a:pt x="158" y="103"/>
                  </a:lnTo>
                  <a:lnTo>
                    <a:pt x="157" y="105"/>
                  </a:lnTo>
                  <a:lnTo>
                    <a:pt x="156" y="107"/>
                  </a:lnTo>
                  <a:lnTo>
                    <a:pt x="154" y="109"/>
                  </a:lnTo>
                  <a:lnTo>
                    <a:pt x="151" y="111"/>
                  </a:lnTo>
                  <a:lnTo>
                    <a:pt x="149" y="112"/>
                  </a:lnTo>
                  <a:lnTo>
                    <a:pt x="147" y="114"/>
                  </a:lnTo>
                  <a:lnTo>
                    <a:pt x="145" y="116"/>
                  </a:lnTo>
                  <a:lnTo>
                    <a:pt x="142" y="118"/>
                  </a:lnTo>
                  <a:lnTo>
                    <a:pt x="138" y="119"/>
                  </a:lnTo>
                  <a:lnTo>
                    <a:pt x="134" y="120"/>
                  </a:lnTo>
                  <a:lnTo>
                    <a:pt x="129" y="121"/>
                  </a:lnTo>
                  <a:lnTo>
                    <a:pt x="123" y="123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2" y="126"/>
                  </a:lnTo>
                  <a:lnTo>
                    <a:pt x="73" y="130"/>
                  </a:lnTo>
                  <a:lnTo>
                    <a:pt x="61" y="56"/>
                  </a:lnTo>
                  <a:lnTo>
                    <a:pt x="87" y="53"/>
                  </a:lnTo>
                  <a:close/>
                  <a:moveTo>
                    <a:pt x="96" y="274"/>
                  </a:moveTo>
                  <a:lnTo>
                    <a:pt x="80" y="175"/>
                  </a:lnTo>
                  <a:lnTo>
                    <a:pt x="115" y="170"/>
                  </a:lnTo>
                  <a:lnTo>
                    <a:pt x="124" y="169"/>
                  </a:lnTo>
                  <a:lnTo>
                    <a:pt x="133" y="168"/>
                  </a:lnTo>
                  <a:lnTo>
                    <a:pt x="140" y="166"/>
                  </a:lnTo>
                  <a:lnTo>
                    <a:pt x="147" y="165"/>
                  </a:lnTo>
                  <a:lnTo>
                    <a:pt x="155" y="162"/>
                  </a:lnTo>
                  <a:lnTo>
                    <a:pt x="160" y="161"/>
                  </a:lnTo>
                  <a:lnTo>
                    <a:pt x="166" y="159"/>
                  </a:lnTo>
                  <a:lnTo>
                    <a:pt x="171" y="158"/>
                  </a:lnTo>
                  <a:lnTo>
                    <a:pt x="174" y="156"/>
                  </a:lnTo>
                  <a:lnTo>
                    <a:pt x="177" y="155"/>
                  </a:lnTo>
                  <a:lnTo>
                    <a:pt x="181" y="153"/>
                  </a:lnTo>
                  <a:lnTo>
                    <a:pt x="184" y="151"/>
                  </a:lnTo>
                  <a:lnTo>
                    <a:pt x="187" y="149"/>
                  </a:lnTo>
                  <a:lnTo>
                    <a:pt x="191" y="146"/>
                  </a:lnTo>
                  <a:lnTo>
                    <a:pt x="194" y="144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3" y="135"/>
                  </a:lnTo>
                  <a:lnTo>
                    <a:pt x="206" y="132"/>
                  </a:lnTo>
                  <a:lnTo>
                    <a:pt x="208" y="128"/>
                  </a:lnTo>
                  <a:lnTo>
                    <a:pt x="210" y="124"/>
                  </a:lnTo>
                  <a:lnTo>
                    <a:pt x="212" y="121"/>
                  </a:lnTo>
                  <a:lnTo>
                    <a:pt x="214" y="117"/>
                  </a:lnTo>
                  <a:lnTo>
                    <a:pt x="216" y="111"/>
                  </a:lnTo>
                  <a:lnTo>
                    <a:pt x="217" y="107"/>
                  </a:lnTo>
                  <a:lnTo>
                    <a:pt x="218" y="103"/>
                  </a:lnTo>
                  <a:lnTo>
                    <a:pt x="219" y="97"/>
                  </a:lnTo>
                  <a:lnTo>
                    <a:pt x="220" y="92"/>
                  </a:lnTo>
                  <a:lnTo>
                    <a:pt x="220" y="87"/>
                  </a:lnTo>
                  <a:lnTo>
                    <a:pt x="220" y="81"/>
                  </a:lnTo>
                  <a:lnTo>
                    <a:pt x="219" y="76"/>
                  </a:lnTo>
                  <a:lnTo>
                    <a:pt x="218" y="70"/>
                  </a:lnTo>
                  <a:lnTo>
                    <a:pt x="217" y="62"/>
                  </a:lnTo>
                  <a:lnTo>
                    <a:pt x="214" y="55"/>
                  </a:lnTo>
                  <a:lnTo>
                    <a:pt x="212" y="48"/>
                  </a:lnTo>
                  <a:lnTo>
                    <a:pt x="210" y="42"/>
                  </a:lnTo>
                  <a:lnTo>
                    <a:pt x="207" y="36"/>
                  </a:lnTo>
                  <a:lnTo>
                    <a:pt x="204" y="30"/>
                  </a:lnTo>
                  <a:lnTo>
                    <a:pt x="199" y="25"/>
                  </a:lnTo>
                  <a:lnTo>
                    <a:pt x="195" y="21"/>
                  </a:lnTo>
                  <a:lnTo>
                    <a:pt x="189" y="16"/>
                  </a:lnTo>
                  <a:lnTo>
                    <a:pt x="185" y="13"/>
                  </a:lnTo>
                  <a:lnTo>
                    <a:pt x="180" y="10"/>
                  </a:lnTo>
                  <a:lnTo>
                    <a:pt x="174" y="7"/>
                  </a:lnTo>
                  <a:lnTo>
                    <a:pt x="169" y="5"/>
                  </a:lnTo>
                  <a:lnTo>
                    <a:pt x="163" y="3"/>
                  </a:lnTo>
                  <a:lnTo>
                    <a:pt x="158" y="2"/>
                  </a:lnTo>
                  <a:lnTo>
                    <a:pt x="151" y="0"/>
                  </a:lnTo>
                  <a:lnTo>
                    <a:pt x="147" y="0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27" y="2"/>
                  </a:lnTo>
                  <a:lnTo>
                    <a:pt x="119" y="3"/>
                  </a:lnTo>
                  <a:lnTo>
                    <a:pt x="109" y="4"/>
                  </a:lnTo>
                  <a:lnTo>
                    <a:pt x="99" y="5"/>
                  </a:lnTo>
                  <a:lnTo>
                    <a:pt x="87" y="7"/>
                  </a:lnTo>
                  <a:lnTo>
                    <a:pt x="0" y="20"/>
                  </a:lnTo>
                  <a:lnTo>
                    <a:pt x="41" y="283"/>
                  </a:lnTo>
                  <a:lnTo>
                    <a:pt x="96" y="2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7697880" y="6512040"/>
              <a:ext cx="28440" cy="34920"/>
            </a:xfrm>
            <a:custGeom>
              <a:avLst/>
              <a:gdLst/>
              <a:ahLst/>
              <a:rect l="l" t="t" r="r" b="b"/>
              <a:pathLst>
                <a:path w="125" h="213">
                  <a:moveTo>
                    <a:pt x="92" y="203"/>
                  </a:moveTo>
                  <a:lnTo>
                    <a:pt x="41" y="213"/>
                  </a:lnTo>
                  <a:lnTo>
                    <a:pt x="0" y="26"/>
                  </a:lnTo>
                  <a:lnTo>
                    <a:pt x="47" y="15"/>
                  </a:lnTo>
                  <a:lnTo>
                    <a:pt x="53" y="42"/>
                  </a:lnTo>
                  <a:lnTo>
                    <a:pt x="54" y="36"/>
                  </a:lnTo>
                  <a:lnTo>
                    <a:pt x="56" y="32"/>
                  </a:lnTo>
                  <a:lnTo>
                    <a:pt x="59" y="28"/>
                  </a:lnTo>
                  <a:lnTo>
                    <a:pt x="61" y="24"/>
                  </a:lnTo>
                  <a:lnTo>
                    <a:pt x="63" y="20"/>
                  </a:lnTo>
                  <a:lnTo>
                    <a:pt x="65" y="17"/>
                  </a:lnTo>
                  <a:lnTo>
                    <a:pt x="67" y="15"/>
                  </a:lnTo>
                  <a:lnTo>
                    <a:pt x="69" y="12"/>
                  </a:lnTo>
                  <a:lnTo>
                    <a:pt x="72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8" y="6"/>
                  </a:lnTo>
                  <a:lnTo>
                    <a:pt x="81" y="5"/>
                  </a:lnTo>
                  <a:lnTo>
                    <a:pt x="84" y="3"/>
                  </a:lnTo>
                  <a:lnTo>
                    <a:pt x="87" y="2"/>
                  </a:lnTo>
                  <a:lnTo>
                    <a:pt x="90" y="1"/>
                  </a:lnTo>
                  <a:lnTo>
                    <a:pt x="94" y="1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1"/>
                  </a:lnTo>
                  <a:lnTo>
                    <a:pt x="116" y="1"/>
                  </a:lnTo>
                  <a:lnTo>
                    <a:pt x="121" y="2"/>
                  </a:lnTo>
                  <a:lnTo>
                    <a:pt x="125" y="3"/>
                  </a:lnTo>
                  <a:lnTo>
                    <a:pt x="119" y="50"/>
                  </a:lnTo>
                  <a:lnTo>
                    <a:pt x="115" y="49"/>
                  </a:lnTo>
                  <a:lnTo>
                    <a:pt x="112" y="48"/>
                  </a:lnTo>
                  <a:lnTo>
                    <a:pt x="109" y="48"/>
                  </a:lnTo>
                  <a:lnTo>
                    <a:pt x="105" y="47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3" y="48"/>
                  </a:lnTo>
                  <a:lnTo>
                    <a:pt x="91" y="48"/>
                  </a:lnTo>
                  <a:lnTo>
                    <a:pt x="88" y="49"/>
                  </a:lnTo>
                  <a:lnTo>
                    <a:pt x="86" y="50"/>
                  </a:lnTo>
                  <a:lnTo>
                    <a:pt x="84" y="51"/>
                  </a:lnTo>
                  <a:lnTo>
                    <a:pt x="81" y="52"/>
                  </a:lnTo>
                  <a:lnTo>
                    <a:pt x="80" y="54"/>
                  </a:lnTo>
                  <a:lnTo>
                    <a:pt x="78" y="56"/>
                  </a:lnTo>
                  <a:lnTo>
                    <a:pt x="77" y="58"/>
                  </a:lnTo>
                  <a:lnTo>
                    <a:pt x="75" y="59"/>
                  </a:lnTo>
                  <a:lnTo>
                    <a:pt x="74" y="62"/>
                  </a:lnTo>
                  <a:lnTo>
                    <a:pt x="73" y="64"/>
                  </a:lnTo>
                  <a:lnTo>
                    <a:pt x="72" y="67"/>
                  </a:lnTo>
                  <a:lnTo>
                    <a:pt x="70" y="69"/>
                  </a:lnTo>
                  <a:lnTo>
                    <a:pt x="70" y="73"/>
                  </a:lnTo>
                  <a:lnTo>
                    <a:pt x="69" y="77"/>
                  </a:lnTo>
                  <a:lnTo>
                    <a:pt x="69" y="80"/>
                  </a:lnTo>
                  <a:lnTo>
                    <a:pt x="69" y="85"/>
                  </a:lnTo>
                  <a:lnTo>
                    <a:pt x="69" y="91"/>
                  </a:lnTo>
                  <a:lnTo>
                    <a:pt x="70" y="97"/>
                  </a:lnTo>
                  <a:lnTo>
                    <a:pt x="72" y="105"/>
                  </a:lnTo>
                  <a:lnTo>
                    <a:pt x="73" y="113"/>
                  </a:lnTo>
                  <a:lnTo>
                    <a:pt x="75" y="123"/>
                  </a:lnTo>
                  <a:lnTo>
                    <a:pt x="77" y="133"/>
                  </a:lnTo>
                  <a:lnTo>
                    <a:pt x="79" y="145"/>
                  </a:lnTo>
                  <a:lnTo>
                    <a:pt x="92" y="2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7723080" y="6499080"/>
              <a:ext cx="27000" cy="42840"/>
            </a:xfrm>
            <a:custGeom>
              <a:avLst/>
              <a:gdLst/>
              <a:ahLst/>
              <a:rect l="l" t="t" r="r" b="b"/>
              <a:pathLst>
                <a:path w="118" h="271">
                  <a:moveTo>
                    <a:pt x="12" y="58"/>
                  </a:moveTo>
                  <a:lnTo>
                    <a:pt x="0" y="13"/>
                  </a:lnTo>
                  <a:lnTo>
                    <a:pt x="50" y="0"/>
                  </a:lnTo>
                  <a:lnTo>
                    <a:pt x="62" y="46"/>
                  </a:lnTo>
                  <a:lnTo>
                    <a:pt x="12" y="58"/>
                  </a:lnTo>
                  <a:close/>
                  <a:moveTo>
                    <a:pt x="68" y="271"/>
                  </a:moveTo>
                  <a:lnTo>
                    <a:pt x="18" y="84"/>
                  </a:lnTo>
                  <a:lnTo>
                    <a:pt x="68" y="71"/>
                  </a:lnTo>
                  <a:lnTo>
                    <a:pt x="118" y="258"/>
                  </a:lnTo>
                  <a:lnTo>
                    <a:pt x="68" y="2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7750080" y="6502320"/>
              <a:ext cx="41400" cy="33480"/>
            </a:xfrm>
            <a:custGeom>
              <a:avLst/>
              <a:gdLst/>
              <a:ahLst/>
              <a:rect l="l" t="t" r="r" b="b"/>
              <a:pathLst>
                <a:path w="195" h="203">
                  <a:moveTo>
                    <a:pt x="170" y="38"/>
                  </a:moveTo>
                  <a:lnTo>
                    <a:pt x="124" y="62"/>
                  </a:lnTo>
                  <a:lnTo>
                    <a:pt x="122" y="59"/>
                  </a:lnTo>
                  <a:lnTo>
                    <a:pt x="120" y="56"/>
                  </a:lnTo>
                  <a:lnTo>
                    <a:pt x="118" y="53"/>
                  </a:lnTo>
                  <a:lnTo>
                    <a:pt x="116" y="51"/>
                  </a:lnTo>
                  <a:lnTo>
                    <a:pt x="113" y="49"/>
                  </a:lnTo>
                  <a:lnTo>
                    <a:pt x="111" y="46"/>
                  </a:lnTo>
                  <a:lnTo>
                    <a:pt x="108" y="45"/>
                  </a:lnTo>
                  <a:lnTo>
                    <a:pt x="106" y="44"/>
                  </a:lnTo>
                  <a:lnTo>
                    <a:pt x="103" y="43"/>
                  </a:lnTo>
                  <a:lnTo>
                    <a:pt x="100" y="42"/>
                  </a:lnTo>
                  <a:lnTo>
                    <a:pt x="97" y="42"/>
                  </a:lnTo>
                  <a:lnTo>
                    <a:pt x="94" y="42"/>
                  </a:lnTo>
                  <a:lnTo>
                    <a:pt x="91" y="42"/>
                  </a:lnTo>
                  <a:lnTo>
                    <a:pt x="87" y="42"/>
                  </a:lnTo>
                  <a:lnTo>
                    <a:pt x="84" y="43"/>
                  </a:lnTo>
                  <a:lnTo>
                    <a:pt x="81" y="44"/>
                  </a:lnTo>
                  <a:lnTo>
                    <a:pt x="76" y="45"/>
                  </a:lnTo>
                  <a:lnTo>
                    <a:pt x="72" y="47"/>
                  </a:lnTo>
                  <a:lnTo>
                    <a:pt x="69" y="50"/>
                  </a:lnTo>
                  <a:lnTo>
                    <a:pt x="64" y="52"/>
                  </a:lnTo>
                  <a:lnTo>
                    <a:pt x="62" y="55"/>
                  </a:lnTo>
                  <a:lnTo>
                    <a:pt x="59" y="58"/>
                  </a:lnTo>
                  <a:lnTo>
                    <a:pt x="57" y="61"/>
                  </a:lnTo>
                  <a:lnTo>
                    <a:pt x="55" y="66"/>
                  </a:lnTo>
                  <a:lnTo>
                    <a:pt x="54" y="70"/>
                  </a:lnTo>
                  <a:lnTo>
                    <a:pt x="52" y="74"/>
                  </a:lnTo>
                  <a:lnTo>
                    <a:pt x="52" y="79"/>
                  </a:lnTo>
                  <a:lnTo>
                    <a:pt x="52" y="85"/>
                  </a:lnTo>
                  <a:lnTo>
                    <a:pt x="52" y="91"/>
                  </a:lnTo>
                  <a:lnTo>
                    <a:pt x="54" y="98"/>
                  </a:lnTo>
                  <a:lnTo>
                    <a:pt x="56" y="104"/>
                  </a:lnTo>
                  <a:lnTo>
                    <a:pt x="58" y="111"/>
                  </a:lnTo>
                  <a:lnTo>
                    <a:pt x="60" y="119"/>
                  </a:lnTo>
                  <a:lnTo>
                    <a:pt x="63" y="126"/>
                  </a:lnTo>
                  <a:lnTo>
                    <a:pt x="67" y="133"/>
                  </a:lnTo>
                  <a:lnTo>
                    <a:pt x="70" y="138"/>
                  </a:lnTo>
                  <a:lnTo>
                    <a:pt x="73" y="143"/>
                  </a:lnTo>
                  <a:lnTo>
                    <a:pt x="76" y="148"/>
                  </a:lnTo>
                  <a:lnTo>
                    <a:pt x="80" y="151"/>
                  </a:lnTo>
                  <a:lnTo>
                    <a:pt x="84" y="154"/>
                  </a:lnTo>
                  <a:lnTo>
                    <a:pt x="87" y="156"/>
                  </a:lnTo>
                  <a:lnTo>
                    <a:pt x="92" y="157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5" y="160"/>
                  </a:lnTo>
                  <a:lnTo>
                    <a:pt x="109" y="159"/>
                  </a:lnTo>
                  <a:lnTo>
                    <a:pt x="113" y="159"/>
                  </a:lnTo>
                  <a:lnTo>
                    <a:pt x="119" y="158"/>
                  </a:lnTo>
                  <a:lnTo>
                    <a:pt x="122" y="156"/>
                  </a:lnTo>
                  <a:lnTo>
                    <a:pt x="125" y="155"/>
                  </a:lnTo>
                  <a:lnTo>
                    <a:pt x="128" y="154"/>
                  </a:lnTo>
                  <a:lnTo>
                    <a:pt x="131" y="152"/>
                  </a:lnTo>
                  <a:lnTo>
                    <a:pt x="133" y="150"/>
                  </a:lnTo>
                  <a:lnTo>
                    <a:pt x="135" y="148"/>
                  </a:lnTo>
                  <a:lnTo>
                    <a:pt x="137" y="145"/>
                  </a:lnTo>
                  <a:lnTo>
                    <a:pt x="138" y="142"/>
                  </a:lnTo>
                  <a:lnTo>
                    <a:pt x="141" y="140"/>
                  </a:lnTo>
                  <a:lnTo>
                    <a:pt x="142" y="137"/>
                  </a:lnTo>
                  <a:lnTo>
                    <a:pt x="143" y="134"/>
                  </a:lnTo>
                  <a:lnTo>
                    <a:pt x="143" y="129"/>
                  </a:lnTo>
                  <a:lnTo>
                    <a:pt x="144" y="125"/>
                  </a:lnTo>
                  <a:lnTo>
                    <a:pt x="144" y="121"/>
                  </a:lnTo>
                  <a:lnTo>
                    <a:pt x="143" y="117"/>
                  </a:lnTo>
                  <a:lnTo>
                    <a:pt x="143" y="111"/>
                  </a:lnTo>
                  <a:lnTo>
                    <a:pt x="194" y="105"/>
                  </a:lnTo>
                  <a:lnTo>
                    <a:pt x="195" y="114"/>
                  </a:lnTo>
                  <a:lnTo>
                    <a:pt x="195" y="122"/>
                  </a:lnTo>
                  <a:lnTo>
                    <a:pt x="194" y="129"/>
                  </a:lnTo>
                  <a:lnTo>
                    <a:pt x="193" y="137"/>
                  </a:lnTo>
                  <a:lnTo>
                    <a:pt x="191" y="144"/>
                  </a:lnTo>
                  <a:lnTo>
                    <a:pt x="188" y="151"/>
                  </a:lnTo>
                  <a:lnTo>
                    <a:pt x="185" y="157"/>
                  </a:lnTo>
                  <a:lnTo>
                    <a:pt x="181" y="164"/>
                  </a:lnTo>
                  <a:lnTo>
                    <a:pt x="176" y="169"/>
                  </a:lnTo>
                  <a:lnTo>
                    <a:pt x="172" y="174"/>
                  </a:lnTo>
                  <a:lnTo>
                    <a:pt x="167" y="180"/>
                  </a:lnTo>
                  <a:lnTo>
                    <a:pt x="160" y="184"/>
                  </a:lnTo>
                  <a:lnTo>
                    <a:pt x="154" y="188"/>
                  </a:lnTo>
                  <a:lnTo>
                    <a:pt x="146" y="191"/>
                  </a:lnTo>
                  <a:lnTo>
                    <a:pt x="137" y="196"/>
                  </a:lnTo>
                  <a:lnTo>
                    <a:pt x="129" y="198"/>
                  </a:lnTo>
                  <a:lnTo>
                    <a:pt x="119" y="201"/>
                  </a:lnTo>
                  <a:lnTo>
                    <a:pt x="109" y="203"/>
                  </a:lnTo>
                  <a:lnTo>
                    <a:pt x="99" y="203"/>
                  </a:lnTo>
                  <a:lnTo>
                    <a:pt x="89" y="203"/>
                  </a:lnTo>
                  <a:lnTo>
                    <a:pt x="81" y="202"/>
                  </a:lnTo>
                  <a:lnTo>
                    <a:pt x="72" y="200"/>
                  </a:lnTo>
                  <a:lnTo>
                    <a:pt x="63" y="197"/>
                  </a:lnTo>
                  <a:lnTo>
                    <a:pt x="55" y="193"/>
                  </a:lnTo>
                  <a:lnTo>
                    <a:pt x="47" y="188"/>
                  </a:lnTo>
                  <a:lnTo>
                    <a:pt x="39" y="183"/>
                  </a:lnTo>
                  <a:lnTo>
                    <a:pt x="33" y="176"/>
                  </a:lnTo>
                  <a:lnTo>
                    <a:pt x="26" y="169"/>
                  </a:lnTo>
                  <a:lnTo>
                    <a:pt x="21" y="160"/>
                  </a:lnTo>
                  <a:lnTo>
                    <a:pt x="17" y="151"/>
                  </a:lnTo>
                  <a:lnTo>
                    <a:pt x="11" y="141"/>
                  </a:lnTo>
                  <a:lnTo>
                    <a:pt x="8" y="131"/>
                  </a:lnTo>
                  <a:lnTo>
                    <a:pt x="5" y="119"/>
                  </a:lnTo>
                  <a:lnTo>
                    <a:pt x="2" y="108"/>
                  </a:lnTo>
                  <a:lnTo>
                    <a:pt x="1" y="98"/>
                  </a:lnTo>
                  <a:lnTo>
                    <a:pt x="0" y="88"/>
                  </a:lnTo>
                  <a:lnTo>
                    <a:pt x="1" y="78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9" y="52"/>
                  </a:lnTo>
                  <a:lnTo>
                    <a:pt x="13" y="44"/>
                  </a:lnTo>
                  <a:lnTo>
                    <a:pt x="19" y="37"/>
                  </a:lnTo>
                  <a:lnTo>
                    <a:pt x="25" y="30"/>
                  </a:lnTo>
                  <a:lnTo>
                    <a:pt x="32" y="24"/>
                  </a:lnTo>
                  <a:lnTo>
                    <a:pt x="39" y="19"/>
                  </a:lnTo>
                  <a:lnTo>
                    <a:pt x="48" y="13"/>
                  </a:lnTo>
                  <a:lnTo>
                    <a:pt x="58" y="9"/>
                  </a:lnTo>
                  <a:lnTo>
                    <a:pt x="68" y="6"/>
                  </a:lnTo>
                  <a:lnTo>
                    <a:pt x="76" y="4"/>
                  </a:lnTo>
                  <a:lnTo>
                    <a:pt x="84" y="2"/>
                  </a:lnTo>
                  <a:lnTo>
                    <a:pt x="92" y="1"/>
                  </a:lnTo>
                  <a:lnTo>
                    <a:pt x="99" y="0"/>
                  </a:lnTo>
                  <a:lnTo>
                    <a:pt x="107" y="0"/>
                  </a:lnTo>
                  <a:lnTo>
                    <a:pt x="113" y="1"/>
                  </a:lnTo>
                  <a:lnTo>
                    <a:pt x="120" y="2"/>
                  </a:lnTo>
                  <a:lnTo>
                    <a:pt x="126" y="4"/>
                  </a:lnTo>
                  <a:lnTo>
                    <a:pt x="133" y="6"/>
                  </a:lnTo>
                  <a:lnTo>
                    <a:pt x="138" y="9"/>
                  </a:lnTo>
                  <a:lnTo>
                    <a:pt x="145" y="12"/>
                  </a:lnTo>
                  <a:lnTo>
                    <a:pt x="150" y="17"/>
                  </a:lnTo>
                  <a:lnTo>
                    <a:pt x="155" y="21"/>
                  </a:lnTo>
                  <a:lnTo>
                    <a:pt x="160" y="26"/>
                  </a:lnTo>
                  <a:lnTo>
                    <a:pt x="166" y="31"/>
                  </a:lnTo>
                  <a:lnTo>
                    <a:pt x="17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7790040" y="6492960"/>
              <a:ext cx="44280" cy="31680"/>
            </a:xfrm>
            <a:custGeom>
              <a:avLst/>
              <a:gdLst/>
              <a:ahLst/>
              <a:rect l="l" t="t" r="r" b="b"/>
              <a:pathLst>
                <a:path w="195" h="201">
                  <a:moveTo>
                    <a:pt x="55" y="99"/>
                  </a:moveTo>
                  <a:lnTo>
                    <a:pt x="53" y="93"/>
                  </a:lnTo>
                  <a:lnTo>
                    <a:pt x="51" y="89"/>
                  </a:lnTo>
                  <a:lnTo>
                    <a:pt x="50" y="85"/>
                  </a:lnTo>
                  <a:lnTo>
                    <a:pt x="50" y="80"/>
                  </a:lnTo>
                  <a:lnTo>
                    <a:pt x="49" y="75"/>
                  </a:lnTo>
                  <a:lnTo>
                    <a:pt x="50" y="71"/>
                  </a:lnTo>
                  <a:lnTo>
                    <a:pt x="51" y="68"/>
                  </a:lnTo>
                  <a:lnTo>
                    <a:pt x="53" y="64"/>
                  </a:lnTo>
                  <a:lnTo>
                    <a:pt x="54" y="60"/>
                  </a:lnTo>
                  <a:lnTo>
                    <a:pt x="56" y="56"/>
                  </a:lnTo>
                  <a:lnTo>
                    <a:pt x="58" y="53"/>
                  </a:lnTo>
                  <a:lnTo>
                    <a:pt x="60" y="51"/>
                  </a:lnTo>
                  <a:lnTo>
                    <a:pt x="63" y="48"/>
                  </a:lnTo>
                  <a:lnTo>
                    <a:pt x="67" y="45"/>
                  </a:lnTo>
                  <a:lnTo>
                    <a:pt x="70" y="43"/>
                  </a:lnTo>
                  <a:lnTo>
                    <a:pt x="73" y="42"/>
                  </a:lnTo>
                  <a:lnTo>
                    <a:pt x="78" y="41"/>
                  </a:lnTo>
                  <a:lnTo>
                    <a:pt x="81" y="40"/>
                  </a:lnTo>
                  <a:lnTo>
                    <a:pt x="85" y="39"/>
                  </a:lnTo>
                  <a:lnTo>
                    <a:pt x="88" y="39"/>
                  </a:lnTo>
                  <a:lnTo>
                    <a:pt x="92" y="40"/>
                  </a:lnTo>
                  <a:lnTo>
                    <a:pt x="96" y="40"/>
                  </a:lnTo>
                  <a:lnTo>
                    <a:pt x="99" y="41"/>
                  </a:lnTo>
                  <a:lnTo>
                    <a:pt x="104" y="43"/>
                  </a:lnTo>
                  <a:lnTo>
                    <a:pt x="107" y="44"/>
                  </a:lnTo>
                  <a:lnTo>
                    <a:pt x="110" y="47"/>
                  </a:lnTo>
                  <a:lnTo>
                    <a:pt x="113" y="50"/>
                  </a:lnTo>
                  <a:lnTo>
                    <a:pt x="117" y="53"/>
                  </a:lnTo>
                  <a:lnTo>
                    <a:pt x="119" y="56"/>
                  </a:lnTo>
                  <a:lnTo>
                    <a:pt x="122" y="60"/>
                  </a:lnTo>
                  <a:lnTo>
                    <a:pt x="124" y="65"/>
                  </a:lnTo>
                  <a:lnTo>
                    <a:pt x="126" y="70"/>
                  </a:lnTo>
                  <a:lnTo>
                    <a:pt x="55" y="99"/>
                  </a:lnTo>
                  <a:close/>
                  <a:moveTo>
                    <a:pt x="140" y="142"/>
                  </a:moveTo>
                  <a:lnTo>
                    <a:pt x="138" y="146"/>
                  </a:lnTo>
                  <a:lnTo>
                    <a:pt x="137" y="148"/>
                  </a:lnTo>
                  <a:lnTo>
                    <a:pt x="135" y="149"/>
                  </a:lnTo>
                  <a:lnTo>
                    <a:pt x="133" y="151"/>
                  </a:lnTo>
                  <a:lnTo>
                    <a:pt x="131" y="153"/>
                  </a:lnTo>
                  <a:lnTo>
                    <a:pt x="129" y="154"/>
                  </a:lnTo>
                  <a:lnTo>
                    <a:pt x="126" y="155"/>
                  </a:lnTo>
                  <a:lnTo>
                    <a:pt x="123" y="156"/>
                  </a:lnTo>
                  <a:lnTo>
                    <a:pt x="119" y="158"/>
                  </a:lnTo>
                  <a:lnTo>
                    <a:pt x="116" y="159"/>
                  </a:lnTo>
                  <a:lnTo>
                    <a:pt x="111" y="159"/>
                  </a:lnTo>
                  <a:lnTo>
                    <a:pt x="107" y="159"/>
                  </a:lnTo>
                  <a:lnTo>
                    <a:pt x="103" y="159"/>
                  </a:lnTo>
                  <a:lnTo>
                    <a:pt x="99" y="158"/>
                  </a:lnTo>
                  <a:lnTo>
                    <a:pt x="95" y="157"/>
                  </a:lnTo>
                  <a:lnTo>
                    <a:pt x="91" y="156"/>
                  </a:lnTo>
                  <a:lnTo>
                    <a:pt x="87" y="154"/>
                  </a:lnTo>
                  <a:lnTo>
                    <a:pt x="83" y="151"/>
                  </a:lnTo>
                  <a:lnTo>
                    <a:pt x="80" y="149"/>
                  </a:lnTo>
                  <a:lnTo>
                    <a:pt x="76" y="146"/>
                  </a:lnTo>
                  <a:lnTo>
                    <a:pt x="73" y="141"/>
                  </a:lnTo>
                  <a:lnTo>
                    <a:pt x="71" y="137"/>
                  </a:lnTo>
                  <a:lnTo>
                    <a:pt x="68" y="133"/>
                  </a:lnTo>
                  <a:lnTo>
                    <a:pt x="66" y="128"/>
                  </a:lnTo>
                  <a:lnTo>
                    <a:pt x="186" y="80"/>
                  </a:lnTo>
                  <a:lnTo>
                    <a:pt x="181" y="67"/>
                  </a:lnTo>
                  <a:lnTo>
                    <a:pt x="175" y="55"/>
                  </a:lnTo>
                  <a:lnTo>
                    <a:pt x="169" y="44"/>
                  </a:lnTo>
                  <a:lnTo>
                    <a:pt x="162" y="35"/>
                  </a:lnTo>
                  <a:lnTo>
                    <a:pt x="155" y="26"/>
                  </a:lnTo>
                  <a:lnTo>
                    <a:pt x="147" y="19"/>
                  </a:lnTo>
                  <a:lnTo>
                    <a:pt x="140" y="12"/>
                  </a:lnTo>
                  <a:lnTo>
                    <a:pt x="131" y="8"/>
                  </a:lnTo>
                  <a:lnTo>
                    <a:pt x="122" y="4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5" y="1"/>
                  </a:lnTo>
                  <a:lnTo>
                    <a:pt x="66" y="4"/>
                  </a:lnTo>
                  <a:lnTo>
                    <a:pt x="56" y="7"/>
                  </a:lnTo>
                  <a:lnTo>
                    <a:pt x="47" y="11"/>
                  </a:lnTo>
                  <a:lnTo>
                    <a:pt x="39" y="16"/>
                  </a:lnTo>
                  <a:lnTo>
                    <a:pt x="32" y="21"/>
                  </a:lnTo>
                  <a:lnTo>
                    <a:pt x="25" y="26"/>
                  </a:lnTo>
                  <a:lnTo>
                    <a:pt x="20" y="33"/>
                  </a:lnTo>
                  <a:lnTo>
                    <a:pt x="14" y="40"/>
                  </a:lnTo>
                  <a:lnTo>
                    <a:pt x="10" y="48"/>
                  </a:lnTo>
                  <a:lnTo>
                    <a:pt x="6" y="56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1" y="103"/>
                  </a:lnTo>
                  <a:lnTo>
                    <a:pt x="4" y="114"/>
                  </a:lnTo>
                  <a:lnTo>
                    <a:pt x="7" y="124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0" y="152"/>
                  </a:lnTo>
                  <a:lnTo>
                    <a:pt x="24" y="159"/>
                  </a:lnTo>
                  <a:lnTo>
                    <a:pt x="30" y="167"/>
                  </a:lnTo>
                  <a:lnTo>
                    <a:pt x="35" y="173"/>
                  </a:lnTo>
                  <a:lnTo>
                    <a:pt x="42" y="180"/>
                  </a:lnTo>
                  <a:lnTo>
                    <a:pt x="47" y="185"/>
                  </a:lnTo>
                  <a:lnTo>
                    <a:pt x="55" y="189"/>
                  </a:lnTo>
                  <a:lnTo>
                    <a:pt x="63" y="195"/>
                  </a:lnTo>
                  <a:lnTo>
                    <a:pt x="73" y="198"/>
                  </a:lnTo>
                  <a:lnTo>
                    <a:pt x="83" y="200"/>
                  </a:lnTo>
                  <a:lnTo>
                    <a:pt x="93" y="201"/>
                  </a:lnTo>
                  <a:lnTo>
                    <a:pt x="104" y="201"/>
                  </a:lnTo>
                  <a:lnTo>
                    <a:pt x="115" y="199"/>
                  </a:lnTo>
                  <a:lnTo>
                    <a:pt x="125" y="196"/>
                  </a:lnTo>
                  <a:lnTo>
                    <a:pt x="137" y="192"/>
                  </a:lnTo>
                  <a:lnTo>
                    <a:pt x="145" y="189"/>
                  </a:lnTo>
                  <a:lnTo>
                    <a:pt x="152" y="186"/>
                  </a:lnTo>
                  <a:lnTo>
                    <a:pt x="158" y="182"/>
                  </a:lnTo>
                  <a:lnTo>
                    <a:pt x="163" y="178"/>
                  </a:lnTo>
                  <a:lnTo>
                    <a:pt x="169" y="173"/>
                  </a:lnTo>
                  <a:lnTo>
                    <a:pt x="174" y="169"/>
                  </a:lnTo>
                  <a:lnTo>
                    <a:pt x="179" y="164"/>
                  </a:lnTo>
                  <a:lnTo>
                    <a:pt x="182" y="158"/>
                  </a:lnTo>
                  <a:lnTo>
                    <a:pt x="185" y="153"/>
                  </a:lnTo>
                  <a:lnTo>
                    <a:pt x="189" y="148"/>
                  </a:lnTo>
                  <a:lnTo>
                    <a:pt x="191" y="141"/>
                  </a:lnTo>
                  <a:lnTo>
                    <a:pt x="193" y="135"/>
                  </a:lnTo>
                  <a:lnTo>
                    <a:pt x="194" y="129"/>
                  </a:lnTo>
                  <a:lnTo>
                    <a:pt x="195" y="122"/>
                  </a:lnTo>
                  <a:lnTo>
                    <a:pt x="195" y="115"/>
                  </a:lnTo>
                  <a:lnTo>
                    <a:pt x="195" y="107"/>
                  </a:lnTo>
                  <a:lnTo>
                    <a:pt x="144" y="119"/>
                  </a:lnTo>
                  <a:lnTo>
                    <a:pt x="144" y="122"/>
                  </a:lnTo>
                  <a:lnTo>
                    <a:pt x="144" y="126"/>
                  </a:lnTo>
                  <a:lnTo>
                    <a:pt x="144" y="130"/>
                  </a:lnTo>
                  <a:lnTo>
                    <a:pt x="144" y="133"/>
                  </a:lnTo>
                  <a:lnTo>
                    <a:pt x="143" y="135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0" y="1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5905440" y="5322960"/>
              <a:ext cx="81000" cy="57240"/>
            </a:xfrm>
            <a:custGeom>
              <a:avLst/>
              <a:gdLst/>
              <a:ahLst/>
              <a:rect l="l" t="t" r="r" b="b"/>
              <a:pathLst>
                <a:path w="358" h="358">
                  <a:moveTo>
                    <a:pt x="76" y="358"/>
                  </a:moveTo>
                  <a:lnTo>
                    <a:pt x="0" y="73"/>
                  </a:lnTo>
                  <a:lnTo>
                    <a:pt x="88" y="50"/>
                  </a:lnTo>
                  <a:lnTo>
                    <a:pt x="193" y="232"/>
                  </a:lnTo>
                  <a:lnTo>
                    <a:pt x="193" y="24"/>
                  </a:lnTo>
                  <a:lnTo>
                    <a:pt x="281" y="0"/>
                  </a:lnTo>
                  <a:lnTo>
                    <a:pt x="358" y="286"/>
                  </a:lnTo>
                  <a:lnTo>
                    <a:pt x="304" y="300"/>
                  </a:lnTo>
                  <a:lnTo>
                    <a:pt x="243" y="75"/>
                  </a:lnTo>
                  <a:lnTo>
                    <a:pt x="246" y="315"/>
                  </a:lnTo>
                  <a:lnTo>
                    <a:pt x="188" y="330"/>
                  </a:lnTo>
                  <a:lnTo>
                    <a:pt x="71" y="120"/>
                  </a:lnTo>
                  <a:lnTo>
                    <a:pt x="132" y="344"/>
                  </a:lnTo>
                  <a:lnTo>
                    <a:pt x="76" y="3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5986440" y="5330880"/>
              <a:ext cx="49320" cy="36360"/>
            </a:xfrm>
            <a:custGeom>
              <a:avLst/>
              <a:gdLst/>
              <a:ahLst/>
              <a:rect l="l" t="t" r="r" b="b"/>
              <a:pathLst>
                <a:path w="221" h="229">
                  <a:moveTo>
                    <a:pt x="138" y="124"/>
                  </a:moveTo>
                  <a:lnTo>
                    <a:pt x="139" y="128"/>
                  </a:lnTo>
                  <a:lnTo>
                    <a:pt x="140" y="134"/>
                  </a:lnTo>
                  <a:lnTo>
                    <a:pt x="140" y="137"/>
                  </a:lnTo>
                  <a:lnTo>
                    <a:pt x="140" y="141"/>
                  </a:lnTo>
                  <a:lnTo>
                    <a:pt x="141" y="144"/>
                  </a:lnTo>
                  <a:lnTo>
                    <a:pt x="141" y="147"/>
                  </a:lnTo>
                  <a:lnTo>
                    <a:pt x="141" y="150"/>
                  </a:lnTo>
                  <a:lnTo>
                    <a:pt x="140" y="152"/>
                  </a:lnTo>
                  <a:lnTo>
                    <a:pt x="140" y="154"/>
                  </a:lnTo>
                  <a:lnTo>
                    <a:pt x="139" y="157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6" y="164"/>
                  </a:lnTo>
                  <a:lnTo>
                    <a:pt x="134" y="168"/>
                  </a:lnTo>
                  <a:lnTo>
                    <a:pt x="132" y="170"/>
                  </a:lnTo>
                  <a:lnTo>
                    <a:pt x="130" y="172"/>
                  </a:lnTo>
                  <a:lnTo>
                    <a:pt x="127" y="175"/>
                  </a:lnTo>
                  <a:lnTo>
                    <a:pt x="124" y="177"/>
                  </a:lnTo>
                  <a:lnTo>
                    <a:pt x="120" y="179"/>
                  </a:lnTo>
                  <a:lnTo>
                    <a:pt x="116" y="182"/>
                  </a:lnTo>
                  <a:lnTo>
                    <a:pt x="113" y="184"/>
                  </a:lnTo>
                  <a:lnTo>
                    <a:pt x="110" y="185"/>
                  </a:lnTo>
                  <a:lnTo>
                    <a:pt x="106" y="186"/>
                  </a:lnTo>
                  <a:lnTo>
                    <a:pt x="102" y="187"/>
                  </a:lnTo>
                  <a:lnTo>
                    <a:pt x="99" y="187"/>
                  </a:lnTo>
                  <a:lnTo>
                    <a:pt x="96" y="187"/>
                  </a:lnTo>
                  <a:lnTo>
                    <a:pt x="93" y="187"/>
                  </a:lnTo>
                  <a:lnTo>
                    <a:pt x="89" y="186"/>
                  </a:lnTo>
                  <a:lnTo>
                    <a:pt x="86" y="186"/>
                  </a:lnTo>
                  <a:lnTo>
                    <a:pt x="84" y="185"/>
                  </a:lnTo>
                  <a:lnTo>
                    <a:pt x="81" y="183"/>
                  </a:lnTo>
                  <a:lnTo>
                    <a:pt x="78" y="182"/>
                  </a:lnTo>
                  <a:lnTo>
                    <a:pt x="75" y="179"/>
                  </a:lnTo>
                  <a:lnTo>
                    <a:pt x="73" y="177"/>
                  </a:lnTo>
                  <a:lnTo>
                    <a:pt x="72" y="175"/>
                  </a:lnTo>
                  <a:lnTo>
                    <a:pt x="70" y="173"/>
                  </a:lnTo>
                  <a:lnTo>
                    <a:pt x="69" y="171"/>
                  </a:lnTo>
                  <a:lnTo>
                    <a:pt x="67" y="168"/>
                  </a:lnTo>
                  <a:lnTo>
                    <a:pt x="66" y="166"/>
                  </a:lnTo>
                  <a:lnTo>
                    <a:pt x="66" y="162"/>
                  </a:lnTo>
                  <a:lnTo>
                    <a:pt x="65" y="159"/>
                  </a:lnTo>
                  <a:lnTo>
                    <a:pt x="65" y="156"/>
                  </a:lnTo>
                  <a:lnTo>
                    <a:pt x="66" y="154"/>
                  </a:lnTo>
                  <a:lnTo>
                    <a:pt x="67" y="151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2" y="143"/>
                  </a:lnTo>
                  <a:lnTo>
                    <a:pt x="74" y="141"/>
                  </a:lnTo>
                  <a:lnTo>
                    <a:pt x="76" y="139"/>
                  </a:lnTo>
                  <a:lnTo>
                    <a:pt x="78" y="138"/>
                  </a:lnTo>
                  <a:lnTo>
                    <a:pt x="82" y="136"/>
                  </a:lnTo>
                  <a:lnTo>
                    <a:pt x="85" y="135"/>
                  </a:lnTo>
                  <a:lnTo>
                    <a:pt x="88" y="133"/>
                  </a:lnTo>
                  <a:lnTo>
                    <a:pt x="94" y="130"/>
                  </a:lnTo>
                  <a:lnTo>
                    <a:pt x="98" y="128"/>
                  </a:lnTo>
                  <a:lnTo>
                    <a:pt x="103" y="126"/>
                  </a:lnTo>
                  <a:lnTo>
                    <a:pt x="109" y="124"/>
                  </a:lnTo>
                  <a:lnTo>
                    <a:pt x="114" y="123"/>
                  </a:lnTo>
                  <a:lnTo>
                    <a:pt x="119" y="121"/>
                  </a:lnTo>
                  <a:lnTo>
                    <a:pt x="123" y="119"/>
                  </a:lnTo>
                  <a:lnTo>
                    <a:pt x="127" y="118"/>
                  </a:lnTo>
                  <a:lnTo>
                    <a:pt x="131" y="115"/>
                  </a:lnTo>
                  <a:lnTo>
                    <a:pt x="134" y="114"/>
                  </a:lnTo>
                  <a:lnTo>
                    <a:pt x="137" y="113"/>
                  </a:lnTo>
                  <a:lnTo>
                    <a:pt x="138" y="124"/>
                  </a:lnTo>
                  <a:close/>
                  <a:moveTo>
                    <a:pt x="64" y="56"/>
                  </a:moveTo>
                  <a:lnTo>
                    <a:pt x="66" y="55"/>
                  </a:lnTo>
                  <a:lnTo>
                    <a:pt x="69" y="53"/>
                  </a:lnTo>
                  <a:lnTo>
                    <a:pt x="71" y="52"/>
                  </a:lnTo>
                  <a:lnTo>
                    <a:pt x="74" y="50"/>
                  </a:lnTo>
                  <a:lnTo>
                    <a:pt x="76" y="49"/>
                  </a:lnTo>
                  <a:lnTo>
                    <a:pt x="79" y="48"/>
                  </a:lnTo>
                  <a:lnTo>
                    <a:pt x="84" y="47"/>
                  </a:lnTo>
                  <a:lnTo>
                    <a:pt x="87" y="47"/>
                  </a:lnTo>
                  <a:lnTo>
                    <a:pt x="93" y="46"/>
                  </a:lnTo>
                  <a:lnTo>
                    <a:pt x="98" y="46"/>
                  </a:lnTo>
                  <a:lnTo>
                    <a:pt x="102" y="45"/>
                  </a:lnTo>
                  <a:lnTo>
                    <a:pt x="107" y="46"/>
                  </a:lnTo>
                  <a:lnTo>
                    <a:pt x="110" y="46"/>
                  </a:lnTo>
                  <a:lnTo>
                    <a:pt x="113" y="47"/>
                  </a:lnTo>
                  <a:lnTo>
                    <a:pt x="116" y="48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3" y="53"/>
                  </a:lnTo>
                  <a:lnTo>
                    <a:pt x="125" y="55"/>
                  </a:lnTo>
                  <a:lnTo>
                    <a:pt x="126" y="57"/>
                  </a:lnTo>
                  <a:lnTo>
                    <a:pt x="127" y="60"/>
                  </a:lnTo>
                  <a:lnTo>
                    <a:pt x="128" y="63"/>
                  </a:lnTo>
                  <a:lnTo>
                    <a:pt x="130" y="68"/>
                  </a:lnTo>
                  <a:lnTo>
                    <a:pt x="131" y="71"/>
                  </a:lnTo>
                  <a:lnTo>
                    <a:pt x="132" y="76"/>
                  </a:lnTo>
                  <a:lnTo>
                    <a:pt x="127" y="78"/>
                  </a:lnTo>
                  <a:lnTo>
                    <a:pt x="123" y="81"/>
                  </a:lnTo>
                  <a:lnTo>
                    <a:pt x="118" y="84"/>
                  </a:lnTo>
                  <a:lnTo>
                    <a:pt x="111" y="87"/>
                  </a:lnTo>
                  <a:lnTo>
                    <a:pt x="103" y="89"/>
                  </a:lnTo>
                  <a:lnTo>
                    <a:pt x="96" y="92"/>
                  </a:lnTo>
                  <a:lnTo>
                    <a:pt x="87" y="95"/>
                  </a:lnTo>
                  <a:lnTo>
                    <a:pt x="78" y="98"/>
                  </a:lnTo>
                  <a:lnTo>
                    <a:pt x="71" y="101"/>
                  </a:lnTo>
                  <a:lnTo>
                    <a:pt x="64" y="104"/>
                  </a:lnTo>
                  <a:lnTo>
                    <a:pt x="59" y="106"/>
                  </a:lnTo>
                  <a:lnTo>
                    <a:pt x="52" y="108"/>
                  </a:lnTo>
                  <a:lnTo>
                    <a:pt x="48" y="111"/>
                  </a:lnTo>
                  <a:lnTo>
                    <a:pt x="42" y="113"/>
                  </a:lnTo>
                  <a:lnTo>
                    <a:pt x="38" y="115"/>
                  </a:lnTo>
                  <a:lnTo>
                    <a:pt x="35" y="119"/>
                  </a:lnTo>
                  <a:lnTo>
                    <a:pt x="32" y="121"/>
                  </a:lnTo>
                  <a:lnTo>
                    <a:pt x="28" y="124"/>
                  </a:lnTo>
                  <a:lnTo>
                    <a:pt x="25" y="126"/>
                  </a:lnTo>
                  <a:lnTo>
                    <a:pt x="22" y="129"/>
                  </a:lnTo>
                  <a:lnTo>
                    <a:pt x="20" y="133"/>
                  </a:lnTo>
                  <a:lnTo>
                    <a:pt x="17" y="136"/>
                  </a:lnTo>
                  <a:lnTo>
                    <a:pt x="15" y="140"/>
                  </a:lnTo>
                  <a:lnTo>
                    <a:pt x="13" y="143"/>
                  </a:lnTo>
                  <a:lnTo>
                    <a:pt x="12" y="147"/>
                  </a:lnTo>
                  <a:lnTo>
                    <a:pt x="11" y="152"/>
                  </a:lnTo>
                  <a:lnTo>
                    <a:pt x="10" y="155"/>
                  </a:lnTo>
                  <a:lnTo>
                    <a:pt x="10" y="159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9" y="172"/>
                  </a:lnTo>
                  <a:lnTo>
                    <a:pt x="10" y="176"/>
                  </a:lnTo>
                  <a:lnTo>
                    <a:pt x="11" y="184"/>
                  </a:lnTo>
                  <a:lnTo>
                    <a:pt x="13" y="189"/>
                  </a:lnTo>
                  <a:lnTo>
                    <a:pt x="15" y="195"/>
                  </a:lnTo>
                  <a:lnTo>
                    <a:pt x="19" y="201"/>
                  </a:lnTo>
                  <a:lnTo>
                    <a:pt x="22" y="206"/>
                  </a:lnTo>
                  <a:lnTo>
                    <a:pt x="26" y="210"/>
                  </a:lnTo>
                  <a:lnTo>
                    <a:pt x="30" y="215"/>
                  </a:lnTo>
                  <a:lnTo>
                    <a:pt x="36" y="219"/>
                  </a:lnTo>
                  <a:lnTo>
                    <a:pt x="41" y="222"/>
                  </a:lnTo>
                  <a:lnTo>
                    <a:pt x="48" y="224"/>
                  </a:lnTo>
                  <a:lnTo>
                    <a:pt x="54" y="226"/>
                  </a:lnTo>
                  <a:lnTo>
                    <a:pt x="61" y="228"/>
                  </a:lnTo>
                  <a:lnTo>
                    <a:pt x="67" y="229"/>
                  </a:lnTo>
                  <a:lnTo>
                    <a:pt x="75" y="229"/>
                  </a:lnTo>
                  <a:lnTo>
                    <a:pt x="83" y="229"/>
                  </a:lnTo>
                  <a:lnTo>
                    <a:pt x="91" y="228"/>
                  </a:lnTo>
                  <a:lnTo>
                    <a:pt x="96" y="227"/>
                  </a:lnTo>
                  <a:lnTo>
                    <a:pt x="100" y="226"/>
                  </a:lnTo>
                  <a:lnTo>
                    <a:pt x="104" y="225"/>
                  </a:lnTo>
                  <a:lnTo>
                    <a:pt x="109" y="224"/>
                  </a:lnTo>
                  <a:lnTo>
                    <a:pt x="113" y="222"/>
                  </a:lnTo>
                  <a:lnTo>
                    <a:pt x="118" y="220"/>
                  </a:lnTo>
                  <a:lnTo>
                    <a:pt x="122" y="218"/>
                  </a:lnTo>
                  <a:lnTo>
                    <a:pt x="125" y="216"/>
                  </a:lnTo>
                  <a:lnTo>
                    <a:pt x="130" y="214"/>
                  </a:lnTo>
                  <a:lnTo>
                    <a:pt x="133" y="211"/>
                  </a:lnTo>
                  <a:lnTo>
                    <a:pt x="137" y="208"/>
                  </a:lnTo>
                  <a:lnTo>
                    <a:pt x="140" y="205"/>
                  </a:lnTo>
                  <a:lnTo>
                    <a:pt x="144" y="202"/>
                  </a:lnTo>
                  <a:lnTo>
                    <a:pt x="147" y="199"/>
                  </a:lnTo>
                  <a:lnTo>
                    <a:pt x="150" y="194"/>
                  </a:lnTo>
                  <a:lnTo>
                    <a:pt x="153" y="190"/>
                  </a:lnTo>
                  <a:lnTo>
                    <a:pt x="153" y="191"/>
                  </a:lnTo>
                  <a:lnTo>
                    <a:pt x="155" y="191"/>
                  </a:lnTo>
                  <a:lnTo>
                    <a:pt x="155" y="192"/>
                  </a:lnTo>
                  <a:lnTo>
                    <a:pt x="155" y="193"/>
                  </a:lnTo>
                  <a:lnTo>
                    <a:pt x="156" y="193"/>
                  </a:lnTo>
                  <a:lnTo>
                    <a:pt x="156" y="194"/>
                  </a:lnTo>
                  <a:lnTo>
                    <a:pt x="156" y="195"/>
                  </a:lnTo>
                  <a:lnTo>
                    <a:pt x="157" y="196"/>
                  </a:lnTo>
                  <a:lnTo>
                    <a:pt x="158" y="200"/>
                  </a:lnTo>
                  <a:lnTo>
                    <a:pt x="159" y="202"/>
                  </a:lnTo>
                  <a:lnTo>
                    <a:pt x="160" y="204"/>
                  </a:lnTo>
                  <a:lnTo>
                    <a:pt x="161" y="206"/>
                  </a:lnTo>
                  <a:lnTo>
                    <a:pt x="162" y="208"/>
                  </a:lnTo>
                  <a:lnTo>
                    <a:pt x="163" y="209"/>
                  </a:lnTo>
                  <a:lnTo>
                    <a:pt x="164" y="211"/>
                  </a:lnTo>
                  <a:lnTo>
                    <a:pt x="164" y="212"/>
                  </a:lnTo>
                  <a:lnTo>
                    <a:pt x="221" y="204"/>
                  </a:lnTo>
                  <a:lnTo>
                    <a:pt x="219" y="201"/>
                  </a:lnTo>
                  <a:lnTo>
                    <a:pt x="217" y="198"/>
                  </a:lnTo>
                  <a:lnTo>
                    <a:pt x="214" y="193"/>
                  </a:lnTo>
                  <a:lnTo>
                    <a:pt x="212" y="190"/>
                  </a:lnTo>
                  <a:lnTo>
                    <a:pt x="211" y="187"/>
                  </a:lnTo>
                  <a:lnTo>
                    <a:pt x="209" y="184"/>
                  </a:lnTo>
                  <a:lnTo>
                    <a:pt x="208" y="180"/>
                  </a:lnTo>
                  <a:lnTo>
                    <a:pt x="207" y="177"/>
                  </a:lnTo>
                  <a:lnTo>
                    <a:pt x="206" y="174"/>
                  </a:lnTo>
                  <a:lnTo>
                    <a:pt x="205" y="170"/>
                  </a:lnTo>
                  <a:lnTo>
                    <a:pt x="203" y="166"/>
                  </a:lnTo>
                  <a:lnTo>
                    <a:pt x="201" y="160"/>
                  </a:lnTo>
                  <a:lnTo>
                    <a:pt x="200" y="155"/>
                  </a:lnTo>
                  <a:lnTo>
                    <a:pt x="199" y="150"/>
                  </a:lnTo>
                  <a:lnTo>
                    <a:pt x="198" y="143"/>
                  </a:lnTo>
                  <a:lnTo>
                    <a:pt x="197" y="137"/>
                  </a:lnTo>
                  <a:lnTo>
                    <a:pt x="188" y="71"/>
                  </a:lnTo>
                  <a:lnTo>
                    <a:pt x="186" y="62"/>
                  </a:lnTo>
                  <a:lnTo>
                    <a:pt x="185" y="55"/>
                  </a:lnTo>
                  <a:lnTo>
                    <a:pt x="183" y="47"/>
                  </a:lnTo>
                  <a:lnTo>
                    <a:pt x="181" y="41"/>
                  </a:lnTo>
                  <a:lnTo>
                    <a:pt x="180" y="36"/>
                  </a:lnTo>
                  <a:lnTo>
                    <a:pt x="177" y="30"/>
                  </a:lnTo>
                  <a:lnTo>
                    <a:pt x="175" y="26"/>
                  </a:lnTo>
                  <a:lnTo>
                    <a:pt x="172" y="23"/>
                  </a:lnTo>
                  <a:lnTo>
                    <a:pt x="170" y="20"/>
                  </a:lnTo>
                  <a:lnTo>
                    <a:pt x="166" y="16"/>
                  </a:lnTo>
                  <a:lnTo>
                    <a:pt x="163" y="14"/>
                  </a:lnTo>
                  <a:lnTo>
                    <a:pt x="160" y="11"/>
                  </a:lnTo>
                  <a:lnTo>
                    <a:pt x="157" y="9"/>
                  </a:lnTo>
                  <a:lnTo>
                    <a:pt x="152" y="7"/>
                  </a:lnTo>
                  <a:lnTo>
                    <a:pt x="148" y="6"/>
                  </a:lnTo>
                  <a:lnTo>
                    <a:pt x="143" y="4"/>
                  </a:lnTo>
                  <a:lnTo>
                    <a:pt x="137" y="3"/>
                  </a:lnTo>
                  <a:lnTo>
                    <a:pt x="132" y="1"/>
                  </a:lnTo>
                  <a:lnTo>
                    <a:pt x="125" y="1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2" y="1"/>
                  </a:lnTo>
                  <a:lnTo>
                    <a:pt x="94" y="3"/>
                  </a:lnTo>
                  <a:lnTo>
                    <a:pt x="85" y="4"/>
                  </a:lnTo>
                  <a:lnTo>
                    <a:pt x="74" y="6"/>
                  </a:lnTo>
                  <a:lnTo>
                    <a:pt x="65" y="8"/>
                  </a:lnTo>
                  <a:lnTo>
                    <a:pt x="57" y="10"/>
                  </a:lnTo>
                  <a:lnTo>
                    <a:pt x="48" y="13"/>
                  </a:lnTo>
                  <a:lnTo>
                    <a:pt x="41" y="16"/>
                  </a:lnTo>
                  <a:lnTo>
                    <a:pt x="35" y="20"/>
                  </a:lnTo>
                  <a:lnTo>
                    <a:pt x="28" y="24"/>
                  </a:lnTo>
                  <a:lnTo>
                    <a:pt x="23" y="28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1" y="43"/>
                  </a:lnTo>
                  <a:lnTo>
                    <a:pt x="8" y="49"/>
                  </a:lnTo>
                  <a:lnTo>
                    <a:pt x="5" y="56"/>
                  </a:lnTo>
                  <a:lnTo>
                    <a:pt x="3" y="62"/>
                  </a:lnTo>
                  <a:lnTo>
                    <a:pt x="1" y="70"/>
                  </a:lnTo>
                  <a:lnTo>
                    <a:pt x="0" y="77"/>
                  </a:lnTo>
                  <a:lnTo>
                    <a:pt x="53" y="79"/>
                  </a:lnTo>
                  <a:lnTo>
                    <a:pt x="54" y="75"/>
                  </a:lnTo>
                  <a:lnTo>
                    <a:pt x="56" y="72"/>
                  </a:lnTo>
                  <a:lnTo>
                    <a:pt x="57" y="69"/>
                  </a:lnTo>
                  <a:lnTo>
                    <a:pt x="58" y="65"/>
                  </a:lnTo>
                  <a:lnTo>
                    <a:pt x="59" y="63"/>
                  </a:lnTo>
                  <a:lnTo>
                    <a:pt x="61" y="60"/>
                  </a:lnTo>
                  <a:lnTo>
                    <a:pt x="62" y="58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6037200" y="5326200"/>
              <a:ext cx="31680" cy="36360"/>
            </a:xfrm>
            <a:custGeom>
              <a:avLst/>
              <a:gdLst/>
              <a:ahLst/>
              <a:rect l="l" t="t" r="r" b="b"/>
              <a:pathLst>
                <a:path w="142" h="227">
                  <a:moveTo>
                    <a:pt x="76" y="222"/>
                  </a:moveTo>
                  <a:lnTo>
                    <a:pt x="19" y="227"/>
                  </a:lnTo>
                  <a:lnTo>
                    <a:pt x="0" y="14"/>
                  </a:lnTo>
                  <a:lnTo>
                    <a:pt x="53" y="10"/>
                  </a:lnTo>
                  <a:lnTo>
                    <a:pt x="57" y="39"/>
                  </a:lnTo>
                  <a:lnTo>
                    <a:pt x="59" y="34"/>
                  </a:lnTo>
                  <a:lnTo>
                    <a:pt x="62" y="29"/>
                  </a:lnTo>
                  <a:lnTo>
                    <a:pt x="65" y="24"/>
                  </a:lnTo>
                  <a:lnTo>
                    <a:pt x="68" y="20"/>
                  </a:lnTo>
                  <a:lnTo>
                    <a:pt x="71" y="17"/>
                  </a:lnTo>
                  <a:lnTo>
                    <a:pt x="73" y="14"/>
                  </a:lnTo>
                  <a:lnTo>
                    <a:pt x="76" y="12"/>
                  </a:lnTo>
                  <a:lnTo>
                    <a:pt x="78" y="10"/>
                  </a:lnTo>
                  <a:lnTo>
                    <a:pt x="81" y="7"/>
                  </a:lnTo>
                  <a:lnTo>
                    <a:pt x="84" y="5"/>
                  </a:lnTo>
                  <a:lnTo>
                    <a:pt x="87" y="4"/>
                  </a:lnTo>
                  <a:lnTo>
                    <a:pt x="89" y="3"/>
                  </a:lnTo>
                  <a:lnTo>
                    <a:pt x="93" y="2"/>
                  </a:lnTo>
                  <a:lnTo>
                    <a:pt x="96" y="1"/>
                  </a:lnTo>
                  <a:lnTo>
                    <a:pt x="99" y="1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7" y="2"/>
                  </a:lnTo>
                  <a:lnTo>
                    <a:pt x="132" y="4"/>
                  </a:lnTo>
                  <a:lnTo>
                    <a:pt x="137" y="5"/>
                  </a:lnTo>
                  <a:lnTo>
                    <a:pt x="142" y="7"/>
                  </a:lnTo>
                  <a:lnTo>
                    <a:pt x="127" y="59"/>
                  </a:lnTo>
                  <a:lnTo>
                    <a:pt x="124" y="56"/>
                  </a:lnTo>
                  <a:lnTo>
                    <a:pt x="121" y="55"/>
                  </a:lnTo>
                  <a:lnTo>
                    <a:pt x="116" y="53"/>
                  </a:lnTo>
                  <a:lnTo>
                    <a:pt x="113" y="52"/>
                  </a:lnTo>
                  <a:lnTo>
                    <a:pt x="110" y="52"/>
                  </a:lnTo>
                  <a:lnTo>
                    <a:pt x="107" y="51"/>
                  </a:lnTo>
                  <a:lnTo>
                    <a:pt x="103" y="51"/>
                  </a:lnTo>
                  <a:lnTo>
                    <a:pt x="100" y="51"/>
                  </a:lnTo>
                  <a:lnTo>
                    <a:pt x="97" y="52"/>
                  </a:lnTo>
                  <a:lnTo>
                    <a:pt x="95" y="52"/>
                  </a:lnTo>
                  <a:lnTo>
                    <a:pt x="91" y="53"/>
                  </a:lnTo>
                  <a:lnTo>
                    <a:pt x="89" y="54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82" y="58"/>
                  </a:lnTo>
                  <a:lnTo>
                    <a:pt x="81" y="60"/>
                  </a:lnTo>
                  <a:lnTo>
                    <a:pt x="78" y="62"/>
                  </a:lnTo>
                  <a:lnTo>
                    <a:pt x="76" y="64"/>
                  </a:lnTo>
                  <a:lnTo>
                    <a:pt x="75" y="66"/>
                  </a:lnTo>
                  <a:lnTo>
                    <a:pt x="73" y="69"/>
                  </a:lnTo>
                  <a:lnTo>
                    <a:pt x="72" y="72"/>
                  </a:lnTo>
                  <a:lnTo>
                    <a:pt x="71" y="76"/>
                  </a:lnTo>
                  <a:lnTo>
                    <a:pt x="70" y="80"/>
                  </a:lnTo>
                  <a:lnTo>
                    <a:pt x="69" y="84"/>
                  </a:lnTo>
                  <a:lnTo>
                    <a:pt x="69" y="89"/>
                  </a:lnTo>
                  <a:lnTo>
                    <a:pt x="68" y="95"/>
                  </a:lnTo>
                  <a:lnTo>
                    <a:pt x="68" y="102"/>
                  </a:lnTo>
                  <a:lnTo>
                    <a:pt x="68" y="111"/>
                  </a:lnTo>
                  <a:lnTo>
                    <a:pt x="68" y="120"/>
                  </a:lnTo>
                  <a:lnTo>
                    <a:pt x="69" y="131"/>
                  </a:lnTo>
                  <a:lnTo>
                    <a:pt x="70" y="143"/>
                  </a:lnTo>
                  <a:lnTo>
                    <a:pt x="70" y="156"/>
                  </a:lnTo>
                  <a:lnTo>
                    <a:pt x="76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6072120" y="5313240"/>
              <a:ext cx="44640" cy="47880"/>
            </a:xfrm>
            <a:custGeom>
              <a:avLst/>
              <a:gdLst/>
              <a:ahLst/>
              <a:rect l="l" t="t" r="r" b="b"/>
              <a:pathLst>
                <a:path w="206" h="296">
                  <a:moveTo>
                    <a:pt x="5" y="296"/>
                  </a:moveTo>
                  <a:lnTo>
                    <a:pt x="0" y="1"/>
                  </a:lnTo>
                  <a:lnTo>
                    <a:pt x="57" y="0"/>
                  </a:lnTo>
                  <a:lnTo>
                    <a:pt x="59" y="157"/>
                  </a:lnTo>
                  <a:lnTo>
                    <a:pt x="126" y="80"/>
                  </a:lnTo>
                  <a:lnTo>
                    <a:pt x="197" y="79"/>
                  </a:lnTo>
                  <a:lnTo>
                    <a:pt x="124" y="158"/>
                  </a:lnTo>
                  <a:lnTo>
                    <a:pt x="206" y="292"/>
                  </a:lnTo>
                  <a:lnTo>
                    <a:pt x="144" y="293"/>
                  </a:lnTo>
                  <a:lnTo>
                    <a:pt x="88" y="198"/>
                  </a:lnTo>
                  <a:lnTo>
                    <a:pt x="62" y="227"/>
                  </a:lnTo>
                  <a:lnTo>
                    <a:pt x="63" y="295"/>
                  </a:lnTo>
                  <a:lnTo>
                    <a:pt x="5" y="29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6118200" y="5326200"/>
              <a:ext cx="44640" cy="34920"/>
            </a:xfrm>
            <a:custGeom>
              <a:avLst/>
              <a:gdLst/>
              <a:ahLst/>
              <a:rect l="l" t="t" r="r" b="b"/>
              <a:pathLst>
                <a:path w="204" h="223">
                  <a:moveTo>
                    <a:pt x="61" y="90"/>
                  </a:moveTo>
                  <a:lnTo>
                    <a:pt x="62" y="85"/>
                  </a:lnTo>
                  <a:lnTo>
                    <a:pt x="64" y="80"/>
                  </a:lnTo>
                  <a:lnTo>
                    <a:pt x="65" y="74"/>
                  </a:lnTo>
                  <a:lnTo>
                    <a:pt x="66" y="70"/>
                  </a:lnTo>
                  <a:lnTo>
                    <a:pt x="68" y="66"/>
                  </a:lnTo>
                  <a:lnTo>
                    <a:pt x="70" y="62"/>
                  </a:lnTo>
                  <a:lnTo>
                    <a:pt x="72" y="59"/>
                  </a:lnTo>
                  <a:lnTo>
                    <a:pt x="76" y="54"/>
                  </a:lnTo>
                  <a:lnTo>
                    <a:pt x="79" y="52"/>
                  </a:lnTo>
                  <a:lnTo>
                    <a:pt x="83" y="49"/>
                  </a:lnTo>
                  <a:lnTo>
                    <a:pt x="86" y="47"/>
                  </a:lnTo>
                  <a:lnTo>
                    <a:pt x="91" y="46"/>
                  </a:lnTo>
                  <a:lnTo>
                    <a:pt x="94" y="45"/>
                  </a:lnTo>
                  <a:lnTo>
                    <a:pt x="98" y="44"/>
                  </a:lnTo>
                  <a:lnTo>
                    <a:pt x="103" y="43"/>
                  </a:lnTo>
                  <a:lnTo>
                    <a:pt x="108" y="43"/>
                  </a:lnTo>
                  <a:lnTo>
                    <a:pt x="113" y="44"/>
                  </a:lnTo>
                  <a:lnTo>
                    <a:pt x="116" y="45"/>
                  </a:lnTo>
                  <a:lnTo>
                    <a:pt x="120" y="46"/>
                  </a:lnTo>
                  <a:lnTo>
                    <a:pt x="123" y="47"/>
                  </a:lnTo>
                  <a:lnTo>
                    <a:pt x="128" y="49"/>
                  </a:lnTo>
                  <a:lnTo>
                    <a:pt x="131" y="51"/>
                  </a:lnTo>
                  <a:lnTo>
                    <a:pt x="134" y="54"/>
                  </a:lnTo>
                  <a:lnTo>
                    <a:pt x="138" y="57"/>
                  </a:lnTo>
                  <a:lnTo>
                    <a:pt x="140" y="61"/>
                  </a:lnTo>
                  <a:lnTo>
                    <a:pt x="142" y="65"/>
                  </a:lnTo>
                  <a:lnTo>
                    <a:pt x="144" y="69"/>
                  </a:lnTo>
                  <a:lnTo>
                    <a:pt x="145" y="73"/>
                  </a:lnTo>
                  <a:lnTo>
                    <a:pt x="146" y="79"/>
                  </a:lnTo>
                  <a:lnTo>
                    <a:pt x="147" y="84"/>
                  </a:lnTo>
                  <a:lnTo>
                    <a:pt x="148" y="89"/>
                  </a:lnTo>
                  <a:lnTo>
                    <a:pt x="148" y="95"/>
                  </a:lnTo>
                  <a:lnTo>
                    <a:pt x="61" y="90"/>
                  </a:lnTo>
                  <a:close/>
                  <a:moveTo>
                    <a:pt x="127" y="175"/>
                  </a:moveTo>
                  <a:lnTo>
                    <a:pt x="123" y="177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6" y="180"/>
                  </a:lnTo>
                  <a:lnTo>
                    <a:pt x="113" y="180"/>
                  </a:lnTo>
                  <a:lnTo>
                    <a:pt x="109" y="181"/>
                  </a:lnTo>
                  <a:lnTo>
                    <a:pt x="106" y="181"/>
                  </a:lnTo>
                  <a:lnTo>
                    <a:pt x="103" y="181"/>
                  </a:lnTo>
                  <a:lnTo>
                    <a:pt x="98" y="180"/>
                  </a:lnTo>
                  <a:lnTo>
                    <a:pt x="94" y="179"/>
                  </a:lnTo>
                  <a:lnTo>
                    <a:pt x="90" y="178"/>
                  </a:lnTo>
                  <a:lnTo>
                    <a:pt x="85" y="177"/>
                  </a:lnTo>
                  <a:lnTo>
                    <a:pt x="81" y="174"/>
                  </a:lnTo>
                  <a:lnTo>
                    <a:pt x="78" y="171"/>
                  </a:lnTo>
                  <a:lnTo>
                    <a:pt x="73" y="168"/>
                  </a:lnTo>
                  <a:lnTo>
                    <a:pt x="70" y="165"/>
                  </a:lnTo>
                  <a:lnTo>
                    <a:pt x="68" y="161"/>
                  </a:lnTo>
                  <a:lnTo>
                    <a:pt x="65" y="157"/>
                  </a:lnTo>
                  <a:lnTo>
                    <a:pt x="64" y="152"/>
                  </a:lnTo>
                  <a:lnTo>
                    <a:pt x="61" y="148"/>
                  </a:lnTo>
                  <a:lnTo>
                    <a:pt x="60" y="143"/>
                  </a:lnTo>
                  <a:lnTo>
                    <a:pt x="59" y="137"/>
                  </a:lnTo>
                  <a:lnTo>
                    <a:pt x="59" y="131"/>
                  </a:lnTo>
                  <a:lnTo>
                    <a:pt x="59" y="126"/>
                  </a:lnTo>
                  <a:lnTo>
                    <a:pt x="203" y="133"/>
                  </a:lnTo>
                  <a:lnTo>
                    <a:pt x="204" y="117"/>
                  </a:lnTo>
                  <a:lnTo>
                    <a:pt x="204" y="102"/>
                  </a:lnTo>
                  <a:lnTo>
                    <a:pt x="203" y="88"/>
                  </a:lnTo>
                  <a:lnTo>
                    <a:pt x="201" y="76"/>
                  </a:lnTo>
                  <a:lnTo>
                    <a:pt x="197" y="64"/>
                  </a:lnTo>
                  <a:lnTo>
                    <a:pt x="193" y="53"/>
                  </a:lnTo>
                  <a:lnTo>
                    <a:pt x="188" y="44"/>
                  </a:lnTo>
                  <a:lnTo>
                    <a:pt x="182" y="35"/>
                  </a:lnTo>
                  <a:lnTo>
                    <a:pt x="175" y="28"/>
                  </a:lnTo>
                  <a:lnTo>
                    <a:pt x="167" y="20"/>
                  </a:lnTo>
                  <a:lnTo>
                    <a:pt x="159" y="15"/>
                  </a:lnTo>
                  <a:lnTo>
                    <a:pt x="150" y="9"/>
                  </a:lnTo>
                  <a:lnTo>
                    <a:pt x="140" y="6"/>
                  </a:lnTo>
                  <a:lnTo>
                    <a:pt x="130" y="3"/>
                  </a:lnTo>
                  <a:lnTo>
                    <a:pt x="119" y="1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2"/>
                  </a:lnTo>
                  <a:lnTo>
                    <a:pt x="67" y="5"/>
                  </a:lnTo>
                  <a:lnTo>
                    <a:pt x="58" y="8"/>
                  </a:lnTo>
                  <a:lnTo>
                    <a:pt x="49" y="14"/>
                  </a:lnTo>
                  <a:lnTo>
                    <a:pt x="41" y="19"/>
                  </a:lnTo>
                  <a:lnTo>
                    <a:pt x="33" y="25"/>
                  </a:lnTo>
                  <a:lnTo>
                    <a:pt x="27" y="33"/>
                  </a:lnTo>
                  <a:lnTo>
                    <a:pt x="20" y="41"/>
                  </a:lnTo>
                  <a:lnTo>
                    <a:pt x="15" y="51"/>
                  </a:lnTo>
                  <a:lnTo>
                    <a:pt x="10" y="61"/>
                  </a:lnTo>
                  <a:lnTo>
                    <a:pt x="7" y="71"/>
                  </a:lnTo>
                  <a:lnTo>
                    <a:pt x="4" y="82"/>
                  </a:lnTo>
                  <a:lnTo>
                    <a:pt x="2" y="95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4" y="148"/>
                  </a:lnTo>
                  <a:lnTo>
                    <a:pt x="6" y="158"/>
                  </a:lnTo>
                  <a:lnTo>
                    <a:pt x="9" y="166"/>
                  </a:lnTo>
                  <a:lnTo>
                    <a:pt x="14" y="175"/>
                  </a:lnTo>
                  <a:lnTo>
                    <a:pt x="18" y="182"/>
                  </a:lnTo>
                  <a:lnTo>
                    <a:pt x="24" y="191"/>
                  </a:lnTo>
                  <a:lnTo>
                    <a:pt x="33" y="199"/>
                  </a:lnTo>
                  <a:lnTo>
                    <a:pt x="42" y="206"/>
                  </a:lnTo>
                  <a:lnTo>
                    <a:pt x="52" y="211"/>
                  </a:lnTo>
                  <a:lnTo>
                    <a:pt x="61" y="216"/>
                  </a:lnTo>
                  <a:lnTo>
                    <a:pt x="73" y="219"/>
                  </a:lnTo>
                  <a:lnTo>
                    <a:pt x="86" y="222"/>
                  </a:lnTo>
                  <a:lnTo>
                    <a:pt x="101" y="223"/>
                  </a:lnTo>
                  <a:lnTo>
                    <a:pt x="109" y="223"/>
                  </a:lnTo>
                  <a:lnTo>
                    <a:pt x="117" y="223"/>
                  </a:lnTo>
                  <a:lnTo>
                    <a:pt x="126" y="222"/>
                  </a:lnTo>
                  <a:lnTo>
                    <a:pt x="133" y="220"/>
                  </a:lnTo>
                  <a:lnTo>
                    <a:pt x="141" y="218"/>
                  </a:lnTo>
                  <a:lnTo>
                    <a:pt x="147" y="216"/>
                  </a:lnTo>
                  <a:lnTo>
                    <a:pt x="155" y="213"/>
                  </a:lnTo>
                  <a:lnTo>
                    <a:pt x="160" y="210"/>
                  </a:lnTo>
                  <a:lnTo>
                    <a:pt x="167" y="206"/>
                  </a:lnTo>
                  <a:lnTo>
                    <a:pt x="172" y="201"/>
                  </a:lnTo>
                  <a:lnTo>
                    <a:pt x="178" y="197"/>
                  </a:lnTo>
                  <a:lnTo>
                    <a:pt x="182" y="191"/>
                  </a:lnTo>
                  <a:lnTo>
                    <a:pt x="188" y="185"/>
                  </a:lnTo>
                  <a:lnTo>
                    <a:pt x="191" y="179"/>
                  </a:lnTo>
                  <a:lnTo>
                    <a:pt x="195" y="173"/>
                  </a:lnTo>
                  <a:lnTo>
                    <a:pt x="198" y="165"/>
                  </a:lnTo>
                  <a:lnTo>
                    <a:pt x="142" y="152"/>
                  </a:lnTo>
                  <a:lnTo>
                    <a:pt x="140" y="155"/>
                  </a:lnTo>
                  <a:lnTo>
                    <a:pt x="139" y="160"/>
                  </a:lnTo>
                  <a:lnTo>
                    <a:pt x="136" y="163"/>
                  </a:lnTo>
                  <a:lnTo>
                    <a:pt x="135" y="166"/>
                  </a:lnTo>
                  <a:lnTo>
                    <a:pt x="133" y="168"/>
                  </a:lnTo>
                  <a:lnTo>
                    <a:pt x="131" y="170"/>
                  </a:lnTo>
                  <a:lnTo>
                    <a:pt x="129" y="173"/>
                  </a:lnTo>
                  <a:lnTo>
                    <a:pt x="127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6165720" y="5315040"/>
              <a:ext cx="28800" cy="48960"/>
            </a:xfrm>
            <a:custGeom>
              <a:avLst/>
              <a:gdLst/>
              <a:ahLst/>
              <a:rect l="l" t="t" r="r" b="b"/>
              <a:pathLst>
                <a:path w="125" h="293">
                  <a:moveTo>
                    <a:pt x="124" y="76"/>
                  </a:moveTo>
                  <a:lnTo>
                    <a:pt x="124" y="120"/>
                  </a:lnTo>
                  <a:lnTo>
                    <a:pt x="84" y="120"/>
                  </a:lnTo>
                  <a:lnTo>
                    <a:pt x="82" y="207"/>
                  </a:lnTo>
                  <a:lnTo>
                    <a:pt x="82" y="212"/>
                  </a:lnTo>
                  <a:lnTo>
                    <a:pt x="82" y="218"/>
                  </a:lnTo>
                  <a:lnTo>
                    <a:pt x="82" y="223"/>
                  </a:lnTo>
                  <a:lnTo>
                    <a:pt x="82" y="227"/>
                  </a:lnTo>
                  <a:lnTo>
                    <a:pt x="82" y="230"/>
                  </a:lnTo>
                  <a:lnTo>
                    <a:pt x="82" y="233"/>
                  </a:lnTo>
                  <a:lnTo>
                    <a:pt x="82" y="236"/>
                  </a:lnTo>
                  <a:lnTo>
                    <a:pt x="84" y="237"/>
                  </a:lnTo>
                  <a:lnTo>
                    <a:pt x="84" y="238"/>
                  </a:lnTo>
                  <a:lnTo>
                    <a:pt x="84" y="239"/>
                  </a:lnTo>
                  <a:lnTo>
                    <a:pt x="85" y="240"/>
                  </a:lnTo>
                  <a:lnTo>
                    <a:pt x="85" y="241"/>
                  </a:lnTo>
                  <a:lnTo>
                    <a:pt x="86" y="242"/>
                  </a:lnTo>
                  <a:lnTo>
                    <a:pt x="86" y="242"/>
                  </a:lnTo>
                  <a:lnTo>
                    <a:pt x="87" y="243"/>
                  </a:lnTo>
                  <a:lnTo>
                    <a:pt x="88" y="244"/>
                  </a:lnTo>
                  <a:lnTo>
                    <a:pt x="89" y="245"/>
                  </a:lnTo>
                  <a:lnTo>
                    <a:pt x="90" y="245"/>
                  </a:lnTo>
                  <a:lnTo>
                    <a:pt x="91" y="246"/>
                  </a:lnTo>
                  <a:lnTo>
                    <a:pt x="92" y="246"/>
                  </a:lnTo>
                  <a:lnTo>
                    <a:pt x="93" y="246"/>
                  </a:lnTo>
                  <a:lnTo>
                    <a:pt x="94" y="247"/>
                  </a:lnTo>
                  <a:lnTo>
                    <a:pt x="97" y="247"/>
                  </a:lnTo>
                  <a:lnTo>
                    <a:pt x="98" y="247"/>
                  </a:lnTo>
                  <a:lnTo>
                    <a:pt x="100" y="247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8" y="246"/>
                  </a:lnTo>
                  <a:lnTo>
                    <a:pt x="111" y="245"/>
                  </a:lnTo>
                  <a:lnTo>
                    <a:pt x="114" y="244"/>
                  </a:lnTo>
                  <a:lnTo>
                    <a:pt x="117" y="243"/>
                  </a:lnTo>
                  <a:lnTo>
                    <a:pt x="121" y="242"/>
                  </a:lnTo>
                  <a:lnTo>
                    <a:pt x="125" y="286"/>
                  </a:lnTo>
                  <a:lnTo>
                    <a:pt x="121" y="288"/>
                  </a:lnTo>
                  <a:lnTo>
                    <a:pt x="115" y="290"/>
                  </a:lnTo>
                  <a:lnTo>
                    <a:pt x="110" y="291"/>
                  </a:lnTo>
                  <a:lnTo>
                    <a:pt x="103" y="292"/>
                  </a:lnTo>
                  <a:lnTo>
                    <a:pt x="98" y="293"/>
                  </a:lnTo>
                  <a:lnTo>
                    <a:pt x="92" y="293"/>
                  </a:lnTo>
                  <a:lnTo>
                    <a:pt x="86" y="293"/>
                  </a:lnTo>
                  <a:lnTo>
                    <a:pt x="79" y="293"/>
                  </a:lnTo>
                  <a:lnTo>
                    <a:pt x="76" y="293"/>
                  </a:lnTo>
                  <a:lnTo>
                    <a:pt x="72" y="293"/>
                  </a:lnTo>
                  <a:lnTo>
                    <a:pt x="68" y="293"/>
                  </a:lnTo>
                  <a:lnTo>
                    <a:pt x="65" y="292"/>
                  </a:lnTo>
                  <a:lnTo>
                    <a:pt x="61" y="291"/>
                  </a:lnTo>
                  <a:lnTo>
                    <a:pt x="57" y="290"/>
                  </a:lnTo>
                  <a:lnTo>
                    <a:pt x="54" y="289"/>
                  </a:lnTo>
                  <a:lnTo>
                    <a:pt x="51" y="288"/>
                  </a:lnTo>
                  <a:lnTo>
                    <a:pt x="49" y="287"/>
                  </a:lnTo>
                  <a:lnTo>
                    <a:pt x="45" y="285"/>
                  </a:lnTo>
                  <a:lnTo>
                    <a:pt x="43" y="283"/>
                  </a:lnTo>
                  <a:lnTo>
                    <a:pt x="41" y="281"/>
                  </a:lnTo>
                  <a:lnTo>
                    <a:pt x="39" y="280"/>
                  </a:lnTo>
                  <a:lnTo>
                    <a:pt x="37" y="278"/>
                  </a:lnTo>
                  <a:lnTo>
                    <a:pt x="35" y="276"/>
                  </a:lnTo>
                  <a:lnTo>
                    <a:pt x="34" y="274"/>
                  </a:lnTo>
                  <a:lnTo>
                    <a:pt x="31" y="272"/>
                  </a:lnTo>
                  <a:lnTo>
                    <a:pt x="30" y="270"/>
                  </a:lnTo>
                  <a:lnTo>
                    <a:pt x="29" y="267"/>
                  </a:lnTo>
                  <a:lnTo>
                    <a:pt x="28" y="264"/>
                  </a:lnTo>
                  <a:lnTo>
                    <a:pt x="28" y="262"/>
                  </a:lnTo>
                  <a:lnTo>
                    <a:pt x="27" y="259"/>
                  </a:lnTo>
                  <a:lnTo>
                    <a:pt x="26" y="256"/>
                  </a:lnTo>
                  <a:lnTo>
                    <a:pt x="26" y="253"/>
                  </a:lnTo>
                  <a:lnTo>
                    <a:pt x="25" y="249"/>
                  </a:lnTo>
                  <a:lnTo>
                    <a:pt x="25" y="246"/>
                  </a:lnTo>
                  <a:lnTo>
                    <a:pt x="25" y="242"/>
                  </a:lnTo>
                  <a:lnTo>
                    <a:pt x="25" y="238"/>
                  </a:lnTo>
                  <a:lnTo>
                    <a:pt x="25" y="232"/>
                  </a:lnTo>
                  <a:lnTo>
                    <a:pt x="25" y="226"/>
                  </a:lnTo>
                  <a:lnTo>
                    <a:pt x="25" y="220"/>
                  </a:lnTo>
                  <a:lnTo>
                    <a:pt x="25" y="212"/>
                  </a:lnTo>
                  <a:lnTo>
                    <a:pt x="26" y="119"/>
                  </a:lnTo>
                  <a:lnTo>
                    <a:pt x="0" y="118"/>
                  </a:lnTo>
                  <a:lnTo>
                    <a:pt x="1" y="74"/>
                  </a:lnTo>
                  <a:lnTo>
                    <a:pt x="27" y="74"/>
                  </a:lnTo>
                  <a:lnTo>
                    <a:pt x="28" y="32"/>
                  </a:lnTo>
                  <a:lnTo>
                    <a:pt x="86" y="0"/>
                  </a:lnTo>
                  <a:lnTo>
                    <a:pt x="85" y="75"/>
                  </a:lnTo>
                  <a:lnTo>
                    <a:pt x="12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6219720" y="5316480"/>
              <a:ext cx="57240" cy="47520"/>
            </a:xfrm>
            <a:custGeom>
              <a:avLst/>
              <a:gdLst/>
              <a:ahLst/>
              <a:rect l="l" t="t" r="r" b="b"/>
              <a:pathLst>
                <a:path w="255" h="301">
                  <a:moveTo>
                    <a:pt x="120" y="60"/>
                  </a:moveTo>
                  <a:lnTo>
                    <a:pt x="127" y="61"/>
                  </a:lnTo>
                  <a:lnTo>
                    <a:pt x="134" y="62"/>
                  </a:lnTo>
                  <a:lnTo>
                    <a:pt x="140" y="63"/>
                  </a:lnTo>
                  <a:lnTo>
                    <a:pt x="146" y="64"/>
                  </a:lnTo>
                  <a:lnTo>
                    <a:pt x="151" y="65"/>
                  </a:lnTo>
                  <a:lnTo>
                    <a:pt x="156" y="66"/>
                  </a:lnTo>
                  <a:lnTo>
                    <a:pt x="159" y="66"/>
                  </a:lnTo>
                  <a:lnTo>
                    <a:pt x="162" y="67"/>
                  </a:lnTo>
                  <a:lnTo>
                    <a:pt x="165" y="68"/>
                  </a:lnTo>
                  <a:lnTo>
                    <a:pt x="169" y="71"/>
                  </a:lnTo>
                  <a:lnTo>
                    <a:pt x="172" y="72"/>
                  </a:lnTo>
                  <a:lnTo>
                    <a:pt x="175" y="74"/>
                  </a:lnTo>
                  <a:lnTo>
                    <a:pt x="179" y="76"/>
                  </a:lnTo>
                  <a:lnTo>
                    <a:pt x="181" y="78"/>
                  </a:lnTo>
                  <a:lnTo>
                    <a:pt x="183" y="80"/>
                  </a:lnTo>
                  <a:lnTo>
                    <a:pt x="185" y="83"/>
                  </a:lnTo>
                  <a:lnTo>
                    <a:pt x="187" y="87"/>
                  </a:lnTo>
                  <a:lnTo>
                    <a:pt x="188" y="90"/>
                  </a:lnTo>
                  <a:lnTo>
                    <a:pt x="189" y="93"/>
                  </a:lnTo>
                  <a:lnTo>
                    <a:pt x="190" y="96"/>
                  </a:lnTo>
                  <a:lnTo>
                    <a:pt x="192" y="99"/>
                  </a:lnTo>
                  <a:lnTo>
                    <a:pt x="192" y="104"/>
                  </a:lnTo>
                  <a:lnTo>
                    <a:pt x="192" y="107"/>
                  </a:lnTo>
                  <a:lnTo>
                    <a:pt x="192" y="111"/>
                  </a:lnTo>
                  <a:lnTo>
                    <a:pt x="190" y="114"/>
                  </a:lnTo>
                  <a:lnTo>
                    <a:pt x="190" y="117"/>
                  </a:lnTo>
                  <a:lnTo>
                    <a:pt x="189" y="120"/>
                  </a:lnTo>
                  <a:lnTo>
                    <a:pt x="188" y="123"/>
                  </a:lnTo>
                  <a:lnTo>
                    <a:pt x="187" y="126"/>
                  </a:lnTo>
                  <a:lnTo>
                    <a:pt x="185" y="128"/>
                  </a:lnTo>
                  <a:lnTo>
                    <a:pt x="184" y="130"/>
                  </a:lnTo>
                  <a:lnTo>
                    <a:pt x="182" y="132"/>
                  </a:lnTo>
                  <a:lnTo>
                    <a:pt x="180" y="134"/>
                  </a:lnTo>
                  <a:lnTo>
                    <a:pt x="177" y="137"/>
                  </a:lnTo>
                  <a:lnTo>
                    <a:pt x="175" y="139"/>
                  </a:lnTo>
                  <a:lnTo>
                    <a:pt x="173" y="141"/>
                  </a:lnTo>
                  <a:lnTo>
                    <a:pt x="170" y="142"/>
                  </a:lnTo>
                  <a:lnTo>
                    <a:pt x="168" y="143"/>
                  </a:lnTo>
                  <a:lnTo>
                    <a:pt x="164" y="144"/>
                  </a:lnTo>
                  <a:lnTo>
                    <a:pt x="161" y="145"/>
                  </a:lnTo>
                  <a:lnTo>
                    <a:pt x="158" y="146"/>
                  </a:lnTo>
                  <a:lnTo>
                    <a:pt x="153" y="146"/>
                  </a:lnTo>
                  <a:lnTo>
                    <a:pt x="148" y="146"/>
                  </a:lnTo>
                  <a:lnTo>
                    <a:pt x="143" y="146"/>
                  </a:lnTo>
                  <a:lnTo>
                    <a:pt x="136" y="146"/>
                  </a:lnTo>
                  <a:lnTo>
                    <a:pt x="130" y="145"/>
                  </a:lnTo>
                  <a:lnTo>
                    <a:pt x="122" y="145"/>
                  </a:lnTo>
                  <a:lnTo>
                    <a:pt x="113" y="144"/>
                  </a:lnTo>
                  <a:lnTo>
                    <a:pt x="79" y="140"/>
                  </a:lnTo>
                  <a:lnTo>
                    <a:pt x="90" y="57"/>
                  </a:lnTo>
                  <a:lnTo>
                    <a:pt x="120" y="60"/>
                  </a:lnTo>
                  <a:close/>
                  <a:moveTo>
                    <a:pt x="60" y="301"/>
                  </a:moveTo>
                  <a:lnTo>
                    <a:pt x="74" y="190"/>
                  </a:lnTo>
                  <a:lnTo>
                    <a:pt x="113" y="194"/>
                  </a:lnTo>
                  <a:lnTo>
                    <a:pt x="123" y="195"/>
                  </a:lnTo>
                  <a:lnTo>
                    <a:pt x="133" y="196"/>
                  </a:lnTo>
                  <a:lnTo>
                    <a:pt x="142" y="197"/>
                  </a:lnTo>
                  <a:lnTo>
                    <a:pt x="149" y="197"/>
                  </a:lnTo>
                  <a:lnTo>
                    <a:pt x="157" y="198"/>
                  </a:lnTo>
                  <a:lnTo>
                    <a:pt x="164" y="198"/>
                  </a:lnTo>
                  <a:lnTo>
                    <a:pt x="171" y="198"/>
                  </a:lnTo>
                  <a:lnTo>
                    <a:pt x="176" y="197"/>
                  </a:lnTo>
                  <a:lnTo>
                    <a:pt x="181" y="197"/>
                  </a:lnTo>
                  <a:lnTo>
                    <a:pt x="184" y="196"/>
                  </a:lnTo>
                  <a:lnTo>
                    <a:pt x="188" y="195"/>
                  </a:lnTo>
                  <a:lnTo>
                    <a:pt x="193" y="194"/>
                  </a:lnTo>
                  <a:lnTo>
                    <a:pt x="197" y="193"/>
                  </a:lnTo>
                  <a:lnTo>
                    <a:pt x="201" y="191"/>
                  </a:lnTo>
                  <a:lnTo>
                    <a:pt x="205" y="190"/>
                  </a:lnTo>
                  <a:lnTo>
                    <a:pt x="209" y="188"/>
                  </a:lnTo>
                  <a:lnTo>
                    <a:pt x="213" y="186"/>
                  </a:lnTo>
                  <a:lnTo>
                    <a:pt x="218" y="182"/>
                  </a:lnTo>
                  <a:lnTo>
                    <a:pt x="221" y="180"/>
                  </a:lnTo>
                  <a:lnTo>
                    <a:pt x="225" y="177"/>
                  </a:lnTo>
                  <a:lnTo>
                    <a:pt x="229" y="173"/>
                  </a:lnTo>
                  <a:lnTo>
                    <a:pt x="232" y="170"/>
                  </a:lnTo>
                  <a:lnTo>
                    <a:pt x="235" y="165"/>
                  </a:lnTo>
                  <a:lnTo>
                    <a:pt x="238" y="161"/>
                  </a:lnTo>
                  <a:lnTo>
                    <a:pt x="242" y="157"/>
                  </a:lnTo>
                  <a:lnTo>
                    <a:pt x="244" y="153"/>
                  </a:lnTo>
                  <a:lnTo>
                    <a:pt x="246" y="147"/>
                  </a:lnTo>
                  <a:lnTo>
                    <a:pt x="248" y="142"/>
                  </a:lnTo>
                  <a:lnTo>
                    <a:pt x="250" y="137"/>
                  </a:lnTo>
                  <a:lnTo>
                    <a:pt x="251" y="130"/>
                  </a:lnTo>
                  <a:lnTo>
                    <a:pt x="252" y="124"/>
                  </a:lnTo>
                  <a:lnTo>
                    <a:pt x="254" y="117"/>
                  </a:lnTo>
                  <a:lnTo>
                    <a:pt x="255" y="109"/>
                  </a:lnTo>
                  <a:lnTo>
                    <a:pt x="255" y="100"/>
                  </a:lnTo>
                  <a:lnTo>
                    <a:pt x="255" y="93"/>
                  </a:lnTo>
                  <a:lnTo>
                    <a:pt x="254" y="85"/>
                  </a:lnTo>
                  <a:lnTo>
                    <a:pt x="251" y="78"/>
                  </a:lnTo>
                  <a:lnTo>
                    <a:pt x="249" y="72"/>
                  </a:lnTo>
                  <a:lnTo>
                    <a:pt x="247" y="64"/>
                  </a:lnTo>
                  <a:lnTo>
                    <a:pt x="244" y="59"/>
                  </a:lnTo>
                  <a:lnTo>
                    <a:pt x="239" y="52"/>
                  </a:lnTo>
                  <a:lnTo>
                    <a:pt x="235" y="47"/>
                  </a:lnTo>
                  <a:lnTo>
                    <a:pt x="231" y="42"/>
                  </a:lnTo>
                  <a:lnTo>
                    <a:pt x="226" y="38"/>
                  </a:lnTo>
                  <a:lnTo>
                    <a:pt x="221" y="34"/>
                  </a:lnTo>
                  <a:lnTo>
                    <a:pt x="215" y="30"/>
                  </a:lnTo>
                  <a:lnTo>
                    <a:pt x="210" y="27"/>
                  </a:lnTo>
                  <a:lnTo>
                    <a:pt x="204" y="25"/>
                  </a:lnTo>
                  <a:lnTo>
                    <a:pt x="199" y="23"/>
                  </a:lnTo>
                  <a:lnTo>
                    <a:pt x="194" y="22"/>
                  </a:lnTo>
                  <a:lnTo>
                    <a:pt x="186" y="19"/>
                  </a:lnTo>
                  <a:lnTo>
                    <a:pt x="179" y="18"/>
                  </a:lnTo>
                  <a:lnTo>
                    <a:pt x="169" y="16"/>
                  </a:lnTo>
                  <a:lnTo>
                    <a:pt x="158" y="15"/>
                  </a:lnTo>
                  <a:lnTo>
                    <a:pt x="146" y="13"/>
                  </a:lnTo>
                  <a:lnTo>
                    <a:pt x="133" y="12"/>
                  </a:lnTo>
                  <a:lnTo>
                    <a:pt x="36" y="0"/>
                  </a:lnTo>
                  <a:lnTo>
                    <a:pt x="0" y="293"/>
                  </a:lnTo>
                  <a:lnTo>
                    <a:pt x="60" y="3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6276960" y="5335560"/>
              <a:ext cx="38160" cy="34920"/>
            </a:xfrm>
            <a:custGeom>
              <a:avLst/>
              <a:gdLst/>
              <a:ahLst/>
              <a:rect l="l" t="t" r="r" b="b"/>
              <a:pathLst>
                <a:path w="177" h="221">
                  <a:moveTo>
                    <a:pt x="56" y="221"/>
                  </a:moveTo>
                  <a:lnTo>
                    <a:pt x="0" y="210"/>
                  </a:lnTo>
                  <a:lnTo>
                    <a:pt x="39" y="0"/>
                  </a:lnTo>
                  <a:lnTo>
                    <a:pt x="92" y="10"/>
                  </a:lnTo>
                  <a:lnTo>
                    <a:pt x="87" y="40"/>
                  </a:lnTo>
                  <a:lnTo>
                    <a:pt x="91" y="35"/>
                  </a:lnTo>
                  <a:lnTo>
                    <a:pt x="94" y="31"/>
                  </a:lnTo>
                  <a:lnTo>
                    <a:pt x="99" y="28"/>
                  </a:lnTo>
                  <a:lnTo>
                    <a:pt x="103" y="25"/>
                  </a:lnTo>
                  <a:lnTo>
                    <a:pt x="106" y="22"/>
                  </a:lnTo>
                  <a:lnTo>
                    <a:pt x="109" y="19"/>
                  </a:lnTo>
                  <a:lnTo>
                    <a:pt x="113" y="17"/>
                  </a:lnTo>
                  <a:lnTo>
                    <a:pt x="116" y="16"/>
                  </a:lnTo>
                  <a:lnTo>
                    <a:pt x="119" y="15"/>
                  </a:lnTo>
                  <a:lnTo>
                    <a:pt x="123" y="14"/>
                  </a:lnTo>
                  <a:lnTo>
                    <a:pt x="125" y="14"/>
                  </a:lnTo>
                  <a:lnTo>
                    <a:pt x="128" y="13"/>
                  </a:lnTo>
                  <a:lnTo>
                    <a:pt x="131" y="13"/>
                  </a:lnTo>
                  <a:lnTo>
                    <a:pt x="134" y="13"/>
                  </a:lnTo>
                  <a:lnTo>
                    <a:pt x="139" y="13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51" y="16"/>
                  </a:lnTo>
                  <a:lnTo>
                    <a:pt x="156" y="18"/>
                  </a:lnTo>
                  <a:lnTo>
                    <a:pt x="161" y="21"/>
                  </a:lnTo>
                  <a:lnTo>
                    <a:pt x="165" y="23"/>
                  </a:lnTo>
                  <a:lnTo>
                    <a:pt x="169" y="25"/>
                  </a:lnTo>
                  <a:lnTo>
                    <a:pt x="173" y="28"/>
                  </a:lnTo>
                  <a:lnTo>
                    <a:pt x="177" y="31"/>
                  </a:lnTo>
                  <a:lnTo>
                    <a:pt x="151" y="77"/>
                  </a:lnTo>
                  <a:lnTo>
                    <a:pt x="148" y="74"/>
                  </a:lnTo>
                  <a:lnTo>
                    <a:pt x="144" y="72"/>
                  </a:lnTo>
                  <a:lnTo>
                    <a:pt x="141" y="70"/>
                  </a:lnTo>
                  <a:lnTo>
                    <a:pt x="138" y="67"/>
                  </a:lnTo>
                  <a:lnTo>
                    <a:pt x="134" y="65"/>
                  </a:lnTo>
                  <a:lnTo>
                    <a:pt x="131" y="64"/>
                  </a:lnTo>
                  <a:lnTo>
                    <a:pt x="129" y="63"/>
                  </a:lnTo>
                  <a:lnTo>
                    <a:pt x="126" y="63"/>
                  </a:lnTo>
                  <a:lnTo>
                    <a:pt x="123" y="62"/>
                  </a:lnTo>
                  <a:lnTo>
                    <a:pt x="119" y="62"/>
                  </a:lnTo>
                  <a:lnTo>
                    <a:pt x="117" y="62"/>
                  </a:lnTo>
                  <a:lnTo>
                    <a:pt x="114" y="62"/>
                  </a:lnTo>
                  <a:lnTo>
                    <a:pt x="112" y="63"/>
                  </a:lnTo>
                  <a:lnTo>
                    <a:pt x="109" y="63"/>
                  </a:lnTo>
                  <a:lnTo>
                    <a:pt x="106" y="64"/>
                  </a:lnTo>
                  <a:lnTo>
                    <a:pt x="104" y="65"/>
                  </a:lnTo>
                  <a:lnTo>
                    <a:pt x="102" y="67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95" y="73"/>
                  </a:lnTo>
                  <a:lnTo>
                    <a:pt x="93" y="76"/>
                  </a:lnTo>
                  <a:lnTo>
                    <a:pt x="91" y="79"/>
                  </a:lnTo>
                  <a:lnTo>
                    <a:pt x="89" y="82"/>
                  </a:lnTo>
                  <a:lnTo>
                    <a:pt x="87" y="87"/>
                  </a:lnTo>
                  <a:lnTo>
                    <a:pt x="84" y="91"/>
                  </a:lnTo>
                  <a:lnTo>
                    <a:pt x="82" y="97"/>
                  </a:lnTo>
                  <a:lnTo>
                    <a:pt x="80" y="104"/>
                  </a:lnTo>
                  <a:lnTo>
                    <a:pt x="78" y="112"/>
                  </a:lnTo>
                  <a:lnTo>
                    <a:pt x="76" y="121"/>
                  </a:lnTo>
                  <a:lnTo>
                    <a:pt x="74" y="131"/>
                  </a:lnTo>
                  <a:lnTo>
                    <a:pt x="71" y="143"/>
                  </a:lnTo>
                  <a:lnTo>
                    <a:pt x="69" y="156"/>
                  </a:lnTo>
                  <a:lnTo>
                    <a:pt x="56" y="2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6307200" y="5327640"/>
              <a:ext cx="28440" cy="47520"/>
            </a:xfrm>
            <a:custGeom>
              <a:avLst/>
              <a:gdLst/>
              <a:ahLst/>
              <a:rect l="l" t="t" r="r" b="b"/>
              <a:pathLst>
                <a:path w="122" h="301">
                  <a:moveTo>
                    <a:pt x="54" y="51"/>
                  </a:moveTo>
                  <a:lnTo>
                    <a:pt x="66" y="0"/>
                  </a:lnTo>
                  <a:lnTo>
                    <a:pt x="122" y="13"/>
                  </a:lnTo>
                  <a:lnTo>
                    <a:pt x="110" y="64"/>
                  </a:lnTo>
                  <a:lnTo>
                    <a:pt x="54" y="51"/>
                  </a:lnTo>
                  <a:close/>
                  <a:moveTo>
                    <a:pt x="0" y="289"/>
                  </a:moveTo>
                  <a:lnTo>
                    <a:pt x="47" y="80"/>
                  </a:lnTo>
                  <a:lnTo>
                    <a:pt x="104" y="92"/>
                  </a:lnTo>
                  <a:lnTo>
                    <a:pt x="57" y="301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6330960" y="5346720"/>
              <a:ext cx="49320" cy="34920"/>
            </a:xfrm>
            <a:custGeom>
              <a:avLst/>
              <a:gdLst/>
              <a:ahLst/>
              <a:rect l="l" t="t" r="r" b="b"/>
              <a:pathLst>
                <a:path w="213" h="225">
                  <a:moveTo>
                    <a:pt x="213" y="95"/>
                  </a:moveTo>
                  <a:lnTo>
                    <a:pt x="156" y="91"/>
                  </a:lnTo>
                  <a:lnTo>
                    <a:pt x="156" y="87"/>
                  </a:lnTo>
                  <a:lnTo>
                    <a:pt x="156" y="82"/>
                  </a:lnTo>
                  <a:lnTo>
                    <a:pt x="155" y="79"/>
                  </a:lnTo>
                  <a:lnTo>
                    <a:pt x="155" y="75"/>
                  </a:lnTo>
                  <a:lnTo>
                    <a:pt x="154" y="72"/>
                  </a:lnTo>
                  <a:lnTo>
                    <a:pt x="153" y="69"/>
                  </a:lnTo>
                  <a:lnTo>
                    <a:pt x="152" y="65"/>
                  </a:lnTo>
                  <a:lnTo>
                    <a:pt x="150" y="63"/>
                  </a:lnTo>
                  <a:lnTo>
                    <a:pt x="148" y="60"/>
                  </a:lnTo>
                  <a:lnTo>
                    <a:pt x="146" y="58"/>
                  </a:lnTo>
                  <a:lnTo>
                    <a:pt x="143" y="56"/>
                  </a:lnTo>
                  <a:lnTo>
                    <a:pt x="140" y="54"/>
                  </a:lnTo>
                  <a:lnTo>
                    <a:pt x="138" y="53"/>
                  </a:lnTo>
                  <a:lnTo>
                    <a:pt x="135" y="50"/>
                  </a:lnTo>
                  <a:lnTo>
                    <a:pt x="130" y="49"/>
                  </a:lnTo>
                  <a:lnTo>
                    <a:pt x="127" y="48"/>
                  </a:lnTo>
                  <a:lnTo>
                    <a:pt x="122" y="47"/>
                  </a:lnTo>
                  <a:lnTo>
                    <a:pt x="117" y="46"/>
                  </a:lnTo>
                  <a:lnTo>
                    <a:pt x="112" y="46"/>
                  </a:lnTo>
                  <a:lnTo>
                    <a:pt x="107" y="46"/>
                  </a:lnTo>
                  <a:lnTo>
                    <a:pt x="103" y="47"/>
                  </a:lnTo>
                  <a:lnTo>
                    <a:pt x="98" y="49"/>
                  </a:lnTo>
                  <a:lnTo>
                    <a:pt x="94" y="50"/>
                  </a:lnTo>
                  <a:lnTo>
                    <a:pt x="90" y="54"/>
                  </a:lnTo>
                  <a:lnTo>
                    <a:pt x="86" y="56"/>
                  </a:lnTo>
                  <a:lnTo>
                    <a:pt x="82" y="60"/>
                  </a:lnTo>
                  <a:lnTo>
                    <a:pt x="78" y="64"/>
                  </a:lnTo>
                  <a:lnTo>
                    <a:pt x="75" y="70"/>
                  </a:lnTo>
                  <a:lnTo>
                    <a:pt x="73" y="75"/>
                  </a:lnTo>
                  <a:lnTo>
                    <a:pt x="69" y="81"/>
                  </a:lnTo>
                  <a:lnTo>
                    <a:pt x="66" y="89"/>
                  </a:lnTo>
                  <a:lnTo>
                    <a:pt x="64" y="97"/>
                  </a:lnTo>
                  <a:lnTo>
                    <a:pt x="62" y="106"/>
                  </a:lnTo>
                  <a:lnTo>
                    <a:pt x="61" y="114"/>
                  </a:lnTo>
                  <a:lnTo>
                    <a:pt x="60" y="122"/>
                  </a:lnTo>
                  <a:lnTo>
                    <a:pt x="58" y="129"/>
                  </a:lnTo>
                  <a:lnTo>
                    <a:pt x="58" y="136"/>
                  </a:lnTo>
                  <a:lnTo>
                    <a:pt x="60" y="142"/>
                  </a:lnTo>
                  <a:lnTo>
                    <a:pt x="61" y="147"/>
                  </a:lnTo>
                  <a:lnTo>
                    <a:pt x="63" y="152"/>
                  </a:lnTo>
                  <a:lnTo>
                    <a:pt x="65" y="157"/>
                  </a:lnTo>
                  <a:lnTo>
                    <a:pt x="67" y="160"/>
                  </a:lnTo>
                  <a:lnTo>
                    <a:pt x="70" y="164"/>
                  </a:lnTo>
                  <a:lnTo>
                    <a:pt x="74" y="168"/>
                  </a:lnTo>
                  <a:lnTo>
                    <a:pt x="78" y="170"/>
                  </a:lnTo>
                  <a:lnTo>
                    <a:pt x="82" y="173"/>
                  </a:lnTo>
                  <a:lnTo>
                    <a:pt x="87" y="175"/>
                  </a:lnTo>
                  <a:lnTo>
                    <a:pt x="92" y="176"/>
                  </a:lnTo>
                  <a:lnTo>
                    <a:pt x="95" y="177"/>
                  </a:lnTo>
                  <a:lnTo>
                    <a:pt x="100" y="178"/>
                  </a:lnTo>
                  <a:lnTo>
                    <a:pt x="103" y="178"/>
                  </a:lnTo>
                  <a:lnTo>
                    <a:pt x="106" y="178"/>
                  </a:lnTo>
                  <a:lnTo>
                    <a:pt x="111" y="177"/>
                  </a:lnTo>
                  <a:lnTo>
                    <a:pt x="114" y="177"/>
                  </a:lnTo>
                  <a:lnTo>
                    <a:pt x="117" y="176"/>
                  </a:lnTo>
                  <a:lnTo>
                    <a:pt x="120" y="174"/>
                  </a:lnTo>
                  <a:lnTo>
                    <a:pt x="124" y="173"/>
                  </a:lnTo>
                  <a:lnTo>
                    <a:pt x="126" y="171"/>
                  </a:lnTo>
                  <a:lnTo>
                    <a:pt x="129" y="168"/>
                  </a:lnTo>
                  <a:lnTo>
                    <a:pt x="132" y="164"/>
                  </a:lnTo>
                  <a:lnTo>
                    <a:pt x="135" y="161"/>
                  </a:lnTo>
                  <a:lnTo>
                    <a:pt x="138" y="157"/>
                  </a:lnTo>
                  <a:lnTo>
                    <a:pt x="140" y="153"/>
                  </a:lnTo>
                  <a:lnTo>
                    <a:pt x="143" y="147"/>
                  </a:lnTo>
                  <a:lnTo>
                    <a:pt x="196" y="172"/>
                  </a:lnTo>
                  <a:lnTo>
                    <a:pt x="190" y="180"/>
                  </a:lnTo>
                  <a:lnTo>
                    <a:pt x="185" y="188"/>
                  </a:lnTo>
                  <a:lnTo>
                    <a:pt x="179" y="194"/>
                  </a:lnTo>
                  <a:lnTo>
                    <a:pt x="174" y="201"/>
                  </a:lnTo>
                  <a:lnTo>
                    <a:pt x="167" y="206"/>
                  </a:lnTo>
                  <a:lnTo>
                    <a:pt x="161" y="211"/>
                  </a:lnTo>
                  <a:lnTo>
                    <a:pt x="154" y="216"/>
                  </a:lnTo>
                  <a:lnTo>
                    <a:pt x="147" y="219"/>
                  </a:lnTo>
                  <a:lnTo>
                    <a:pt x="139" y="221"/>
                  </a:lnTo>
                  <a:lnTo>
                    <a:pt x="131" y="223"/>
                  </a:lnTo>
                  <a:lnTo>
                    <a:pt x="124" y="224"/>
                  </a:lnTo>
                  <a:lnTo>
                    <a:pt x="115" y="225"/>
                  </a:lnTo>
                  <a:lnTo>
                    <a:pt x="105" y="225"/>
                  </a:lnTo>
                  <a:lnTo>
                    <a:pt x="97" y="224"/>
                  </a:lnTo>
                  <a:lnTo>
                    <a:pt x="87" y="222"/>
                  </a:lnTo>
                  <a:lnTo>
                    <a:pt x="77" y="220"/>
                  </a:lnTo>
                  <a:lnTo>
                    <a:pt x="66" y="217"/>
                  </a:lnTo>
                  <a:lnTo>
                    <a:pt x="55" y="212"/>
                  </a:lnTo>
                  <a:lnTo>
                    <a:pt x="47" y="207"/>
                  </a:lnTo>
                  <a:lnTo>
                    <a:pt x="38" y="202"/>
                  </a:lnTo>
                  <a:lnTo>
                    <a:pt x="29" y="195"/>
                  </a:lnTo>
                  <a:lnTo>
                    <a:pt x="23" y="188"/>
                  </a:lnTo>
                  <a:lnTo>
                    <a:pt x="16" y="180"/>
                  </a:lnTo>
                  <a:lnTo>
                    <a:pt x="12" y="172"/>
                  </a:lnTo>
                  <a:lnTo>
                    <a:pt x="7" y="162"/>
                  </a:lnTo>
                  <a:lnTo>
                    <a:pt x="4" y="153"/>
                  </a:lnTo>
                  <a:lnTo>
                    <a:pt x="1" y="143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1" y="110"/>
                  </a:lnTo>
                  <a:lnTo>
                    <a:pt x="3" y="98"/>
                  </a:lnTo>
                  <a:lnTo>
                    <a:pt x="6" y="86"/>
                  </a:lnTo>
                  <a:lnTo>
                    <a:pt x="10" y="73"/>
                  </a:lnTo>
                  <a:lnTo>
                    <a:pt x="14" y="62"/>
                  </a:lnTo>
                  <a:lnTo>
                    <a:pt x="19" y="52"/>
                  </a:lnTo>
                  <a:lnTo>
                    <a:pt x="26" y="42"/>
                  </a:lnTo>
                  <a:lnTo>
                    <a:pt x="32" y="33"/>
                  </a:lnTo>
                  <a:lnTo>
                    <a:pt x="39" y="26"/>
                  </a:lnTo>
                  <a:lnTo>
                    <a:pt x="47" y="20"/>
                  </a:lnTo>
                  <a:lnTo>
                    <a:pt x="55" y="13"/>
                  </a:lnTo>
                  <a:lnTo>
                    <a:pt x="65" y="9"/>
                  </a:lnTo>
                  <a:lnTo>
                    <a:pt x="74" y="5"/>
                  </a:lnTo>
                  <a:lnTo>
                    <a:pt x="84" y="2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1"/>
                  </a:lnTo>
                  <a:lnTo>
                    <a:pt x="164" y="14"/>
                  </a:lnTo>
                  <a:lnTo>
                    <a:pt x="172" y="18"/>
                  </a:lnTo>
                  <a:lnTo>
                    <a:pt x="178" y="23"/>
                  </a:lnTo>
                  <a:lnTo>
                    <a:pt x="185" y="27"/>
                  </a:lnTo>
                  <a:lnTo>
                    <a:pt x="190" y="32"/>
                  </a:lnTo>
                  <a:lnTo>
                    <a:pt x="194" y="38"/>
                  </a:lnTo>
                  <a:lnTo>
                    <a:pt x="199" y="43"/>
                  </a:lnTo>
                  <a:lnTo>
                    <a:pt x="203" y="49"/>
                  </a:lnTo>
                  <a:lnTo>
                    <a:pt x="205" y="56"/>
                  </a:lnTo>
                  <a:lnTo>
                    <a:pt x="209" y="63"/>
                  </a:lnTo>
                  <a:lnTo>
                    <a:pt x="211" y="71"/>
                  </a:lnTo>
                  <a:lnTo>
                    <a:pt x="212" y="78"/>
                  </a:lnTo>
                  <a:lnTo>
                    <a:pt x="213" y="87"/>
                  </a:lnTo>
                  <a:lnTo>
                    <a:pt x="213" y="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6378480" y="5356080"/>
              <a:ext cx="46080" cy="36720"/>
            </a:xfrm>
            <a:custGeom>
              <a:avLst/>
              <a:gdLst/>
              <a:ahLst/>
              <a:rect l="l" t="t" r="r" b="b"/>
              <a:pathLst>
                <a:path w="210" h="226">
                  <a:moveTo>
                    <a:pt x="72" y="81"/>
                  </a:moveTo>
                  <a:lnTo>
                    <a:pt x="74" y="76"/>
                  </a:lnTo>
                  <a:lnTo>
                    <a:pt x="76" y="72"/>
                  </a:lnTo>
                  <a:lnTo>
                    <a:pt x="80" y="67"/>
                  </a:lnTo>
                  <a:lnTo>
                    <a:pt x="82" y="63"/>
                  </a:lnTo>
                  <a:lnTo>
                    <a:pt x="85" y="59"/>
                  </a:lnTo>
                  <a:lnTo>
                    <a:pt x="88" y="56"/>
                  </a:lnTo>
                  <a:lnTo>
                    <a:pt x="93" y="53"/>
                  </a:lnTo>
                  <a:lnTo>
                    <a:pt x="96" y="51"/>
                  </a:lnTo>
                  <a:lnTo>
                    <a:pt x="100" y="49"/>
                  </a:lnTo>
                  <a:lnTo>
                    <a:pt x="105" y="47"/>
                  </a:lnTo>
                  <a:lnTo>
                    <a:pt x="109" y="46"/>
                  </a:lnTo>
                  <a:lnTo>
                    <a:pt x="113" y="46"/>
                  </a:lnTo>
                  <a:lnTo>
                    <a:pt x="118" y="46"/>
                  </a:lnTo>
                  <a:lnTo>
                    <a:pt x="122" y="46"/>
                  </a:lnTo>
                  <a:lnTo>
                    <a:pt x="126" y="47"/>
                  </a:lnTo>
                  <a:lnTo>
                    <a:pt x="131" y="48"/>
                  </a:lnTo>
                  <a:lnTo>
                    <a:pt x="134" y="50"/>
                  </a:lnTo>
                  <a:lnTo>
                    <a:pt x="138" y="51"/>
                  </a:lnTo>
                  <a:lnTo>
                    <a:pt x="142" y="53"/>
                  </a:lnTo>
                  <a:lnTo>
                    <a:pt x="145" y="57"/>
                  </a:lnTo>
                  <a:lnTo>
                    <a:pt x="147" y="60"/>
                  </a:lnTo>
                  <a:lnTo>
                    <a:pt x="150" y="63"/>
                  </a:lnTo>
                  <a:lnTo>
                    <a:pt x="153" y="66"/>
                  </a:lnTo>
                  <a:lnTo>
                    <a:pt x="155" y="70"/>
                  </a:lnTo>
                  <a:lnTo>
                    <a:pt x="156" y="74"/>
                  </a:lnTo>
                  <a:lnTo>
                    <a:pt x="157" y="78"/>
                  </a:lnTo>
                  <a:lnTo>
                    <a:pt x="158" y="83"/>
                  </a:lnTo>
                  <a:lnTo>
                    <a:pt x="158" y="88"/>
                  </a:lnTo>
                  <a:lnTo>
                    <a:pt x="158" y="93"/>
                  </a:lnTo>
                  <a:lnTo>
                    <a:pt x="157" y="98"/>
                  </a:lnTo>
                  <a:lnTo>
                    <a:pt x="156" y="104"/>
                  </a:lnTo>
                  <a:lnTo>
                    <a:pt x="154" y="110"/>
                  </a:lnTo>
                  <a:lnTo>
                    <a:pt x="72" y="81"/>
                  </a:lnTo>
                  <a:close/>
                  <a:moveTo>
                    <a:pt x="110" y="180"/>
                  </a:moveTo>
                  <a:lnTo>
                    <a:pt x="108" y="180"/>
                  </a:lnTo>
                  <a:lnTo>
                    <a:pt x="105" y="181"/>
                  </a:lnTo>
                  <a:lnTo>
                    <a:pt x="103" y="181"/>
                  </a:lnTo>
                  <a:lnTo>
                    <a:pt x="99" y="181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89" y="180"/>
                  </a:lnTo>
                  <a:lnTo>
                    <a:pt x="86" y="179"/>
                  </a:lnTo>
                  <a:lnTo>
                    <a:pt x="82" y="177"/>
                  </a:lnTo>
                  <a:lnTo>
                    <a:pt x="78" y="175"/>
                  </a:lnTo>
                  <a:lnTo>
                    <a:pt x="74" y="173"/>
                  </a:lnTo>
                  <a:lnTo>
                    <a:pt x="71" y="170"/>
                  </a:lnTo>
                  <a:lnTo>
                    <a:pt x="68" y="167"/>
                  </a:lnTo>
                  <a:lnTo>
                    <a:pt x="64" y="163"/>
                  </a:lnTo>
                  <a:lnTo>
                    <a:pt x="62" y="160"/>
                  </a:lnTo>
                  <a:lnTo>
                    <a:pt x="60" y="156"/>
                  </a:lnTo>
                  <a:lnTo>
                    <a:pt x="58" y="150"/>
                  </a:lnTo>
                  <a:lnTo>
                    <a:pt x="57" y="146"/>
                  </a:lnTo>
                  <a:lnTo>
                    <a:pt x="56" y="141"/>
                  </a:lnTo>
                  <a:lnTo>
                    <a:pt x="56" y="137"/>
                  </a:lnTo>
                  <a:lnTo>
                    <a:pt x="56" y="131"/>
                  </a:lnTo>
                  <a:lnTo>
                    <a:pt x="57" y="126"/>
                  </a:lnTo>
                  <a:lnTo>
                    <a:pt x="58" y="119"/>
                  </a:lnTo>
                  <a:lnTo>
                    <a:pt x="60" y="114"/>
                  </a:lnTo>
                  <a:lnTo>
                    <a:pt x="196" y="161"/>
                  </a:lnTo>
                  <a:lnTo>
                    <a:pt x="202" y="146"/>
                  </a:lnTo>
                  <a:lnTo>
                    <a:pt x="206" y="131"/>
                  </a:lnTo>
                  <a:lnTo>
                    <a:pt x="208" y="118"/>
                  </a:lnTo>
                  <a:lnTo>
                    <a:pt x="210" y="106"/>
                  </a:lnTo>
                  <a:lnTo>
                    <a:pt x="210" y="93"/>
                  </a:lnTo>
                  <a:lnTo>
                    <a:pt x="209" y="81"/>
                  </a:lnTo>
                  <a:lnTo>
                    <a:pt x="207" y="70"/>
                  </a:lnTo>
                  <a:lnTo>
                    <a:pt x="204" y="61"/>
                  </a:lnTo>
                  <a:lnTo>
                    <a:pt x="199" y="51"/>
                  </a:lnTo>
                  <a:lnTo>
                    <a:pt x="194" y="43"/>
                  </a:lnTo>
                  <a:lnTo>
                    <a:pt x="187" y="35"/>
                  </a:lnTo>
                  <a:lnTo>
                    <a:pt x="180" y="28"/>
                  </a:lnTo>
                  <a:lnTo>
                    <a:pt x="172" y="21"/>
                  </a:lnTo>
                  <a:lnTo>
                    <a:pt x="162" y="15"/>
                  </a:lnTo>
                  <a:lnTo>
                    <a:pt x="153" y="11"/>
                  </a:lnTo>
                  <a:lnTo>
                    <a:pt x="142" y="7"/>
                  </a:lnTo>
                  <a:lnTo>
                    <a:pt x="132" y="3"/>
                  </a:lnTo>
                  <a:lnTo>
                    <a:pt x="121" y="1"/>
                  </a:lnTo>
                  <a:lnTo>
                    <a:pt x="111" y="0"/>
                  </a:lnTo>
                  <a:lnTo>
                    <a:pt x="101" y="0"/>
                  </a:lnTo>
                  <a:lnTo>
                    <a:pt x="92" y="1"/>
                  </a:lnTo>
                  <a:lnTo>
                    <a:pt x="83" y="3"/>
                  </a:lnTo>
                  <a:lnTo>
                    <a:pt x="73" y="8"/>
                  </a:lnTo>
                  <a:lnTo>
                    <a:pt x="63" y="12"/>
                  </a:lnTo>
                  <a:lnTo>
                    <a:pt x="55" y="17"/>
                  </a:lnTo>
                  <a:lnTo>
                    <a:pt x="47" y="23"/>
                  </a:lnTo>
                  <a:lnTo>
                    <a:pt x="38" y="30"/>
                  </a:lnTo>
                  <a:lnTo>
                    <a:pt x="32" y="39"/>
                  </a:lnTo>
                  <a:lnTo>
                    <a:pt x="25" y="47"/>
                  </a:lnTo>
                  <a:lnTo>
                    <a:pt x="19" y="58"/>
                  </a:lnTo>
                  <a:lnTo>
                    <a:pt x="13" y="68"/>
                  </a:lnTo>
                  <a:lnTo>
                    <a:pt x="9" y="81"/>
                  </a:lnTo>
                  <a:lnTo>
                    <a:pt x="6" y="91"/>
                  </a:lnTo>
                  <a:lnTo>
                    <a:pt x="4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1" y="140"/>
                  </a:lnTo>
                  <a:lnTo>
                    <a:pt x="2" y="148"/>
                  </a:lnTo>
                  <a:lnTo>
                    <a:pt x="5" y="158"/>
                  </a:lnTo>
                  <a:lnTo>
                    <a:pt x="9" y="167"/>
                  </a:lnTo>
                  <a:lnTo>
                    <a:pt x="13" y="177"/>
                  </a:lnTo>
                  <a:lnTo>
                    <a:pt x="20" y="187"/>
                  </a:lnTo>
                  <a:lnTo>
                    <a:pt x="29" y="194"/>
                  </a:lnTo>
                  <a:lnTo>
                    <a:pt x="37" y="202"/>
                  </a:lnTo>
                  <a:lnTo>
                    <a:pt x="47" y="208"/>
                  </a:lnTo>
                  <a:lnTo>
                    <a:pt x="59" y="214"/>
                  </a:lnTo>
                  <a:lnTo>
                    <a:pt x="72" y="219"/>
                  </a:lnTo>
                  <a:lnTo>
                    <a:pt x="81" y="222"/>
                  </a:lnTo>
                  <a:lnTo>
                    <a:pt x="88" y="224"/>
                  </a:lnTo>
                  <a:lnTo>
                    <a:pt x="96" y="225"/>
                  </a:lnTo>
                  <a:lnTo>
                    <a:pt x="105" y="226"/>
                  </a:lnTo>
                  <a:lnTo>
                    <a:pt x="112" y="226"/>
                  </a:lnTo>
                  <a:lnTo>
                    <a:pt x="120" y="226"/>
                  </a:lnTo>
                  <a:lnTo>
                    <a:pt x="126" y="225"/>
                  </a:lnTo>
                  <a:lnTo>
                    <a:pt x="134" y="223"/>
                  </a:lnTo>
                  <a:lnTo>
                    <a:pt x="141" y="221"/>
                  </a:lnTo>
                  <a:lnTo>
                    <a:pt x="147" y="219"/>
                  </a:lnTo>
                  <a:lnTo>
                    <a:pt x="154" y="215"/>
                  </a:lnTo>
                  <a:lnTo>
                    <a:pt x="160" y="211"/>
                  </a:lnTo>
                  <a:lnTo>
                    <a:pt x="166" y="207"/>
                  </a:lnTo>
                  <a:lnTo>
                    <a:pt x="172" y="202"/>
                  </a:lnTo>
                  <a:lnTo>
                    <a:pt x="178" y="196"/>
                  </a:lnTo>
                  <a:lnTo>
                    <a:pt x="183" y="190"/>
                  </a:lnTo>
                  <a:lnTo>
                    <a:pt x="132" y="162"/>
                  </a:lnTo>
                  <a:lnTo>
                    <a:pt x="130" y="165"/>
                  </a:lnTo>
                  <a:lnTo>
                    <a:pt x="126" y="169"/>
                  </a:lnTo>
                  <a:lnTo>
                    <a:pt x="124" y="172"/>
                  </a:lnTo>
                  <a:lnTo>
                    <a:pt x="121" y="174"/>
                  </a:lnTo>
                  <a:lnTo>
                    <a:pt x="119" y="176"/>
                  </a:lnTo>
                  <a:lnTo>
                    <a:pt x="117" y="177"/>
                  </a:lnTo>
                  <a:lnTo>
                    <a:pt x="113" y="179"/>
                  </a:lnTo>
                  <a:lnTo>
                    <a:pt x="110" y="1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6999120" y="6386400"/>
              <a:ext cx="27000" cy="22320"/>
            </a:xfrm>
            <a:custGeom>
              <a:avLst/>
              <a:gdLst/>
              <a:ahLst/>
              <a:rect l="l" t="t" r="r" b="b"/>
              <a:pathLst>
                <a:path w="122" h="138">
                  <a:moveTo>
                    <a:pt x="122" y="103"/>
                  </a:moveTo>
                  <a:lnTo>
                    <a:pt x="103" y="76"/>
                  </a:lnTo>
                  <a:lnTo>
                    <a:pt x="78" y="39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25" y="72"/>
                  </a:lnTo>
                  <a:lnTo>
                    <a:pt x="50" y="110"/>
                  </a:lnTo>
                  <a:lnTo>
                    <a:pt x="70" y="138"/>
                  </a:lnTo>
                  <a:lnTo>
                    <a:pt x="122" y="103"/>
                  </a:lnTo>
                  <a:close/>
                </a:path>
              </a:pathLst>
            </a:custGeom>
            <a:solidFill>
              <a:srgbClr val="d81e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5736240" y="5627520"/>
              <a:ext cx="8136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Your Price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7179120" y="6230880"/>
              <a:ext cx="8136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Your Price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4035600" y="6286680"/>
              <a:ext cx="496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Floor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4476600" y="5610240"/>
              <a:ext cx="1078200" cy="355680"/>
            </a:xfrm>
            <a:custGeom>
              <a:avLst/>
              <a:gdLst/>
              <a:ahLst/>
              <a:rect l="l" t="t" r="r" b="b"/>
              <a:pathLst>
                <a:path w="1249" h="553">
                  <a:moveTo>
                    <a:pt x="0" y="111"/>
                  </a:moveTo>
                  <a:cubicBezTo>
                    <a:pt x="22" y="108"/>
                    <a:pt x="86" y="90"/>
                    <a:pt x="131" y="94"/>
                  </a:cubicBezTo>
                  <a:cubicBezTo>
                    <a:pt x="176" y="98"/>
                    <a:pt x="214" y="99"/>
                    <a:pt x="269" y="132"/>
                  </a:cubicBezTo>
                  <a:cubicBezTo>
                    <a:pt x="329" y="170"/>
                    <a:pt x="340" y="205"/>
                    <a:pt x="421" y="346"/>
                  </a:cubicBezTo>
                  <a:cubicBezTo>
                    <a:pt x="502" y="487"/>
                    <a:pt x="552" y="553"/>
                    <a:pt x="717" y="549"/>
                  </a:cubicBezTo>
                  <a:cubicBezTo>
                    <a:pt x="882" y="545"/>
                    <a:pt x="941" y="478"/>
                    <a:pt x="1030" y="387"/>
                  </a:cubicBezTo>
                  <a:cubicBezTo>
                    <a:pt x="1119" y="296"/>
                    <a:pt x="1204" y="81"/>
                    <a:pt x="1249" y="0"/>
                  </a:cubicBezTo>
                </a:path>
              </a:pathLst>
            </a:custGeom>
            <a:noFill/>
            <a:ln w="28440">
              <a:solidFill>
                <a:srgbClr val="3399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5546880" y="5364000"/>
              <a:ext cx="1145880" cy="257400"/>
            </a:xfrm>
            <a:custGeom>
              <a:avLst/>
              <a:gdLst/>
              <a:ahLst/>
              <a:rect l="l" t="t" r="r" b="b"/>
              <a:pathLst>
                <a:path w="1328" h="398">
                  <a:moveTo>
                    <a:pt x="0" y="398"/>
                  </a:moveTo>
                  <a:cubicBezTo>
                    <a:pt x="26" y="366"/>
                    <a:pt x="88" y="255"/>
                    <a:pt x="153" y="202"/>
                  </a:cubicBezTo>
                  <a:cubicBezTo>
                    <a:pt x="186" y="178"/>
                    <a:pt x="294" y="106"/>
                    <a:pt x="390" y="79"/>
                  </a:cubicBezTo>
                  <a:cubicBezTo>
                    <a:pt x="486" y="52"/>
                    <a:pt x="602" y="0"/>
                    <a:pt x="714" y="6"/>
                  </a:cubicBezTo>
                  <a:cubicBezTo>
                    <a:pt x="826" y="12"/>
                    <a:pt x="984" y="81"/>
                    <a:pt x="1080" y="133"/>
                  </a:cubicBezTo>
                  <a:cubicBezTo>
                    <a:pt x="1176" y="185"/>
                    <a:pt x="1283" y="298"/>
                    <a:pt x="1328" y="364"/>
                  </a:cubicBezTo>
                </a:path>
              </a:pathLst>
            </a:custGeom>
            <a:noFill/>
            <a:ln w="28440">
              <a:solidFill>
                <a:srgbClr val="3399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6691320" y="5602320"/>
              <a:ext cx="316080" cy="792000"/>
            </a:xfrm>
            <a:custGeom>
              <a:avLst/>
              <a:gdLst/>
              <a:ahLst/>
              <a:rect l="l" t="t" r="r" b="b"/>
              <a:pathLst>
                <a:path w="365" h="1241">
                  <a:moveTo>
                    <a:pt x="0" y="0"/>
                  </a:moveTo>
                  <a:cubicBezTo>
                    <a:pt x="46" y="104"/>
                    <a:pt x="76" y="178"/>
                    <a:pt x="82" y="276"/>
                  </a:cubicBezTo>
                  <a:cubicBezTo>
                    <a:pt x="88" y="374"/>
                    <a:pt x="105" y="522"/>
                    <a:pt x="128" y="628"/>
                  </a:cubicBezTo>
                  <a:cubicBezTo>
                    <a:pt x="151" y="734"/>
                    <a:pt x="184" y="858"/>
                    <a:pt x="223" y="951"/>
                  </a:cubicBezTo>
                  <a:cubicBezTo>
                    <a:pt x="262" y="1044"/>
                    <a:pt x="307" y="1135"/>
                    <a:pt x="365" y="1241"/>
                  </a:cubicBezTo>
                </a:path>
              </a:pathLst>
            </a:custGeom>
            <a:noFill/>
            <a:ln w="28440">
              <a:solidFill>
                <a:srgbClr val="3399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7013520" y="6384960"/>
              <a:ext cx="1073160" cy="190440"/>
            </a:xfrm>
            <a:custGeom>
              <a:avLst/>
              <a:gdLst/>
              <a:ahLst/>
              <a:rect l="l" t="t" r="r" b="b"/>
              <a:pathLst>
                <a:path w="1244" h="296">
                  <a:moveTo>
                    <a:pt x="0" y="24"/>
                  </a:moveTo>
                  <a:cubicBezTo>
                    <a:pt x="20" y="59"/>
                    <a:pt x="89" y="127"/>
                    <a:pt x="147" y="164"/>
                  </a:cubicBezTo>
                  <a:cubicBezTo>
                    <a:pt x="205" y="201"/>
                    <a:pt x="327" y="256"/>
                    <a:pt x="396" y="269"/>
                  </a:cubicBezTo>
                  <a:cubicBezTo>
                    <a:pt x="465" y="282"/>
                    <a:pt x="603" y="296"/>
                    <a:pt x="714" y="291"/>
                  </a:cubicBezTo>
                  <a:cubicBezTo>
                    <a:pt x="825" y="286"/>
                    <a:pt x="995" y="214"/>
                    <a:pt x="1067" y="168"/>
                  </a:cubicBezTo>
                  <a:cubicBezTo>
                    <a:pt x="1139" y="122"/>
                    <a:pt x="1154" y="107"/>
                    <a:pt x="1244" y="0"/>
                  </a:cubicBezTo>
                </a:path>
              </a:pathLst>
            </a:custGeom>
            <a:noFill/>
            <a:ln w="28440">
              <a:solidFill>
                <a:srgbClr val="ff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7000920" y="6377040"/>
              <a:ext cx="1112760" cy="0"/>
            </a:xfrm>
            <a:prstGeom prst="line">
              <a:avLst/>
            </a:prstGeom>
            <a:ln w="31680">
              <a:solidFill>
                <a:srgbClr val="3399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3924360" y="3664080"/>
              <a:ext cx="4511520" cy="1446120"/>
            </a:xfrm>
            <a:prstGeom prst="rect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bbe5ff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spcBef>
                  <a:spcPts val="1250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6719760" y="4071960"/>
              <a:ext cx="1413000" cy="0"/>
            </a:xfrm>
            <a:prstGeom prst="line">
              <a:avLst/>
            </a:prstGeom>
            <a:ln w="31680">
              <a:solidFill>
                <a:srgbClr val="1f1a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5570640" y="4071960"/>
              <a:ext cx="1149120" cy="0"/>
            </a:xfrm>
            <a:prstGeom prst="line">
              <a:avLst/>
            </a:prstGeom>
            <a:ln w="31680">
              <a:solidFill>
                <a:srgbClr val="3399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4827600" y="4238640"/>
              <a:ext cx="81000" cy="57240"/>
            </a:xfrm>
            <a:custGeom>
              <a:avLst/>
              <a:gdLst/>
              <a:ahLst/>
              <a:rect l="l" t="t" r="r" b="b"/>
              <a:pathLst>
                <a:path w="365" h="353">
                  <a:moveTo>
                    <a:pt x="0" y="128"/>
                  </a:moveTo>
                  <a:lnTo>
                    <a:pt x="239" y="0"/>
                  </a:lnTo>
                  <a:lnTo>
                    <a:pt x="278" y="70"/>
                  </a:lnTo>
                  <a:lnTo>
                    <a:pt x="140" y="200"/>
                  </a:lnTo>
                  <a:lnTo>
                    <a:pt x="326" y="154"/>
                  </a:lnTo>
                  <a:lnTo>
                    <a:pt x="365" y="225"/>
                  </a:lnTo>
                  <a:lnTo>
                    <a:pt x="127" y="353"/>
                  </a:lnTo>
                  <a:lnTo>
                    <a:pt x="103" y="309"/>
                  </a:lnTo>
                  <a:lnTo>
                    <a:pt x="290" y="209"/>
                  </a:lnTo>
                  <a:lnTo>
                    <a:pt x="77" y="263"/>
                  </a:lnTo>
                  <a:lnTo>
                    <a:pt x="50" y="217"/>
                  </a:lnTo>
                  <a:lnTo>
                    <a:pt x="213" y="71"/>
                  </a:lnTo>
                  <a:lnTo>
                    <a:pt x="25" y="17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4861080" y="4289400"/>
              <a:ext cx="48960" cy="36360"/>
            </a:xfrm>
            <a:custGeom>
              <a:avLst/>
              <a:gdLst/>
              <a:ahLst/>
              <a:rect l="l" t="t" r="r" b="b"/>
              <a:pathLst>
                <a:path w="221" h="225">
                  <a:moveTo>
                    <a:pt x="116" y="132"/>
                  </a:moveTo>
                  <a:lnTo>
                    <a:pt x="111" y="135"/>
                  </a:lnTo>
                  <a:lnTo>
                    <a:pt x="108" y="136"/>
                  </a:lnTo>
                  <a:lnTo>
                    <a:pt x="105" y="138"/>
                  </a:lnTo>
                  <a:lnTo>
                    <a:pt x="102" y="139"/>
                  </a:lnTo>
                  <a:lnTo>
                    <a:pt x="99" y="140"/>
                  </a:lnTo>
                  <a:lnTo>
                    <a:pt x="96" y="141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0" y="142"/>
                  </a:lnTo>
                  <a:lnTo>
                    <a:pt x="87" y="143"/>
                  </a:lnTo>
                  <a:lnTo>
                    <a:pt x="84" y="143"/>
                  </a:lnTo>
                  <a:lnTo>
                    <a:pt x="82" y="142"/>
                  </a:lnTo>
                  <a:lnTo>
                    <a:pt x="80" y="142"/>
                  </a:lnTo>
                  <a:lnTo>
                    <a:pt x="76" y="141"/>
                  </a:lnTo>
                  <a:lnTo>
                    <a:pt x="74" y="141"/>
                  </a:lnTo>
                  <a:lnTo>
                    <a:pt x="71" y="140"/>
                  </a:lnTo>
                  <a:lnTo>
                    <a:pt x="68" y="138"/>
                  </a:lnTo>
                  <a:lnTo>
                    <a:pt x="65" y="136"/>
                  </a:lnTo>
                  <a:lnTo>
                    <a:pt x="61" y="134"/>
                  </a:lnTo>
                  <a:lnTo>
                    <a:pt x="59" y="131"/>
                  </a:lnTo>
                  <a:lnTo>
                    <a:pt x="57" y="129"/>
                  </a:lnTo>
                  <a:lnTo>
                    <a:pt x="55" y="126"/>
                  </a:lnTo>
                  <a:lnTo>
                    <a:pt x="53" y="124"/>
                  </a:lnTo>
                  <a:lnTo>
                    <a:pt x="50" y="121"/>
                  </a:lnTo>
                  <a:lnTo>
                    <a:pt x="49" y="118"/>
                  </a:lnTo>
                  <a:lnTo>
                    <a:pt x="48" y="115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6" y="107"/>
                  </a:lnTo>
                  <a:lnTo>
                    <a:pt x="46" y="105"/>
                  </a:lnTo>
                  <a:lnTo>
                    <a:pt x="47" y="102"/>
                  </a:lnTo>
                  <a:lnTo>
                    <a:pt x="47" y="99"/>
                  </a:lnTo>
                  <a:lnTo>
                    <a:pt x="48" y="96"/>
                  </a:lnTo>
                  <a:lnTo>
                    <a:pt x="49" y="94"/>
                  </a:lnTo>
                  <a:lnTo>
                    <a:pt x="50" y="92"/>
                  </a:lnTo>
                  <a:lnTo>
                    <a:pt x="53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5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6" y="81"/>
                  </a:lnTo>
                  <a:lnTo>
                    <a:pt x="68" y="80"/>
                  </a:lnTo>
                  <a:lnTo>
                    <a:pt x="70" y="80"/>
                  </a:lnTo>
                  <a:lnTo>
                    <a:pt x="73" y="81"/>
                  </a:lnTo>
                  <a:lnTo>
                    <a:pt x="75" y="81"/>
                  </a:lnTo>
                  <a:lnTo>
                    <a:pt x="79" y="82"/>
                  </a:lnTo>
                  <a:lnTo>
                    <a:pt x="81" y="83"/>
                  </a:lnTo>
                  <a:lnTo>
                    <a:pt x="83" y="85"/>
                  </a:lnTo>
                  <a:lnTo>
                    <a:pt x="85" y="86"/>
                  </a:lnTo>
                  <a:lnTo>
                    <a:pt x="87" y="88"/>
                  </a:lnTo>
                  <a:lnTo>
                    <a:pt x="91" y="90"/>
                  </a:lnTo>
                  <a:lnTo>
                    <a:pt x="93" y="93"/>
                  </a:lnTo>
                  <a:lnTo>
                    <a:pt x="96" y="96"/>
                  </a:lnTo>
                  <a:lnTo>
                    <a:pt x="99" y="99"/>
                  </a:lnTo>
                  <a:lnTo>
                    <a:pt x="103" y="104"/>
                  </a:lnTo>
                  <a:lnTo>
                    <a:pt x="106" y="108"/>
                  </a:lnTo>
                  <a:lnTo>
                    <a:pt x="109" y="111"/>
                  </a:lnTo>
                  <a:lnTo>
                    <a:pt x="112" y="114"/>
                  </a:lnTo>
                  <a:lnTo>
                    <a:pt x="116" y="118"/>
                  </a:lnTo>
                  <a:lnTo>
                    <a:pt x="118" y="121"/>
                  </a:lnTo>
                  <a:lnTo>
                    <a:pt x="121" y="123"/>
                  </a:lnTo>
                  <a:lnTo>
                    <a:pt x="123" y="125"/>
                  </a:lnTo>
                  <a:lnTo>
                    <a:pt x="124" y="127"/>
                  </a:lnTo>
                  <a:lnTo>
                    <a:pt x="116" y="132"/>
                  </a:lnTo>
                  <a:close/>
                  <a:moveTo>
                    <a:pt x="152" y="49"/>
                  </a:moveTo>
                  <a:lnTo>
                    <a:pt x="154" y="50"/>
                  </a:lnTo>
                  <a:lnTo>
                    <a:pt x="156" y="51"/>
                  </a:lnTo>
                  <a:lnTo>
                    <a:pt x="158" y="54"/>
                  </a:lnTo>
                  <a:lnTo>
                    <a:pt x="160" y="56"/>
                  </a:lnTo>
                  <a:lnTo>
                    <a:pt x="161" y="58"/>
                  </a:lnTo>
                  <a:lnTo>
                    <a:pt x="164" y="60"/>
                  </a:lnTo>
                  <a:lnTo>
                    <a:pt x="166" y="63"/>
                  </a:lnTo>
                  <a:lnTo>
                    <a:pt x="167" y="65"/>
                  </a:lnTo>
                  <a:lnTo>
                    <a:pt x="169" y="70"/>
                  </a:lnTo>
                  <a:lnTo>
                    <a:pt x="171" y="74"/>
                  </a:lnTo>
                  <a:lnTo>
                    <a:pt x="172" y="78"/>
                  </a:lnTo>
                  <a:lnTo>
                    <a:pt x="173" y="81"/>
                  </a:lnTo>
                  <a:lnTo>
                    <a:pt x="174" y="85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4" y="93"/>
                  </a:lnTo>
                  <a:lnTo>
                    <a:pt x="174" y="95"/>
                  </a:lnTo>
                  <a:lnTo>
                    <a:pt x="173" y="97"/>
                  </a:lnTo>
                  <a:lnTo>
                    <a:pt x="171" y="99"/>
                  </a:lnTo>
                  <a:lnTo>
                    <a:pt x="170" y="102"/>
                  </a:lnTo>
                  <a:lnTo>
                    <a:pt x="168" y="104"/>
                  </a:lnTo>
                  <a:lnTo>
                    <a:pt x="166" y="106"/>
                  </a:lnTo>
                  <a:lnTo>
                    <a:pt x="162" y="107"/>
                  </a:lnTo>
                  <a:lnTo>
                    <a:pt x="159" y="109"/>
                  </a:lnTo>
                  <a:lnTo>
                    <a:pt x="155" y="111"/>
                  </a:lnTo>
                  <a:lnTo>
                    <a:pt x="152" y="109"/>
                  </a:lnTo>
                  <a:lnTo>
                    <a:pt x="148" y="106"/>
                  </a:lnTo>
                  <a:lnTo>
                    <a:pt x="144" y="102"/>
                  </a:lnTo>
                  <a:lnTo>
                    <a:pt x="140" y="97"/>
                  </a:lnTo>
                  <a:lnTo>
                    <a:pt x="135" y="92"/>
                  </a:lnTo>
                  <a:lnTo>
                    <a:pt x="131" y="87"/>
                  </a:lnTo>
                  <a:lnTo>
                    <a:pt x="125" y="80"/>
                  </a:lnTo>
                  <a:lnTo>
                    <a:pt x="119" y="74"/>
                  </a:lnTo>
                  <a:lnTo>
                    <a:pt x="116" y="69"/>
                  </a:lnTo>
                  <a:lnTo>
                    <a:pt x="111" y="64"/>
                  </a:lnTo>
                  <a:lnTo>
                    <a:pt x="107" y="60"/>
                  </a:lnTo>
                  <a:lnTo>
                    <a:pt x="103" y="56"/>
                  </a:lnTo>
                  <a:lnTo>
                    <a:pt x="99" y="53"/>
                  </a:lnTo>
                  <a:lnTo>
                    <a:pt x="96" y="49"/>
                  </a:lnTo>
                  <a:lnTo>
                    <a:pt x="93" y="46"/>
                  </a:lnTo>
                  <a:lnTo>
                    <a:pt x="90" y="44"/>
                  </a:lnTo>
                  <a:lnTo>
                    <a:pt x="86" y="42"/>
                  </a:lnTo>
                  <a:lnTo>
                    <a:pt x="82" y="40"/>
                  </a:lnTo>
                  <a:lnTo>
                    <a:pt x="79" y="38"/>
                  </a:lnTo>
                  <a:lnTo>
                    <a:pt x="75" y="37"/>
                  </a:lnTo>
                  <a:lnTo>
                    <a:pt x="72" y="36"/>
                  </a:lnTo>
                  <a:lnTo>
                    <a:pt x="68" y="34"/>
                  </a:lnTo>
                  <a:lnTo>
                    <a:pt x="65" y="34"/>
                  </a:lnTo>
                  <a:lnTo>
                    <a:pt x="61" y="33"/>
                  </a:lnTo>
                  <a:lnTo>
                    <a:pt x="57" y="33"/>
                  </a:lnTo>
                  <a:lnTo>
                    <a:pt x="54" y="33"/>
                  </a:lnTo>
                  <a:lnTo>
                    <a:pt x="49" y="34"/>
                  </a:lnTo>
                  <a:lnTo>
                    <a:pt x="46" y="36"/>
                  </a:lnTo>
                  <a:lnTo>
                    <a:pt x="42" y="37"/>
                  </a:lnTo>
                  <a:lnTo>
                    <a:pt x="38" y="38"/>
                  </a:lnTo>
                  <a:lnTo>
                    <a:pt x="34" y="39"/>
                  </a:lnTo>
                  <a:lnTo>
                    <a:pt x="31" y="41"/>
                  </a:lnTo>
                  <a:lnTo>
                    <a:pt x="25" y="44"/>
                  </a:lnTo>
                  <a:lnTo>
                    <a:pt x="21" y="47"/>
                  </a:lnTo>
                  <a:lnTo>
                    <a:pt x="17" y="51"/>
                  </a:lnTo>
                  <a:lnTo>
                    <a:pt x="12" y="55"/>
                  </a:lnTo>
                  <a:lnTo>
                    <a:pt x="9" y="60"/>
                  </a:lnTo>
                  <a:lnTo>
                    <a:pt x="7" y="64"/>
                  </a:lnTo>
                  <a:lnTo>
                    <a:pt x="5" y="70"/>
                  </a:lnTo>
                  <a:lnTo>
                    <a:pt x="3" y="75"/>
                  </a:lnTo>
                  <a:lnTo>
                    <a:pt x="1" y="81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1" y="98"/>
                  </a:lnTo>
                  <a:lnTo>
                    <a:pt x="3" y="105"/>
                  </a:lnTo>
                  <a:lnTo>
                    <a:pt x="5" y="111"/>
                  </a:lnTo>
                  <a:lnTo>
                    <a:pt x="7" y="118"/>
                  </a:lnTo>
                  <a:lnTo>
                    <a:pt x="11" y="124"/>
                  </a:lnTo>
                  <a:lnTo>
                    <a:pt x="12" y="128"/>
                  </a:lnTo>
                  <a:lnTo>
                    <a:pt x="16" y="131"/>
                  </a:lnTo>
                  <a:lnTo>
                    <a:pt x="18" y="135"/>
                  </a:lnTo>
                  <a:lnTo>
                    <a:pt x="20" y="138"/>
                  </a:lnTo>
                  <a:lnTo>
                    <a:pt x="23" y="141"/>
                  </a:lnTo>
                  <a:lnTo>
                    <a:pt x="25" y="144"/>
                  </a:lnTo>
                  <a:lnTo>
                    <a:pt x="29" y="146"/>
                  </a:lnTo>
                  <a:lnTo>
                    <a:pt x="32" y="150"/>
                  </a:lnTo>
                  <a:lnTo>
                    <a:pt x="35" y="152"/>
                  </a:lnTo>
                  <a:lnTo>
                    <a:pt x="38" y="154"/>
                  </a:lnTo>
                  <a:lnTo>
                    <a:pt x="42" y="156"/>
                  </a:lnTo>
                  <a:lnTo>
                    <a:pt x="46" y="158"/>
                  </a:lnTo>
                  <a:lnTo>
                    <a:pt x="50" y="160"/>
                  </a:lnTo>
                  <a:lnTo>
                    <a:pt x="54" y="161"/>
                  </a:lnTo>
                  <a:lnTo>
                    <a:pt x="58" y="163"/>
                  </a:lnTo>
                  <a:lnTo>
                    <a:pt x="62" y="164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61" y="167"/>
                  </a:lnTo>
                  <a:lnTo>
                    <a:pt x="60" y="167"/>
                  </a:lnTo>
                  <a:lnTo>
                    <a:pt x="59" y="168"/>
                  </a:lnTo>
                  <a:lnTo>
                    <a:pt x="59" y="169"/>
                  </a:lnTo>
                  <a:lnTo>
                    <a:pt x="58" y="169"/>
                  </a:lnTo>
                  <a:lnTo>
                    <a:pt x="56" y="171"/>
                  </a:lnTo>
                  <a:lnTo>
                    <a:pt x="55" y="173"/>
                  </a:lnTo>
                  <a:lnTo>
                    <a:pt x="53" y="174"/>
                  </a:lnTo>
                  <a:lnTo>
                    <a:pt x="51" y="176"/>
                  </a:lnTo>
                  <a:lnTo>
                    <a:pt x="50" y="177"/>
                  </a:lnTo>
                  <a:lnTo>
                    <a:pt x="49" y="178"/>
                  </a:lnTo>
                  <a:lnTo>
                    <a:pt x="48" y="179"/>
                  </a:lnTo>
                  <a:lnTo>
                    <a:pt x="47" y="180"/>
                  </a:lnTo>
                  <a:lnTo>
                    <a:pt x="71" y="225"/>
                  </a:lnTo>
                  <a:lnTo>
                    <a:pt x="73" y="222"/>
                  </a:lnTo>
                  <a:lnTo>
                    <a:pt x="75" y="219"/>
                  </a:lnTo>
                  <a:lnTo>
                    <a:pt x="79" y="217"/>
                  </a:lnTo>
                  <a:lnTo>
                    <a:pt x="81" y="213"/>
                  </a:lnTo>
                  <a:lnTo>
                    <a:pt x="83" y="211"/>
                  </a:lnTo>
                  <a:lnTo>
                    <a:pt x="85" y="209"/>
                  </a:lnTo>
                  <a:lnTo>
                    <a:pt x="87" y="207"/>
                  </a:lnTo>
                  <a:lnTo>
                    <a:pt x="91" y="205"/>
                  </a:lnTo>
                  <a:lnTo>
                    <a:pt x="93" y="203"/>
                  </a:lnTo>
                  <a:lnTo>
                    <a:pt x="96" y="201"/>
                  </a:lnTo>
                  <a:lnTo>
                    <a:pt x="99" y="199"/>
                  </a:lnTo>
                  <a:lnTo>
                    <a:pt x="103" y="195"/>
                  </a:lnTo>
                  <a:lnTo>
                    <a:pt x="107" y="193"/>
                  </a:lnTo>
                  <a:lnTo>
                    <a:pt x="112" y="190"/>
                  </a:lnTo>
                  <a:lnTo>
                    <a:pt x="117" y="188"/>
                  </a:lnTo>
                  <a:lnTo>
                    <a:pt x="122" y="185"/>
                  </a:lnTo>
                  <a:lnTo>
                    <a:pt x="177" y="157"/>
                  </a:lnTo>
                  <a:lnTo>
                    <a:pt x="183" y="153"/>
                  </a:lnTo>
                  <a:lnTo>
                    <a:pt x="190" y="150"/>
                  </a:lnTo>
                  <a:lnTo>
                    <a:pt x="196" y="145"/>
                  </a:lnTo>
                  <a:lnTo>
                    <a:pt x="201" y="142"/>
                  </a:lnTo>
                  <a:lnTo>
                    <a:pt x="205" y="139"/>
                  </a:lnTo>
                  <a:lnTo>
                    <a:pt x="209" y="136"/>
                  </a:lnTo>
                  <a:lnTo>
                    <a:pt x="211" y="132"/>
                  </a:lnTo>
                  <a:lnTo>
                    <a:pt x="215" y="129"/>
                  </a:lnTo>
                  <a:lnTo>
                    <a:pt x="216" y="126"/>
                  </a:lnTo>
                  <a:lnTo>
                    <a:pt x="218" y="123"/>
                  </a:lnTo>
                  <a:lnTo>
                    <a:pt x="219" y="120"/>
                  </a:lnTo>
                  <a:lnTo>
                    <a:pt x="220" y="115"/>
                  </a:lnTo>
                  <a:lnTo>
                    <a:pt x="220" y="112"/>
                  </a:lnTo>
                  <a:lnTo>
                    <a:pt x="221" y="108"/>
                  </a:lnTo>
                  <a:lnTo>
                    <a:pt x="221" y="104"/>
                  </a:lnTo>
                  <a:lnTo>
                    <a:pt x="221" y="98"/>
                  </a:lnTo>
                  <a:lnTo>
                    <a:pt x="221" y="94"/>
                  </a:lnTo>
                  <a:lnTo>
                    <a:pt x="220" y="89"/>
                  </a:lnTo>
                  <a:lnTo>
                    <a:pt x="218" y="83"/>
                  </a:lnTo>
                  <a:lnTo>
                    <a:pt x="217" y="77"/>
                  </a:lnTo>
                  <a:lnTo>
                    <a:pt x="214" y="71"/>
                  </a:lnTo>
                  <a:lnTo>
                    <a:pt x="211" y="64"/>
                  </a:lnTo>
                  <a:lnTo>
                    <a:pt x="208" y="58"/>
                  </a:lnTo>
                  <a:lnTo>
                    <a:pt x="204" y="50"/>
                  </a:lnTo>
                  <a:lnTo>
                    <a:pt x="199" y="42"/>
                  </a:lnTo>
                  <a:lnTo>
                    <a:pt x="194" y="36"/>
                  </a:lnTo>
                  <a:lnTo>
                    <a:pt x="190" y="29"/>
                  </a:lnTo>
                  <a:lnTo>
                    <a:pt x="185" y="23"/>
                  </a:lnTo>
                  <a:lnTo>
                    <a:pt x="180" y="17"/>
                  </a:lnTo>
                  <a:lnTo>
                    <a:pt x="174" y="13"/>
                  </a:lnTo>
                  <a:lnTo>
                    <a:pt x="169" y="10"/>
                  </a:lnTo>
                  <a:lnTo>
                    <a:pt x="165" y="7"/>
                  </a:lnTo>
                  <a:lnTo>
                    <a:pt x="159" y="5"/>
                  </a:lnTo>
                  <a:lnTo>
                    <a:pt x="153" y="2"/>
                  </a:lnTo>
                  <a:lnTo>
                    <a:pt x="147" y="1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1" y="1"/>
                  </a:lnTo>
                  <a:lnTo>
                    <a:pt x="113" y="2"/>
                  </a:lnTo>
                  <a:lnTo>
                    <a:pt x="129" y="47"/>
                  </a:lnTo>
                  <a:lnTo>
                    <a:pt x="132" y="47"/>
                  </a:lnTo>
                  <a:lnTo>
                    <a:pt x="135" y="47"/>
                  </a:lnTo>
                  <a:lnTo>
                    <a:pt x="139" y="47"/>
                  </a:lnTo>
                  <a:lnTo>
                    <a:pt x="142" y="47"/>
                  </a:lnTo>
                  <a:lnTo>
                    <a:pt x="145" y="47"/>
                  </a:lnTo>
                  <a:lnTo>
                    <a:pt x="147" y="47"/>
                  </a:lnTo>
                  <a:lnTo>
                    <a:pt x="149" y="48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4883040" y="4313160"/>
              <a:ext cx="50760" cy="25560"/>
            </a:xfrm>
            <a:custGeom>
              <a:avLst/>
              <a:gdLst/>
              <a:ahLst/>
              <a:rect l="l" t="t" r="r" b="b"/>
              <a:pathLst>
                <a:path w="230" h="152">
                  <a:moveTo>
                    <a:pt x="30" y="152"/>
                  </a:moveTo>
                  <a:lnTo>
                    <a:pt x="0" y="110"/>
                  </a:lnTo>
                  <a:lnTo>
                    <a:pt x="160" y="0"/>
                  </a:lnTo>
                  <a:lnTo>
                    <a:pt x="188" y="38"/>
                  </a:lnTo>
                  <a:lnTo>
                    <a:pt x="166" y="54"/>
                  </a:lnTo>
                  <a:lnTo>
                    <a:pt x="171" y="54"/>
                  </a:lnTo>
                  <a:lnTo>
                    <a:pt x="177" y="54"/>
                  </a:lnTo>
                  <a:lnTo>
                    <a:pt x="181" y="54"/>
                  </a:lnTo>
                  <a:lnTo>
                    <a:pt x="186" y="54"/>
                  </a:lnTo>
                  <a:lnTo>
                    <a:pt x="190" y="54"/>
                  </a:lnTo>
                  <a:lnTo>
                    <a:pt x="194" y="55"/>
                  </a:lnTo>
                  <a:lnTo>
                    <a:pt x="197" y="56"/>
                  </a:lnTo>
                  <a:lnTo>
                    <a:pt x="199" y="57"/>
                  </a:lnTo>
                  <a:lnTo>
                    <a:pt x="203" y="58"/>
                  </a:lnTo>
                  <a:lnTo>
                    <a:pt x="205" y="59"/>
                  </a:lnTo>
                  <a:lnTo>
                    <a:pt x="207" y="61"/>
                  </a:lnTo>
                  <a:lnTo>
                    <a:pt x="210" y="62"/>
                  </a:lnTo>
                  <a:lnTo>
                    <a:pt x="212" y="65"/>
                  </a:lnTo>
                  <a:lnTo>
                    <a:pt x="215" y="67"/>
                  </a:lnTo>
                  <a:lnTo>
                    <a:pt x="216" y="69"/>
                  </a:lnTo>
                  <a:lnTo>
                    <a:pt x="218" y="71"/>
                  </a:lnTo>
                  <a:lnTo>
                    <a:pt x="220" y="75"/>
                  </a:lnTo>
                  <a:lnTo>
                    <a:pt x="222" y="78"/>
                  </a:lnTo>
                  <a:lnTo>
                    <a:pt x="224" y="83"/>
                  </a:lnTo>
                  <a:lnTo>
                    <a:pt x="227" y="87"/>
                  </a:lnTo>
                  <a:lnTo>
                    <a:pt x="228" y="91"/>
                  </a:lnTo>
                  <a:lnTo>
                    <a:pt x="229" y="95"/>
                  </a:lnTo>
                  <a:lnTo>
                    <a:pt x="229" y="100"/>
                  </a:lnTo>
                  <a:lnTo>
                    <a:pt x="230" y="104"/>
                  </a:lnTo>
                  <a:lnTo>
                    <a:pt x="183" y="117"/>
                  </a:lnTo>
                  <a:lnTo>
                    <a:pt x="183" y="114"/>
                  </a:lnTo>
                  <a:lnTo>
                    <a:pt x="183" y="109"/>
                  </a:lnTo>
                  <a:lnTo>
                    <a:pt x="182" y="106"/>
                  </a:lnTo>
                  <a:lnTo>
                    <a:pt x="181" y="103"/>
                  </a:lnTo>
                  <a:lnTo>
                    <a:pt x="180" y="101"/>
                  </a:lnTo>
                  <a:lnTo>
                    <a:pt x="179" y="98"/>
                  </a:lnTo>
                  <a:lnTo>
                    <a:pt x="178" y="95"/>
                  </a:lnTo>
                  <a:lnTo>
                    <a:pt x="177" y="92"/>
                  </a:lnTo>
                  <a:lnTo>
                    <a:pt x="174" y="90"/>
                  </a:lnTo>
                  <a:lnTo>
                    <a:pt x="173" y="89"/>
                  </a:lnTo>
                  <a:lnTo>
                    <a:pt x="171" y="87"/>
                  </a:lnTo>
                  <a:lnTo>
                    <a:pt x="169" y="86"/>
                  </a:lnTo>
                  <a:lnTo>
                    <a:pt x="167" y="84"/>
                  </a:lnTo>
                  <a:lnTo>
                    <a:pt x="165" y="83"/>
                  </a:lnTo>
                  <a:lnTo>
                    <a:pt x="162" y="82"/>
                  </a:lnTo>
                  <a:lnTo>
                    <a:pt x="160" y="82"/>
                  </a:lnTo>
                  <a:lnTo>
                    <a:pt x="158" y="81"/>
                  </a:lnTo>
                  <a:lnTo>
                    <a:pt x="156" y="81"/>
                  </a:lnTo>
                  <a:lnTo>
                    <a:pt x="153" y="81"/>
                  </a:lnTo>
                  <a:lnTo>
                    <a:pt x="149" y="81"/>
                  </a:lnTo>
                  <a:lnTo>
                    <a:pt x="146" y="81"/>
                  </a:lnTo>
                  <a:lnTo>
                    <a:pt x="143" y="82"/>
                  </a:lnTo>
                  <a:lnTo>
                    <a:pt x="140" y="83"/>
                  </a:lnTo>
                  <a:lnTo>
                    <a:pt x="136" y="84"/>
                  </a:lnTo>
                  <a:lnTo>
                    <a:pt x="132" y="86"/>
                  </a:lnTo>
                  <a:lnTo>
                    <a:pt x="126" y="88"/>
                  </a:lnTo>
                  <a:lnTo>
                    <a:pt x="121" y="91"/>
                  </a:lnTo>
                  <a:lnTo>
                    <a:pt x="114" y="95"/>
                  </a:lnTo>
                  <a:lnTo>
                    <a:pt x="107" y="100"/>
                  </a:lnTo>
                  <a:lnTo>
                    <a:pt x="98" y="105"/>
                  </a:lnTo>
                  <a:lnTo>
                    <a:pt x="89" y="111"/>
                  </a:lnTo>
                  <a:lnTo>
                    <a:pt x="80" y="118"/>
                  </a:lnTo>
                  <a:lnTo>
                    <a:pt x="30" y="152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4903920" y="4322880"/>
              <a:ext cx="58680" cy="50760"/>
            </a:xfrm>
            <a:custGeom>
              <a:avLst/>
              <a:gdLst/>
              <a:ahLst/>
              <a:rect l="l" t="t" r="r" b="b"/>
              <a:pathLst>
                <a:path w="264" h="311">
                  <a:moveTo>
                    <a:pt x="0" y="180"/>
                  </a:moveTo>
                  <a:lnTo>
                    <a:pt x="200" y="0"/>
                  </a:lnTo>
                  <a:lnTo>
                    <a:pt x="235" y="37"/>
                  </a:lnTo>
                  <a:lnTo>
                    <a:pt x="128" y="133"/>
                  </a:lnTo>
                  <a:lnTo>
                    <a:pt x="221" y="131"/>
                  </a:lnTo>
                  <a:lnTo>
                    <a:pt x="264" y="178"/>
                  </a:lnTo>
                  <a:lnTo>
                    <a:pt x="166" y="177"/>
                  </a:lnTo>
                  <a:lnTo>
                    <a:pt x="123" y="311"/>
                  </a:lnTo>
                  <a:lnTo>
                    <a:pt x="85" y="271"/>
                  </a:lnTo>
                  <a:lnTo>
                    <a:pt x="116" y="177"/>
                  </a:lnTo>
                  <a:lnTo>
                    <a:pt x="81" y="176"/>
                  </a:lnTo>
                  <a:lnTo>
                    <a:pt x="34" y="217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4943520" y="4357800"/>
              <a:ext cx="44280" cy="33120"/>
            </a:xfrm>
            <a:custGeom>
              <a:avLst/>
              <a:gdLst/>
              <a:ahLst/>
              <a:rect l="l" t="t" r="r" b="b"/>
              <a:pathLst>
                <a:path w="199" h="202">
                  <a:moveTo>
                    <a:pt x="81" y="64"/>
                  </a:moveTo>
                  <a:lnTo>
                    <a:pt x="84" y="60"/>
                  </a:lnTo>
                  <a:lnTo>
                    <a:pt x="87" y="56"/>
                  </a:lnTo>
                  <a:lnTo>
                    <a:pt x="91" y="53"/>
                  </a:lnTo>
                  <a:lnTo>
                    <a:pt x="94" y="51"/>
                  </a:lnTo>
                  <a:lnTo>
                    <a:pt x="98" y="48"/>
                  </a:lnTo>
                  <a:lnTo>
                    <a:pt x="101" y="47"/>
                  </a:lnTo>
                  <a:lnTo>
                    <a:pt x="106" y="45"/>
                  </a:lnTo>
                  <a:lnTo>
                    <a:pt x="109" y="44"/>
                  </a:lnTo>
                  <a:lnTo>
                    <a:pt x="113" y="44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25" y="45"/>
                  </a:lnTo>
                  <a:lnTo>
                    <a:pt x="129" y="46"/>
                  </a:lnTo>
                  <a:lnTo>
                    <a:pt x="133" y="47"/>
                  </a:lnTo>
                  <a:lnTo>
                    <a:pt x="136" y="49"/>
                  </a:lnTo>
                  <a:lnTo>
                    <a:pt x="140" y="51"/>
                  </a:lnTo>
                  <a:lnTo>
                    <a:pt x="143" y="53"/>
                  </a:lnTo>
                  <a:lnTo>
                    <a:pt x="145" y="56"/>
                  </a:lnTo>
                  <a:lnTo>
                    <a:pt x="147" y="59"/>
                  </a:lnTo>
                  <a:lnTo>
                    <a:pt x="149" y="62"/>
                  </a:lnTo>
                  <a:lnTo>
                    <a:pt x="151" y="65"/>
                  </a:lnTo>
                  <a:lnTo>
                    <a:pt x="153" y="68"/>
                  </a:lnTo>
                  <a:lnTo>
                    <a:pt x="154" y="72"/>
                  </a:lnTo>
                  <a:lnTo>
                    <a:pt x="154" y="76"/>
                  </a:lnTo>
                  <a:lnTo>
                    <a:pt x="154" y="80"/>
                  </a:lnTo>
                  <a:lnTo>
                    <a:pt x="154" y="84"/>
                  </a:lnTo>
                  <a:lnTo>
                    <a:pt x="154" y="88"/>
                  </a:lnTo>
                  <a:lnTo>
                    <a:pt x="151" y="93"/>
                  </a:lnTo>
                  <a:lnTo>
                    <a:pt x="150" y="97"/>
                  </a:lnTo>
                  <a:lnTo>
                    <a:pt x="148" y="101"/>
                  </a:lnTo>
                  <a:lnTo>
                    <a:pt x="146" y="105"/>
                  </a:lnTo>
                  <a:lnTo>
                    <a:pt x="143" y="110"/>
                  </a:lnTo>
                  <a:lnTo>
                    <a:pt x="81" y="64"/>
                  </a:lnTo>
                  <a:close/>
                  <a:moveTo>
                    <a:pt x="85" y="159"/>
                  </a:moveTo>
                  <a:lnTo>
                    <a:pt x="83" y="159"/>
                  </a:lnTo>
                  <a:lnTo>
                    <a:pt x="80" y="159"/>
                  </a:lnTo>
                  <a:lnTo>
                    <a:pt x="77" y="158"/>
                  </a:lnTo>
                  <a:lnTo>
                    <a:pt x="75" y="157"/>
                  </a:lnTo>
                  <a:lnTo>
                    <a:pt x="72" y="157"/>
                  </a:lnTo>
                  <a:lnTo>
                    <a:pt x="70" y="154"/>
                  </a:lnTo>
                  <a:lnTo>
                    <a:pt x="68" y="153"/>
                  </a:lnTo>
                  <a:lnTo>
                    <a:pt x="66" y="151"/>
                  </a:lnTo>
                  <a:lnTo>
                    <a:pt x="61" y="149"/>
                  </a:lnTo>
                  <a:lnTo>
                    <a:pt x="59" y="146"/>
                  </a:lnTo>
                  <a:lnTo>
                    <a:pt x="56" y="143"/>
                  </a:lnTo>
                  <a:lnTo>
                    <a:pt x="54" y="140"/>
                  </a:lnTo>
                  <a:lnTo>
                    <a:pt x="52" y="136"/>
                  </a:lnTo>
                  <a:lnTo>
                    <a:pt x="50" y="132"/>
                  </a:lnTo>
                  <a:lnTo>
                    <a:pt x="49" y="128"/>
                  </a:lnTo>
                  <a:lnTo>
                    <a:pt x="49" y="124"/>
                  </a:lnTo>
                  <a:lnTo>
                    <a:pt x="48" y="119"/>
                  </a:lnTo>
                  <a:lnTo>
                    <a:pt x="49" y="115"/>
                  </a:lnTo>
                  <a:lnTo>
                    <a:pt x="49" y="111"/>
                  </a:lnTo>
                  <a:lnTo>
                    <a:pt x="50" y="107"/>
                  </a:lnTo>
                  <a:lnTo>
                    <a:pt x="52" y="102"/>
                  </a:lnTo>
                  <a:lnTo>
                    <a:pt x="55" y="98"/>
                  </a:lnTo>
                  <a:lnTo>
                    <a:pt x="57" y="93"/>
                  </a:lnTo>
                  <a:lnTo>
                    <a:pt x="60" y="88"/>
                  </a:lnTo>
                  <a:lnTo>
                    <a:pt x="165" y="165"/>
                  </a:lnTo>
                  <a:lnTo>
                    <a:pt x="173" y="153"/>
                  </a:lnTo>
                  <a:lnTo>
                    <a:pt x="181" y="143"/>
                  </a:lnTo>
                  <a:lnTo>
                    <a:pt x="186" y="132"/>
                  </a:lnTo>
                  <a:lnTo>
                    <a:pt x="192" y="121"/>
                  </a:lnTo>
                  <a:lnTo>
                    <a:pt x="195" y="111"/>
                  </a:lnTo>
                  <a:lnTo>
                    <a:pt x="197" y="101"/>
                  </a:lnTo>
                  <a:lnTo>
                    <a:pt x="199" y="92"/>
                  </a:lnTo>
                  <a:lnTo>
                    <a:pt x="199" y="82"/>
                  </a:lnTo>
                  <a:lnTo>
                    <a:pt x="197" y="72"/>
                  </a:lnTo>
                  <a:lnTo>
                    <a:pt x="195" y="64"/>
                  </a:lnTo>
                  <a:lnTo>
                    <a:pt x="192" y="55"/>
                  </a:lnTo>
                  <a:lnTo>
                    <a:pt x="188" y="47"/>
                  </a:lnTo>
                  <a:lnTo>
                    <a:pt x="183" y="39"/>
                  </a:lnTo>
                  <a:lnTo>
                    <a:pt x="177" y="32"/>
                  </a:lnTo>
                  <a:lnTo>
                    <a:pt x="169" y="25"/>
                  </a:lnTo>
                  <a:lnTo>
                    <a:pt x="161" y="18"/>
                  </a:lnTo>
                  <a:lnTo>
                    <a:pt x="153" y="13"/>
                  </a:lnTo>
                  <a:lnTo>
                    <a:pt x="145" y="9"/>
                  </a:lnTo>
                  <a:lnTo>
                    <a:pt x="136" y="5"/>
                  </a:lnTo>
                  <a:lnTo>
                    <a:pt x="129" y="2"/>
                  </a:lnTo>
                  <a:lnTo>
                    <a:pt x="120" y="1"/>
                  </a:lnTo>
                  <a:lnTo>
                    <a:pt x="111" y="0"/>
                  </a:lnTo>
                  <a:lnTo>
                    <a:pt x="101" y="0"/>
                  </a:lnTo>
                  <a:lnTo>
                    <a:pt x="93" y="1"/>
                  </a:lnTo>
                  <a:lnTo>
                    <a:pt x="83" y="3"/>
                  </a:lnTo>
                  <a:lnTo>
                    <a:pt x="74" y="6"/>
                  </a:lnTo>
                  <a:lnTo>
                    <a:pt x="66" y="11"/>
                  </a:lnTo>
                  <a:lnTo>
                    <a:pt x="58" y="16"/>
                  </a:lnTo>
                  <a:lnTo>
                    <a:pt x="49" y="22"/>
                  </a:lnTo>
                  <a:lnTo>
                    <a:pt x="42" y="29"/>
                  </a:lnTo>
                  <a:lnTo>
                    <a:pt x="34" y="37"/>
                  </a:lnTo>
                  <a:lnTo>
                    <a:pt x="26" y="46"/>
                  </a:lnTo>
                  <a:lnTo>
                    <a:pt x="20" y="54"/>
                  </a:lnTo>
                  <a:lnTo>
                    <a:pt x="15" y="63"/>
                  </a:lnTo>
                  <a:lnTo>
                    <a:pt x="11" y="70"/>
                  </a:lnTo>
                  <a:lnTo>
                    <a:pt x="8" y="79"/>
                  </a:lnTo>
                  <a:lnTo>
                    <a:pt x="5" y="86"/>
                  </a:lnTo>
                  <a:lnTo>
                    <a:pt x="2" y="95"/>
                  </a:lnTo>
                  <a:lnTo>
                    <a:pt x="1" y="102"/>
                  </a:lnTo>
                  <a:lnTo>
                    <a:pt x="0" y="111"/>
                  </a:lnTo>
                  <a:lnTo>
                    <a:pt x="1" y="120"/>
                  </a:lnTo>
                  <a:lnTo>
                    <a:pt x="4" y="131"/>
                  </a:lnTo>
                  <a:lnTo>
                    <a:pt x="6" y="140"/>
                  </a:lnTo>
                  <a:lnTo>
                    <a:pt x="10" y="149"/>
                  </a:lnTo>
                  <a:lnTo>
                    <a:pt x="17" y="158"/>
                  </a:lnTo>
                  <a:lnTo>
                    <a:pt x="23" y="166"/>
                  </a:lnTo>
                  <a:lnTo>
                    <a:pt x="32" y="174"/>
                  </a:lnTo>
                  <a:lnTo>
                    <a:pt x="42" y="182"/>
                  </a:lnTo>
                  <a:lnTo>
                    <a:pt x="48" y="186"/>
                  </a:lnTo>
                  <a:lnTo>
                    <a:pt x="55" y="191"/>
                  </a:lnTo>
                  <a:lnTo>
                    <a:pt x="60" y="194"/>
                  </a:lnTo>
                  <a:lnTo>
                    <a:pt x="67" y="196"/>
                  </a:lnTo>
                  <a:lnTo>
                    <a:pt x="73" y="199"/>
                  </a:lnTo>
                  <a:lnTo>
                    <a:pt x="80" y="200"/>
                  </a:lnTo>
                  <a:lnTo>
                    <a:pt x="86" y="201"/>
                  </a:lnTo>
                  <a:lnTo>
                    <a:pt x="94" y="202"/>
                  </a:lnTo>
                  <a:lnTo>
                    <a:pt x="100" y="202"/>
                  </a:lnTo>
                  <a:lnTo>
                    <a:pt x="106" y="201"/>
                  </a:lnTo>
                  <a:lnTo>
                    <a:pt x="112" y="200"/>
                  </a:lnTo>
                  <a:lnTo>
                    <a:pt x="119" y="199"/>
                  </a:lnTo>
                  <a:lnTo>
                    <a:pt x="125" y="197"/>
                  </a:lnTo>
                  <a:lnTo>
                    <a:pt x="132" y="194"/>
                  </a:lnTo>
                  <a:lnTo>
                    <a:pt x="138" y="191"/>
                  </a:lnTo>
                  <a:lnTo>
                    <a:pt x="145" y="186"/>
                  </a:lnTo>
                  <a:lnTo>
                    <a:pt x="109" y="149"/>
                  </a:lnTo>
                  <a:lnTo>
                    <a:pt x="106" y="151"/>
                  </a:lnTo>
                  <a:lnTo>
                    <a:pt x="103" y="153"/>
                  </a:lnTo>
                  <a:lnTo>
                    <a:pt x="99" y="154"/>
                  </a:lnTo>
                  <a:lnTo>
                    <a:pt x="97" y="157"/>
                  </a:lnTo>
                  <a:lnTo>
                    <a:pt x="94" y="158"/>
                  </a:lnTo>
                  <a:lnTo>
                    <a:pt x="91" y="158"/>
                  </a:lnTo>
                  <a:lnTo>
                    <a:pt x="88" y="159"/>
                  </a:lnTo>
                  <a:lnTo>
                    <a:pt x="85" y="159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4984920" y="4367160"/>
              <a:ext cx="34920" cy="39600"/>
            </a:xfrm>
            <a:custGeom>
              <a:avLst/>
              <a:gdLst/>
              <a:ahLst/>
              <a:rect l="l" t="t" r="r" b="b"/>
              <a:pathLst>
                <a:path w="154" h="247">
                  <a:moveTo>
                    <a:pt x="154" y="77"/>
                  </a:moveTo>
                  <a:lnTo>
                    <a:pt x="135" y="113"/>
                  </a:lnTo>
                  <a:lnTo>
                    <a:pt x="103" y="97"/>
                  </a:lnTo>
                  <a:lnTo>
                    <a:pt x="68" y="166"/>
                  </a:lnTo>
                  <a:lnTo>
                    <a:pt x="64" y="172"/>
                  </a:lnTo>
                  <a:lnTo>
                    <a:pt x="62" y="176"/>
                  </a:lnTo>
                  <a:lnTo>
                    <a:pt x="60" y="180"/>
                  </a:lnTo>
                  <a:lnTo>
                    <a:pt x="59" y="183"/>
                  </a:lnTo>
                  <a:lnTo>
                    <a:pt x="58" y="186"/>
                  </a:lnTo>
                  <a:lnTo>
                    <a:pt x="57" y="189"/>
                  </a:lnTo>
                  <a:lnTo>
                    <a:pt x="56" y="191"/>
                  </a:lnTo>
                  <a:lnTo>
                    <a:pt x="56" y="192"/>
                  </a:lnTo>
                  <a:lnTo>
                    <a:pt x="56" y="193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6" y="195"/>
                  </a:lnTo>
                  <a:lnTo>
                    <a:pt x="56" y="196"/>
                  </a:lnTo>
                  <a:lnTo>
                    <a:pt x="56" y="197"/>
                  </a:lnTo>
                  <a:lnTo>
                    <a:pt x="57" y="198"/>
                  </a:lnTo>
                  <a:lnTo>
                    <a:pt x="57" y="199"/>
                  </a:lnTo>
                  <a:lnTo>
                    <a:pt x="58" y="200"/>
                  </a:lnTo>
                  <a:lnTo>
                    <a:pt x="58" y="201"/>
                  </a:lnTo>
                  <a:lnTo>
                    <a:pt x="59" y="202"/>
                  </a:lnTo>
                  <a:lnTo>
                    <a:pt x="59" y="202"/>
                  </a:lnTo>
                  <a:lnTo>
                    <a:pt x="60" y="204"/>
                  </a:lnTo>
                  <a:lnTo>
                    <a:pt x="61" y="205"/>
                  </a:lnTo>
                  <a:lnTo>
                    <a:pt x="62" y="205"/>
                  </a:lnTo>
                  <a:lnTo>
                    <a:pt x="63" y="206"/>
                  </a:lnTo>
                  <a:lnTo>
                    <a:pt x="65" y="207"/>
                  </a:lnTo>
                  <a:lnTo>
                    <a:pt x="68" y="207"/>
                  </a:lnTo>
                  <a:lnTo>
                    <a:pt x="70" y="208"/>
                  </a:lnTo>
                  <a:lnTo>
                    <a:pt x="72" y="208"/>
                  </a:lnTo>
                  <a:lnTo>
                    <a:pt x="74" y="209"/>
                  </a:lnTo>
                  <a:lnTo>
                    <a:pt x="77" y="209"/>
                  </a:lnTo>
                  <a:lnTo>
                    <a:pt x="81" y="210"/>
                  </a:lnTo>
                  <a:lnTo>
                    <a:pt x="84" y="210"/>
                  </a:lnTo>
                  <a:lnTo>
                    <a:pt x="70" y="247"/>
                  </a:lnTo>
                  <a:lnTo>
                    <a:pt x="65" y="247"/>
                  </a:lnTo>
                  <a:lnTo>
                    <a:pt x="60" y="246"/>
                  </a:lnTo>
                  <a:lnTo>
                    <a:pt x="56" y="245"/>
                  </a:lnTo>
                  <a:lnTo>
                    <a:pt x="50" y="244"/>
                  </a:lnTo>
                  <a:lnTo>
                    <a:pt x="45" y="243"/>
                  </a:lnTo>
                  <a:lnTo>
                    <a:pt x="40" y="241"/>
                  </a:lnTo>
                  <a:lnTo>
                    <a:pt x="35" y="239"/>
                  </a:lnTo>
                  <a:lnTo>
                    <a:pt x="29" y="237"/>
                  </a:lnTo>
                  <a:lnTo>
                    <a:pt x="26" y="234"/>
                  </a:lnTo>
                  <a:lnTo>
                    <a:pt x="24" y="233"/>
                  </a:lnTo>
                  <a:lnTo>
                    <a:pt x="21" y="231"/>
                  </a:lnTo>
                  <a:lnTo>
                    <a:pt x="19" y="229"/>
                  </a:lnTo>
                  <a:lnTo>
                    <a:pt x="16" y="227"/>
                  </a:lnTo>
                  <a:lnTo>
                    <a:pt x="13" y="225"/>
                  </a:lnTo>
                  <a:lnTo>
                    <a:pt x="11" y="223"/>
                  </a:lnTo>
                  <a:lnTo>
                    <a:pt x="9" y="221"/>
                  </a:lnTo>
                  <a:lnTo>
                    <a:pt x="8" y="218"/>
                  </a:lnTo>
                  <a:lnTo>
                    <a:pt x="6" y="216"/>
                  </a:lnTo>
                  <a:lnTo>
                    <a:pt x="4" y="214"/>
                  </a:lnTo>
                  <a:lnTo>
                    <a:pt x="3" y="212"/>
                  </a:lnTo>
                  <a:lnTo>
                    <a:pt x="2" y="210"/>
                  </a:lnTo>
                  <a:lnTo>
                    <a:pt x="1" y="208"/>
                  </a:lnTo>
                  <a:lnTo>
                    <a:pt x="0" y="205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1" y="188"/>
                  </a:lnTo>
                  <a:lnTo>
                    <a:pt x="1" y="184"/>
                  </a:lnTo>
                  <a:lnTo>
                    <a:pt x="2" y="182"/>
                  </a:lnTo>
                  <a:lnTo>
                    <a:pt x="3" y="179"/>
                  </a:lnTo>
                  <a:lnTo>
                    <a:pt x="4" y="177"/>
                  </a:lnTo>
                  <a:lnTo>
                    <a:pt x="6" y="174"/>
                  </a:lnTo>
                  <a:lnTo>
                    <a:pt x="8" y="169"/>
                  </a:lnTo>
                  <a:lnTo>
                    <a:pt x="10" y="165"/>
                  </a:lnTo>
                  <a:lnTo>
                    <a:pt x="12" y="160"/>
                  </a:lnTo>
                  <a:lnTo>
                    <a:pt x="14" y="155"/>
                  </a:lnTo>
                  <a:lnTo>
                    <a:pt x="18" y="149"/>
                  </a:lnTo>
                  <a:lnTo>
                    <a:pt x="57" y="74"/>
                  </a:lnTo>
                  <a:lnTo>
                    <a:pt x="35" y="63"/>
                  </a:lnTo>
                  <a:lnTo>
                    <a:pt x="53" y="27"/>
                  </a:lnTo>
                  <a:lnTo>
                    <a:pt x="75" y="37"/>
                  </a:lnTo>
                  <a:lnTo>
                    <a:pt x="93" y="3"/>
                  </a:lnTo>
                  <a:lnTo>
                    <a:pt x="154" y="0"/>
                  </a:lnTo>
                  <a:lnTo>
                    <a:pt x="122" y="61"/>
                  </a:lnTo>
                  <a:lnTo>
                    <a:pt x="154" y="77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5037120" y="4375080"/>
              <a:ext cx="50760" cy="42840"/>
            </a:xfrm>
            <a:custGeom>
              <a:avLst/>
              <a:gdLst/>
              <a:ahLst/>
              <a:rect l="l" t="t" r="r" b="b"/>
              <a:pathLst>
                <a:path w="226" h="270">
                  <a:moveTo>
                    <a:pt x="103" y="53"/>
                  </a:moveTo>
                  <a:lnTo>
                    <a:pt x="111" y="54"/>
                  </a:lnTo>
                  <a:lnTo>
                    <a:pt x="118" y="54"/>
                  </a:lnTo>
                  <a:lnTo>
                    <a:pt x="123" y="55"/>
                  </a:lnTo>
                  <a:lnTo>
                    <a:pt x="129" y="56"/>
                  </a:lnTo>
                  <a:lnTo>
                    <a:pt x="133" y="56"/>
                  </a:lnTo>
                  <a:lnTo>
                    <a:pt x="137" y="57"/>
                  </a:lnTo>
                  <a:lnTo>
                    <a:pt x="140" y="58"/>
                  </a:lnTo>
                  <a:lnTo>
                    <a:pt x="143" y="58"/>
                  </a:lnTo>
                  <a:lnTo>
                    <a:pt x="146" y="59"/>
                  </a:lnTo>
                  <a:lnTo>
                    <a:pt x="149" y="60"/>
                  </a:lnTo>
                  <a:lnTo>
                    <a:pt x="151" y="62"/>
                  </a:lnTo>
                  <a:lnTo>
                    <a:pt x="155" y="63"/>
                  </a:lnTo>
                  <a:lnTo>
                    <a:pt x="157" y="66"/>
                  </a:lnTo>
                  <a:lnTo>
                    <a:pt x="159" y="68"/>
                  </a:lnTo>
                  <a:lnTo>
                    <a:pt x="161" y="70"/>
                  </a:lnTo>
                  <a:lnTo>
                    <a:pt x="163" y="72"/>
                  </a:lnTo>
                  <a:lnTo>
                    <a:pt x="166" y="75"/>
                  </a:lnTo>
                  <a:lnTo>
                    <a:pt x="167" y="77"/>
                  </a:lnTo>
                  <a:lnTo>
                    <a:pt x="168" y="81"/>
                  </a:lnTo>
                  <a:lnTo>
                    <a:pt x="169" y="84"/>
                  </a:lnTo>
                  <a:lnTo>
                    <a:pt x="170" y="87"/>
                  </a:lnTo>
                  <a:lnTo>
                    <a:pt x="170" y="90"/>
                  </a:lnTo>
                  <a:lnTo>
                    <a:pt x="170" y="93"/>
                  </a:lnTo>
                  <a:lnTo>
                    <a:pt x="170" y="98"/>
                  </a:lnTo>
                  <a:lnTo>
                    <a:pt x="169" y="100"/>
                  </a:lnTo>
                  <a:lnTo>
                    <a:pt x="169" y="103"/>
                  </a:lnTo>
                  <a:lnTo>
                    <a:pt x="168" y="105"/>
                  </a:lnTo>
                  <a:lnTo>
                    <a:pt x="167" y="108"/>
                  </a:lnTo>
                  <a:lnTo>
                    <a:pt x="166" y="110"/>
                  </a:lnTo>
                  <a:lnTo>
                    <a:pt x="164" y="113"/>
                  </a:lnTo>
                  <a:lnTo>
                    <a:pt x="163" y="115"/>
                  </a:lnTo>
                  <a:lnTo>
                    <a:pt x="161" y="117"/>
                  </a:lnTo>
                  <a:lnTo>
                    <a:pt x="160" y="119"/>
                  </a:lnTo>
                  <a:lnTo>
                    <a:pt x="158" y="121"/>
                  </a:lnTo>
                  <a:lnTo>
                    <a:pt x="156" y="122"/>
                  </a:lnTo>
                  <a:lnTo>
                    <a:pt x="154" y="124"/>
                  </a:lnTo>
                  <a:lnTo>
                    <a:pt x="151" y="125"/>
                  </a:lnTo>
                  <a:lnTo>
                    <a:pt x="148" y="126"/>
                  </a:lnTo>
                  <a:lnTo>
                    <a:pt x="146" y="127"/>
                  </a:lnTo>
                  <a:lnTo>
                    <a:pt x="143" y="128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2" y="130"/>
                  </a:lnTo>
                  <a:lnTo>
                    <a:pt x="126" y="130"/>
                  </a:lnTo>
                  <a:lnTo>
                    <a:pt x="121" y="130"/>
                  </a:lnTo>
                  <a:lnTo>
                    <a:pt x="114" y="130"/>
                  </a:lnTo>
                  <a:lnTo>
                    <a:pt x="107" y="128"/>
                  </a:lnTo>
                  <a:lnTo>
                    <a:pt x="99" y="128"/>
                  </a:lnTo>
                  <a:lnTo>
                    <a:pt x="70" y="125"/>
                  </a:lnTo>
                  <a:lnTo>
                    <a:pt x="77" y="50"/>
                  </a:lnTo>
                  <a:lnTo>
                    <a:pt x="103" y="53"/>
                  </a:lnTo>
                  <a:close/>
                  <a:moveTo>
                    <a:pt x="55" y="270"/>
                  </a:moveTo>
                  <a:lnTo>
                    <a:pt x="64" y="170"/>
                  </a:lnTo>
                  <a:lnTo>
                    <a:pt x="100" y="173"/>
                  </a:lnTo>
                  <a:lnTo>
                    <a:pt x="109" y="174"/>
                  </a:lnTo>
                  <a:lnTo>
                    <a:pt x="118" y="175"/>
                  </a:lnTo>
                  <a:lnTo>
                    <a:pt x="125" y="175"/>
                  </a:lnTo>
                  <a:lnTo>
                    <a:pt x="133" y="176"/>
                  </a:lnTo>
                  <a:lnTo>
                    <a:pt x="140" y="176"/>
                  </a:lnTo>
                  <a:lnTo>
                    <a:pt x="146" y="176"/>
                  </a:lnTo>
                  <a:lnTo>
                    <a:pt x="152" y="176"/>
                  </a:lnTo>
                  <a:lnTo>
                    <a:pt x="158" y="175"/>
                  </a:lnTo>
                  <a:lnTo>
                    <a:pt x="161" y="175"/>
                  </a:lnTo>
                  <a:lnTo>
                    <a:pt x="164" y="174"/>
                  </a:lnTo>
                  <a:lnTo>
                    <a:pt x="169" y="173"/>
                  </a:lnTo>
                  <a:lnTo>
                    <a:pt x="172" y="172"/>
                  </a:lnTo>
                  <a:lnTo>
                    <a:pt x="175" y="171"/>
                  </a:lnTo>
                  <a:lnTo>
                    <a:pt x="180" y="170"/>
                  </a:lnTo>
                  <a:lnTo>
                    <a:pt x="183" y="168"/>
                  </a:lnTo>
                  <a:lnTo>
                    <a:pt x="187" y="166"/>
                  </a:lnTo>
                  <a:lnTo>
                    <a:pt x="191" y="164"/>
                  </a:lnTo>
                  <a:lnTo>
                    <a:pt x="194" y="162"/>
                  </a:lnTo>
                  <a:lnTo>
                    <a:pt x="198" y="158"/>
                  </a:lnTo>
                  <a:lnTo>
                    <a:pt x="201" y="156"/>
                  </a:lnTo>
                  <a:lnTo>
                    <a:pt x="204" y="153"/>
                  </a:lnTo>
                  <a:lnTo>
                    <a:pt x="207" y="150"/>
                  </a:lnTo>
                  <a:lnTo>
                    <a:pt x="210" y="146"/>
                  </a:lnTo>
                  <a:lnTo>
                    <a:pt x="212" y="142"/>
                  </a:lnTo>
                  <a:lnTo>
                    <a:pt x="216" y="138"/>
                  </a:lnTo>
                  <a:lnTo>
                    <a:pt x="218" y="134"/>
                  </a:lnTo>
                  <a:lnTo>
                    <a:pt x="220" y="130"/>
                  </a:lnTo>
                  <a:lnTo>
                    <a:pt x="221" y="124"/>
                  </a:lnTo>
                  <a:lnTo>
                    <a:pt x="223" y="119"/>
                  </a:lnTo>
                  <a:lnTo>
                    <a:pt x="224" y="114"/>
                  </a:lnTo>
                  <a:lnTo>
                    <a:pt x="225" y="108"/>
                  </a:lnTo>
                  <a:lnTo>
                    <a:pt x="226" y="102"/>
                  </a:lnTo>
                  <a:lnTo>
                    <a:pt x="226" y="94"/>
                  </a:lnTo>
                  <a:lnTo>
                    <a:pt x="226" y="87"/>
                  </a:lnTo>
                  <a:lnTo>
                    <a:pt x="226" y="79"/>
                  </a:lnTo>
                  <a:lnTo>
                    <a:pt x="225" y="73"/>
                  </a:lnTo>
                  <a:lnTo>
                    <a:pt x="223" y="67"/>
                  </a:lnTo>
                  <a:lnTo>
                    <a:pt x="221" y="60"/>
                  </a:lnTo>
                  <a:lnTo>
                    <a:pt x="219" y="55"/>
                  </a:lnTo>
                  <a:lnTo>
                    <a:pt x="216" y="49"/>
                  </a:lnTo>
                  <a:lnTo>
                    <a:pt x="212" y="43"/>
                  </a:lnTo>
                  <a:lnTo>
                    <a:pt x="208" y="39"/>
                  </a:lnTo>
                  <a:lnTo>
                    <a:pt x="205" y="35"/>
                  </a:lnTo>
                  <a:lnTo>
                    <a:pt x="200" y="30"/>
                  </a:lnTo>
                  <a:lnTo>
                    <a:pt x="195" y="27"/>
                  </a:lnTo>
                  <a:lnTo>
                    <a:pt x="191" y="24"/>
                  </a:lnTo>
                  <a:lnTo>
                    <a:pt x="185" y="21"/>
                  </a:lnTo>
                  <a:lnTo>
                    <a:pt x="180" y="19"/>
                  </a:lnTo>
                  <a:lnTo>
                    <a:pt x="175" y="18"/>
                  </a:lnTo>
                  <a:lnTo>
                    <a:pt x="170" y="17"/>
                  </a:lnTo>
                  <a:lnTo>
                    <a:pt x="163" y="16"/>
                  </a:lnTo>
                  <a:lnTo>
                    <a:pt x="156" y="13"/>
                  </a:lnTo>
                  <a:lnTo>
                    <a:pt x="147" y="12"/>
                  </a:lnTo>
                  <a:lnTo>
                    <a:pt x="137" y="11"/>
                  </a:lnTo>
                  <a:lnTo>
                    <a:pt x="127" y="10"/>
                  </a:lnTo>
                  <a:lnTo>
                    <a:pt x="115" y="8"/>
                  </a:lnTo>
                  <a:lnTo>
                    <a:pt x="27" y="0"/>
                  </a:lnTo>
                  <a:lnTo>
                    <a:pt x="0" y="265"/>
                  </a:lnTo>
                  <a:lnTo>
                    <a:pt x="55" y="270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5094360" y="4386240"/>
              <a:ext cx="27000" cy="33480"/>
            </a:xfrm>
            <a:custGeom>
              <a:avLst/>
              <a:gdLst/>
              <a:ahLst/>
              <a:rect l="l" t="t" r="r" b="b"/>
              <a:pathLst>
                <a:path w="128" h="208">
                  <a:moveTo>
                    <a:pt x="79" y="201"/>
                  </a:moveTo>
                  <a:lnTo>
                    <a:pt x="26" y="208"/>
                  </a:lnTo>
                  <a:lnTo>
                    <a:pt x="0" y="17"/>
                  </a:lnTo>
                  <a:lnTo>
                    <a:pt x="48" y="10"/>
                  </a:lnTo>
                  <a:lnTo>
                    <a:pt x="53" y="37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9" y="23"/>
                  </a:lnTo>
                  <a:lnTo>
                    <a:pt x="61" y="20"/>
                  </a:lnTo>
                  <a:lnTo>
                    <a:pt x="65" y="17"/>
                  </a:lnTo>
                  <a:lnTo>
                    <a:pt x="67" y="14"/>
                  </a:lnTo>
                  <a:lnTo>
                    <a:pt x="69" y="12"/>
                  </a:lnTo>
                  <a:lnTo>
                    <a:pt x="71" y="9"/>
                  </a:lnTo>
                  <a:lnTo>
                    <a:pt x="73" y="7"/>
                  </a:lnTo>
                  <a:lnTo>
                    <a:pt x="75" y="6"/>
                  </a:lnTo>
                  <a:lnTo>
                    <a:pt x="78" y="4"/>
                  </a:lnTo>
                  <a:lnTo>
                    <a:pt x="81" y="3"/>
                  </a:lnTo>
                  <a:lnTo>
                    <a:pt x="83" y="2"/>
                  </a:lnTo>
                  <a:lnTo>
                    <a:pt x="86" y="1"/>
                  </a:lnTo>
                  <a:lnTo>
                    <a:pt x="90" y="1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5" y="1"/>
                  </a:lnTo>
                  <a:lnTo>
                    <a:pt x="119" y="2"/>
                  </a:lnTo>
                  <a:lnTo>
                    <a:pt x="123" y="3"/>
                  </a:lnTo>
                  <a:lnTo>
                    <a:pt x="128" y="5"/>
                  </a:lnTo>
                  <a:lnTo>
                    <a:pt x="118" y="51"/>
                  </a:lnTo>
                  <a:lnTo>
                    <a:pt x="115" y="50"/>
                  </a:lnTo>
                  <a:lnTo>
                    <a:pt x="111" y="49"/>
                  </a:lnTo>
                  <a:lnTo>
                    <a:pt x="108" y="48"/>
                  </a:lnTo>
                  <a:lnTo>
                    <a:pt x="105" y="47"/>
                  </a:lnTo>
                  <a:lnTo>
                    <a:pt x="102" y="47"/>
                  </a:lnTo>
                  <a:lnTo>
                    <a:pt x="98" y="46"/>
                  </a:lnTo>
                  <a:lnTo>
                    <a:pt x="95" y="46"/>
                  </a:lnTo>
                  <a:lnTo>
                    <a:pt x="93" y="47"/>
                  </a:lnTo>
                  <a:lnTo>
                    <a:pt x="90" y="47"/>
                  </a:lnTo>
                  <a:lnTo>
                    <a:pt x="87" y="48"/>
                  </a:lnTo>
                  <a:lnTo>
                    <a:pt x="85" y="48"/>
                  </a:lnTo>
                  <a:lnTo>
                    <a:pt x="83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7" y="53"/>
                  </a:lnTo>
                  <a:lnTo>
                    <a:pt x="74" y="54"/>
                  </a:lnTo>
                  <a:lnTo>
                    <a:pt x="73" y="56"/>
                  </a:lnTo>
                  <a:lnTo>
                    <a:pt x="72" y="58"/>
                  </a:lnTo>
                  <a:lnTo>
                    <a:pt x="70" y="61"/>
                  </a:lnTo>
                  <a:lnTo>
                    <a:pt x="69" y="64"/>
                  </a:lnTo>
                  <a:lnTo>
                    <a:pt x="68" y="67"/>
                  </a:lnTo>
                  <a:lnTo>
                    <a:pt x="68" y="70"/>
                  </a:lnTo>
                  <a:lnTo>
                    <a:pt x="67" y="73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7"/>
                  </a:lnTo>
                  <a:lnTo>
                    <a:pt x="66" y="94"/>
                  </a:lnTo>
                  <a:lnTo>
                    <a:pt x="66" y="101"/>
                  </a:lnTo>
                  <a:lnTo>
                    <a:pt x="67" y="110"/>
                  </a:lnTo>
                  <a:lnTo>
                    <a:pt x="68" y="119"/>
                  </a:lnTo>
                  <a:lnTo>
                    <a:pt x="69" y="130"/>
                  </a:lnTo>
                  <a:lnTo>
                    <a:pt x="70" y="142"/>
                  </a:lnTo>
                  <a:lnTo>
                    <a:pt x="79" y="201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5126040" y="4375080"/>
              <a:ext cx="19080" cy="44640"/>
            </a:xfrm>
            <a:custGeom>
              <a:avLst/>
              <a:gdLst/>
              <a:ahLst/>
              <a:rect l="l" t="t" r="r" b="b"/>
              <a:pathLst>
                <a:path w="86" h="270">
                  <a:moveTo>
                    <a:pt x="28" y="46"/>
                  </a:moveTo>
                  <a:lnTo>
                    <a:pt x="34" y="0"/>
                  </a:lnTo>
                  <a:lnTo>
                    <a:pt x="86" y="6"/>
                  </a:lnTo>
                  <a:lnTo>
                    <a:pt x="79" y="53"/>
                  </a:lnTo>
                  <a:lnTo>
                    <a:pt x="28" y="46"/>
                  </a:lnTo>
                  <a:close/>
                  <a:moveTo>
                    <a:pt x="0" y="264"/>
                  </a:moveTo>
                  <a:lnTo>
                    <a:pt x="25" y="73"/>
                  </a:lnTo>
                  <a:lnTo>
                    <a:pt x="76" y="80"/>
                  </a:lnTo>
                  <a:lnTo>
                    <a:pt x="51" y="27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5151600" y="4386240"/>
              <a:ext cx="39600" cy="31680"/>
            </a:xfrm>
            <a:custGeom>
              <a:avLst/>
              <a:gdLst/>
              <a:ahLst/>
              <a:rect l="l" t="t" r="r" b="b"/>
              <a:pathLst>
                <a:path w="188" h="202">
                  <a:moveTo>
                    <a:pt x="180" y="54"/>
                  </a:moveTo>
                  <a:lnTo>
                    <a:pt x="129" y="68"/>
                  </a:lnTo>
                  <a:lnTo>
                    <a:pt x="128" y="64"/>
                  </a:lnTo>
                  <a:lnTo>
                    <a:pt x="127" y="61"/>
                  </a:lnTo>
                  <a:lnTo>
                    <a:pt x="126" y="58"/>
                  </a:lnTo>
                  <a:lnTo>
                    <a:pt x="124" y="56"/>
                  </a:lnTo>
                  <a:lnTo>
                    <a:pt x="123" y="52"/>
                  </a:lnTo>
                  <a:lnTo>
                    <a:pt x="121" y="50"/>
                  </a:lnTo>
                  <a:lnTo>
                    <a:pt x="118" y="48"/>
                  </a:lnTo>
                  <a:lnTo>
                    <a:pt x="116" y="46"/>
                  </a:lnTo>
                  <a:lnTo>
                    <a:pt x="114" y="45"/>
                  </a:lnTo>
                  <a:lnTo>
                    <a:pt x="111" y="44"/>
                  </a:lnTo>
                  <a:lnTo>
                    <a:pt x="108" y="43"/>
                  </a:lnTo>
                  <a:lnTo>
                    <a:pt x="105" y="42"/>
                  </a:lnTo>
                  <a:lnTo>
                    <a:pt x="102" y="41"/>
                  </a:lnTo>
                  <a:lnTo>
                    <a:pt x="99" y="41"/>
                  </a:lnTo>
                  <a:lnTo>
                    <a:pt x="96" y="41"/>
                  </a:lnTo>
                  <a:lnTo>
                    <a:pt x="91" y="41"/>
                  </a:lnTo>
                  <a:lnTo>
                    <a:pt x="87" y="42"/>
                  </a:lnTo>
                  <a:lnTo>
                    <a:pt x="83" y="42"/>
                  </a:lnTo>
                  <a:lnTo>
                    <a:pt x="78" y="44"/>
                  </a:lnTo>
                  <a:lnTo>
                    <a:pt x="75" y="45"/>
                  </a:lnTo>
                  <a:lnTo>
                    <a:pt x="71" y="47"/>
                  </a:lnTo>
                  <a:lnTo>
                    <a:pt x="67" y="50"/>
                  </a:lnTo>
                  <a:lnTo>
                    <a:pt x="65" y="52"/>
                  </a:lnTo>
                  <a:lnTo>
                    <a:pt x="62" y="57"/>
                  </a:lnTo>
                  <a:lnTo>
                    <a:pt x="60" y="60"/>
                  </a:lnTo>
                  <a:lnTo>
                    <a:pt x="58" y="64"/>
                  </a:lnTo>
                  <a:lnTo>
                    <a:pt x="56" y="69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3" y="86"/>
                  </a:lnTo>
                  <a:lnTo>
                    <a:pt x="53" y="94"/>
                  </a:lnTo>
                  <a:lnTo>
                    <a:pt x="54" y="101"/>
                  </a:lnTo>
                  <a:lnTo>
                    <a:pt x="55" y="109"/>
                  </a:lnTo>
                  <a:lnTo>
                    <a:pt x="56" y="116"/>
                  </a:lnTo>
                  <a:lnTo>
                    <a:pt x="58" y="124"/>
                  </a:lnTo>
                  <a:lnTo>
                    <a:pt x="60" y="130"/>
                  </a:lnTo>
                  <a:lnTo>
                    <a:pt x="62" y="135"/>
                  </a:lnTo>
                  <a:lnTo>
                    <a:pt x="64" y="141"/>
                  </a:lnTo>
                  <a:lnTo>
                    <a:pt x="66" y="145"/>
                  </a:lnTo>
                  <a:lnTo>
                    <a:pt x="70" y="148"/>
                  </a:lnTo>
                  <a:lnTo>
                    <a:pt x="73" y="151"/>
                  </a:lnTo>
                  <a:lnTo>
                    <a:pt x="77" y="154"/>
                  </a:lnTo>
                  <a:lnTo>
                    <a:pt x="80" y="156"/>
                  </a:lnTo>
                  <a:lnTo>
                    <a:pt x="85" y="158"/>
                  </a:lnTo>
                  <a:lnTo>
                    <a:pt x="89" y="159"/>
                  </a:lnTo>
                  <a:lnTo>
                    <a:pt x="93" y="160"/>
                  </a:lnTo>
                  <a:lnTo>
                    <a:pt x="98" y="16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59"/>
                  </a:lnTo>
                  <a:lnTo>
                    <a:pt x="113" y="158"/>
                  </a:lnTo>
                  <a:lnTo>
                    <a:pt x="115" y="157"/>
                  </a:lnTo>
                  <a:lnTo>
                    <a:pt x="118" y="156"/>
                  </a:lnTo>
                  <a:lnTo>
                    <a:pt x="122" y="154"/>
                  </a:lnTo>
                  <a:lnTo>
                    <a:pt x="124" y="151"/>
                  </a:lnTo>
                  <a:lnTo>
                    <a:pt x="126" y="149"/>
                  </a:lnTo>
                  <a:lnTo>
                    <a:pt x="128" y="147"/>
                  </a:lnTo>
                  <a:lnTo>
                    <a:pt x="130" y="145"/>
                  </a:lnTo>
                  <a:lnTo>
                    <a:pt x="132" y="142"/>
                  </a:lnTo>
                  <a:lnTo>
                    <a:pt x="133" y="138"/>
                  </a:lnTo>
                  <a:lnTo>
                    <a:pt x="135" y="134"/>
                  </a:lnTo>
                  <a:lnTo>
                    <a:pt x="136" y="130"/>
                  </a:lnTo>
                  <a:lnTo>
                    <a:pt x="136" y="125"/>
                  </a:lnTo>
                  <a:lnTo>
                    <a:pt x="137" y="121"/>
                  </a:lnTo>
                  <a:lnTo>
                    <a:pt x="188" y="125"/>
                  </a:lnTo>
                  <a:lnTo>
                    <a:pt x="187" y="133"/>
                  </a:lnTo>
                  <a:lnTo>
                    <a:pt x="185" y="141"/>
                  </a:lnTo>
                  <a:lnTo>
                    <a:pt x="183" y="149"/>
                  </a:lnTo>
                  <a:lnTo>
                    <a:pt x="179" y="156"/>
                  </a:lnTo>
                  <a:lnTo>
                    <a:pt x="176" y="162"/>
                  </a:lnTo>
                  <a:lnTo>
                    <a:pt x="172" y="168"/>
                  </a:lnTo>
                  <a:lnTo>
                    <a:pt x="167" y="174"/>
                  </a:lnTo>
                  <a:lnTo>
                    <a:pt x="162" y="179"/>
                  </a:lnTo>
                  <a:lnTo>
                    <a:pt x="157" y="183"/>
                  </a:lnTo>
                  <a:lnTo>
                    <a:pt x="151" y="188"/>
                  </a:lnTo>
                  <a:lnTo>
                    <a:pt x="145" y="191"/>
                  </a:lnTo>
                  <a:lnTo>
                    <a:pt x="137" y="194"/>
                  </a:lnTo>
                  <a:lnTo>
                    <a:pt x="129" y="197"/>
                  </a:lnTo>
                  <a:lnTo>
                    <a:pt x="122" y="199"/>
                  </a:lnTo>
                  <a:lnTo>
                    <a:pt x="113" y="200"/>
                  </a:lnTo>
                  <a:lnTo>
                    <a:pt x="103" y="202"/>
                  </a:lnTo>
                  <a:lnTo>
                    <a:pt x="93" y="202"/>
                  </a:lnTo>
                  <a:lnTo>
                    <a:pt x="83" y="202"/>
                  </a:lnTo>
                  <a:lnTo>
                    <a:pt x="74" y="200"/>
                  </a:lnTo>
                  <a:lnTo>
                    <a:pt x="64" y="198"/>
                  </a:lnTo>
                  <a:lnTo>
                    <a:pt x="55" y="195"/>
                  </a:lnTo>
                  <a:lnTo>
                    <a:pt x="48" y="191"/>
                  </a:lnTo>
                  <a:lnTo>
                    <a:pt x="40" y="187"/>
                  </a:lnTo>
                  <a:lnTo>
                    <a:pt x="33" y="180"/>
                  </a:lnTo>
                  <a:lnTo>
                    <a:pt x="26" y="174"/>
                  </a:lnTo>
                  <a:lnTo>
                    <a:pt x="21" y="166"/>
                  </a:lnTo>
                  <a:lnTo>
                    <a:pt x="15" y="159"/>
                  </a:lnTo>
                  <a:lnTo>
                    <a:pt x="11" y="150"/>
                  </a:lnTo>
                  <a:lnTo>
                    <a:pt x="7" y="141"/>
                  </a:lnTo>
                  <a:lnTo>
                    <a:pt x="4" y="131"/>
                  </a:lnTo>
                  <a:lnTo>
                    <a:pt x="2" y="121"/>
                  </a:lnTo>
                  <a:lnTo>
                    <a:pt x="1" y="109"/>
                  </a:lnTo>
                  <a:lnTo>
                    <a:pt x="0" y="97"/>
                  </a:lnTo>
                  <a:lnTo>
                    <a:pt x="1" y="86"/>
                  </a:lnTo>
                  <a:lnTo>
                    <a:pt x="2" y="76"/>
                  </a:lnTo>
                  <a:lnTo>
                    <a:pt x="4" y="66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4" y="20"/>
                  </a:lnTo>
                  <a:lnTo>
                    <a:pt x="41" y="15"/>
                  </a:lnTo>
                  <a:lnTo>
                    <a:pt x="49" y="11"/>
                  </a:lnTo>
                  <a:lnTo>
                    <a:pt x="58" y="7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4" y="0"/>
                  </a:lnTo>
                  <a:lnTo>
                    <a:pt x="113" y="1"/>
                  </a:lnTo>
                  <a:lnTo>
                    <a:pt x="121" y="2"/>
                  </a:lnTo>
                  <a:lnTo>
                    <a:pt x="127" y="3"/>
                  </a:lnTo>
                  <a:lnTo>
                    <a:pt x="134" y="5"/>
                  </a:lnTo>
                  <a:lnTo>
                    <a:pt x="140" y="9"/>
                  </a:lnTo>
                  <a:lnTo>
                    <a:pt x="146" y="11"/>
                  </a:lnTo>
                  <a:lnTo>
                    <a:pt x="151" y="15"/>
                  </a:lnTo>
                  <a:lnTo>
                    <a:pt x="157" y="19"/>
                  </a:lnTo>
                  <a:lnTo>
                    <a:pt x="161" y="24"/>
                  </a:lnTo>
                  <a:lnTo>
                    <a:pt x="165" y="29"/>
                  </a:lnTo>
                  <a:lnTo>
                    <a:pt x="170" y="34"/>
                  </a:lnTo>
                  <a:lnTo>
                    <a:pt x="174" y="41"/>
                  </a:lnTo>
                  <a:lnTo>
                    <a:pt x="177" y="48"/>
                  </a:lnTo>
                  <a:lnTo>
                    <a:pt x="180" y="54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5195880" y="4379760"/>
              <a:ext cx="42840" cy="32040"/>
            </a:xfrm>
            <a:custGeom>
              <a:avLst/>
              <a:gdLst/>
              <a:ahLst/>
              <a:rect l="l" t="t" r="r" b="b"/>
              <a:pathLst>
                <a:path w="192" h="202">
                  <a:moveTo>
                    <a:pt x="54" y="96"/>
                  </a:moveTo>
                  <a:lnTo>
                    <a:pt x="52" y="91"/>
                  </a:lnTo>
                  <a:lnTo>
                    <a:pt x="50" y="86"/>
                  </a:lnTo>
                  <a:lnTo>
                    <a:pt x="50" y="82"/>
                  </a:lnTo>
                  <a:lnTo>
                    <a:pt x="50" y="77"/>
                  </a:lnTo>
                  <a:lnTo>
                    <a:pt x="50" y="73"/>
                  </a:lnTo>
                  <a:lnTo>
                    <a:pt x="52" y="69"/>
                  </a:lnTo>
                  <a:lnTo>
                    <a:pt x="53" y="65"/>
                  </a:lnTo>
                  <a:lnTo>
                    <a:pt x="54" y="62"/>
                  </a:lnTo>
                  <a:lnTo>
                    <a:pt x="56" y="57"/>
                  </a:lnTo>
                  <a:lnTo>
                    <a:pt x="58" y="54"/>
                  </a:lnTo>
                  <a:lnTo>
                    <a:pt x="60" y="52"/>
                  </a:lnTo>
                  <a:lnTo>
                    <a:pt x="64" y="49"/>
                  </a:lnTo>
                  <a:lnTo>
                    <a:pt x="67" y="47"/>
                  </a:lnTo>
                  <a:lnTo>
                    <a:pt x="70" y="44"/>
                  </a:lnTo>
                  <a:lnTo>
                    <a:pt x="73" y="43"/>
                  </a:lnTo>
                  <a:lnTo>
                    <a:pt x="78" y="41"/>
                  </a:lnTo>
                  <a:lnTo>
                    <a:pt x="81" y="40"/>
                  </a:lnTo>
                  <a:lnTo>
                    <a:pt x="84" y="40"/>
                  </a:lnTo>
                  <a:lnTo>
                    <a:pt x="89" y="40"/>
                  </a:lnTo>
                  <a:lnTo>
                    <a:pt x="92" y="40"/>
                  </a:lnTo>
                  <a:lnTo>
                    <a:pt x="96" y="40"/>
                  </a:lnTo>
                  <a:lnTo>
                    <a:pt x="99" y="41"/>
                  </a:lnTo>
                  <a:lnTo>
                    <a:pt x="103" y="43"/>
                  </a:lnTo>
                  <a:lnTo>
                    <a:pt x="106" y="44"/>
                  </a:lnTo>
                  <a:lnTo>
                    <a:pt x="110" y="47"/>
                  </a:lnTo>
                  <a:lnTo>
                    <a:pt x="114" y="50"/>
                  </a:lnTo>
                  <a:lnTo>
                    <a:pt x="116" y="53"/>
                  </a:lnTo>
                  <a:lnTo>
                    <a:pt x="119" y="56"/>
                  </a:lnTo>
                  <a:lnTo>
                    <a:pt x="121" y="59"/>
                  </a:lnTo>
                  <a:lnTo>
                    <a:pt x="123" y="64"/>
                  </a:lnTo>
                  <a:lnTo>
                    <a:pt x="126" y="69"/>
                  </a:lnTo>
                  <a:lnTo>
                    <a:pt x="128" y="73"/>
                  </a:lnTo>
                  <a:lnTo>
                    <a:pt x="54" y="96"/>
                  </a:lnTo>
                  <a:close/>
                  <a:moveTo>
                    <a:pt x="134" y="148"/>
                  </a:moveTo>
                  <a:lnTo>
                    <a:pt x="133" y="150"/>
                  </a:lnTo>
                  <a:lnTo>
                    <a:pt x="131" y="151"/>
                  </a:lnTo>
                  <a:lnTo>
                    <a:pt x="129" y="153"/>
                  </a:lnTo>
                  <a:lnTo>
                    <a:pt x="127" y="155"/>
                  </a:lnTo>
                  <a:lnTo>
                    <a:pt x="124" y="156"/>
                  </a:lnTo>
                  <a:lnTo>
                    <a:pt x="122" y="157"/>
                  </a:lnTo>
                  <a:lnTo>
                    <a:pt x="120" y="158"/>
                  </a:lnTo>
                  <a:lnTo>
                    <a:pt x="117" y="160"/>
                  </a:lnTo>
                  <a:lnTo>
                    <a:pt x="112" y="161"/>
                  </a:lnTo>
                  <a:lnTo>
                    <a:pt x="108" y="162"/>
                  </a:lnTo>
                  <a:lnTo>
                    <a:pt x="104" y="162"/>
                  </a:lnTo>
                  <a:lnTo>
                    <a:pt x="101" y="162"/>
                  </a:lnTo>
                  <a:lnTo>
                    <a:pt x="96" y="161"/>
                  </a:lnTo>
                  <a:lnTo>
                    <a:pt x="92" y="160"/>
                  </a:lnTo>
                  <a:lnTo>
                    <a:pt x="89" y="158"/>
                  </a:lnTo>
                  <a:lnTo>
                    <a:pt x="84" y="156"/>
                  </a:lnTo>
                  <a:lnTo>
                    <a:pt x="81" y="154"/>
                  </a:lnTo>
                  <a:lnTo>
                    <a:pt x="78" y="151"/>
                  </a:lnTo>
                  <a:lnTo>
                    <a:pt x="74" y="148"/>
                  </a:lnTo>
                  <a:lnTo>
                    <a:pt x="71" y="145"/>
                  </a:lnTo>
                  <a:lnTo>
                    <a:pt x="68" y="140"/>
                  </a:lnTo>
                  <a:lnTo>
                    <a:pt x="66" y="136"/>
                  </a:lnTo>
                  <a:lnTo>
                    <a:pt x="64" y="131"/>
                  </a:lnTo>
                  <a:lnTo>
                    <a:pt x="61" y="127"/>
                  </a:lnTo>
                  <a:lnTo>
                    <a:pt x="186" y="88"/>
                  </a:lnTo>
                  <a:lnTo>
                    <a:pt x="182" y="75"/>
                  </a:lnTo>
                  <a:lnTo>
                    <a:pt x="178" y="63"/>
                  </a:lnTo>
                  <a:lnTo>
                    <a:pt x="172" y="52"/>
                  </a:lnTo>
                  <a:lnTo>
                    <a:pt x="166" y="41"/>
                  </a:lnTo>
                  <a:lnTo>
                    <a:pt x="159" y="33"/>
                  </a:lnTo>
                  <a:lnTo>
                    <a:pt x="153" y="24"/>
                  </a:lnTo>
                  <a:lnTo>
                    <a:pt x="145" y="18"/>
                  </a:lnTo>
                  <a:lnTo>
                    <a:pt x="138" y="12"/>
                  </a:lnTo>
                  <a:lnTo>
                    <a:pt x="129" y="8"/>
                  </a:lnTo>
                  <a:lnTo>
                    <a:pt x="120" y="4"/>
                  </a:lnTo>
                  <a:lnTo>
                    <a:pt x="111" y="2"/>
                  </a:lnTo>
                  <a:lnTo>
                    <a:pt x="103" y="1"/>
                  </a:lnTo>
                  <a:lnTo>
                    <a:pt x="93" y="0"/>
                  </a:lnTo>
                  <a:lnTo>
                    <a:pt x="83" y="1"/>
                  </a:lnTo>
                  <a:lnTo>
                    <a:pt x="73" y="3"/>
                  </a:lnTo>
                  <a:lnTo>
                    <a:pt x="62" y="5"/>
                  </a:lnTo>
                  <a:lnTo>
                    <a:pt x="54" y="8"/>
                  </a:lnTo>
                  <a:lnTo>
                    <a:pt x="45" y="12"/>
                  </a:lnTo>
                  <a:lnTo>
                    <a:pt x="37" y="17"/>
                  </a:lnTo>
                  <a:lnTo>
                    <a:pt x="31" y="22"/>
                  </a:lnTo>
                  <a:lnTo>
                    <a:pt x="24" y="27"/>
                  </a:lnTo>
                  <a:lnTo>
                    <a:pt x="18" y="35"/>
                  </a:lnTo>
                  <a:lnTo>
                    <a:pt x="13" y="41"/>
                  </a:lnTo>
                  <a:lnTo>
                    <a:pt x="9" y="50"/>
                  </a:lnTo>
                  <a:lnTo>
                    <a:pt x="5" y="58"/>
                  </a:lnTo>
                  <a:lnTo>
                    <a:pt x="3" y="67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2" y="106"/>
                  </a:lnTo>
                  <a:lnTo>
                    <a:pt x="4" y="117"/>
                  </a:lnTo>
                  <a:lnTo>
                    <a:pt x="7" y="129"/>
                  </a:lnTo>
                  <a:lnTo>
                    <a:pt x="10" y="138"/>
                  </a:lnTo>
                  <a:lnTo>
                    <a:pt x="13" y="147"/>
                  </a:lnTo>
                  <a:lnTo>
                    <a:pt x="18" y="155"/>
                  </a:lnTo>
                  <a:lnTo>
                    <a:pt x="22" y="163"/>
                  </a:lnTo>
                  <a:lnTo>
                    <a:pt x="28" y="169"/>
                  </a:lnTo>
                  <a:lnTo>
                    <a:pt x="33" y="176"/>
                  </a:lnTo>
                  <a:lnTo>
                    <a:pt x="38" y="182"/>
                  </a:lnTo>
                  <a:lnTo>
                    <a:pt x="45" y="186"/>
                  </a:lnTo>
                  <a:lnTo>
                    <a:pt x="54" y="193"/>
                  </a:lnTo>
                  <a:lnTo>
                    <a:pt x="62" y="197"/>
                  </a:lnTo>
                  <a:lnTo>
                    <a:pt x="72" y="199"/>
                  </a:lnTo>
                  <a:lnTo>
                    <a:pt x="82" y="201"/>
                  </a:lnTo>
                  <a:lnTo>
                    <a:pt x="93" y="202"/>
                  </a:lnTo>
                  <a:lnTo>
                    <a:pt x="104" y="201"/>
                  </a:lnTo>
                  <a:lnTo>
                    <a:pt x="116" y="199"/>
                  </a:lnTo>
                  <a:lnTo>
                    <a:pt x="128" y="196"/>
                  </a:lnTo>
                  <a:lnTo>
                    <a:pt x="135" y="194"/>
                  </a:lnTo>
                  <a:lnTo>
                    <a:pt x="142" y="190"/>
                  </a:lnTo>
                  <a:lnTo>
                    <a:pt x="148" y="187"/>
                  </a:lnTo>
                  <a:lnTo>
                    <a:pt x="155" y="184"/>
                  </a:lnTo>
                  <a:lnTo>
                    <a:pt x="160" y="181"/>
                  </a:lnTo>
                  <a:lnTo>
                    <a:pt x="166" y="177"/>
                  </a:lnTo>
                  <a:lnTo>
                    <a:pt x="170" y="171"/>
                  </a:lnTo>
                  <a:lnTo>
                    <a:pt x="174" y="167"/>
                  </a:lnTo>
                  <a:lnTo>
                    <a:pt x="179" y="162"/>
                  </a:lnTo>
                  <a:lnTo>
                    <a:pt x="182" y="156"/>
                  </a:lnTo>
                  <a:lnTo>
                    <a:pt x="185" y="150"/>
                  </a:lnTo>
                  <a:lnTo>
                    <a:pt x="188" y="145"/>
                  </a:lnTo>
                  <a:lnTo>
                    <a:pt x="190" y="138"/>
                  </a:lnTo>
                  <a:lnTo>
                    <a:pt x="191" y="131"/>
                  </a:lnTo>
                  <a:lnTo>
                    <a:pt x="192" y="124"/>
                  </a:lnTo>
                  <a:lnTo>
                    <a:pt x="192" y="117"/>
                  </a:lnTo>
                  <a:lnTo>
                    <a:pt x="141" y="123"/>
                  </a:lnTo>
                  <a:lnTo>
                    <a:pt x="141" y="128"/>
                  </a:lnTo>
                  <a:lnTo>
                    <a:pt x="140" y="131"/>
                  </a:lnTo>
                  <a:lnTo>
                    <a:pt x="140" y="134"/>
                  </a:lnTo>
                  <a:lnTo>
                    <a:pt x="139" y="137"/>
                  </a:lnTo>
                  <a:lnTo>
                    <a:pt x="139" y="140"/>
                  </a:lnTo>
                  <a:lnTo>
                    <a:pt x="138" y="142"/>
                  </a:lnTo>
                  <a:lnTo>
                    <a:pt x="136" y="146"/>
                  </a:lnTo>
                  <a:lnTo>
                    <a:pt x="134" y="148"/>
                  </a:lnTo>
                  <a:close/>
                </a:path>
              </a:pathLst>
            </a:custGeom>
            <a:solidFill>
              <a:srgbClr val="1f1a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6815160" y="4267080"/>
              <a:ext cx="68400" cy="46080"/>
            </a:xfrm>
            <a:custGeom>
              <a:avLst/>
              <a:gdLst/>
              <a:ahLst/>
              <a:rect l="l" t="t" r="r" b="b"/>
              <a:pathLst>
                <a:path w="299" h="283">
                  <a:moveTo>
                    <a:pt x="0" y="28"/>
                  </a:moveTo>
                  <a:lnTo>
                    <a:pt x="271" y="0"/>
                  </a:lnTo>
                  <a:lnTo>
                    <a:pt x="279" y="80"/>
                  </a:lnTo>
                  <a:lnTo>
                    <a:pt x="100" y="147"/>
                  </a:lnTo>
                  <a:lnTo>
                    <a:pt x="289" y="175"/>
                  </a:lnTo>
                  <a:lnTo>
                    <a:pt x="299" y="256"/>
                  </a:lnTo>
                  <a:lnTo>
                    <a:pt x="28" y="283"/>
                  </a:lnTo>
                  <a:lnTo>
                    <a:pt x="23" y="234"/>
                  </a:lnTo>
                  <a:lnTo>
                    <a:pt x="236" y="212"/>
                  </a:lnTo>
                  <a:lnTo>
                    <a:pt x="17" y="181"/>
                  </a:lnTo>
                  <a:lnTo>
                    <a:pt x="12" y="130"/>
                  </a:lnTo>
                  <a:lnTo>
                    <a:pt x="218" y="55"/>
                  </a:lnTo>
                  <a:lnTo>
                    <a:pt x="5" y="7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6823080" y="4314960"/>
              <a:ext cx="47520" cy="31680"/>
            </a:xfrm>
            <a:custGeom>
              <a:avLst/>
              <a:gdLst/>
              <a:ahLst/>
              <a:rect l="l" t="t" r="r" b="b"/>
              <a:pathLst>
                <a:path w="210" h="193">
                  <a:moveTo>
                    <a:pt x="95" y="122"/>
                  </a:moveTo>
                  <a:lnTo>
                    <a:pt x="91" y="122"/>
                  </a:lnTo>
                  <a:lnTo>
                    <a:pt x="87" y="123"/>
                  </a:lnTo>
                  <a:lnTo>
                    <a:pt x="83" y="123"/>
                  </a:lnTo>
                  <a:lnTo>
                    <a:pt x="80" y="123"/>
                  </a:lnTo>
                  <a:lnTo>
                    <a:pt x="77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70" y="123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3" y="121"/>
                  </a:lnTo>
                  <a:lnTo>
                    <a:pt x="59" y="120"/>
                  </a:lnTo>
                  <a:lnTo>
                    <a:pt x="57" y="118"/>
                  </a:lnTo>
                  <a:lnTo>
                    <a:pt x="55" y="116"/>
                  </a:lnTo>
                  <a:lnTo>
                    <a:pt x="53" y="114"/>
                  </a:lnTo>
                  <a:lnTo>
                    <a:pt x="51" y="113"/>
                  </a:lnTo>
                  <a:lnTo>
                    <a:pt x="49" y="110"/>
                  </a:lnTo>
                  <a:lnTo>
                    <a:pt x="46" y="107"/>
                  </a:lnTo>
                  <a:lnTo>
                    <a:pt x="44" y="104"/>
                  </a:lnTo>
                  <a:lnTo>
                    <a:pt x="43" y="100"/>
                  </a:lnTo>
                  <a:lnTo>
                    <a:pt x="41" y="97"/>
                  </a:lnTo>
                  <a:lnTo>
                    <a:pt x="40" y="94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39" y="84"/>
                  </a:lnTo>
                  <a:lnTo>
                    <a:pt x="39" y="82"/>
                  </a:lnTo>
                  <a:lnTo>
                    <a:pt x="39" y="79"/>
                  </a:lnTo>
                  <a:lnTo>
                    <a:pt x="39" y="76"/>
                  </a:lnTo>
                  <a:lnTo>
                    <a:pt x="40" y="74"/>
                  </a:lnTo>
                  <a:lnTo>
                    <a:pt x="41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5" y="64"/>
                  </a:lnTo>
                  <a:lnTo>
                    <a:pt x="47" y="63"/>
                  </a:lnTo>
                  <a:lnTo>
                    <a:pt x="50" y="61"/>
                  </a:lnTo>
                  <a:lnTo>
                    <a:pt x="52" y="60"/>
                  </a:lnTo>
                  <a:lnTo>
                    <a:pt x="54" y="59"/>
                  </a:lnTo>
                  <a:lnTo>
                    <a:pt x="56" y="58"/>
                  </a:lnTo>
                  <a:lnTo>
                    <a:pt x="59" y="57"/>
                  </a:lnTo>
                  <a:lnTo>
                    <a:pt x="62" y="57"/>
                  </a:lnTo>
                  <a:lnTo>
                    <a:pt x="65" y="57"/>
                  </a:lnTo>
                  <a:lnTo>
                    <a:pt x="67" y="57"/>
                  </a:lnTo>
                  <a:lnTo>
                    <a:pt x="69" y="57"/>
                  </a:lnTo>
                  <a:lnTo>
                    <a:pt x="72" y="58"/>
                  </a:lnTo>
                  <a:lnTo>
                    <a:pt x="75" y="59"/>
                  </a:lnTo>
                  <a:lnTo>
                    <a:pt x="77" y="60"/>
                  </a:lnTo>
                  <a:lnTo>
                    <a:pt x="79" y="62"/>
                  </a:lnTo>
                  <a:lnTo>
                    <a:pt x="81" y="64"/>
                  </a:lnTo>
                  <a:lnTo>
                    <a:pt x="82" y="66"/>
                  </a:lnTo>
                  <a:lnTo>
                    <a:pt x="84" y="68"/>
                  </a:lnTo>
                  <a:lnTo>
                    <a:pt x="86" y="71"/>
                  </a:lnTo>
                  <a:lnTo>
                    <a:pt x="87" y="74"/>
                  </a:lnTo>
                  <a:lnTo>
                    <a:pt x="89" y="77"/>
                  </a:lnTo>
                  <a:lnTo>
                    <a:pt x="90" y="81"/>
                  </a:lnTo>
                  <a:lnTo>
                    <a:pt x="92" y="85"/>
                  </a:lnTo>
                  <a:lnTo>
                    <a:pt x="94" y="91"/>
                  </a:lnTo>
                  <a:lnTo>
                    <a:pt x="95" y="95"/>
                  </a:lnTo>
                  <a:lnTo>
                    <a:pt x="98" y="100"/>
                  </a:lnTo>
                  <a:lnTo>
                    <a:pt x="99" y="105"/>
                  </a:lnTo>
                  <a:lnTo>
                    <a:pt x="101" y="108"/>
                  </a:lnTo>
                  <a:lnTo>
                    <a:pt x="102" y="112"/>
                  </a:lnTo>
                  <a:lnTo>
                    <a:pt x="103" y="115"/>
                  </a:lnTo>
                  <a:lnTo>
                    <a:pt x="104" y="117"/>
                  </a:lnTo>
                  <a:lnTo>
                    <a:pt x="105" y="121"/>
                  </a:lnTo>
                  <a:lnTo>
                    <a:pt x="95" y="122"/>
                  </a:lnTo>
                  <a:close/>
                  <a:moveTo>
                    <a:pt x="160" y="58"/>
                  </a:moveTo>
                  <a:lnTo>
                    <a:pt x="161" y="59"/>
                  </a:lnTo>
                  <a:lnTo>
                    <a:pt x="163" y="61"/>
                  </a:lnTo>
                  <a:lnTo>
                    <a:pt x="164" y="63"/>
                  </a:lnTo>
                  <a:lnTo>
                    <a:pt x="165" y="66"/>
                  </a:lnTo>
                  <a:lnTo>
                    <a:pt x="166" y="68"/>
                  </a:lnTo>
                  <a:lnTo>
                    <a:pt x="166" y="72"/>
                  </a:lnTo>
                  <a:lnTo>
                    <a:pt x="167" y="75"/>
                  </a:lnTo>
                  <a:lnTo>
                    <a:pt x="167" y="78"/>
                  </a:lnTo>
                  <a:lnTo>
                    <a:pt x="168" y="82"/>
                  </a:lnTo>
                  <a:lnTo>
                    <a:pt x="168" y="87"/>
                  </a:lnTo>
                  <a:lnTo>
                    <a:pt x="168" y="91"/>
                  </a:lnTo>
                  <a:lnTo>
                    <a:pt x="168" y="95"/>
                  </a:lnTo>
                  <a:lnTo>
                    <a:pt x="167" y="98"/>
                  </a:lnTo>
                  <a:lnTo>
                    <a:pt x="167" y="101"/>
                  </a:lnTo>
                  <a:lnTo>
                    <a:pt x="166" y="104"/>
                  </a:lnTo>
                  <a:lnTo>
                    <a:pt x="165" y="106"/>
                  </a:lnTo>
                  <a:lnTo>
                    <a:pt x="163" y="108"/>
                  </a:lnTo>
                  <a:lnTo>
                    <a:pt x="162" y="109"/>
                  </a:lnTo>
                  <a:lnTo>
                    <a:pt x="160" y="111"/>
                  </a:lnTo>
                  <a:lnTo>
                    <a:pt x="157" y="112"/>
                  </a:lnTo>
                  <a:lnTo>
                    <a:pt x="154" y="113"/>
                  </a:lnTo>
                  <a:lnTo>
                    <a:pt x="151" y="114"/>
                  </a:lnTo>
                  <a:lnTo>
                    <a:pt x="148" y="115"/>
                  </a:lnTo>
                  <a:lnTo>
                    <a:pt x="144" y="115"/>
                  </a:lnTo>
                  <a:lnTo>
                    <a:pt x="139" y="116"/>
                  </a:lnTo>
                  <a:lnTo>
                    <a:pt x="138" y="113"/>
                  </a:lnTo>
                  <a:lnTo>
                    <a:pt x="136" y="108"/>
                  </a:lnTo>
                  <a:lnTo>
                    <a:pt x="133" y="104"/>
                  </a:lnTo>
                  <a:lnTo>
                    <a:pt x="130" y="98"/>
                  </a:lnTo>
                  <a:lnTo>
                    <a:pt x="128" y="92"/>
                  </a:lnTo>
                  <a:lnTo>
                    <a:pt x="126" y="84"/>
                  </a:lnTo>
                  <a:lnTo>
                    <a:pt x="123" y="77"/>
                  </a:lnTo>
                  <a:lnTo>
                    <a:pt x="120" y="68"/>
                  </a:lnTo>
                  <a:lnTo>
                    <a:pt x="118" y="62"/>
                  </a:lnTo>
                  <a:lnTo>
                    <a:pt x="116" y="57"/>
                  </a:lnTo>
                  <a:lnTo>
                    <a:pt x="114" y="51"/>
                  </a:lnTo>
                  <a:lnTo>
                    <a:pt x="112" y="46"/>
                  </a:lnTo>
                  <a:lnTo>
                    <a:pt x="109" y="42"/>
                  </a:lnTo>
                  <a:lnTo>
                    <a:pt x="107" y="38"/>
                  </a:lnTo>
                  <a:lnTo>
                    <a:pt x="105" y="33"/>
                  </a:lnTo>
                  <a:lnTo>
                    <a:pt x="103" y="30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20"/>
                  </a:lnTo>
                  <a:lnTo>
                    <a:pt x="93" y="18"/>
                  </a:lnTo>
                  <a:lnTo>
                    <a:pt x="90" y="16"/>
                  </a:lnTo>
                  <a:lnTo>
                    <a:pt x="87" y="14"/>
                  </a:lnTo>
                  <a:lnTo>
                    <a:pt x="83" y="12"/>
                  </a:lnTo>
                  <a:lnTo>
                    <a:pt x="80" y="11"/>
                  </a:lnTo>
                  <a:lnTo>
                    <a:pt x="77" y="9"/>
                  </a:lnTo>
                  <a:lnTo>
                    <a:pt x="74" y="8"/>
                  </a:lnTo>
                  <a:lnTo>
                    <a:pt x="69" y="7"/>
                  </a:lnTo>
                  <a:lnTo>
                    <a:pt x="66" y="7"/>
                  </a:lnTo>
                  <a:lnTo>
                    <a:pt x="62" y="6"/>
                  </a:lnTo>
                  <a:lnTo>
                    <a:pt x="58" y="6"/>
                  </a:lnTo>
                  <a:lnTo>
                    <a:pt x="54" y="6"/>
                  </a:lnTo>
                  <a:lnTo>
                    <a:pt x="50" y="7"/>
                  </a:lnTo>
                  <a:lnTo>
                    <a:pt x="44" y="8"/>
                  </a:lnTo>
                  <a:lnTo>
                    <a:pt x="38" y="9"/>
                  </a:lnTo>
                  <a:lnTo>
                    <a:pt x="32" y="11"/>
                  </a:lnTo>
                  <a:lnTo>
                    <a:pt x="28" y="13"/>
                  </a:lnTo>
                  <a:lnTo>
                    <a:pt x="22" y="16"/>
                  </a:lnTo>
                  <a:lnTo>
                    <a:pt x="18" y="20"/>
                  </a:lnTo>
                  <a:lnTo>
                    <a:pt x="15" y="24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9"/>
                  </a:lnTo>
                  <a:lnTo>
                    <a:pt x="3" y="4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1" y="77"/>
                  </a:lnTo>
                  <a:lnTo>
                    <a:pt x="1" y="81"/>
                  </a:lnTo>
                  <a:lnTo>
                    <a:pt x="2" y="85"/>
                  </a:lnTo>
                  <a:lnTo>
                    <a:pt x="3" y="90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7" y="100"/>
                  </a:lnTo>
                  <a:lnTo>
                    <a:pt x="8" y="105"/>
                  </a:lnTo>
                  <a:lnTo>
                    <a:pt x="10" y="108"/>
                  </a:lnTo>
                  <a:lnTo>
                    <a:pt x="13" y="111"/>
                  </a:lnTo>
                  <a:lnTo>
                    <a:pt x="15" y="114"/>
                  </a:lnTo>
                  <a:lnTo>
                    <a:pt x="18" y="117"/>
                  </a:lnTo>
                  <a:lnTo>
                    <a:pt x="20" y="122"/>
                  </a:lnTo>
                  <a:lnTo>
                    <a:pt x="24" y="124"/>
                  </a:lnTo>
                  <a:lnTo>
                    <a:pt x="27" y="127"/>
                  </a:lnTo>
                  <a:lnTo>
                    <a:pt x="30" y="130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2" y="133"/>
                  </a:lnTo>
                  <a:lnTo>
                    <a:pt x="32" y="133"/>
                  </a:lnTo>
                  <a:lnTo>
                    <a:pt x="31" y="134"/>
                  </a:lnTo>
                  <a:lnTo>
                    <a:pt x="31" y="134"/>
                  </a:lnTo>
                  <a:lnTo>
                    <a:pt x="30" y="134"/>
                  </a:lnTo>
                  <a:lnTo>
                    <a:pt x="29" y="136"/>
                  </a:lnTo>
                  <a:lnTo>
                    <a:pt x="28" y="136"/>
                  </a:lnTo>
                  <a:lnTo>
                    <a:pt x="26" y="137"/>
                  </a:lnTo>
                  <a:lnTo>
                    <a:pt x="24" y="138"/>
                  </a:lnTo>
                  <a:lnTo>
                    <a:pt x="21" y="139"/>
                  </a:lnTo>
                  <a:lnTo>
                    <a:pt x="19" y="140"/>
                  </a:lnTo>
                  <a:lnTo>
                    <a:pt x="17" y="140"/>
                  </a:lnTo>
                  <a:lnTo>
                    <a:pt x="16" y="141"/>
                  </a:lnTo>
                  <a:lnTo>
                    <a:pt x="15" y="142"/>
                  </a:lnTo>
                  <a:lnTo>
                    <a:pt x="13" y="143"/>
                  </a:lnTo>
                  <a:lnTo>
                    <a:pt x="19" y="193"/>
                  </a:lnTo>
                  <a:lnTo>
                    <a:pt x="22" y="191"/>
                  </a:lnTo>
                  <a:lnTo>
                    <a:pt x="26" y="189"/>
                  </a:lnTo>
                  <a:lnTo>
                    <a:pt x="29" y="187"/>
                  </a:lnTo>
                  <a:lnTo>
                    <a:pt x="32" y="186"/>
                  </a:lnTo>
                  <a:lnTo>
                    <a:pt x="35" y="183"/>
                  </a:lnTo>
                  <a:lnTo>
                    <a:pt x="39" y="182"/>
                  </a:lnTo>
                  <a:lnTo>
                    <a:pt x="42" y="181"/>
                  </a:lnTo>
                  <a:lnTo>
                    <a:pt x="44" y="180"/>
                  </a:lnTo>
                  <a:lnTo>
                    <a:pt x="47" y="179"/>
                  </a:lnTo>
                  <a:lnTo>
                    <a:pt x="52" y="178"/>
                  </a:lnTo>
                  <a:lnTo>
                    <a:pt x="55" y="177"/>
                  </a:lnTo>
                  <a:lnTo>
                    <a:pt x="61" y="176"/>
                  </a:lnTo>
                  <a:lnTo>
                    <a:pt x="65" y="176"/>
                  </a:lnTo>
                  <a:lnTo>
                    <a:pt x="70" y="175"/>
                  </a:lnTo>
                  <a:lnTo>
                    <a:pt x="76" y="174"/>
                  </a:lnTo>
                  <a:lnTo>
                    <a:pt x="82" y="173"/>
                  </a:lnTo>
                  <a:lnTo>
                    <a:pt x="143" y="166"/>
                  </a:lnTo>
                  <a:lnTo>
                    <a:pt x="151" y="165"/>
                  </a:lnTo>
                  <a:lnTo>
                    <a:pt x="158" y="164"/>
                  </a:lnTo>
                  <a:lnTo>
                    <a:pt x="165" y="162"/>
                  </a:lnTo>
                  <a:lnTo>
                    <a:pt x="170" y="161"/>
                  </a:lnTo>
                  <a:lnTo>
                    <a:pt x="176" y="159"/>
                  </a:lnTo>
                  <a:lnTo>
                    <a:pt x="181" y="158"/>
                  </a:lnTo>
                  <a:lnTo>
                    <a:pt x="185" y="156"/>
                  </a:lnTo>
                  <a:lnTo>
                    <a:pt x="188" y="154"/>
                  </a:lnTo>
                  <a:lnTo>
                    <a:pt x="191" y="152"/>
                  </a:lnTo>
                  <a:lnTo>
                    <a:pt x="193" y="149"/>
                  </a:lnTo>
                  <a:lnTo>
                    <a:pt x="197" y="146"/>
                  </a:lnTo>
                  <a:lnTo>
                    <a:pt x="199" y="143"/>
                  </a:lnTo>
                  <a:lnTo>
                    <a:pt x="201" y="140"/>
                  </a:lnTo>
                  <a:lnTo>
                    <a:pt x="202" y="137"/>
                  </a:lnTo>
                  <a:lnTo>
                    <a:pt x="204" y="132"/>
                  </a:lnTo>
                  <a:lnTo>
                    <a:pt x="206" y="128"/>
                  </a:lnTo>
                  <a:lnTo>
                    <a:pt x="207" y="124"/>
                  </a:lnTo>
                  <a:lnTo>
                    <a:pt x="208" y="118"/>
                  </a:lnTo>
                  <a:lnTo>
                    <a:pt x="208" y="112"/>
                  </a:lnTo>
                  <a:lnTo>
                    <a:pt x="210" y="107"/>
                  </a:lnTo>
                  <a:lnTo>
                    <a:pt x="210" y="99"/>
                  </a:lnTo>
                  <a:lnTo>
                    <a:pt x="210" y="93"/>
                  </a:lnTo>
                  <a:lnTo>
                    <a:pt x="208" y="84"/>
                  </a:lnTo>
                  <a:lnTo>
                    <a:pt x="207" y="77"/>
                  </a:lnTo>
                  <a:lnTo>
                    <a:pt x="206" y="67"/>
                  </a:lnTo>
                  <a:lnTo>
                    <a:pt x="204" y="59"/>
                  </a:lnTo>
                  <a:lnTo>
                    <a:pt x="202" y="51"/>
                  </a:lnTo>
                  <a:lnTo>
                    <a:pt x="200" y="44"/>
                  </a:lnTo>
                  <a:lnTo>
                    <a:pt x="198" y="38"/>
                  </a:lnTo>
                  <a:lnTo>
                    <a:pt x="194" y="32"/>
                  </a:lnTo>
                  <a:lnTo>
                    <a:pt x="191" y="27"/>
                  </a:lnTo>
                  <a:lnTo>
                    <a:pt x="187" y="22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3" y="11"/>
                  </a:lnTo>
                  <a:lnTo>
                    <a:pt x="167" y="8"/>
                  </a:lnTo>
                  <a:lnTo>
                    <a:pt x="162" y="6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1" y="0"/>
                  </a:lnTo>
                  <a:lnTo>
                    <a:pt x="139" y="47"/>
                  </a:lnTo>
                  <a:lnTo>
                    <a:pt x="142" y="48"/>
                  </a:lnTo>
                  <a:lnTo>
                    <a:pt x="145" y="49"/>
                  </a:lnTo>
                  <a:lnTo>
                    <a:pt x="149" y="50"/>
                  </a:lnTo>
                  <a:lnTo>
                    <a:pt x="151" y="51"/>
                  </a:lnTo>
                  <a:lnTo>
                    <a:pt x="154" y="52"/>
                  </a:lnTo>
                  <a:lnTo>
                    <a:pt x="156" y="55"/>
                  </a:lnTo>
                  <a:lnTo>
                    <a:pt x="157" y="56"/>
                  </a:lnTo>
                  <a:lnTo>
                    <a:pt x="16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6829560" y="4344840"/>
              <a:ext cx="46080" cy="22320"/>
            </a:xfrm>
            <a:custGeom>
              <a:avLst/>
              <a:gdLst/>
              <a:ahLst/>
              <a:rect l="l" t="t" r="r" b="b"/>
              <a:pathLst>
                <a:path w="212" h="125">
                  <a:moveTo>
                    <a:pt x="6" y="77"/>
                  </a:moveTo>
                  <a:lnTo>
                    <a:pt x="0" y="26"/>
                  </a:lnTo>
                  <a:lnTo>
                    <a:pt x="194" y="0"/>
                  </a:lnTo>
                  <a:lnTo>
                    <a:pt x="201" y="47"/>
                  </a:lnTo>
                  <a:lnTo>
                    <a:pt x="174" y="50"/>
                  </a:lnTo>
                  <a:lnTo>
                    <a:pt x="178" y="52"/>
                  </a:lnTo>
                  <a:lnTo>
                    <a:pt x="183" y="55"/>
                  </a:lnTo>
                  <a:lnTo>
                    <a:pt x="188" y="57"/>
                  </a:lnTo>
                  <a:lnTo>
                    <a:pt x="191" y="60"/>
                  </a:lnTo>
                  <a:lnTo>
                    <a:pt x="194" y="62"/>
                  </a:lnTo>
                  <a:lnTo>
                    <a:pt x="198" y="64"/>
                  </a:lnTo>
                  <a:lnTo>
                    <a:pt x="200" y="66"/>
                  </a:lnTo>
                  <a:lnTo>
                    <a:pt x="202" y="68"/>
                  </a:lnTo>
                  <a:lnTo>
                    <a:pt x="204" y="70"/>
                  </a:lnTo>
                  <a:lnTo>
                    <a:pt x="205" y="73"/>
                  </a:lnTo>
                  <a:lnTo>
                    <a:pt x="207" y="76"/>
                  </a:lnTo>
                  <a:lnTo>
                    <a:pt x="208" y="78"/>
                  </a:lnTo>
                  <a:lnTo>
                    <a:pt x="210" y="81"/>
                  </a:lnTo>
                  <a:lnTo>
                    <a:pt x="211" y="84"/>
                  </a:lnTo>
                  <a:lnTo>
                    <a:pt x="211" y="86"/>
                  </a:lnTo>
                  <a:lnTo>
                    <a:pt x="212" y="89"/>
                  </a:lnTo>
                  <a:lnTo>
                    <a:pt x="212" y="94"/>
                  </a:lnTo>
                  <a:lnTo>
                    <a:pt x="212" y="98"/>
                  </a:lnTo>
                  <a:lnTo>
                    <a:pt x="212" y="102"/>
                  </a:lnTo>
                  <a:lnTo>
                    <a:pt x="212" y="106"/>
                  </a:lnTo>
                  <a:lnTo>
                    <a:pt x="211" y="111"/>
                  </a:lnTo>
                  <a:lnTo>
                    <a:pt x="210" y="115"/>
                  </a:lnTo>
                  <a:lnTo>
                    <a:pt x="208" y="119"/>
                  </a:lnTo>
                  <a:lnTo>
                    <a:pt x="206" y="125"/>
                  </a:lnTo>
                  <a:lnTo>
                    <a:pt x="159" y="114"/>
                  </a:lnTo>
                  <a:lnTo>
                    <a:pt x="161" y="111"/>
                  </a:lnTo>
                  <a:lnTo>
                    <a:pt x="162" y="108"/>
                  </a:lnTo>
                  <a:lnTo>
                    <a:pt x="163" y="104"/>
                  </a:lnTo>
                  <a:lnTo>
                    <a:pt x="164" y="101"/>
                  </a:lnTo>
                  <a:lnTo>
                    <a:pt x="164" y="98"/>
                  </a:lnTo>
                  <a:lnTo>
                    <a:pt x="165" y="95"/>
                  </a:lnTo>
                  <a:lnTo>
                    <a:pt x="165" y="93"/>
                  </a:lnTo>
                  <a:lnTo>
                    <a:pt x="164" y="89"/>
                  </a:lnTo>
                  <a:lnTo>
                    <a:pt x="164" y="87"/>
                  </a:lnTo>
                  <a:lnTo>
                    <a:pt x="163" y="84"/>
                  </a:lnTo>
                  <a:lnTo>
                    <a:pt x="163" y="82"/>
                  </a:lnTo>
                  <a:lnTo>
                    <a:pt x="162" y="80"/>
                  </a:lnTo>
                  <a:lnTo>
                    <a:pt x="161" y="78"/>
                  </a:lnTo>
                  <a:lnTo>
                    <a:pt x="158" y="76"/>
                  </a:lnTo>
                  <a:lnTo>
                    <a:pt x="157" y="75"/>
                  </a:lnTo>
                  <a:lnTo>
                    <a:pt x="156" y="72"/>
                  </a:lnTo>
                  <a:lnTo>
                    <a:pt x="154" y="71"/>
                  </a:lnTo>
                  <a:lnTo>
                    <a:pt x="152" y="69"/>
                  </a:lnTo>
                  <a:lnTo>
                    <a:pt x="150" y="68"/>
                  </a:lnTo>
                  <a:lnTo>
                    <a:pt x="146" y="67"/>
                  </a:lnTo>
                  <a:lnTo>
                    <a:pt x="143" y="66"/>
                  </a:lnTo>
                  <a:lnTo>
                    <a:pt x="140" y="65"/>
                  </a:lnTo>
                  <a:lnTo>
                    <a:pt x="137" y="64"/>
                  </a:lnTo>
                  <a:lnTo>
                    <a:pt x="132" y="64"/>
                  </a:lnTo>
                  <a:lnTo>
                    <a:pt x="128" y="63"/>
                  </a:lnTo>
                  <a:lnTo>
                    <a:pt x="122" y="63"/>
                  </a:lnTo>
                  <a:lnTo>
                    <a:pt x="116" y="64"/>
                  </a:lnTo>
                  <a:lnTo>
                    <a:pt x="108" y="64"/>
                  </a:lnTo>
                  <a:lnTo>
                    <a:pt x="100" y="65"/>
                  </a:lnTo>
                  <a:lnTo>
                    <a:pt x="90" y="65"/>
                  </a:lnTo>
                  <a:lnTo>
                    <a:pt x="79" y="67"/>
                  </a:lnTo>
                  <a:lnTo>
                    <a:pt x="67" y="68"/>
                  </a:lnTo>
                  <a:lnTo>
                    <a:pt x="6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6831000" y="4363920"/>
              <a:ext cx="63360" cy="34920"/>
            </a:xfrm>
            <a:custGeom>
              <a:avLst/>
              <a:gdLst/>
              <a:ahLst/>
              <a:rect l="l" t="t" r="r" b="b"/>
              <a:pathLst>
                <a:path w="276" h="215">
                  <a:moveTo>
                    <a:pt x="0" y="39"/>
                  </a:moveTo>
                  <a:lnTo>
                    <a:pt x="269" y="0"/>
                  </a:lnTo>
                  <a:lnTo>
                    <a:pt x="276" y="50"/>
                  </a:lnTo>
                  <a:lnTo>
                    <a:pt x="134" y="71"/>
                  </a:lnTo>
                  <a:lnTo>
                    <a:pt x="211" y="121"/>
                  </a:lnTo>
                  <a:lnTo>
                    <a:pt x="221" y="182"/>
                  </a:lnTo>
                  <a:lnTo>
                    <a:pt x="139" y="127"/>
                  </a:lnTo>
                  <a:lnTo>
                    <a:pt x="26" y="215"/>
                  </a:lnTo>
                  <a:lnTo>
                    <a:pt x="19" y="161"/>
                  </a:lnTo>
                  <a:lnTo>
                    <a:pt x="98" y="100"/>
                  </a:lnTo>
                  <a:lnTo>
                    <a:pt x="70" y="80"/>
                  </a:lnTo>
                  <a:lnTo>
                    <a:pt x="8" y="9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6840360" y="4397400"/>
              <a:ext cx="46080" cy="28440"/>
            </a:xfrm>
            <a:custGeom>
              <a:avLst/>
              <a:gdLst/>
              <a:ahLst/>
              <a:rect l="l" t="t" r="r" b="b"/>
              <a:pathLst>
                <a:path w="206" h="183">
                  <a:moveTo>
                    <a:pt x="113" y="51"/>
                  </a:moveTo>
                  <a:lnTo>
                    <a:pt x="119" y="50"/>
                  </a:lnTo>
                  <a:lnTo>
                    <a:pt x="123" y="50"/>
                  </a:lnTo>
                  <a:lnTo>
                    <a:pt x="128" y="50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40" y="53"/>
                  </a:lnTo>
                  <a:lnTo>
                    <a:pt x="145" y="54"/>
                  </a:lnTo>
                  <a:lnTo>
                    <a:pt x="148" y="56"/>
                  </a:lnTo>
                  <a:lnTo>
                    <a:pt x="151" y="58"/>
                  </a:lnTo>
                  <a:lnTo>
                    <a:pt x="154" y="61"/>
                  </a:lnTo>
                  <a:lnTo>
                    <a:pt x="157" y="63"/>
                  </a:lnTo>
                  <a:lnTo>
                    <a:pt x="159" y="67"/>
                  </a:lnTo>
                  <a:lnTo>
                    <a:pt x="161" y="70"/>
                  </a:lnTo>
                  <a:lnTo>
                    <a:pt x="163" y="74"/>
                  </a:lnTo>
                  <a:lnTo>
                    <a:pt x="164" y="77"/>
                  </a:lnTo>
                  <a:lnTo>
                    <a:pt x="165" y="82"/>
                  </a:lnTo>
                  <a:lnTo>
                    <a:pt x="165" y="85"/>
                  </a:lnTo>
                  <a:lnTo>
                    <a:pt x="165" y="89"/>
                  </a:lnTo>
                  <a:lnTo>
                    <a:pt x="165" y="92"/>
                  </a:lnTo>
                  <a:lnTo>
                    <a:pt x="164" y="97"/>
                  </a:lnTo>
                  <a:lnTo>
                    <a:pt x="163" y="100"/>
                  </a:lnTo>
                  <a:lnTo>
                    <a:pt x="162" y="103"/>
                  </a:lnTo>
                  <a:lnTo>
                    <a:pt x="160" y="106"/>
                  </a:lnTo>
                  <a:lnTo>
                    <a:pt x="158" y="109"/>
                  </a:lnTo>
                  <a:lnTo>
                    <a:pt x="154" y="113"/>
                  </a:lnTo>
                  <a:lnTo>
                    <a:pt x="152" y="115"/>
                  </a:lnTo>
                  <a:lnTo>
                    <a:pt x="148" y="118"/>
                  </a:lnTo>
                  <a:lnTo>
                    <a:pt x="145" y="120"/>
                  </a:lnTo>
                  <a:lnTo>
                    <a:pt x="140" y="122"/>
                  </a:lnTo>
                  <a:lnTo>
                    <a:pt x="136" y="123"/>
                  </a:lnTo>
                  <a:lnTo>
                    <a:pt x="130" y="125"/>
                  </a:lnTo>
                  <a:lnTo>
                    <a:pt x="125" y="126"/>
                  </a:lnTo>
                  <a:lnTo>
                    <a:pt x="113" y="51"/>
                  </a:lnTo>
                  <a:close/>
                  <a:moveTo>
                    <a:pt x="50" y="122"/>
                  </a:moveTo>
                  <a:lnTo>
                    <a:pt x="48" y="121"/>
                  </a:lnTo>
                  <a:lnTo>
                    <a:pt x="47" y="119"/>
                  </a:lnTo>
                  <a:lnTo>
                    <a:pt x="45" y="117"/>
                  </a:lnTo>
                  <a:lnTo>
                    <a:pt x="43" y="115"/>
                  </a:lnTo>
                  <a:lnTo>
                    <a:pt x="42" y="111"/>
                  </a:lnTo>
                  <a:lnTo>
                    <a:pt x="41" y="109"/>
                  </a:lnTo>
                  <a:lnTo>
                    <a:pt x="40" y="106"/>
                  </a:lnTo>
                  <a:lnTo>
                    <a:pt x="40" y="104"/>
                  </a:lnTo>
                  <a:lnTo>
                    <a:pt x="39" y="100"/>
                  </a:lnTo>
                  <a:lnTo>
                    <a:pt x="39" y="95"/>
                  </a:lnTo>
                  <a:lnTo>
                    <a:pt x="40" y="91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3" y="79"/>
                  </a:lnTo>
                  <a:lnTo>
                    <a:pt x="46" y="76"/>
                  </a:lnTo>
                  <a:lnTo>
                    <a:pt x="48" y="73"/>
                  </a:lnTo>
                  <a:lnTo>
                    <a:pt x="51" y="70"/>
                  </a:lnTo>
                  <a:lnTo>
                    <a:pt x="54" y="67"/>
                  </a:lnTo>
                  <a:lnTo>
                    <a:pt x="58" y="63"/>
                  </a:lnTo>
                  <a:lnTo>
                    <a:pt x="62" y="61"/>
                  </a:lnTo>
                  <a:lnTo>
                    <a:pt x="66" y="59"/>
                  </a:lnTo>
                  <a:lnTo>
                    <a:pt x="71" y="57"/>
                  </a:lnTo>
                  <a:lnTo>
                    <a:pt x="76" y="56"/>
                  </a:lnTo>
                  <a:lnTo>
                    <a:pt x="82" y="55"/>
                  </a:lnTo>
                  <a:lnTo>
                    <a:pt x="102" y="181"/>
                  </a:lnTo>
                  <a:lnTo>
                    <a:pt x="116" y="179"/>
                  </a:lnTo>
                  <a:lnTo>
                    <a:pt x="129" y="175"/>
                  </a:lnTo>
                  <a:lnTo>
                    <a:pt x="141" y="172"/>
                  </a:lnTo>
                  <a:lnTo>
                    <a:pt x="153" y="168"/>
                  </a:lnTo>
                  <a:lnTo>
                    <a:pt x="163" y="163"/>
                  </a:lnTo>
                  <a:lnTo>
                    <a:pt x="172" y="157"/>
                  </a:lnTo>
                  <a:lnTo>
                    <a:pt x="179" y="151"/>
                  </a:lnTo>
                  <a:lnTo>
                    <a:pt x="186" y="143"/>
                  </a:lnTo>
                  <a:lnTo>
                    <a:pt x="191" y="136"/>
                  </a:lnTo>
                  <a:lnTo>
                    <a:pt x="197" y="128"/>
                  </a:lnTo>
                  <a:lnTo>
                    <a:pt x="200" y="120"/>
                  </a:lnTo>
                  <a:lnTo>
                    <a:pt x="202" y="111"/>
                  </a:lnTo>
                  <a:lnTo>
                    <a:pt x="204" y="102"/>
                  </a:lnTo>
                  <a:lnTo>
                    <a:pt x="206" y="92"/>
                  </a:lnTo>
                  <a:lnTo>
                    <a:pt x="204" y="83"/>
                  </a:lnTo>
                  <a:lnTo>
                    <a:pt x="203" y="72"/>
                  </a:lnTo>
                  <a:lnTo>
                    <a:pt x="201" y="62"/>
                  </a:lnTo>
                  <a:lnTo>
                    <a:pt x="199" y="54"/>
                  </a:lnTo>
                  <a:lnTo>
                    <a:pt x="196" y="46"/>
                  </a:lnTo>
                  <a:lnTo>
                    <a:pt x="191" y="39"/>
                  </a:lnTo>
                  <a:lnTo>
                    <a:pt x="186" y="32"/>
                  </a:lnTo>
                  <a:lnTo>
                    <a:pt x="181" y="25"/>
                  </a:lnTo>
                  <a:lnTo>
                    <a:pt x="174" y="19"/>
                  </a:lnTo>
                  <a:lnTo>
                    <a:pt x="166" y="13"/>
                  </a:lnTo>
                  <a:lnTo>
                    <a:pt x="158" y="9"/>
                  </a:lnTo>
                  <a:lnTo>
                    <a:pt x="149" y="6"/>
                  </a:lnTo>
                  <a:lnTo>
                    <a:pt x="140" y="3"/>
                  </a:lnTo>
                  <a:lnTo>
                    <a:pt x="130" y="1"/>
                  </a:lnTo>
                  <a:lnTo>
                    <a:pt x="120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86" y="1"/>
                  </a:lnTo>
                  <a:lnTo>
                    <a:pt x="76" y="3"/>
                  </a:lnTo>
                  <a:lnTo>
                    <a:pt x="67" y="5"/>
                  </a:lnTo>
                  <a:lnTo>
                    <a:pt x="59" y="8"/>
                  </a:lnTo>
                  <a:lnTo>
                    <a:pt x="50" y="11"/>
                  </a:lnTo>
                  <a:lnTo>
                    <a:pt x="42" y="16"/>
                  </a:lnTo>
                  <a:lnTo>
                    <a:pt x="35" y="20"/>
                  </a:lnTo>
                  <a:lnTo>
                    <a:pt x="28" y="25"/>
                  </a:lnTo>
                  <a:lnTo>
                    <a:pt x="23" y="30"/>
                  </a:lnTo>
                  <a:lnTo>
                    <a:pt x="16" y="38"/>
                  </a:lnTo>
                  <a:lnTo>
                    <a:pt x="10" y="46"/>
                  </a:lnTo>
                  <a:lnTo>
                    <a:pt x="5" y="55"/>
                  </a:lnTo>
                  <a:lnTo>
                    <a:pt x="2" y="65"/>
                  </a:lnTo>
                  <a:lnTo>
                    <a:pt x="1" y="75"/>
                  </a:lnTo>
                  <a:lnTo>
                    <a:pt x="0" y="86"/>
                  </a:lnTo>
                  <a:lnTo>
                    <a:pt x="0" y="98"/>
                  </a:lnTo>
                  <a:lnTo>
                    <a:pt x="1" y="109"/>
                  </a:lnTo>
                  <a:lnTo>
                    <a:pt x="3" y="117"/>
                  </a:lnTo>
                  <a:lnTo>
                    <a:pt x="5" y="124"/>
                  </a:lnTo>
                  <a:lnTo>
                    <a:pt x="8" y="131"/>
                  </a:lnTo>
                  <a:lnTo>
                    <a:pt x="10" y="137"/>
                  </a:lnTo>
                  <a:lnTo>
                    <a:pt x="13" y="143"/>
                  </a:lnTo>
                  <a:lnTo>
                    <a:pt x="16" y="149"/>
                  </a:lnTo>
                  <a:lnTo>
                    <a:pt x="21" y="154"/>
                  </a:lnTo>
                  <a:lnTo>
                    <a:pt x="25" y="159"/>
                  </a:lnTo>
                  <a:lnTo>
                    <a:pt x="29" y="164"/>
                  </a:lnTo>
                  <a:lnTo>
                    <a:pt x="35" y="168"/>
                  </a:lnTo>
                  <a:lnTo>
                    <a:pt x="40" y="171"/>
                  </a:lnTo>
                  <a:lnTo>
                    <a:pt x="46" y="174"/>
                  </a:lnTo>
                  <a:lnTo>
                    <a:pt x="52" y="177"/>
                  </a:lnTo>
                  <a:lnTo>
                    <a:pt x="59" y="180"/>
                  </a:lnTo>
                  <a:lnTo>
                    <a:pt x="65" y="182"/>
                  </a:lnTo>
                  <a:lnTo>
                    <a:pt x="73" y="183"/>
                  </a:lnTo>
                  <a:lnTo>
                    <a:pt x="73" y="132"/>
                  </a:lnTo>
                  <a:lnTo>
                    <a:pt x="70" y="131"/>
                  </a:lnTo>
                  <a:lnTo>
                    <a:pt x="66" y="131"/>
                  </a:lnTo>
                  <a:lnTo>
                    <a:pt x="63" y="130"/>
                  </a:lnTo>
                  <a:lnTo>
                    <a:pt x="60" y="128"/>
                  </a:lnTo>
                  <a:lnTo>
                    <a:pt x="57" y="127"/>
                  </a:lnTo>
                  <a:lnTo>
                    <a:pt x="54" y="125"/>
                  </a:lnTo>
                  <a:lnTo>
                    <a:pt x="52" y="124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6846840" y="4424400"/>
              <a:ext cx="60480" cy="23760"/>
            </a:xfrm>
            <a:custGeom>
              <a:avLst/>
              <a:gdLst/>
              <a:ahLst/>
              <a:rect l="l" t="t" r="r" b="b"/>
              <a:pathLst>
                <a:path w="268" h="145">
                  <a:moveTo>
                    <a:pt x="206" y="108"/>
                  </a:moveTo>
                  <a:lnTo>
                    <a:pt x="165" y="115"/>
                  </a:lnTo>
                  <a:lnTo>
                    <a:pt x="159" y="81"/>
                  </a:lnTo>
                  <a:lnTo>
                    <a:pt x="81" y="94"/>
                  </a:lnTo>
                  <a:lnTo>
                    <a:pt x="75" y="95"/>
                  </a:lnTo>
                  <a:lnTo>
                    <a:pt x="70" y="96"/>
                  </a:lnTo>
                  <a:lnTo>
                    <a:pt x="66" y="97"/>
                  </a:lnTo>
                  <a:lnTo>
                    <a:pt x="62" y="97"/>
                  </a:lnTo>
                  <a:lnTo>
                    <a:pt x="59" y="98"/>
                  </a:lnTo>
                  <a:lnTo>
                    <a:pt x="56" y="98"/>
                  </a:lnTo>
                  <a:lnTo>
                    <a:pt x="55" y="99"/>
                  </a:lnTo>
                  <a:lnTo>
                    <a:pt x="54" y="99"/>
                  </a:lnTo>
                  <a:lnTo>
                    <a:pt x="53" y="100"/>
                  </a:lnTo>
                  <a:lnTo>
                    <a:pt x="51" y="100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49" y="102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7" y="108"/>
                  </a:lnTo>
                  <a:lnTo>
                    <a:pt x="46" y="109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8" y="120"/>
                  </a:lnTo>
                  <a:lnTo>
                    <a:pt x="49" y="123"/>
                  </a:lnTo>
                  <a:lnTo>
                    <a:pt x="50" y="125"/>
                  </a:lnTo>
                  <a:lnTo>
                    <a:pt x="51" y="128"/>
                  </a:lnTo>
                  <a:lnTo>
                    <a:pt x="54" y="130"/>
                  </a:lnTo>
                  <a:lnTo>
                    <a:pt x="55" y="133"/>
                  </a:lnTo>
                  <a:lnTo>
                    <a:pt x="16" y="145"/>
                  </a:lnTo>
                  <a:lnTo>
                    <a:pt x="13" y="141"/>
                  </a:lnTo>
                  <a:lnTo>
                    <a:pt x="11" y="136"/>
                  </a:lnTo>
                  <a:lnTo>
                    <a:pt x="9" y="131"/>
                  </a:lnTo>
                  <a:lnTo>
                    <a:pt x="7" y="127"/>
                  </a:lnTo>
                  <a:lnTo>
                    <a:pt x="5" y="121"/>
                  </a:lnTo>
                  <a:lnTo>
                    <a:pt x="4" y="117"/>
                  </a:lnTo>
                  <a:lnTo>
                    <a:pt x="2" y="112"/>
                  </a:lnTo>
                  <a:lnTo>
                    <a:pt x="1" y="106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" y="81"/>
                  </a:lnTo>
                  <a:lnTo>
                    <a:pt x="2" y="78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5" y="70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9" y="64"/>
                  </a:lnTo>
                  <a:lnTo>
                    <a:pt x="11" y="63"/>
                  </a:lnTo>
                  <a:lnTo>
                    <a:pt x="12" y="61"/>
                  </a:lnTo>
                  <a:lnTo>
                    <a:pt x="14" y="60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21" y="55"/>
                  </a:lnTo>
                  <a:lnTo>
                    <a:pt x="23" y="54"/>
                  </a:lnTo>
                  <a:lnTo>
                    <a:pt x="26" y="53"/>
                  </a:lnTo>
                  <a:lnTo>
                    <a:pt x="30" y="52"/>
                  </a:lnTo>
                  <a:lnTo>
                    <a:pt x="32" y="51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3" y="49"/>
                  </a:lnTo>
                  <a:lnTo>
                    <a:pt x="47" y="48"/>
                  </a:lnTo>
                  <a:lnTo>
                    <a:pt x="53" y="47"/>
                  </a:lnTo>
                  <a:lnTo>
                    <a:pt x="59" y="46"/>
                  </a:lnTo>
                  <a:lnTo>
                    <a:pt x="66" y="45"/>
                  </a:lnTo>
                  <a:lnTo>
                    <a:pt x="150" y="30"/>
                  </a:lnTo>
                  <a:lnTo>
                    <a:pt x="146" y="7"/>
                  </a:lnTo>
                  <a:lnTo>
                    <a:pt x="186" y="0"/>
                  </a:lnTo>
                  <a:lnTo>
                    <a:pt x="191" y="23"/>
                  </a:lnTo>
                  <a:lnTo>
                    <a:pt x="230" y="17"/>
                  </a:lnTo>
                  <a:lnTo>
                    <a:pt x="268" y="62"/>
                  </a:lnTo>
                  <a:lnTo>
                    <a:pt x="199" y="74"/>
                  </a:lnTo>
                  <a:lnTo>
                    <a:pt x="206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6853320" y="4457880"/>
              <a:ext cx="66600" cy="34920"/>
            </a:xfrm>
            <a:custGeom>
              <a:avLst/>
              <a:gdLst/>
              <a:ahLst/>
              <a:rect l="l" t="t" r="r" b="b"/>
              <a:pathLst>
                <a:path w="293" h="219">
                  <a:moveTo>
                    <a:pt x="237" y="88"/>
                  </a:moveTo>
                  <a:lnTo>
                    <a:pt x="239" y="94"/>
                  </a:lnTo>
                  <a:lnTo>
                    <a:pt x="240" y="101"/>
                  </a:lnTo>
                  <a:lnTo>
                    <a:pt x="240" y="106"/>
                  </a:lnTo>
                  <a:lnTo>
                    <a:pt x="241" y="111"/>
                  </a:lnTo>
                  <a:lnTo>
                    <a:pt x="242" y="115"/>
                  </a:lnTo>
                  <a:lnTo>
                    <a:pt x="242" y="120"/>
                  </a:lnTo>
                  <a:lnTo>
                    <a:pt x="242" y="123"/>
                  </a:lnTo>
                  <a:lnTo>
                    <a:pt x="244" y="126"/>
                  </a:lnTo>
                  <a:lnTo>
                    <a:pt x="242" y="129"/>
                  </a:lnTo>
                  <a:lnTo>
                    <a:pt x="242" y="133"/>
                  </a:lnTo>
                  <a:lnTo>
                    <a:pt x="242" y="136"/>
                  </a:lnTo>
                  <a:lnTo>
                    <a:pt x="241" y="138"/>
                  </a:lnTo>
                  <a:lnTo>
                    <a:pt x="240" y="141"/>
                  </a:lnTo>
                  <a:lnTo>
                    <a:pt x="239" y="144"/>
                  </a:lnTo>
                  <a:lnTo>
                    <a:pt x="237" y="146"/>
                  </a:lnTo>
                  <a:lnTo>
                    <a:pt x="236" y="150"/>
                  </a:lnTo>
                  <a:lnTo>
                    <a:pt x="234" y="152"/>
                  </a:lnTo>
                  <a:lnTo>
                    <a:pt x="232" y="154"/>
                  </a:lnTo>
                  <a:lnTo>
                    <a:pt x="228" y="156"/>
                  </a:lnTo>
                  <a:lnTo>
                    <a:pt x="226" y="158"/>
                  </a:lnTo>
                  <a:lnTo>
                    <a:pt x="223" y="159"/>
                  </a:lnTo>
                  <a:lnTo>
                    <a:pt x="220" y="160"/>
                  </a:lnTo>
                  <a:lnTo>
                    <a:pt x="216" y="161"/>
                  </a:lnTo>
                  <a:lnTo>
                    <a:pt x="213" y="162"/>
                  </a:lnTo>
                  <a:lnTo>
                    <a:pt x="210" y="162"/>
                  </a:lnTo>
                  <a:lnTo>
                    <a:pt x="208" y="162"/>
                  </a:lnTo>
                  <a:lnTo>
                    <a:pt x="204" y="163"/>
                  </a:lnTo>
                  <a:lnTo>
                    <a:pt x="201" y="162"/>
                  </a:lnTo>
                  <a:lnTo>
                    <a:pt x="199" y="162"/>
                  </a:lnTo>
                  <a:lnTo>
                    <a:pt x="197" y="162"/>
                  </a:lnTo>
                  <a:lnTo>
                    <a:pt x="194" y="161"/>
                  </a:lnTo>
                  <a:lnTo>
                    <a:pt x="191" y="160"/>
                  </a:lnTo>
                  <a:lnTo>
                    <a:pt x="189" y="159"/>
                  </a:lnTo>
                  <a:lnTo>
                    <a:pt x="186" y="158"/>
                  </a:lnTo>
                  <a:lnTo>
                    <a:pt x="184" y="156"/>
                  </a:lnTo>
                  <a:lnTo>
                    <a:pt x="182" y="155"/>
                  </a:lnTo>
                  <a:lnTo>
                    <a:pt x="180" y="153"/>
                  </a:lnTo>
                  <a:lnTo>
                    <a:pt x="178" y="151"/>
                  </a:lnTo>
                  <a:lnTo>
                    <a:pt x="176" y="149"/>
                  </a:lnTo>
                  <a:lnTo>
                    <a:pt x="175" y="146"/>
                  </a:lnTo>
                  <a:lnTo>
                    <a:pt x="173" y="143"/>
                  </a:lnTo>
                  <a:lnTo>
                    <a:pt x="172" y="140"/>
                  </a:lnTo>
                  <a:lnTo>
                    <a:pt x="170" y="136"/>
                  </a:lnTo>
                  <a:lnTo>
                    <a:pt x="168" y="131"/>
                  </a:lnTo>
                  <a:lnTo>
                    <a:pt x="167" y="125"/>
                  </a:lnTo>
                  <a:lnTo>
                    <a:pt x="165" y="120"/>
                  </a:lnTo>
                  <a:lnTo>
                    <a:pt x="164" y="112"/>
                  </a:lnTo>
                  <a:lnTo>
                    <a:pt x="162" y="105"/>
                  </a:lnTo>
                  <a:lnTo>
                    <a:pt x="157" y="76"/>
                  </a:lnTo>
                  <a:lnTo>
                    <a:pt x="233" y="62"/>
                  </a:lnTo>
                  <a:lnTo>
                    <a:pt x="237" y="88"/>
                  </a:lnTo>
                  <a:close/>
                  <a:moveTo>
                    <a:pt x="11" y="104"/>
                  </a:moveTo>
                  <a:lnTo>
                    <a:pt x="112" y="85"/>
                  </a:lnTo>
                  <a:lnTo>
                    <a:pt x="118" y="120"/>
                  </a:lnTo>
                  <a:lnTo>
                    <a:pt x="120" y="128"/>
                  </a:lnTo>
                  <a:lnTo>
                    <a:pt x="122" y="136"/>
                  </a:lnTo>
                  <a:lnTo>
                    <a:pt x="124" y="143"/>
                  </a:lnTo>
                  <a:lnTo>
                    <a:pt x="125" y="151"/>
                  </a:lnTo>
                  <a:lnTo>
                    <a:pt x="127" y="157"/>
                  </a:lnTo>
                  <a:lnTo>
                    <a:pt x="129" y="163"/>
                  </a:lnTo>
                  <a:lnTo>
                    <a:pt x="130" y="169"/>
                  </a:lnTo>
                  <a:lnTo>
                    <a:pt x="133" y="173"/>
                  </a:lnTo>
                  <a:lnTo>
                    <a:pt x="135" y="176"/>
                  </a:lnTo>
                  <a:lnTo>
                    <a:pt x="136" y="179"/>
                  </a:lnTo>
                  <a:lnTo>
                    <a:pt x="138" y="183"/>
                  </a:lnTo>
                  <a:lnTo>
                    <a:pt x="140" y="186"/>
                  </a:lnTo>
                  <a:lnTo>
                    <a:pt x="142" y="189"/>
                  </a:lnTo>
                  <a:lnTo>
                    <a:pt x="145" y="192"/>
                  </a:lnTo>
                  <a:lnTo>
                    <a:pt x="148" y="195"/>
                  </a:lnTo>
                  <a:lnTo>
                    <a:pt x="151" y="199"/>
                  </a:lnTo>
                  <a:lnTo>
                    <a:pt x="154" y="201"/>
                  </a:lnTo>
                  <a:lnTo>
                    <a:pt x="158" y="204"/>
                  </a:lnTo>
                  <a:lnTo>
                    <a:pt x="161" y="206"/>
                  </a:lnTo>
                  <a:lnTo>
                    <a:pt x="164" y="208"/>
                  </a:lnTo>
                  <a:lnTo>
                    <a:pt x="168" y="210"/>
                  </a:lnTo>
                  <a:lnTo>
                    <a:pt x="173" y="212"/>
                  </a:lnTo>
                  <a:lnTo>
                    <a:pt x="177" y="213"/>
                  </a:lnTo>
                  <a:lnTo>
                    <a:pt x="182" y="216"/>
                  </a:lnTo>
                  <a:lnTo>
                    <a:pt x="186" y="217"/>
                  </a:lnTo>
                  <a:lnTo>
                    <a:pt x="191" y="218"/>
                  </a:lnTo>
                  <a:lnTo>
                    <a:pt x="196" y="218"/>
                  </a:lnTo>
                  <a:lnTo>
                    <a:pt x="201" y="219"/>
                  </a:lnTo>
                  <a:lnTo>
                    <a:pt x="207" y="219"/>
                  </a:lnTo>
                  <a:lnTo>
                    <a:pt x="213" y="218"/>
                  </a:lnTo>
                  <a:lnTo>
                    <a:pt x="219" y="218"/>
                  </a:lnTo>
                  <a:lnTo>
                    <a:pt x="224" y="217"/>
                  </a:lnTo>
                  <a:lnTo>
                    <a:pt x="233" y="215"/>
                  </a:lnTo>
                  <a:lnTo>
                    <a:pt x="239" y="212"/>
                  </a:lnTo>
                  <a:lnTo>
                    <a:pt x="246" y="210"/>
                  </a:lnTo>
                  <a:lnTo>
                    <a:pt x="252" y="207"/>
                  </a:lnTo>
                  <a:lnTo>
                    <a:pt x="259" y="204"/>
                  </a:lnTo>
                  <a:lnTo>
                    <a:pt x="264" y="200"/>
                  </a:lnTo>
                  <a:lnTo>
                    <a:pt x="269" y="196"/>
                  </a:lnTo>
                  <a:lnTo>
                    <a:pt x="273" y="191"/>
                  </a:lnTo>
                  <a:lnTo>
                    <a:pt x="277" y="187"/>
                  </a:lnTo>
                  <a:lnTo>
                    <a:pt x="281" y="182"/>
                  </a:lnTo>
                  <a:lnTo>
                    <a:pt x="284" y="176"/>
                  </a:lnTo>
                  <a:lnTo>
                    <a:pt x="287" y="171"/>
                  </a:lnTo>
                  <a:lnTo>
                    <a:pt x="289" y="166"/>
                  </a:lnTo>
                  <a:lnTo>
                    <a:pt x="290" y="160"/>
                  </a:lnTo>
                  <a:lnTo>
                    <a:pt x="291" y="155"/>
                  </a:lnTo>
                  <a:lnTo>
                    <a:pt x="293" y="149"/>
                  </a:lnTo>
                  <a:lnTo>
                    <a:pt x="293" y="144"/>
                  </a:lnTo>
                  <a:lnTo>
                    <a:pt x="293" y="139"/>
                  </a:lnTo>
                  <a:lnTo>
                    <a:pt x="291" y="133"/>
                  </a:lnTo>
                  <a:lnTo>
                    <a:pt x="290" y="125"/>
                  </a:lnTo>
                  <a:lnTo>
                    <a:pt x="289" y="117"/>
                  </a:lnTo>
                  <a:lnTo>
                    <a:pt x="288" y="107"/>
                  </a:lnTo>
                  <a:lnTo>
                    <a:pt x="286" y="97"/>
                  </a:lnTo>
                  <a:lnTo>
                    <a:pt x="284" y="86"/>
                  </a:lnTo>
                  <a:lnTo>
                    <a:pt x="268" y="0"/>
                  </a:lnTo>
                  <a:lnTo>
                    <a:pt x="0" y="52"/>
                  </a:lnTo>
                  <a:lnTo>
                    <a:pt x="11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6864480" y="4495680"/>
              <a:ext cx="47520" cy="19080"/>
            </a:xfrm>
            <a:custGeom>
              <a:avLst/>
              <a:gdLst/>
              <a:ahLst/>
              <a:rect l="l" t="t" r="r" b="b"/>
              <a:pathLst>
                <a:path w="217" h="124">
                  <a:moveTo>
                    <a:pt x="10" y="89"/>
                  </a:moveTo>
                  <a:lnTo>
                    <a:pt x="0" y="40"/>
                  </a:lnTo>
                  <a:lnTo>
                    <a:pt x="192" y="0"/>
                  </a:lnTo>
                  <a:lnTo>
                    <a:pt x="202" y="46"/>
                  </a:lnTo>
                  <a:lnTo>
                    <a:pt x="175" y="52"/>
                  </a:lnTo>
                  <a:lnTo>
                    <a:pt x="180" y="53"/>
                  </a:lnTo>
                  <a:lnTo>
                    <a:pt x="185" y="56"/>
                  </a:lnTo>
                  <a:lnTo>
                    <a:pt x="190" y="58"/>
                  </a:lnTo>
                  <a:lnTo>
                    <a:pt x="193" y="60"/>
                  </a:lnTo>
                  <a:lnTo>
                    <a:pt x="196" y="62"/>
                  </a:lnTo>
                  <a:lnTo>
                    <a:pt x="200" y="64"/>
                  </a:lnTo>
                  <a:lnTo>
                    <a:pt x="203" y="66"/>
                  </a:lnTo>
                  <a:lnTo>
                    <a:pt x="205" y="68"/>
                  </a:lnTo>
                  <a:lnTo>
                    <a:pt x="207" y="71"/>
                  </a:lnTo>
                  <a:lnTo>
                    <a:pt x="208" y="73"/>
                  </a:lnTo>
                  <a:lnTo>
                    <a:pt x="211" y="75"/>
                  </a:lnTo>
                  <a:lnTo>
                    <a:pt x="212" y="77"/>
                  </a:lnTo>
                  <a:lnTo>
                    <a:pt x="213" y="80"/>
                  </a:lnTo>
                  <a:lnTo>
                    <a:pt x="214" y="82"/>
                  </a:lnTo>
                  <a:lnTo>
                    <a:pt x="215" y="85"/>
                  </a:lnTo>
                  <a:lnTo>
                    <a:pt x="216" y="89"/>
                  </a:lnTo>
                  <a:lnTo>
                    <a:pt x="216" y="93"/>
                  </a:lnTo>
                  <a:lnTo>
                    <a:pt x="217" y="97"/>
                  </a:lnTo>
                  <a:lnTo>
                    <a:pt x="217" y="101"/>
                  </a:lnTo>
                  <a:lnTo>
                    <a:pt x="217" y="106"/>
                  </a:lnTo>
                  <a:lnTo>
                    <a:pt x="216" y="110"/>
                  </a:lnTo>
                  <a:lnTo>
                    <a:pt x="216" y="114"/>
                  </a:lnTo>
                  <a:lnTo>
                    <a:pt x="215" y="118"/>
                  </a:lnTo>
                  <a:lnTo>
                    <a:pt x="213" y="124"/>
                  </a:lnTo>
                  <a:lnTo>
                    <a:pt x="165" y="117"/>
                  </a:lnTo>
                  <a:lnTo>
                    <a:pt x="167" y="113"/>
                  </a:lnTo>
                  <a:lnTo>
                    <a:pt x="168" y="110"/>
                  </a:lnTo>
                  <a:lnTo>
                    <a:pt x="168" y="107"/>
                  </a:lnTo>
                  <a:lnTo>
                    <a:pt x="169" y="104"/>
                  </a:lnTo>
                  <a:lnTo>
                    <a:pt x="169" y="100"/>
                  </a:lnTo>
                  <a:lnTo>
                    <a:pt x="169" y="97"/>
                  </a:lnTo>
                  <a:lnTo>
                    <a:pt x="169" y="95"/>
                  </a:lnTo>
                  <a:lnTo>
                    <a:pt x="169" y="92"/>
                  </a:lnTo>
                  <a:lnTo>
                    <a:pt x="168" y="90"/>
                  </a:lnTo>
                  <a:lnTo>
                    <a:pt x="167" y="86"/>
                  </a:lnTo>
                  <a:lnTo>
                    <a:pt x="166" y="84"/>
                  </a:lnTo>
                  <a:lnTo>
                    <a:pt x="165" y="82"/>
                  </a:lnTo>
                  <a:lnTo>
                    <a:pt x="164" y="80"/>
                  </a:lnTo>
                  <a:lnTo>
                    <a:pt x="163" y="79"/>
                  </a:lnTo>
                  <a:lnTo>
                    <a:pt x="161" y="77"/>
                  </a:lnTo>
                  <a:lnTo>
                    <a:pt x="159" y="75"/>
                  </a:lnTo>
                  <a:lnTo>
                    <a:pt x="157" y="74"/>
                  </a:lnTo>
                  <a:lnTo>
                    <a:pt x="155" y="73"/>
                  </a:lnTo>
                  <a:lnTo>
                    <a:pt x="152" y="72"/>
                  </a:lnTo>
                  <a:lnTo>
                    <a:pt x="150" y="71"/>
                  </a:lnTo>
                  <a:lnTo>
                    <a:pt x="146" y="69"/>
                  </a:lnTo>
                  <a:lnTo>
                    <a:pt x="143" y="68"/>
                  </a:lnTo>
                  <a:lnTo>
                    <a:pt x="139" y="68"/>
                  </a:lnTo>
                  <a:lnTo>
                    <a:pt x="136" y="68"/>
                  </a:lnTo>
                  <a:lnTo>
                    <a:pt x="131" y="68"/>
                  </a:lnTo>
                  <a:lnTo>
                    <a:pt x="125" y="68"/>
                  </a:lnTo>
                  <a:lnTo>
                    <a:pt x="118" y="68"/>
                  </a:lnTo>
                  <a:lnTo>
                    <a:pt x="111" y="69"/>
                  </a:lnTo>
                  <a:lnTo>
                    <a:pt x="102" y="72"/>
                  </a:lnTo>
                  <a:lnTo>
                    <a:pt x="92" y="73"/>
                  </a:lnTo>
                  <a:lnTo>
                    <a:pt x="81" y="75"/>
                  </a:lnTo>
                  <a:lnTo>
                    <a:pt x="70" y="77"/>
                  </a:lnTo>
                  <a:lnTo>
                    <a:pt x="1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6870600" y="4513320"/>
              <a:ext cx="63720" cy="17280"/>
            </a:xfrm>
            <a:custGeom>
              <a:avLst/>
              <a:gdLst/>
              <a:ahLst/>
              <a:rect l="l" t="t" r="r" b="b"/>
              <a:pathLst>
                <a:path w="276" h="107">
                  <a:moveTo>
                    <a:pt x="219" y="11"/>
                  </a:moveTo>
                  <a:lnTo>
                    <a:pt x="265" y="0"/>
                  </a:lnTo>
                  <a:lnTo>
                    <a:pt x="276" y="50"/>
                  </a:lnTo>
                  <a:lnTo>
                    <a:pt x="229" y="61"/>
                  </a:lnTo>
                  <a:lnTo>
                    <a:pt x="219" y="11"/>
                  </a:lnTo>
                  <a:close/>
                  <a:moveTo>
                    <a:pt x="0" y="57"/>
                  </a:moveTo>
                  <a:lnTo>
                    <a:pt x="192" y="16"/>
                  </a:lnTo>
                  <a:lnTo>
                    <a:pt x="203" y="66"/>
                  </a:lnTo>
                  <a:lnTo>
                    <a:pt x="11" y="10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6877080" y="4530600"/>
              <a:ext cx="46080" cy="30240"/>
            </a:xfrm>
            <a:custGeom>
              <a:avLst/>
              <a:gdLst/>
              <a:ahLst/>
              <a:rect l="l" t="t" r="r" b="b"/>
              <a:pathLst>
                <a:path w="208" h="187">
                  <a:moveTo>
                    <a:pt x="162" y="169"/>
                  </a:moveTo>
                  <a:lnTo>
                    <a:pt x="142" y="122"/>
                  </a:lnTo>
                  <a:lnTo>
                    <a:pt x="146" y="121"/>
                  </a:lnTo>
                  <a:lnTo>
                    <a:pt x="149" y="119"/>
                  </a:lnTo>
                  <a:lnTo>
                    <a:pt x="152" y="117"/>
                  </a:lnTo>
                  <a:lnTo>
                    <a:pt x="155" y="115"/>
                  </a:lnTo>
                  <a:lnTo>
                    <a:pt x="157" y="113"/>
                  </a:lnTo>
                  <a:lnTo>
                    <a:pt x="159" y="111"/>
                  </a:lnTo>
                  <a:lnTo>
                    <a:pt x="160" y="108"/>
                  </a:lnTo>
                  <a:lnTo>
                    <a:pt x="162" y="106"/>
                  </a:lnTo>
                  <a:lnTo>
                    <a:pt x="164" y="103"/>
                  </a:lnTo>
                  <a:lnTo>
                    <a:pt x="165" y="101"/>
                  </a:lnTo>
                  <a:lnTo>
                    <a:pt x="165" y="98"/>
                  </a:lnTo>
                  <a:lnTo>
                    <a:pt x="166" y="95"/>
                  </a:lnTo>
                  <a:lnTo>
                    <a:pt x="166" y="91"/>
                  </a:lnTo>
                  <a:lnTo>
                    <a:pt x="166" y="88"/>
                  </a:lnTo>
                  <a:lnTo>
                    <a:pt x="166" y="85"/>
                  </a:lnTo>
                  <a:lnTo>
                    <a:pt x="165" y="82"/>
                  </a:lnTo>
                  <a:lnTo>
                    <a:pt x="164" y="78"/>
                  </a:lnTo>
                  <a:lnTo>
                    <a:pt x="161" y="73"/>
                  </a:lnTo>
                  <a:lnTo>
                    <a:pt x="159" y="69"/>
                  </a:lnTo>
                  <a:lnTo>
                    <a:pt x="157" y="66"/>
                  </a:lnTo>
                  <a:lnTo>
                    <a:pt x="155" y="63"/>
                  </a:lnTo>
                  <a:lnTo>
                    <a:pt x="152" y="59"/>
                  </a:lnTo>
                  <a:lnTo>
                    <a:pt x="148" y="57"/>
                  </a:lnTo>
                  <a:lnTo>
                    <a:pt x="144" y="55"/>
                  </a:lnTo>
                  <a:lnTo>
                    <a:pt x="141" y="53"/>
                  </a:lnTo>
                  <a:lnTo>
                    <a:pt x="135" y="52"/>
                  </a:lnTo>
                  <a:lnTo>
                    <a:pt x="131" y="51"/>
                  </a:lnTo>
                  <a:lnTo>
                    <a:pt x="125" y="51"/>
                  </a:lnTo>
                  <a:lnTo>
                    <a:pt x="119" y="51"/>
                  </a:lnTo>
                  <a:lnTo>
                    <a:pt x="112" y="51"/>
                  </a:lnTo>
                  <a:lnTo>
                    <a:pt x="106" y="52"/>
                  </a:lnTo>
                  <a:lnTo>
                    <a:pt x="98" y="54"/>
                  </a:lnTo>
                  <a:lnTo>
                    <a:pt x="90" y="55"/>
                  </a:lnTo>
                  <a:lnTo>
                    <a:pt x="82" y="58"/>
                  </a:lnTo>
                  <a:lnTo>
                    <a:pt x="75" y="60"/>
                  </a:lnTo>
                  <a:lnTo>
                    <a:pt x="70" y="63"/>
                  </a:lnTo>
                  <a:lnTo>
                    <a:pt x="64" y="66"/>
                  </a:lnTo>
                  <a:lnTo>
                    <a:pt x="59" y="69"/>
                  </a:lnTo>
                  <a:lnTo>
                    <a:pt x="56" y="72"/>
                  </a:lnTo>
                  <a:lnTo>
                    <a:pt x="53" y="75"/>
                  </a:lnTo>
                  <a:lnTo>
                    <a:pt x="49" y="80"/>
                  </a:lnTo>
                  <a:lnTo>
                    <a:pt x="47" y="83"/>
                  </a:lnTo>
                  <a:lnTo>
                    <a:pt x="46" y="87"/>
                  </a:lnTo>
                  <a:lnTo>
                    <a:pt x="45" y="91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5" y="104"/>
                  </a:lnTo>
                  <a:lnTo>
                    <a:pt x="45" y="109"/>
                  </a:lnTo>
                  <a:lnTo>
                    <a:pt x="46" y="113"/>
                  </a:lnTo>
                  <a:lnTo>
                    <a:pt x="47" y="116"/>
                  </a:lnTo>
                  <a:lnTo>
                    <a:pt x="49" y="119"/>
                  </a:lnTo>
                  <a:lnTo>
                    <a:pt x="50" y="121"/>
                  </a:lnTo>
                  <a:lnTo>
                    <a:pt x="53" y="124"/>
                  </a:lnTo>
                  <a:lnTo>
                    <a:pt x="55" y="127"/>
                  </a:lnTo>
                  <a:lnTo>
                    <a:pt x="57" y="129"/>
                  </a:lnTo>
                  <a:lnTo>
                    <a:pt x="59" y="131"/>
                  </a:lnTo>
                  <a:lnTo>
                    <a:pt x="61" y="132"/>
                  </a:lnTo>
                  <a:lnTo>
                    <a:pt x="64" y="133"/>
                  </a:lnTo>
                  <a:lnTo>
                    <a:pt x="68" y="135"/>
                  </a:lnTo>
                  <a:lnTo>
                    <a:pt x="72" y="135"/>
                  </a:lnTo>
                  <a:lnTo>
                    <a:pt x="76" y="136"/>
                  </a:lnTo>
                  <a:lnTo>
                    <a:pt x="81" y="136"/>
                  </a:lnTo>
                  <a:lnTo>
                    <a:pt x="85" y="137"/>
                  </a:lnTo>
                  <a:lnTo>
                    <a:pt x="91" y="137"/>
                  </a:lnTo>
                  <a:lnTo>
                    <a:pt x="93" y="187"/>
                  </a:lnTo>
                  <a:lnTo>
                    <a:pt x="84" y="187"/>
                  </a:lnTo>
                  <a:lnTo>
                    <a:pt x="76" y="186"/>
                  </a:lnTo>
                  <a:lnTo>
                    <a:pt x="68" y="185"/>
                  </a:lnTo>
                  <a:lnTo>
                    <a:pt x="60" y="183"/>
                  </a:lnTo>
                  <a:lnTo>
                    <a:pt x="54" y="181"/>
                  </a:lnTo>
                  <a:lnTo>
                    <a:pt x="47" y="178"/>
                  </a:lnTo>
                  <a:lnTo>
                    <a:pt x="41" y="174"/>
                  </a:lnTo>
                  <a:lnTo>
                    <a:pt x="34" y="170"/>
                  </a:lnTo>
                  <a:lnTo>
                    <a:pt x="29" y="165"/>
                  </a:lnTo>
                  <a:lnTo>
                    <a:pt x="24" y="160"/>
                  </a:lnTo>
                  <a:lnTo>
                    <a:pt x="20" y="154"/>
                  </a:lnTo>
                  <a:lnTo>
                    <a:pt x="16" y="148"/>
                  </a:lnTo>
                  <a:lnTo>
                    <a:pt x="12" y="140"/>
                  </a:lnTo>
                  <a:lnTo>
                    <a:pt x="9" y="133"/>
                  </a:lnTo>
                  <a:lnTo>
                    <a:pt x="6" y="124"/>
                  </a:lnTo>
                  <a:lnTo>
                    <a:pt x="4" y="116"/>
                  </a:lnTo>
                  <a:lnTo>
                    <a:pt x="1" y="106"/>
                  </a:lnTo>
                  <a:lnTo>
                    <a:pt x="0" y="96"/>
                  </a:lnTo>
                  <a:lnTo>
                    <a:pt x="0" y="86"/>
                  </a:lnTo>
                  <a:lnTo>
                    <a:pt x="1" y="78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20" y="37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2" y="19"/>
                  </a:lnTo>
                  <a:lnTo>
                    <a:pt x="50" y="14"/>
                  </a:lnTo>
                  <a:lnTo>
                    <a:pt x="60" y="9"/>
                  </a:lnTo>
                  <a:lnTo>
                    <a:pt x="71" y="6"/>
                  </a:lnTo>
                  <a:lnTo>
                    <a:pt x="82" y="3"/>
                  </a:lnTo>
                  <a:lnTo>
                    <a:pt x="94" y="1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0"/>
                  </a:lnTo>
                  <a:lnTo>
                    <a:pt x="136" y="2"/>
                  </a:lnTo>
                  <a:lnTo>
                    <a:pt x="145" y="4"/>
                  </a:lnTo>
                  <a:lnTo>
                    <a:pt x="154" y="7"/>
                  </a:lnTo>
                  <a:lnTo>
                    <a:pt x="162" y="11"/>
                  </a:lnTo>
                  <a:lnTo>
                    <a:pt x="170" y="16"/>
                  </a:lnTo>
                  <a:lnTo>
                    <a:pt x="177" y="22"/>
                  </a:lnTo>
                  <a:lnTo>
                    <a:pt x="183" y="29"/>
                  </a:lnTo>
                  <a:lnTo>
                    <a:pt x="189" y="36"/>
                  </a:lnTo>
                  <a:lnTo>
                    <a:pt x="194" y="43"/>
                  </a:lnTo>
                  <a:lnTo>
                    <a:pt x="198" y="52"/>
                  </a:lnTo>
                  <a:lnTo>
                    <a:pt x="202" y="62"/>
                  </a:lnTo>
                  <a:lnTo>
                    <a:pt x="204" y="72"/>
                  </a:lnTo>
                  <a:lnTo>
                    <a:pt x="206" y="81"/>
                  </a:lnTo>
                  <a:lnTo>
                    <a:pt x="207" y="88"/>
                  </a:lnTo>
                  <a:lnTo>
                    <a:pt x="208" y="96"/>
                  </a:lnTo>
                  <a:lnTo>
                    <a:pt x="208" y="103"/>
                  </a:lnTo>
                  <a:lnTo>
                    <a:pt x="207" y="111"/>
                  </a:lnTo>
                  <a:lnTo>
                    <a:pt x="206" y="117"/>
                  </a:lnTo>
                  <a:lnTo>
                    <a:pt x="204" y="123"/>
                  </a:lnTo>
                  <a:lnTo>
                    <a:pt x="202" y="130"/>
                  </a:lnTo>
                  <a:lnTo>
                    <a:pt x="199" y="136"/>
                  </a:lnTo>
                  <a:lnTo>
                    <a:pt x="196" y="141"/>
                  </a:lnTo>
                  <a:lnTo>
                    <a:pt x="192" y="147"/>
                  </a:lnTo>
                  <a:lnTo>
                    <a:pt x="187" y="151"/>
                  </a:lnTo>
                  <a:lnTo>
                    <a:pt x="182" y="156"/>
                  </a:lnTo>
                  <a:lnTo>
                    <a:pt x="177" y="161"/>
                  </a:lnTo>
                  <a:lnTo>
                    <a:pt x="170" y="165"/>
                  </a:lnTo>
                  <a:lnTo>
                    <a:pt x="162" y="1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6888240" y="4560840"/>
              <a:ext cx="46080" cy="30240"/>
            </a:xfrm>
            <a:custGeom>
              <a:avLst/>
              <a:gdLst/>
              <a:ahLst/>
              <a:rect l="l" t="t" r="r" b="b"/>
              <a:pathLst>
                <a:path w="206" h="186">
                  <a:moveTo>
                    <a:pt x="110" y="51"/>
                  </a:moveTo>
                  <a:lnTo>
                    <a:pt x="115" y="50"/>
                  </a:lnTo>
                  <a:lnTo>
                    <a:pt x="120" y="49"/>
                  </a:lnTo>
                  <a:lnTo>
                    <a:pt x="125" y="49"/>
                  </a:lnTo>
                  <a:lnTo>
                    <a:pt x="129" y="49"/>
                  </a:lnTo>
                  <a:lnTo>
                    <a:pt x="134" y="50"/>
                  </a:lnTo>
                  <a:lnTo>
                    <a:pt x="138" y="51"/>
                  </a:lnTo>
                  <a:lnTo>
                    <a:pt x="141" y="52"/>
                  </a:lnTo>
                  <a:lnTo>
                    <a:pt x="146" y="53"/>
                  </a:lnTo>
                  <a:lnTo>
                    <a:pt x="149" y="55"/>
                  </a:lnTo>
                  <a:lnTo>
                    <a:pt x="152" y="59"/>
                  </a:lnTo>
                  <a:lnTo>
                    <a:pt x="155" y="61"/>
                  </a:lnTo>
                  <a:lnTo>
                    <a:pt x="158" y="64"/>
                  </a:lnTo>
                  <a:lnTo>
                    <a:pt x="160" y="67"/>
                  </a:lnTo>
                  <a:lnTo>
                    <a:pt x="162" y="70"/>
                  </a:lnTo>
                  <a:lnTo>
                    <a:pt x="163" y="74"/>
                  </a:lnTo>
                  <a:lnTo>
                    <a:pt x="164" y="78"/>
                  </a:lnTo>
                  <a:lnTo>
                    <a:pt x="165" y="81"/>
                  </a:lnTo>
                  <a:lnTo>
                    <a:pt x="165" y="85"/>
                  </a:lnTo>
                  <a:lnTo>
                    <a:pt x="165" y="88"/>
                  </a:lnTo>
                  <a:lnTo>
                    <a:pt x="165" y="93"/>
                  </a:lnTo>
                  <a:lnTo>
                    <a:pt x="164" y="96"/>
                  </a:lnTo>
                  <a:lnTo>
                    <a:pt x="163" y="99"/>
                  </a:lnTo>
                  <a:lnTo>
                    <a:pt x="161" y="103"/>
                  </a:lnTo>
                  <a:lnTo>
                    <a:pt x="160" y="107"/>
                  </a:lnTo>
                  <a:lnTo>
                    <a:pt x="157" y="110"/>
                  </a:lnTo>
                  <a:lnTo>
                    <a:pt x="154" y="112"/>
                  </a:lnTo>
                  <a:lnTo>
                    <a:pt x="151" y="115"/>
                  </a:lnTo>
                  <a:lnTo>
                    <a:pt x="147" y="117"/>
                  </a:lnTo>
                  <a:lnTo>
                    <a:pt x="144" y="120"/>
                  </a:lnTo>
                  <a:lnTo>
                    <a:pt x="139" y="121"/>
                  </a:lnTo>
                  <a:lnTo>
                    <a:pt x="134" y="124"/>
                  </a:lnTo>
                  <a:lnTo>
                    <a:pt x="128" y="126"/>
                  </a:lnTo>
                  <a:lnTo>
                    <a:pt x="110" y="51"/>
                  </a:lnTo>
                  <a:close/>
                  <a:moveTo>
                    <a:pt x="53" y="128"/>
                  </a:moveTo>
                  <a:lnTo>
                    <a:pt x="51" y="127"/>
                  </a:lnTo>
                  <a:lnTo>
                    <a:pt x="49" y="125"/>
                  </a:lnTo>
                  <a:lnTo>
                    <a:pt x="48" y="123"/>
                  </a:lnTo>
                  <a:lnTo>
                    <a:pt x="46" y="120"/>
                  </a:lnTo>
                  <a:lnTo>
                    <a:pt x="45" y="118"/>
                  </a:lnTo>
                  <a:lnTo>
                    <a:pt x="43" y="115"/>
                  </a:lnTo>
                  <a:lnTo>
                    <a:pt x="42" y="113"/>
                  </a:lnTo>
                  <a:lnTo>
                    <a:pt x="41" y="110"/>
                  </a:lnTo>
                  <a:lnTo>
                    <a:pt x="40" y="105"/>
                  </a:lnTo>
                  <a:lnTo>
                    <a:pt x="40" y="101"/>
                  </a:lnTo>
                  <a:lnTo>
                    <a:pt x="40" y="98"/>
                  </a:lnTo>
                  <a:lnTo>
                    <a:pt x="41" y="94"/>
                  </a:lnTo>
                  <a:lnTo>
                    <a:pt x="41" y="89"/>
                  </a:lnTo>
                  <a:lnTo>
                    <a:pt x="43" y="86"/>
                  </a:lnTo>
                  <a:lnTo>
                    <a:pt x="45" y="82"/>
                  </a:lnTo>
                  <a:lnTo>
                    <a:pt x="47" y="79"/>
                  </a:lnTo>
                  <a:lnTo>
                    <a:pt x="50" y="75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60" y="66"/>
                  </a:lnTo>
                  <a:lnTo>
                    <a:pt x="64" y="64"/>
                  </a:lnTo>
                  <a:lnTo>
                    <a:pt x="68" y="62"/>
                  </a:lnTo>
                  <a:lnTo>
                    <a:pt x="74" y="60"/>
                  </a:lnTo>
                  <a:lnTo>
                    <a:pt x="79" y="58"/>
                  </a:lnTo>
                  <a:lnTo>
                    <a:pt x="110" y="182"/>
                  </a:lnTo>
                  <a:lnTo>
                    <a:pt x="124" y="179"/>
                  </a:lnTo>
                  <a:lnTo>
                    <a:pt x="137" y="175"/>
                  </a:lnTo>
                  <a:lnTo>
                    <a:pt x="149" y="169"/>
                  </a:lnTo>
                  <a:lnTo>
                    <a:pt x="160" y="164"/>
                  </a:lnTo>
                  <a:lnTo>
                    <a:pt x="169" y="159"/>
                  </a:lnTo>
                  <a:lnTo>
                    <a:pt x="177" y="152"/>
                  </a:lnTo>
                  <a:lnTo>
                    <a:pt x="185" y="146"/>
                  </a:lnTo>
                  <a:lnTo>
                    <a:pt x="190" y="139"/>
                  </a:lnTo>
                  <a:lnTo>
                    <a:pt x="196" y="130"/>
                  </a:lnTo>
                  <a:lnTo>
                    <a:pt x="200" y="121"/>
                  </a:lnTo>
                  <a:lnTo>
                    <a:pt x="202" y="113"/>
                  </a:lnTo>
                  <a:lnTo>
                    <a:pt x="204" y="104"/>
                  </a:lnTo>
                  <a:lnTo>
                    <a:pt x="206" y="95"/>
                  </a:lnTo>
                  <a:lnTo>
                    <a:pt x="206" y="85"/>
                  </a:lnTo>
                  <a:lnTo>
                    <a:pt x="204" y="76"/>
                  </a:lnTo>
                  <a:lnTo>
                    <a:pt x="202" y="65"/>
                  </a:lnTo>
                  <a:lnTo>
                    <a:pt x="199" y="56"/>
                  </a:lnTo>
                  <a:lnTo>
                    <a:pt x="196" y="48"/>
                  </a:lnTo>
                  <a:lnTo>
                    <a:pt x="191" y="40"/>
                  </a:lnTo>
                  <a:lnTo>
                    <a:pt x="187" y="33"/>
                  </a:lnTo>
                  <a:lnTo>
                    <a:pt x="182" y="27"/>
                  </a:lnTo>
                  <a:lnTo>
                    <a:pt x="175" y="20"/>
                  </a:lnTo>
                  <a:lnTo>
                    <a:pt x="167" y="15"/>
                  </a:lnTo>
                  <a:lnTo>
                    <a:pt x="160" y="11"/>
                  </a:lnTo>
                  <a:lnTo>
                    <a:pt x="151" y="6"/>
                  </a:lnTo>
                  <a:lnTo>
                    <a:pt x="142" y="3"/>
                  </a:lnTo>
                  <a:lnTo>
                    <a:pt x="133" y="1"/>
                  </a:lnTo>
                  <a:lnTo>
                    <a:pt x="123" y="0"/>
                  </a:lnTo>
                  <a:lnTo>
                    <a:pt x="113" y="0"/>
                  </a:lnTo>
                  <a:lnTo>
                    <a:pt x="102" y="0"/>
                  </a:lnTo>
                  <a:lnTo>
                    <a:pt x="91" y="1"/>
                  </a:lnTo>
                  <a:lnTo>
                    <a:pt x="79" y="4"/>
                  </a:lnTo>
                  <a:lnTo>
                    <a:pt x="70" y="6"/>
                  </a:lnTo>
                  <a:lnTo>
                    <a:pt x="61" y="10"/>
                  </a:lnTo>
                  <a:lnTo>
                    <a:pt x="52" y="14"/>
                  </a:lnTo>
                  <a:lnTo>
                    <a:pt x="45" y="17"/>
                  </a:lnTo>
                  <a:lnTo>
                    <a:pt x="37" y="22"/>
                  </a:lnTo>
                  <a:lnTo>
                    <a:pt x="29" y="27"/>
                  </a:lnTo>
                  <a:lnTo>
                    <a:pt x="24" y="32"/>
                  </a:lnTo>
                  <a:lnTo>
                    <a:pt x="18" y="38"/>
                  </a:lnTo>
                  <a:lnTo>
                    <a:pt x="12" y="47"/>
                  </a:lnTo>
                  <a:lnTo>
                    <a:pt x="8" y="55"/>
                  </a:lnTo>
                  <a:lnTo>
                    <a:pt x="3" y="64"/>
                  </a:lnTo>
                  <a:lnTo>
                    <a:pt x="1" y="75"/>
                  </a:lnTo>
                  <a:lnTo>
                    <a:pt x="0" y="84"/>
                  </a:lnTo>
                  <a:lnTo>
                    <a:pt x="0" y="95"/>
                  </a:lnTo>
                  <a:lnTo>
                    <a:pt x="1" y="107"/>
                  </a:lnTo>
                  <a:lnTo>
                    <a:pt x="3" y="118"/>
                  </a:lnTo>
                  <a:lnTo>
                    <a:pt x="5" y="126"/>
                  </a:lnTo>
                  <a:lnTo>
                    <a:pt x="9" y="133"/>
                  </a:lnTo>
                  <a:lnTo>
                    <a:pt x="11" y="140"/>
                  </a:lnTo>
                  <a:lnTo>
                    <a:pt x="14" y="146"/>
                  </a:lnTo>
                  <a:lnTo>
                    <a:pt x="18" y="151"/>
                  </a:lnTo>
                  <a:lnTo>
                    <a:pt x="22" y="157"/>
                  </a:lnTo>
                  <a:lnTo>
                    <a:pt x="26" y="162"/>
                  </a:lnTo>
                  <a:lnTo>
                    <a:pt x="31" y="166"/>
                  </a:lnTo>
                  <a:lnTo>
                    <a:pt x="36" y="170"/>
                  </a:lnTo>
                  <a:lnTo>
                    <a:pt x="41" y="174"/>
                  </a:lnTo>
                  <a:lnTo>
                    <a:pt x="48" y="177"/>
                  </a:lnTo>
                  <a:lnTo>
                    <a:pt x="53" y="180"/>
                  </a:lnTo>
                  <a:lnTo>
                    <a:pt x="60" y="182"/>
                  </a:lnTo>
                  <a:lnTo>
                    <a:pt x="66" y="184"/>
                  </a:lnTo>
                  <a:lnTo>
                    <a:pt x="74" y="185"/>
                  </a:lnTo>
                  <a:lnTo>
                    <a:pt x="80" y="186"/>
                  </a:lnTo>
                  <a:lnTo>
                    <a:pt x="77" y="135"/>
                  </a:lnTo>
                  <a:lnTo>
                    <a:pt x="73" y="134"/>
                  </a:lnTo>
                  <a:lnTo>
                    <a:pt x="70" y="134"/>
                  </a:lnTo>
                  <a:lnTo>
                    <a:pt x="66" y="133"/>
                  </a:lnTo>
                  <a:lnTo>
                    <a:pt x="63" y="133"/>
                  </a:lnTo>
                  <a:lnTo>
                    <a:pt x="61" y="132"/>
                  </a:lnTo>
                  <a:lnTo>
                    <a:pt x="58" y="131"/>
                  </a:lnTo>
                  <a:lnTo>
                    <a:pt x="55" y="130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7383600" y="4971960"/>
              <a:ext cx="68040" cy="49320"/>
            </a:xfrm>
            <a:custGeom>
              <a:avLst/>
              <a:gdLst/>
              <a:ahLst/>
              <a:rect l="l" t="t" r="r" b="b"/>
              <a:pathLst>
                <a:path w="305" h="305">
                  <a:moveTo>
                    <a:pt x="0" y="262"/>
                  </a:moveTo>
                  <a:lnTo>
                    <a:pt x="46" y="0"/>
                  </a:lnTo>
                  <a:lnTo>
                    <a:pt x="126" y="13"/>
                  </a:lnTo>
                  <a:lnTo>
                    <a:pt x="145" y="201"/>
                  </a:lnTo>
                  <a:lnTo>
                    <a:pt x="223" y="29"/>
                  </a:lnTo>
                  <a:lnTo>
                    <a:pt x="305" y="43"/>
                  </a:lnTo>
                  <a:lnTo>
                    <a:pt x="259" y="305"/>
                  </a:lnTo>
                  <a:lnTo>
                    <a:pt x="209" y="296"/>
                  </a:lnTo>
                  <a:lnTo>
                    <a:pt x="245" y="90"/>
                  </a:lnTo>
                  <a:lnTo>
                    <a:pt x="156" y="288"/>
                  </a:lnTo>
                  <a:lnTo>
                    <a:pt x="104" y="279"/>
                  </a:lnTo>
                  <a:lnTo>
                    <a:pt x="86" y="64"/>
                  </a:lnTo>
                  <a:lnTo>
                    <a:pt x="51" y="271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7450200" y="4991040"/>
              <a:ext cx="41040" cy="33480"/>
            </a:xfrm>
            <a:custGeom>
              <a:avLst/>
              <a:gdLst/>
              <a:ahLst/>
              <a:rect l="l" t="t" r="r" b="b"/>
              <a:pathLst>
                <a:path w="183" h="206">
                  <a:moveTo>
                    <a:pt x="127" y="118"/>
                  </a:moveTo>
                  <a:lnTo>
                    <a:pt x="126" y="122"/>
                  </a:lnTo>
                  <a:lnTo>
                    <a:pt x="126" y="127"/>
                  </a:lnTo>
                  <a:lnTo>
                    <a:pt x="124" y="130"/>
                  </a:lnTo>
                  <a:lnTo>
                    <a:pt x="124" y="133"/>
                  </a:lnTo>
                  <a:lnTo>
                    <a:pt x="123" y="136"/>
                  </a:lnTo>
                  <a:lnTo>
                    <a:pt x="122" y="138"/>
                  </a:lnTo>
                  <a:lnTo>
                    <a:pt x="122" y="140"/>
                  </a:lnTo>
                  <a:lnTo>
                    <a:pt x="121" y="142"/>
                  </a:lnTo>
                  <a:lnTo>
                    <a:pt x="120" y="145"/>
                  </a:lnTo>
                  <a:lnTo>
                    <a:pt x="119" y="147"/>
                  </a:lnTo>
                  <a:lnTo>
                    <a:pt x="118" y="149"/>
                  </a:lnTo>
                  <a:lnTo>
                    <a:pt x="116" y="151"/>
                  </a:lnTo>
                  <a:lnTo>
                    <a:pt x="114" y="153"/>
                  </a:lnTo>
                  <a:lnTo>
                    <a:pt x="111" y="154"/>
                  </a:lnTo>
                  <a:lnTo>
                    <a:pt x="109" y="156"/>
                  </a:lnTo>
                  <a:lnTo>
                    <a:pt x="107" y="157"/>
                  </a:lnTo>
                  <a:lnTo>
                    <a:pt x="104" y="160"/>
                  </a:lnTo>
                  <a:lnTo>
                    <a:pt x="101" y="161"/>
                  </a:lnTo>
                  <a:lnTo>
                    <a:pt x="97" y="163"/>
                  </a:lnTo>
                  <a:lnTo>
                    <a:pt x="93" y="163"/>
                  </a:lnTo>
                  <a:lnTo>
                    <a:pt x="90" y="164"/>
                  </a:lnTo>
                  <a:lnTo>
                    <a:pt x="86" y="164"/>
                  </a:lnTo>
                  <a:lnTo>
                    <a:pt x="83" y="164"/>
                  </a:lnTo>
                  <a:lnTo>
                    <a:pt x="80" y="164"/>
                  </a:lnTo>
                  <a:lnTo>
                    <a:pt x="77" y="164"/>
                  </a:lnTo>
                  <a:lnTo>
                    <a:pt x="73" y="163"/>
                  </a:lnTo>
                  <a:lnTo>
                    <a:pt x="71" y="162"/>
                  </a:lnTo>
                  <a:lnTo>
                    <a:pt x="68" y="161"/>
                  </a:lnTo>
                  <a:lnTo>
                    <a:pt x="66" y="160"/>
                  </a:lnTo>
                  <a:lnTo>
                    <a:pt x="64" y="157"/>
                  </a:lnTo>
                  <a:lnTo>
                    <a:pt x="61" y="156"/>
                  </a:lnTo>
                  <a:lnTo>
                    <a:pt x="59" y="154"/>
                  </a:lnTo>
                  <a:lnTo>
                    <a:pt x="58" y="152"/>
                  </a:lnTo>
                  <a:lnTo>
                    <a:pt x="57" y="150"/>
                  </a:lnTo>
                  <a:lnTo>
                    <a:pt x="56" y="147"/>
                  </a:lnTo>
                  <a:lnTo>
                    <a:pt x="55" y="145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4" y="137"/>
                  </a:lnTo>
                  <a:lnTo>
                    <a:pt x="54" y="135"/>
                  </a:lnTo>
                  <a:lnTo>
                    <a:pt x="54" y="132"/>
                  </a:lnTo>
                  <a:lnTo>
                    <a:pt x="55" y="130"/>
                  </a:lnTo>
                  <a:lnTo>
                    <a:pt x="56" y="128"/>
                  </a:lnTo>
                  <a:lnTo>
                    <a:pt x="57" y="125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4" y="119"/>
                  </a:lnTo>
                  <a:lnTo>
                    <a:pt x="66" y="118"/>
                  </a:lnTo>
                  <a:lnTo>
                    <a:pt x="68" y="117"/>
                  </a:lnTo>
                  <a:lnTo>
                    <a:pt x="70" y="116"/>
                  </a:lnTo>
                  <a:lnTo>
                    <a:pt x="73" y="116"/>
                  </a:lnTo>
                  <a:lnTo>
                    <a:pt x="77" y="115"/>
                  </a:lnTo>
                  <a:lnTo>
                    <a:pt x="81" y="114"/>
                  </a:lnTo>
                  <a:lnTo>
                    <a:pt x="85" y="114"/>
                  </a:lnTo>
                  <a:lnTo>
                    <a:pt x="90" y="113"/>
                  </a:lnTo>
                  <a:lnTo>
                    <a:pt x="95" y="112"/>
                  </a:lnTo>
                  <a:lnTo>
                    <a:pt x="101" y="112"/>
                  </a:lnTo>
                  <a:lnTo>
                    <a:pt x="105" y="111"/>
                  </a:lnTo>
                  <a:lnTo>
                    <a:pt x="110" y="111"/>
                  </a:lnTo>
                  <a:lnTo>
                    <a:pt x="114" y="109"/>
                  </a:lnTo>
                  <a:lnTo>
                    <a:pt x="118" y="109"/>
                  </a:lnTo>
                  <a:lnTo>
                    <a:pt x="121" y="108"/>
                  </a:lnTo>
                  <a:lnTo>
                    <a:pt x="124" y="108"/>
                  </a:lnTo>
                  <a:lnTo>
                    <a:pt x="128" y="107"/>
                  </a:lnTo>
                  <a:lnTo>
                    <a:pt x="127" y="118"/>
                  </a:lnTo>
                  <a:close/>
                  <a:moveTo>
                    <a:pt x="78" y="42"/>
                  </a:moveTo>
                  <a:lnTo>
                    <a:pt x="80" y="41"/>
                  </a:lnTo>
                  <a:lnTo>
                    <a:pt x="82" y="40"/>
                  </a:lnTo>
                  <a:lnTo>
                    <a:pt x="84" y="39"/>
                  </a:lnTo>
                  <a:lnTo>
                    <a:pt x="87" y="39"/>
                  </a:lnTo>
                  <a:lnTo>
                    <a:pt x="90" y="38"/>
                  </a:lnTo>
                  <a:lnTo>
                    <a:pt x="93" y="38"/>
                  </a:lnTo>
                  <a:lnTo>
                    <a:pt x="96" y="38"/>
                  </a:lnTo>
                  <a:lnTo>
                    <a:pt x="99" y="39"/>
                  </a:lnTo>
                  <a:lnTo>
                    <a:pt x="105" y="39"/>
                  </a:lnTo>
                  <a:lnTo>
                    <a:pt x="109" y="40"/>
                  </a:lnTo>
                  <a:lnTo>
                    <a:pt x="113" y="41"/>
                  </a:lnTo>
                  <a:lnTo>
                    <a:pt x="117" y="42"/>
                  </a:lnTo>
                  <a:lnTo>
                    <a:pt x="120" y="43"/>
                  </a:lnTo>
                  <a:lnTo>
                    <a:pt x="122" y="44"/>
                  </a:lnTo>
                  <a:lnTo>
                    <a:pt x="124" y="47"/>
                  </a:lnTo>
                  <a:lnTo>
                    <a:pt x="127" y="48"/>
                  </a:lnTo>
                  <a:lnTo>
                    <a:pt x="128" y="50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1" y="57"/>
                  </a:lnTo>
                  <a:lnTo>
                    <a:pt x="132" y="59"/>
                  </a:lnTo>
                  <a:lnTo>
                    <a:pt x="132" y="63"/>
                  </a:lnTo>
                  <a:lnTo>
                    <a:pt x="132" y="66"/>
                  </a:lnTo>
                  <a:lnTo>
                    <a:pt x="132" y="70"/>
                  </a:lnTo>
                  <a:lnTo>
                    <a:pt x="131" y="74"/>
                  </a:lnTo>
                  <a:lnTo>
                    <a:pt x="127" y="75"/>
                  </a:lnTo>
                  <a:lnTo>
                    <a:pt x="122" y="76"/>
                  </a:lnTo>
                  <a:lnTo>
                    <a:pt x="117" y="77"/>
                  </a:lnTo>
                  <a:lnTo>
                    <a:pt x="110" y="79"/>
                  </a:lnTo>
                  <a:lnTo>
                    <a:pt x="104" y="80"/>
                  </a:lnTo>
                  <a:lnTo>
                    <a:pt x="96" y="81"/>
                  </a:lnTo>
                  <a:lnTo>
                    <a:pt x="89" y="81"/>
                  </a:lnTo>
                  <a:lnTo>
                    <a:pt x="80" y="82"/>
                  </a:lnTo>
                  <a:lnTo>
                    <a:pt x="72" y="83"/>
                  </a:lnTo>
                  <a:lnTo>
                    <a:pt x="67" y="83"/>
                  </a:lnTo>
                  <a:lnTo>
                    <a:pt x="60" y="84"/>
                  </a:lnTo>
                  <a:lnTo>
                    <a:pt x="55" y="85"/>
                  </a:lnTo>
                  <a:lnTo>
                    <a:pt x="49" y="86"/>
                  </a:lnTo>
                  <a:lnTo>
                    <a:pt x="45" y="87"/>
                  </a:lnTo>
                  <a:lnTo>
                    <a:pt x="41" y="88"/>
                  </a:lnTo>
                  <a:lnTo>
                    <a:pt x="37" y="89"/>
                  </a:lnTo>
                  <a:lnTo>
                    <a:pt x="33" y="90"/>
                  </a:lnTo>
                  <a:lnTo>
                    <a:pt x="30" y="92"/>
                  </a:lnTo>
                  <a:lnTo>
                    <a:pt x="27" y="93"/>
                  </a:lnTo>
                  <a:lnTo>
                    <a:pt x="23" y="96"/>
                  </a:lnTo>
                  <a:lnTo>
                    <a:pt x="20" y="98"/>
                  </a:lnTo>
                  <a:lnTo>
                    <a:pt x="18" y="101"/>
                  </a:lnTo>
                  <a:lnTo>
                    <a:pt x="15" y="103"/>
                  </a:lnTo>
                  <a:lnTo>
                    <a:pt x="12" y="106"/>
                  </a:lnTo>
                  <a:lnTo>
                    <a:pt x="10" y="109"/>
                  </a:lnTo>
                  <a:lnTo>
                    <a:pt x="8" y="113"/>
                  </a:lnTo>
                  <a:lnTo>
                    <a:pt x="7" y="116"/>
                  </a:lnTo>
                  <a:lnTo>
                    <a:pt x="5" y="119"/>
                  </a:lnTo>
                  <a:lnTo>
                    <a:pt x="4" y="122"/>
                  </a:lnTo>
                  <a:lnTo>
                    <a:pt x="3" y="127"/>
                  </a:lnTo>
                  <a:lnTo>
                    <a:pt x="2" y="131"/>
                  </a:lnTo>
                  <a:lnTo>
                    <a:pt x="2" y="134"/>
                  </a:lnTo>
                  <a:lnTo>
                    <a:pt x="0" y="140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4" y="157"/>
                  </a:lnTo>
                  <a:lnTo>
                    <a:pt x="5" y="163"/>
                  </a:lnTo>
                  <a:lnTo>
                    <a:pt x="8" y="167"/>
                  </a:lnTo>
                  <a:lnTo>
                    <a:pt x="10" y="172"/>
                  </a:lnTo>
                  <a:lnTo>
                    <a:pt x="15" y="177"/>
                  </a:lnTo>
                  <a:lnTo>
                    <a:pt x="18" y="181"/>
                  </a:lnTo>
                  <a:lnTo>
                    <a:pt x="23" y="185"/>
                  </a:lnTo>
                  <a:lnTo>
                    <a:pt x="28" y="188"/>
                  </a:lnTo>
                  <a:lnTo>
                    <a:pt x="33" y="191"/>
                  </a:lnTo>
                  <a:lnTo>
                    <a:pt x="40" y="194"/>
                  </a:lnTo>
                  <a:lnTo>
                    <a:pt x="46" y="196"/>
                  </a:lnTo>
                  <a:lnTo>
                    <a:pt x="53" y="197"/>
                  </a:lnTo>
                  <a:lnTo>
                    <a:pt x="60" y="198"/>
                  </a:lnTo>
                  <a:lnTo>
                    <a:pt x="65" y="198"/>
                  </a:lnTo>
                  <a:lnTo>
                    <a:pt x="69" y="199"/>
                  </a:lnTo>
                  <a:lnTo>
                    <a:pt x="72" y="198"/>
                  </a:lnTo>
                  <a:lnTo>
                    <a:pt x="77" y="198"/>
                  </a:lnTo>
                  <a:lnTo>
                    <a:pt x="81" y="198"/>
                  </a:lnTo>
                  <a:lnTo>
                    <a:pt x="85" y="197"/>
                  </a:lnTo>
                  <a:lnTo>
                    <a:pt x="89" y="196"/>
                  </a:lnTo>
                  <a:lnTo>
                    <a:pt x="93" y="195"/>
                  </a:lnTo>
                  <a:lnTo>
                    <a:pt x="97" y="194"/>
                  </a:lnTo>
                  <a:lnTo>
                    <a:pt x="101" y="193"/>
                  </a:lnTo>
                  <a:lnTo>
                    <a:pt x="105" y="190"/>
                  </a:lnTo>
                  <a:lnTo>
                    <a:pt x="108" y="188"/>
                  </a:lnTo>
                  <a:lnTo>
                    <a:pt x="113" y="186"/>
                  </a:lnTo>
                  <a:lnTo>
                    <a:pt x="116" y="184"/>
                  </a:lnTo>
                  <a:lnTo>
                    <a:pt x="120" y="182"/>
                  </a:lnTo>
                  <a:lnTo>
                    <a:pt x="123" y="179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3" y="182"/>
                  </a:lnTo>
                  <a:lnTo>
                    <a:pt x="124" y="182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6" y="188"/>
                  </a:lnTo>
                  <a:lnTo>
                    <a:pt x="126" y="190"/>
                  </a:lnTo>
                  <a:lnTo>
                    <a:pt x="126" y="193"/>
                  </a:lnTo>
                  <a:lnTo>
                    <a:pt x="127" y="195"/>
                  </a:lnTo>
                  <a:lnTo>
                    <a:pt x="127" y="196"/>
                  </a:lnTo>
                  <a:lnTo>
                    <a:pt x="127" y="198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79" y="206"/>
                  </a:lnTo>
                  <a:lnTo>
                    <a:pt x="178" y="203"/>
                  </a:lnTo>
                  <a:lnTo>
                    <a:pt x="177" y="199"/>
                  </a:lnTo>
                  <a:lnTo>
                    <a:pt x="176" y="196"/>
                  </a:lnTo>
                  <a:lnTo>
                    <a:pt x="175" y="193"/>
                  </a:lnTo>
                  <a:lnTo>
                    <a:pt x="175" y="189"/>
                  </a:lnTo>
                  <a:lnTo>
                    <a:pt x="173" y="186"/>
                  </a:lnTo>
                  <a:lnTo>
                    <a:pt x="173" y="183"/>
                  </a:lnTo>
                  <a:lnTo>
                    <a:pt x="172" y="180"/>
                  </a:lnTo>
                  <a:lnTo>
                    <a:pt x="172" y="177"/>
                  </a:lnTo>
                  <a:lnTo>
                    <a:pt x="172" y="172"/>
                  </a:lnTo>
                  <a:lnTo>
                    <a:pt x="172" y="169"/>
                  </a:lnTo>
                  <a:lnTo>
                    <a:pt x="172" y="164"/>
                  </a:lnTo>
                  <a:lnTo>
                    <a:pt x="172" y="160"/>
                  </a:lnTo>
                  <a:lnTo>
                    <a:pt x="173" y="154"/>
                  </a:lnTo>
                  <a:lnTo>
                    <a:pt x="173" y="148"/>
                  </a:lnTo>
                  <a:lnTo>
                    <a:pt x="175" y="142"/>
                  </a:lnTo>
                  <a:lnTo>
                    <a:pt x="181" y="83"/>
                  </a:lnTo>
                  <a:lnTo>
                    <a:pt x="182" y="75"/>
                  </a:lnTo>
                  <a:lnTo>
                    <a:pt x="183" y="68"/>
                  </a:lnTo>
                  <a:lnTo>
                    <a:pt x="183" y="62"/>
                  </a:lnTo>
                  <a:lnTo>
                    <a:pt x="183" y="55"/>
                  </a:lnTo>
                  <a:lnTo>
                    <a:pt x="182" y="50"/>
                  </a:lnTo>
                  <a:lnTo>
                    <a:pt x="182" y="44"/>
                  </a:lnTo>
                  <a:lnTo>
                    <a:pt x="181" y="40"/>
                  </a:lnTo>
                  <a:lnTo>
                    <a:pt x="180" y="37"/>
                  </a:lnTo>
                  <a:lnTo>
                    <a:pt x="178" y="34"/>
                  </a:lnTo>
                  <a:lnTo>
                    <a:pt x="177" y="31"/>
                  </a:lnTo>
                  <a:lnTo>
                    <a:pt x="175" y="27"/>
                  </a:lnTo>
                  <a:lnTo>
                    <a:pt x="171" y="24"/>
                  </a:lnTo>
                  <a:lnTo>
                    <a:pt x="169" y="22"/>
                  </a:lnTo>
                  <a:lnTo>
                    <a:pt x="166" y="19"/>
                  </a:lnTo>
                  <a:lnTo>
                    <a:pt x="163" y="17"/>
                  </a:lnTo>
                  <a:lnTo>
                    <a:pt x="158" y="14"/>
                  </a:lnTo>
                  <a:lnTo>
                    <a:pt x="154" y="11"/>
                  </a:lnTo>
                  <a:lnTo>
                    <a:pt x="150" y="9"/>
                  </a:lnTo>
                  <a:lnTo>
                    <a:pt x="144" y="7"/>
                  </a:lnTo>
                  <a:lnTo>
                    <a:pt x="138" y="6"/>
                  </a:lnTo>
                  <a:lnTo>
                    <a:pt x="131" y="4"/>
                  </a:lnTo>
                  <a:lnTo>
                    <a:pt x="123" y="3"/>
                  </a:lnTo>
                  <a:lnTo>
                    <a:pt x="116" y="2"/>
                  </a:lnTo>
                  <a:lnTo>
                    <a:pt x="107" y="1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7" y="2"/>
                  </a:lnTo>
                  <a:lnTo>
                    <a:pt x="60" y="3"/>
                  </a:lnTo>
                  <a:lnTo>
                    <a:pt x="54" y="5"/>
                  </a:lnTo>
                  <a:lnTo>
                    <a:pt x="48" y="7"/>
                  </a:lnTo>
                  <a:lnTo>
                    <a:pt x="44" y="10"/>
                  </a:lnTo>
                  <a:lnTo>
                    <a:pt x="39" y="15"/>
                  </a:lnTo>
                  <a:lnTo>
                    <a:pt x="34" y="18"/>
                  </a:lnTo>
                  <a:lnTo>
                    <a:pt x="30" y="23"/>
                  </a:lnTo>
                  <a:lnTo>
                    <a:pt x="27" y="27"/>
                  </a:lnTo>
                  <a:lnTo>
                    <a:pt x="23" y="34"/>
                  </a:lnTo>
                  <a:lnTo>
                    <a:pt x="20" y="39"/>
                  </a:lnTo>
                  <a:lnTo>
                    <a:pt x="17" y="46"/>
                  </a:lnTo>
                  <a:lnTo>
                    <a:pt x="62" y="59"/>
                  </a:lnTo>
                  <a:lnTo>
                    <a:pt x="65" y="56"/>
                  </a:lnTo>
                  <a:lnTo>
                    <a:pt x="66" y="53"/>
                  </a:lnTo>
                  <a:lnTo>
                    <a:pt x="68" y="51"/>
                  </a:lnTo>
                  <a:lnTo>
                    <a:pt x="69" y="49"/>
                  </a:lnTo>
                  <a:lnTo>
                    <a:pt x="71" y="47"/>
                  </a:lnTo>
                  <a:lnTo>
                    <a:pt x="73" y="44"/>
                  </a:lnTo>
                  <a:lnTo>
                    <a:pt x="76" y="43"/>
                  </a:lnTo>
                  <a:lnTo>
                    <a:pt x="78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7497720" y="4994280"/>
              <a:ext cx="30240" cy="30240"/>
            </a:xfrm>
            <a:custGeom>
              <a:avLst/>
              <a:gdLst/>
              <a:ahLst/>
              <a:rect l="l" t="t" r="r" b="b"/>
              <a:pathLst>
                <a:path w="141" h="196">
                  <a:moveTo>
                    <a:pt x="53" y="196"/>
                  </a:moveTo>
                  <a:lnTo>
                    <a:pt x="0" y="191"/>
                  </a:lnTo>
                  <a:lnTo>
                    <a:pt x="13" y="0"/>
                  </a:lnTo>
                  <a:lnTo>
                    <a:pt x="62" y="3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2"/>
                  </a:lnTo>
                  <a:lnTo>
                    <a:pt x="70" y="18"/>
                  </a:lnTo>
                  <a:lnTo>
                    <a:pt x="73" y="15"/>
                  </a:lnTo>
                  <a:lnTo>
                    <a:pt x="77" y="12"/>
                  </a:lnTo>
                  <a:lnTo>
                    <a:pt x="79" y="10"/>
                  </a:lnTo>
                  <a:lnTo>
                    <a:pt x="82" y="8"/>
                  </a:lnTo>
                  <a:lnTo>
                    <a:pt x="84" y="6"/>
                  </a:lnTo>
                  <a:lnTo>
                    <a:pt x="87" y="5"/>
                  </a:lnTo>
                  <a:lnTo>
                    <a:pt x="90" y="4"/>
                  </a:lnTo>
                  <a:lnTo>
                    <a:pt x="93" y="3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20" y="4"/>
                  </a:lnTo>
                  <a:lnTo>
                    <a:pt x="124" y="5"/>
                  </a:lnTo>
                  <a:lnTo>
                    <a:pt x="129" y="7"/>
                  </a:lnTo>
                  <a:lnTo>
                    <a:pt x="133" y="9"/>
                  </a:lnTo>
                  <a:lnTo>
                    <a:pt x="136" y="11"/>
                  </a:lnTo>
                  <a:lnTo>
                    <a:pt x="141" y="14"/>
                  </a:lnTo>
                  <a:lnTo>
                    <a:pt x="121" y="57"/>
                  </a:lnTo>
                  <a:lnTo>
                    <a:pt x="118" y="55"/>
                  </a:lnTo>
                  <a:lnTo>
                    <a:pt x="116" y="53"/>
                  </a:lnTo>
                  <a:lnTo>
                    <a:pt x="112" y="51"/>
                  </a:lnTo>
                  <a:lnTo>
                    <a:pt x="109" y="50"/>
                  </a:lnTo>
                  <a:lnTo>
                    <a:pt x="106" y="49"/>
                  </a:lnTo>
                  <a:lnTo>
                    <a:pt x="104" y="48"/>
                  </a:lnTo>
                  <a:lnTo>
                    <a:pt x="100" y="48"/>
                  </a:lnTo>
                  <a:lnTo>
                    <a:pt x="97" y="47"/>
                  </a:lnTo>
                  <a:lnTo>
                    <a:pt x="95" y="47"/>
                  </a:lnTo>
                  <a:lnTo>
                    <a:pt x="93" y="47"/>
                  </a:lnTo>
                  <a:lnTo>
                    <a:pt x="90" y="48"/>
                  </a:lnTo>
                  <a:lnTo>
                    <a:pt x="87" y="48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7" y="53"/>
                  </a:lnTo>
                  <a:lnTo>
                    <a:pt x="75" y="55"/>
                  </a:lnTo>
                  <a:lnTo>
                    <a:pt x="73" y="57"/>
                  </a:lnTo>
                  <a:lnTo>
                    <a:pt x="71" y="59"/>
                  </a:lnTo>
                  <a:lnTo>
                    <a:pt x="70" y="63"/>
                  </a:lnTo>
                  <a:lnTo>
                    <a:pt x="68" y="65"/>
                  </a:lnTo>
                  <a:lnTo>
                    <a:pt x="67" y="68"/>
                  </a:lnTo>
                  <a:lnTo>
                    <a:pt x="66" y="72"/>
                  </a:lnTo>
                  <a:lnTo>
                    <a:pt x="63" y="76"/>
                  </a:lnTo>
                  <a:lnTo>
                    <a:pt x="62" y="82"/>
                  </a:lnTo>
                  <a:lnTo>
                    <a:pt x="61" y="88"/>
                  </a:lnTo>
                  <a:lnTo>
                    <a:pt x="60" y="96"/>
                  </a:lnTo>
                  <a:lnTo>
                    <a:pt x="59" y="104"/>
                  </a:lnTo>
                  <a:lnTo>
                    <a:pt x="58" y="114"/>
                  </a:lnTo>
                  <a:lnTo>
                    <a:pt x="57" y="124"/>
                  </a:lnTo>
                  <a:lnTo>
                    <a:pt x="56" y="136"/>
                  </a:lnTo>
                  <a:lnTo>
                    <a:pt x="53" y="19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7527960" y="4983120"/>
              <a:ext cx="41400" cy="44640"/>
            </a:xfrm>
            <a:custGeom>
              <a:avLst/>
              <a:gdLst/>
              <a:ahLst/>
              <a:rect l="l" t="t" r="r" b="b"/>
              <a:pathLst>
                <a:path w="182" h="270">
                  <a:moveTo>
                    <a:pt x="0" y="266"/>
                  </a:moveTo>
                  <a:lnTo>
                    <a:pt x="7" y="0"/>
                  </a:lnTo>
                  <a:lnTo>
                    <a:pt x="60" y="1"/>
                  </a:lnTo>
                  <a:lnTo>
                    <a:pt x="55" y="143"/>
                  </a:lnTo>
                  <a:lnTo>
                    <a:pt x="118" y="75"/>
                  </a:lnTo>
                  <a:lnTo>
                    <a:pt x="182" y="78"/>
                  </a:lnTo>
                  <a:lnTo>
                    <a:pt x="113" y="146"/>
                  </a:lnTo>
                  <a:lnTo>
                    <a:pt x="181" y="270"/>
                  </a:lnTo>
                  <a:lnTo>
                    <a:pt x="126" y="269"/>
                  </a:lnTo>
                  <a:lnTo>
                    <a:pt x="78" y="181"/>
                  </a:lnTo>
                  <a:lnTo>
                    <a:pt x="53" y="205"/>
                  </a:lnTo>
                  <a:lnTo>
                    <a:pt x="52" y="267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7570800" y="4994280"/>
              <a:ext cx="42840" cy="33480"/>
            </a:xfrm>
            <a:custGeom>
              <a:avLst/>
              <a:gdLst/>
              <a:ahLst/>
              <a:rect l="l" t="t" r="r" b="b"/>
              <a:pathLst>
                <a:path w="184" h="202">
                  <a:moveTo>
                    <a:pt x="53" y="85"/>
                  </a:moveTo>
                  <a:lnTo>
                    <a:pt x="53" y="80"/>
                  </a:lnTo>
                  <a:lnTo>
                    <a:pt x="53" y="75"/>
                  </a:lnTo>
                  <a:lnTo>
                    <a:pt x="55" y="70"/>
                  </a:lnTo>
                  <a:lnTo>
                    <a:pt x="56" y="66"/>
                  </a:lnTo>
                  <a:lnTo>
                    <a:pt x="57" y="62"/>
                  </a:lnTo>
                  <a:lnTo>
                    <a:pt x="59" y="59"/>
                  </a:lnTo>
                  <a:lnTo>
                    <a:pt x="61" y="54"/>
                  </a:lnTo>
                  <a:lnTo>
                    <a:pt x="63" y="51"/>
                  </a:lnTo>
                  <a:lnTo>
                    <a:pt x="66" y="49"/>
                  </a:lnTo>
                  <a:lnTo>
                    <a:pt x="70" y="46"/>
                  </a:lnTo>
                  <a:lnTo>
                    <a:pt x="73" y="44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4" y="40"/>
                  </a:lnTo>
                  <a:lnTo>
                    <a:pt x="87" y="39"/>
                  </a:lnTo>
                  <a:lnTo>
                    <a:pt x="91" y="39"/>
                  </a:lnTo>
                  <a:lnTo>
                    <a:pt x="96" y="39"/>
                  </a:lnTo>
                  <a:lnTo>
                    <a:pt x="99" y="40"/>
                  </a:lnTo>
                  <a:lnTo>
                    <a:pt x="102" y="40"/>
                  </a:lnTo>
                  <a:lnTo>
                    <a:pt x="107" y="42"/>
                  </a:lnTo>
                  <a:lnTo>
                    <a:pt x="110" y="43"/>
                  </a:lnTo>
                  <a:lnTo>
                    <a:pt x="113" y="45"/>
                  </a:lnTo>
                  <a:lnTo>
                    <a:pt x="115" y="47"/>
                  </a:lnTo>
                  <a:lnTo>
                    <a:pt x="119" y="49"/>
                  </a:lnTo>
                  <a:lnTo>
                    <a:pt x="122" y="52"/>
                  </a:lnTo>
                  <a:lnTo>
                    <a:pt x="124" y="56"/>
                  </a:lnTo>
                  <a:lnTo>
                    <a:pt x="126" y="60"/>
                  </a:lnTo>
                  <a:lnTo>
                    <a:pt x="127" y="63"/>
                  </a:lnTo>
                  <a:lnTo>
                    <a:pt x="130" y="68"/>
                  </a:lnTo>
                  <a:lnTo>
                    <a:pt x="131" y="73"/>
                  </a:lnTo>
                  <a:lnTo>
                    <a:pt x="131" y="78"/>
                  </a:lnTo>
                  <a:lnTo>
                    <a:pt x="132" y="83"/>
                  </a:lnTo>
                  <a:lnTo>
                    <a:pt x="53" y="85"/>
                  </a:lnTo>
                  <a:close/>
                  <a:moveTo>
                    <a:pt x="118" y="156"/>
                  </a:moveTo>
                  <a:lnTo>
                    <a:pt x="115" y="158"/>
                  </a:lnTo>
                  <a:lnTo>
                    <a:pt x="113" y="159"/>
                  </a:lnTo>
                  <a:lnTo>
                    <a:pt x="111" y="160"/>
                  </a:lnTo>
                  <a:lnTo>
                    <a:pt x="109" y="161"/>
                  </a:lnTo>
                  <a:lnTo>
                    <a:pt x="106" y="162"/>
                  </a:lnTo>
                  <a:lnTo>
                    <a:pt x="103" y="162"/>
                  </a:lnTo>
                  <a:lnTo>
                    <a:pt x="100" y="163"/>
                  </a:lnTo>
                  <a:lnTo>
                    <a:pt x="97" y="163"/>
                  </a:lnTo>
                  <a:lnTo>
                    <a:pt x="93" y="163"/>
                  </a:lnTo>
                  <a:lnTo>
                    <a:pt x="88" y="162"/>
                  </a:lnTo>
                  <a:lnTo>
                    <a:pt x="85" y="161"/>
                  </a:lnTo>
                  <a:lnTo>
                    <a:pt x="81" y="160"/>
                  </a:lnTo>
                  <a:lnTo>
                    <a:pt x="77" y="159"/>
                  </a:lnTo>
                  <a:lnTo>
                    <a:pt x="74" y="157"/>
                  </a:lnTo>
                  <a:lnTo>
                    <a:pt x="70" y="154"/>
                  </a:lnTo>
                  <a:lnTo>
                    <a:pt x="68" y="151"/>
                  </a:lnTo>
                  <a:lnTo>
                    <a:pt x="64" y="148"/>
                  </a:lnTo>
                  <a:lnTo>
                    <a:pt x="61" y="144"/>
                  </a:lnTo>
                  <a:lnTo>
                    <a:pt x="59" y="141"/>
                  </a:lnTo>
                  <a:lnTo>
                    <a:pt x="58" y="137"/>
                  </a:lnTo>
                  <a:lnTo>
                    <a:pt x="56" y="131"/>
                  </a:lnTo>
                  <a:lnTo>
                    <a:pt x="55" y="127"/>
                  </a:lnTo>
                  <a:lnTo>
                    <a:pt x="53" y="122"/>
                  </a:lnTo>
                  <a:lnTo>
                    <a:pt x="53" y="116"/>
                  </a:lnTo>
                  <a:lnTo>
                    <a:pt x="184" y="113"/>
                  </a:lnTo>
                  <a:lnTo>
                    <a:pt x="184" y="98"/>
                  </a:lnTo>
                  <a:lnTo>
                    <a:pt x="182" y="85"/>
                  </a:lnTo>
                  <a:lnTo>
                    <a:pt x="180" y="74"/>
                  </a:lnTo>
                  <a:lnTo>
                    <a:pt x="177" y="62"/>
                  </a:lnTo>
                  <a:lnTo>
                    <a:pt x="173" y="51"/>
                  </a:lnTo>
                  <a:lnTo>
                    <a:pt x="169" y="43"/>
                  </a:lnTo>
                  <a:lnTo>
                    <a:pt x="163" y="34"/>
                  </a:lnTo>
                  <a:lnTo>
                    <a:pt x="158" y="27"/>
                  </a:lnTo>
                  <a:lnTo>
                    <a:pt x="150" y="20"/>
                  </a:lnTo>
                  <a:lnTo>
                    <a:pt x="144" y="14"/>
                  </a:lnTo>
                  <a:lnTo>
                    <a:pt x="135" y="10"/>
                  </a:lnTo>
                  <a:lnTo>
                    <a:pt x="126" y="5"/>
                  </a:lnTo>
                  <a:lnTo>
                    <a:pt x="118" y="3"/>
                  </a:lnTo>
                  <a:lnTo>
                    <a:pt x="108" y="1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77" y="0"/>
                  </a:lnTo>
                  <a:lnTo>
                    <a:pt x="69" y="2"/>
                  </a:lnTo>
                  <a:lnTo>
                    <a:pt x="60" y="4"/>
                  </a:lnTo>
                  <a:lnTo>
                    <a:pt x="52" y="8"/>
                  </a:lnTo>
                  <a:lnTo>
                    <a:pt x="44" y="12"/>
                  </a:lnTo>
                  <a:lnTo>
                    <a:pt x="37" y="16"/>
                  </a:lnTo>
                  <a:lnTo>
                    <a:pt x="29" y="23"/>
                  </a:lnTo>
                  <a:lnTo>
                    <a:pt x="23" y="29"/>
                  </a:lnTo>
                  <a:lnTo>
                    <a:pt x="18" y="35"/>
                  </a:lnTo>
                  <a:lnTo>
                    <a:pt x="12" y="44"/>
                  </a:lnTo>
                  <a:lnTo>
                    <a:pt x="9" y="52"/>
                  </a:lnTo>
                  <a:lnTo>
                    <a:pt x="6" y="61"/>
                  </a:lnTo>
                  <a:lnTo>
                    <a:pt x="2" y="72"/>
                  </a:lnTo>
                  <a:lnTo>
                    <a:pt x="1" y="81"/>
                  </a:lnTo>
                  <a:lnTo>
                    <a:pt x="0" y="93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6" y="141"/>
                  </a:lnTo>
                  <a:lnTo>
                    <a:pt x="9" y="149"/>
                  </a:lnTo>
                  <a:lnTo>
                    <a:pt x="12" y="157"/>
                  </a:lnTo>
                  <a:lnTo>
                    <a:pt x="16" y="163"/>
                  </a:lnTo>
                  <a:lnTo>
                    <a:pt x="21" y="171"/>
                  </a:lnTo>
                  <a:lnTo>
                    <a:pt x="27" y="178"/>
                  </a:lnTo>
                  <a:lnTo>
                    <a:pt x="35" y="184"/>
                  </a:lnTo>
                  <a:lnTo>
                    <a:pt x="44" y="190"/>
                  </a:lnTo>
                  <a:lnTo>
                    <a:pt x="53" y="194"/>
                  </a:lnTo>
                  <a:lnTo>
                    <a:pt x="63" y="197"/>
                  </a:lnTo>
                  <a:lnTo>
                    <a:pt x="74" y="199"/>
                  </a:lnTo>
                  <a:lnTo>
                    <a:pt x="85" y="200"/>
                  </a:lnTo>
                  <a:lnTo>
                    <a:pt x="98" y="202"/>
                  </a:lnTo>
                  <a:lnTo>
                    <a:pt x="106" y="200"/>
                  </a:lnTo>
                  <a:lnTo>
                    <a:pt x="113" y="199"/>
                  </a:lnTo>
                  <a:lnTo>
                    <a:pt x="121" y="198"/>
                  </a:lnTo>
                  <a:lnTo>
                    <a:pt x="127" y="197"/>
                  </a:lnTo>
                  <a:lnTo>
                    <a:pt x="134" y="194"/>
                  </a:lnTo>
                  <a:lnTo>
                    <a:pt x="140" y="192"/>
                  </a:lnTo>
                  <a:lnTo>
                    <a:pt x="146" y="189"/>
                  </a:lnTo>
                  <a:lnTo>
                    <a:pt x="151" y="186"/>
                  </a:lnTo>
                  <a:lnTo>
                    <a:pt x="157" y="181"/>
                  </a:lnTo>
                  <a:lnTo>
                    <a:pt x="161" y="177"/>
                  </a:lnTo>
                  <a:lnTo>
                    <a:pt x="165" y="172"/>
                  </a:lnTo>
                  <a:lnTo>
                    <a:pt x="170" y="166"/>
                  </a:lnTo>
                  <a:lnTo>
                    <a:pt x="173" y="161"/>
                  </a:lnTo>
                  <a:lnTo>
                    <a:pt x="176" y="155"/>
                  </a:lnTo>
                  <a:lnTo>
                    <a:pt x="180" y="148"/>
                  </a:lnTo>
                  <a:lnTo>
                    <a:pt x="182" y="142"/>
                  </a:lnTo>
                  <a:lnTo>
                    <a:pt x="130" y="134"/>
                  </a:lnTo>
                  <a:lnTo>
                    <a:pt x="128" y="138"/>
                  </a:lnTo>
                  <a:lnTo>
                    <a:pt x="127" y="142"/>
                  </a:lnTo>
                  <a:lnTo>
                    <a:pt x="126" y="144"/>
                  </a:lnTo>
                  <a:lnTo>
                    <a:pt x="125" y="147"/>
                  </a:lnTo>
                  <a:lnTo>
                    <a:pt x="123" y="149"/>
                  </a:lnTo>
                  <a:lnTo>
                    <a:pt x="122" y="153"/>
                  </a:lnTo>
                  <a:lnTo>
                    <a:pt x="120" y="155"/>
                  </a:lnTo>
                  <a:lnTo>
                    <a:pt x="118" y="1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7613640" y="4983120"/>
              <a:ext cx="28440" cy="42840"/>
            </a:xfrm>
            <a:custGeom>
              <a:avLst/>
              <a:gdLst/>
              <a:ahLst/>
              <a:rect l="l" t="t" r="r" b="b"/>
              <a:pathLst>
                <a:path w="130" h="265">
                  <a:moveTo>
                    <a:pt x="111" y="66"/>
                  </a:moveTo>
                  <a:lnTo>
                    <a:pt x="114" y="106"/>
                  </a:lnTo>
                  <a:lnTo>
                    <a:pt x="80" y="108"/>
                  </a:lnTo>
                  <a:lnTo>
                    <a:pt x="85" y="186"/>
                  </a:lnTo>
                  <a:lnTo>
                    <a:pt x="85" y="191"/>
                  </a:lnTo>
                  <a:lnTo>
                    <a:pt x="85" y="197"/>
                  </a:lnTo>
                  <a:lnTo>
                    <a:pt x="86" y="201"/>
                  </a:lnTo>
                  <a:lnTo>
                    <a:pt x="86" y="204"/>
                  </a:lnTo>
                  <a:lnTo>
                    <a:pt x="86" y="207"/>
                  </a:lnTo>
                  <a:lnTo>
                    <a:pt x="87" y="210"/>
                  </a:lnTo>
                  <a:lnTo>
                    <a:pt x="87" y="212"/>
                  </a:lnTo>
                  <a:lnTo>
                    <a:pt x="87" y="213"/>
                  </a:lnTo>
                  <a:lnTo>
                    <a:pt x="88" y="214"/>
                  </a:lnTo>
                  <a:lnTo>
                    <a:pt x="88" y="215"/>
                  </a:lnTo>
                  <a:lnTo>
                    <a:pt x="89" y="216"/>
                  </a:lnTo>
                  <a:lnTo>
                    <a:pt x="89" y="217"/>
                  </a:lnTo>
                  <a:lnTo>
                    <a:pt x="90" y="217"/>
                  </a:lnTo>
                  <a:lnTo>
                    <a:pt x="90" y="218"/>
                  </a:lnTo>
                  <a:lnTo>
                    <a:pt x="92" y="219"/>
                  </a:lnTo>
                  <a:lnTo>
                    <a:pt x="93" y="219"/>
                  </a:lnTo>
                  <a:lnTo>
                    <a:pt x="94" y="220"/>
                  </a:lnTo>
                  <a:lnTo>
                    <a:pt x="95" y="220"/>
                  </a:lnTo>
                  <a:lnTo>
                    <a:pt x="96" y="220"/>
                  </a:lnTo>
                  <a:lnTo>
                    <a:pt x="97" y="221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0" y="221"/>
                  </a:lnTo>
                  <a:lnTo>
                    <a:pt x="101" y="221"/>
                  </a:lnTo>
                  <a:lnTo>
                    <a:pt x="104" y="221"/>
                  </a:lnTo>
                  <a:lnTo>
                    <a:pt x="106" y="220"/>
                  </a:lnTo>
                  <a:lnTo>
                    <a:pt x="108" y="220"/>
                  </a:lnTo>
                  <a:lnTo>
                    <a:pt x="110" y="219"/>
                  </a:lnTo>
                  <a:lnTo>
                    <a:pt x="113" y="218"/>
                  </a:lnTo>
                  <a:lnTo>
                    <a:pt x="115" y="217"/>
                  </a:lnTo>
                  <a:lnTo>
                    <a:pt x="119" y="216"/>
                  </a:lnTo>
                  <a:lnTo>
                    <a:pt x="122" y="215"/>
                  </a:lnTo>
                  <a:lnTo>
                    <a:pt x="130" y="254"/>
                  </a:lnTo>
                  <a:lnTo>
                    <a:pt x="125" y="256"/>
                  </a:lnTo>
                  <a:lnTo>
                    <a:pt x="120" y="258"/>
                  </a:lnTo>
                  <a:lnTo>
                    <a:pt x="115" y="260"/>
                  </a:lnTo>
                  <a:lnTo>
                    <a:pt x="110" y="261"/>
                  </a:lnTo>
                  <a:lnTo>
                    <a:pt x="106" y="262"/>
                  </a:lnTo>
                  <a:lnTo>
                    <a:pt x="100" y="263"/>
                  </a:lnTo>
                  <a:lnTo>
                    <a:pt x="95" y="264"/>
                  </a:lnTo>
                  <a:lnTo>
                    <a:pt x="89" y="265"/>
                  </a:lnTo>
                  <a:lnTo>
                    <a:pt x="85" y="265"/>
                  </a:lnTo>
                  <a:lnTo>
                    <a:pt x="82" y="265"/>
                  </a:lnTo>
                  <a:lnTo>
                    <a:pt x="78" y="265"/>
                  </a:lnTo>
                  <a:lnTo>
                    <a:pt x="75" y="264"/>
                  </a:lnTo>
                  <a:lnTo>
                    <a:pt x="72" y="264"/>
                  </a:lnTo>
                  <a:lnTo>
                    <a:pt x="70" y="263"/>
                  </a:lnTo>
                  <a:lnTo>
                    <a:pt x="67" y="263"/>
                  </a:lnTo>
                  <a:lnTo>
                    <a:pt x="63" y="262"/>
                  </a:lnTo>
                  <a:lnTo>
                    <a:pt x="60" y="261"/>
                  </a:lnTo>
                  <a:lnTo>
                    <a:pt x="58" y="260"/>
                  </a:lnTo>
                  <a:lnTo>
                    <a:pt x="56" y="259"/>
                  </a:lnTo>
                  <a:lnTo>
                    <a:pt x="53" y="258"/>
                  </a:lnTo>
                  <a:lnTo>
                    <a:pt x="51" y="255"/>
                  </a:lnTo>
                  <a:lnTo>
                    <a:pt x="49" y="254"/>
                  </a:lnTo>
                  <a:lnTo>
                    <a:pt x="47" y="252"/>
                  </a:lnTo>
                  <a:lnTo>
                    <a:pt x="46" y="251"/>
                  </a:lnTo>
                  <a:lnTo>
                    <a:pt x="45" y="249"/>
                  </a:lnTo>
                  <a:lnTo>
                    <a:pt x="44" y="247"/>
                  </a:lnTo>
                  <a:lnTo>
                    <a:pt x="41" y="245"/>
                  </a:lnTo>
                  <a:lnTo>
                    <a:pt x="40" y="243"/>
                  </a:lnTo>
                  <a:lnTo>
                    <a:pt x="39" y="240"/>
                  </a:lnTo>
                  <a:lnTo>
                    <a:pt x="39" y="237"/>
                  </a:lnTo>
                  <a:lnTo>
                    <a:pt x="38" y="234"/>
                  </a:lnTo>
                  <a:lnTo>
                    <a:pt x="37" y="232"/>
                  </a:lnTo>
                  <a:lnTo>
                    <a:pt x="36" y="229"/>
                  </a:lnTo>
                  <a:lnTo>
                    <a:pt x="36" y="226"/>
                  </a:lnTo>
                  <a:lnTo>
                    <a:pt x="35" y="222"/>
                  </a:lnTo>
                  <a:lnTo>
                    <a:pt x="35" y="218"/>
                  </a:lnTo>
                  <a:lnTo>
                    <a:pt x="35" y="214"/>
                  </a:lnTo>
                  <a:lnTo>
                    <a:pt x="34" y="209"/>
                  </a:lnTo>
                  <a:lnTo>
                    <a:pt x="34" y="202"/>
                  </a:lnTo>
                  <a:lnTo>
                    <a:pt x="33" y="196"/>
                  </a:lnTo>
                  <a:lnTo>
                    <a:pt x="27" y="112"/>
                  </a:lnTo>
                  <a:lnTo>
                    <a:pt x="3" y="114"/>
                  </a:lnTo>
                  <a:lnTo>
                    <a:pt x="0" y="73"/>
                  </a:lnTo>
                  <a:lnTo>
                    <a:pt x="24" y="71"/>
                  </a:lnTo>
                  <a:lnTo>
                    <a:pt x="21" y="33"/>
                  </a:lnTo>
                  <a:lnTo>
                    <a:pt x="71" y="0"/>
                  </a:lnTo>
                  <a:lnTo>
                    <a:pt x="76" y="68"/>
                  </a:lnTo>
                  <a:lnTo>
                    <a:pt x="111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7659720" y="4978440"/>
              <a:ext cx="49320" cy="44280"/>
            </a:xfrm>
            <a:custGeom>
              <a:avLst/>
              <a:gdLst/>
              <a:ahLst/>
              <a:rect l="l" t="t" r="r" b="b"/>
              <a:pathLst>
                <a:path w="220" h="283">
                  <a:moveTo>
                    <a:pt x="87" y="53"/>
                  </a:moveTo>
                  <a:lnTo>
                    <a:pt x="94" y="52"/>
                  </a:lnTo>
                  <a:lnTo>
                    <a:pt x="100" y="51"/>
                  </a:lnTo>
                  <a:lnTo>
                    <a:pt x="107" y="49"/>
                  </a:lnTo>
                  <a:lnTo>
                    <a:pt x="112" y="49"/>
                  </a:lnTo>
                  <a:lnTo>
                    <a:pt x="117" y="48"/>
                  </a:lnTo>
                  <a:lnTo>
                    <a:pt x="120" y="48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30" y="48"/>
                  </a:lnTo>
                  <a:lnTo>
                    <a:pt x="133" y="48"/>
                  </a:lnTo>
                  <a:lnTo>
                    <a:pt x="136" y="49"/>
                  </a:lnTo>
                  <a:lnTo>
                    <a:pt x="139" y="51"/>
                  </a:lnTo>
                  <a:lnTo>
                    <a:pt x="142" y="52"/>
                  </a:lnTo>
                  <a:lnTo>
                    <a:pt x="145" y="53"/>
                  </a:lnTo>
                  <a:lnTo>
                    <a:pt x="148" y="55"/>
                  </a:lnTo>
                  <a:lnTo>
                    <a:pt x="150" y="57"/>
                  </a:lnTo>
                  <a:lnTo>
                    <a:pt x="152" y="59"/>
                  </a:lnTo>
                  <a:lnTo>
                    <a:pt x="155" y="61"/>
                  </a:lnTo>
                  <a:lnTo>
                    <a:pt x="157" y="63"/>
                  </a:lnTo>
                  <a:lnTo>
                    <a:pt x="158" y="67"/>
                  </a:lnTo>
                  <a:lnTo>
                    <a:pt x="160" y="69"/>
                  </a:lnTo>
                  <a:lnTo>
                    <a:pt x="161" y="72"/>
                  </a:lnTo>
                  <a:lnTo>
                    <a:pt x="162" y="75"/>
                  </a:lnTo>
                  <a:lnTo>
                    <a:pt x="162" y="79"/>
                  </a:lnTo>
                  <a:lnTo>
                    <a:pt x="163" y="81"/>
                  </a:lnTo>
                  <a:lnTo>
                    <a:pt x="163" y="85"/>
                  </a:lnTo>
                  <a:lnTo>
                    <a:pt x="163" y="88"/>
                  </a:lnTo>
                  <a:lnTo>
                    <a:pt x="162" y="90"/>
                  </a:lnTo>
                  <a:lnTo>
                    <a:pt x="162" y="93"/>
                  </a:lnTo>
                  <a:lnTo>
                    <a:pt x="161" y="95"/>
                  </a:lnTo>
                  <a:lnTo>
                    <a:pt x="161" y="97"/>
                  </a:lnTo>
                  <a:lnTo>
                    <a:pt x="160" y="101"/>
                  </a:lnTo>
                  <a:lnTo>
                    <a:pt x="158" y="103"/>
                  </a:lnTo>
                  <a:lnTo>
                    <a:pt x="157" y="105"/>
                  </a:lnTo>
                  <a:lnTo>
                    <a:pt x="156" y="107"/>
                  </a:lnTo>
                  <a:lnTo>
                    <a:pt x="154" y="109"/>
                  </a:lnTo>
                  <a:lnTo>
                    <a:pt x="151" y="111"/>
                  </a:lnTo>
                  <a:lnTo>
                    <a:pt x="149" y="112"/>
                  </a:lnTo>
                  <a:lnTo>
                    <a:pt x="147" y="114"/>
                  </a:lnTo>
                  <a:lnTo>
                    <a:pt x="145" y="116"/>
                  </a:lnTo>
                  <a:lnTo>
                    <a:pt x="142" y="118"/>
                  </a:lnTo>
                  <a:lnTo>
                    <a:pt x="138" y="119"/>
                  </a:lnTo>
                  <a:lnTo>
                    <a:pt x="134" y="120"/>
                  </a:lnTo>
                  <a:lnTo>
                    <a:pt x="129" y="121"/>
                  </a:lnTo>
                  <a:lnTo>
                    <a:pt x="123" y="123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2" y="126"/>
                  </a:lnTo>
                  <a:lnTo>
                    <a:pt x="73" y="130"/>
                  </a:lnTo>
                  <a:lnTo>
                    <a:pt x="61" y="56"/>
                  </a:lnTo>
                  <a:lnTo>
                    <a:pt x="87" y="53"/>
                  </a:lnTo>
                  <a:close/>
                  <a:moveTo>
                    <a:pt x="96" y="274"/>
                  </a:moveTo>
                  <a:lnTo>
                    <a:pt x="80" y="175"/>
                  </a:lnTo>
                  <a:lnTo>
                    <a:pt x="115" y="170"/>
                  </a:lnTo>
                  <a:lnTo>
                    <a:pt x="124" y="169"/>
                  </a:lnTo>
                  <a:lnTo>
                    <a:pt x="133" y="168"/>
                  </a:lnTo>
                  <a:lnTo>
                    <a:pt x="140" y="166"/>
                  </a:lnTo>
                  <a:lnTo>
                    <a:pt x="147" y="165"/>
                  </a:lnTo>
                  <a:lnTo>
                    <a:pt x="155" y="162"/>
                  </a:lnTo>
                  <a:lnTo>
                    <a:pt x="160" y="161"/>
                  </a:lnTo>
                  <a:lnTo>
                    <a:pt x="166" y="159"/>
                  </a:lnTo>
                  <a:lnTo>
                    <a:pt x="171" y="158"/>
                  </a:lnTo>
                  <a:lnTo>
                    <a:pt x="174" y="156"/>
                  </a:lnTo>
                  <a:lnTo>
                    <a:pt x="177" y="155"/>
                  </a:lnTo>
                  <a:lnTo>
                    <a:pt x="181" y="153"/>
                  </a:lnTo>
                  <a:lnTo>
                    <a:pt x="184" y="151"/>
                  </a:lnTo>
                  <a:lnTo>
                    <a:pt x="187" y="149"/>
                  </a:lnTo>
                  <a:lnTo>
                    <a:pt x="191" y="146"/>
                  </a:lnTo>
                  <a:lnTo>
                    <a:pt x="194" y="144"/>
                  </a:lnTo>
                  <a:lnTo>
                    <a:pt x="197" y="141"/>
                  </a:lnTo>
                  <a:lnTo>
                    <a:pt x="200" y="138"/>
                  </a:lnTo>
                  <a:lnTo>
                    <a:pt x="203" y="135"/>
                  </a:lnTo>
                  <a:lnTo>
                    <a:pt x="206" y="132"/>
                  </a:lnTo>
                  <a:lnTo>
                    <a:pt x="208" y="128"/>
                  </a:lnTo>
                  <a:lnTo>
                    <a:pt x="210" y="124"/>
                  </a:lnTo>
                  <a:lnTo>
                    <a:pt x="212" y="121"/>
                  </a:lnTo>
                  <a:lnTo>
                    <a:pt x="214" y="117"/>
                  </a:lnTo>
                  <a:lnTo>
                    <a:pt x="216" y="111"/>
                  </a:lnTo>
                  <a:lnTo>
                    <a:pt x="217" y="107"/>
                  </a:lnTo>
                  <a:lnTo>
                    <a:pt x="218" y="103"/>
                  </a:lnTo>
                  <a:lnTo>
                    <a:pt x="219" y="97"/>
                  </a:lnTo>
                  <a:lnTo>
                    <a:pt x="220" y="92"/>
                  </a:lnTo>
                  <a:lnTo>
                    <a:pt x="220" y="87"/>
                  </a:lnTo>
                  <a:lnTo>
                    <a:pt x="220" y="81"/>
                  </a:lnTo>
                  <a:lnTo>
                    <a:pt x="219" y="76"/>
                  </a:lnTo>
                  <a:lnTo>
                    <a:pt x="218" y="70"/>
                  </a:lnTo>
                  <a:lnTo>
                    <a:pt x="217" y="62"/>
                  </a:lnTo>
                  <a:lnTo>
                    <a:pt x="214" y="55"/>
                  </a:lnTo>
                  <a:lnTo>
                    <a:pt x="212" y="48"/>
                  </a:lnTo>
                  <a:lnTo>
                    <a:pt x="210" y="42"/>
                  </a:lnTo>
                  <a:lnTo>
                    <a:pt x="207" y="36"/>
                  </a:lnTo>
                  <a:lnTo>
                    <a:pt x="204" y="30"/>
                  </a:lnTo>
                  <a:lnTo>
                    <a:pt x="199" y="25"/>
                  </a:lnTo>
                  <a:lnTo>
                    <a:pt x="195" y="21"/>
                  </a:lnTo>
                  <a:lnTo>
                    <a:pt x="189" y="16"/>
                  </a:lnTo>
                  <a:lnTo>
                    <a:pt x="185" y="13"/>
                  </a:lnTo>
                  <a:lnTo>
                    <a:pt x="180" y="10"/>
                  </a:lnTo>
                  <a:lnTo>
                    <a:pt x="174" y="7"/>
                  </a:lnTo>
                  <a:lnTo>
                    <a:pt x="169" y="5"/>
                  </a:lnTo>
                  <a:lnTo>
                    <a:pt x="163" y="3"/>
                  </a:lnTo>
                  <a:lnTo>
                    <a:pt x="158" y="2"/>
                  </a:lnTo>
                  <a:lnTo>
                    <a:pt x="151" y="0"/>
                  </a:lnTo>
                  <a:lnTo>
                    <a:pt x="147" y="0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27" y="2"/>
                  </a:lnTo>
                  <a:lnTo>
                    <a:pt x="119" y="3"/>
                  </a:lnTo>
                  <a:lnTo>
                    <a:pt x="109" y="4"/>
                  </a:lnTo>
                  <a:lnTo>
                    <a:pt x="99" y="5"/>
                  </a:lnTo>
                  <a:lnTo>
                    <a:pt x="87" y="7"/>
                  </a:lnTo>
                  <a:lnTo>
                    <a:pt x="0" y="20"/>
                  </a:lnTo>
                  <a:lnTo>
                    <a:pt x="41" y="283"/>
                  </a:lnTo>
                  <a:lnTo>
                    <a:pt x="96" y="2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7713720" y="4981680"/>
              <a:ext cx="28440" cy="34920"/>
            </a:xfrm>
            <a:custGeom>
              <a:avLst/>
              <a:gdLst/>
              <a:ahLst/>
              <a:rect l="l" t="t" r="r" b="b"/>
              <a:pathLst>
                <a:path w="125" h="213">
                  <a:moveTo>
                    <a:pt x="92" y="203"/>
                  </a:moveTo>
                  <a:lnTo>
                    <a:pt x="41" y="213"/>
                  </a:lnTo>
                  <a:lnTo>
                    <a:pt x="0" y="26"/>
                  </a:lnTo>
                  <a:lnTo>
                    <a:pt x="47" y="15"/>
                  </a:lnTo>
                  <a:lnTo>
                    <a:pt x="53" y="42"/>
                  </a:lnTo>
                  <a:lnTo>
                    <a:pt x="54" y="36"/>
                  </a:lnTo>
                  <a:lnTo>
                    <a:pt x="56" y="32"/>
                  </a:lnTo>
                  <a:lnTo>
                    <a:pt x="59" y="28"/>
                  </a:lnTo>
                  <a:lnTo>
                    <a:pt x="61" y="24"/>
                  </a:lnTo>
                  <a:lnTo>
                    <a:pt x="63" y="20"/>
                  </a:lnTo>
                  <a:lnTo>
                    <a:pt x="65" y="17"/>
                  </a:lnTo>
                  <a:lnTo>
                    <a:pt x="67" y="15"/>
                  </a:lnTo>
                  <a:lnTo>
                    <a:pt x="69" y="12"/>
                  </a:lnTo>
                  <a:lnTo>
                    <a:pt x="72" y="11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8" y="6"/>
                  </a:lnTo>
                  <a:lnTo>
                    <a:pt x="81" y="5"/>
                  </a:lnTo>
                  <a:lnTo>
                    <a:pt x="84" y="3"/>
                  </a:lnTo>
                  <a:lnTo>
                    <a:pt x="87" y="2"/>
                  </a:lnTo>
                  <a:lnTo>
                    <a:pt x="90" y="1"/>
                  </a:lnTo>
                  <a:lnTo>
                    <a:pt x="94" y="1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1"/>
                  </a:lnTo>
                  <a:lnTo>
                    <a:pt x="116" y="1"/>
                  </a:lnTo>
                  <a:lnTo>
                    <a:pt x="121" y="2"/>
                  </a:lnTo>
                  <a:lnTo>
                    <a:pt x="125" y="3"/>
                  </a:lnTo>
                  <a:lnTo>
                    <a:pt x="119" y="50"/>
                  </a:lnTo>
                  <a:lnTo>
                    <a:pt x="115" y="49"/>
                  </a:lnTo>
                  <a:lnTo>
                    <a:pt x="112" y="48"/>
                  </a:lnTo>
                  <a:lnTo>
                    <a:pt x="109" y="48"/>
                  </a:lnTo>
                  <a:lnTo>
                    <a:pt x="105" y="47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3" y="48"/>
                  </a:lnTo>
                  <a:lnTo>
                    <a:pt x="91" y="48"/>
                  </a:lnTo>
                  <a:lnTo>
                    <a:pt x="88" y="49"/>
                  </a:lnTo>
                  <a:lnTo>
                    <a:pt x="86" y="50"/>
                  </a:lnTo>
                  <a:lnTo>
                    <a:pt x="84" y="51"/>
                  </a:lnTo>
                  <a:lnTo>
                    <a:pt x="81" y="52"/>
                  </a:lnTo>
                  <a:lnTo>
                    <a:pt x="80" y="54"/>
                  </a:lnTo>
                  <a:lnTo>
                    <a:pt x="78" y="56"/>
                  </a:lnTo>
                  <a:lnTo>
                    <a:pt x="77" y="58"/>
                  </a:lnTo>
                  <a:lnTo>
                    <a:pt x="75" y="59"/>
                  </a:lnTo>
                  <a:lnTo>
                    <a:pt x="74" y="62"/>
                  </a:lnTo>
                  <a:lnTo>
                    <a:pt x="73" y="64"/>
                  </a:lnTo>
                  <a:lnTo>
                    <a:pt x="72" y="67"/>
                  </a:lnTo>
                  <a:lnTo>
                    <a:pt x="70" y="69"/>
                  </a:lnTo>
                  <a:lnTo>
                    <a:pt x="70" y="73"/>
                  </a:lnTo>
                  <a:lnTo>
                    <a:pt x="69" y="77"/>
                  </a:lnTo>
                  <a:lnTo>
                    <a:pt x="69" y="80"/>
                  </a:lnTo>
                  <a:lnTo>
                    <a:pt x="69" y="85"/>
                  </a:lnTo>
                  <a:lnTo>
                    <a:pt x="69" y="91"/>
                  </a:lnTo>
                  <a:lnTo>
                    <a:pt x="70" y="97"/>
                  </a:lnTo>
                  <a:lnTo>
                    <a:pt x="72" y="105"/>
                  </a:lnTo>
                  <a:lnTo>
                    <a:pt x="73" y="113"/>
                  </a:lnTo>
                  <a:lnTo>
                    <a:pt x="75" y="123"/>
                  </a:lnTo>
                  <a:lnTo>
                    <a:pt x="77" y="133"/>
                  </a:lnTo>
                  <a:lnTo>
                    <a:pt x="79" y="145"/>
                  </a:lnTo>
                  <a:lnTo>
                    <a:pt x="92" y="2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7738920" y="4968720"/>
              <a:ext cx="27000" cy="42840"/>
            </a:xfrm>
            <a:custGeom>
              <a:avLst/>
              <a:gdLst/>
              <a:ahLst/>
              <a:rect l="l" t="t" r="r" b="b"/>
              <a:pathLst>
                <a:path w="118" h="271">
                  <a:moveTo>
                    <a:pt x="12" y="58"/>
                  </a:moveTo>
                  <a:lnTo>
                    <a:pt x="0" y="13"/>
                  </a:lnTo>
                  <a:lnTo>
                    <a:pt x="50" y="0"/>
                  </a:lnTo>
                  <a:lnTo>
                    <a:pt x="62" y="46"/>
                  </a:lnTo>
                  <a:lnTo>
                    <a:pt x="12" y="58"/>
                  </a:lnTo>
                  <a:close/>
                  <a:moveTo>
                    <a:pt x="68" y="271"/>
                  </a:moveTo>
                  <a:lnTo>
                    <a:pt x="18" y="84"/>
                  </a:lnTo>
                  <a:lnTo>
                    <a:pt x="68" y="71"/>
                  </a:lnTo>
                  <a:lnTo>
                    <a:pt x="118" y="258"/>
                  </a:lnTo>
                  <a:lnTo>
                    <a:pt x="68" y="2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7765920" y="4971960"/>
              <a:ext cx="41400" cy="33480"/>
            </a:xfrm>
            <a:custGeom>
              <a:avLst/>
              <a:gdLst/>
              <a:ahLst/>
              <a:rect l="l" t="t" r="r" b="b"/>
              <a:pathLst>
                <a:path w="195" h="203">
                  <a:moveTo>
                    <a:pt x="170" y="38"/>
                  </a:moveTo>
                  <a:lnTo>
                    <a:pt x="124" y="62"/>
                  </a:lnTo>
                  <a:lnTo>
                    <a:pt x="122" y="59"/>
                  </a:lnTo>
                  <a:lnTo>
                    <a:pt x="120" y="56"/>
                  </a:lnTo>
                  <a:lnTo>
                    <a:pt x="118" y="53"/>
                  </a:lnTo>
                  <a:lnTo>
                    <a:pt x="116" y="51"/>
                  </a:lnTo>
                  <a:lnTo>
                    <a:pt x="113" y="49"/>
                  </a:lnTo>
                  <a:lnTo>
                    <a:pt x="111" y="46"/>
                  </a:lnTo>
                  <a:lnTo>
                    <a:pt x="108" y="45"/>
                  </a:lnTo>
                  <a:lnTo>
                    <a:pt x="106" y="44"/>
                  </a:lnTo>
                  <a:lnTo>
                    <a:pt x="103" y="43"/>
                  </a:lnTo>
                  <a:lnTo>
                    <a:pt x="100" y="42"/>
                  </a:lnTo>
                  <a:lnTo>
                    <a:pt x="97" y="42"/>
                  </a:lnTo>
                  <a:lnTo>
                    <a:pt x="94" y="42"/>
                  </a:lnTo>
                  <a:lnTo>
                    <a:pt x="91" y="42"/>
                  </a:lnTo>
                  <a:lnTo>
                    <a:pt x="87" y="42"/>
                  </a:lnTo>
                  <a:lnTo>
                    <a:pt x="84" y="43"/>
                  </a:lnTo>
                  <a:lnTo>
                    <a:pt x="81" y="44"/>
                  </a:lnTo>
                  <a:lnTo>
                    <a:pt x="76" y="45"/>
                  </a:lnTo>
                  <a:lnTo>
                    <a:pt x="72" y="47"/>
                  </a:lnTo>
                  <a:lnTo>
                    <a:pt x="69" y="50"/>
                  </a:lnTo>
                  <a:lnTo>
                    <a:pt x="64" y="52"/>
                  </a:lnTo>
                  <a:lnTo>
                    <a:pt x="62" y="55"/>
                  </a:lnTo>
                  <a:lnTo>
                    <a:pt x="59" y="58"/>
                  </a:lnTo>
                  <a:lnTo>
                    <a:pt x="57" y="61"/>
                  </a:lnTo>
                  <a:lnTo>
                    <a:pt x="55" y="66"/>
                  </a:lnTo>
                  <a:lnTo>
                    <a:pt x="54" y="70"/>
                  </a:lnTo>
                  <a:lnTo>
                    <a:pt x="52" y="74"/>
                  </a:lnTo>
                  <a:lnTo>
                    <a:pt x="52" y="79"/>
                  </a:lnTo>
                  <a:lnTo>
                    <a:pt x="52" y="85"/>
                  </a:lnTo>
                  <a:lnTo>
                    <a:pt x="52" y="91"/>
                  </a:lnTo>
                  <a:lnTo>
                    <a:pt x="54" y="98"/>
                  </a:lnTo>
                  <a:lnTo>
                    <a:pt x="56" y="104"/>
                  </a:lnTo>
                  <a:lnTo>
                    <a:pt x="58" y="111"/>
                  </a:lnTo>
                  <a:lnTo>
                    <a:pt x="60" y="119"/>
                  </a:lnTo>
                  <a:lnTo>
                    <a:pt x="63" y="126"/>
                  </a:lnTo>
                  <a:lnTo>
                    <a:pt x="67" y="133"/>
                  </a:lnTo>
                  <a:lnTo>
                    <a:pt x="70" y="138"/>
                  </a:lnTo>
                  <a:lnTo>
                    <a:pt x="73" y="143"/>
                  </a:lnTo>
                  <a:lnTo>
                    <a:pt x="76" y="148"/>
                  </a:lnTo>
                  <a:lnTo>
                    <a:pt x="80" y="151"/>
                  </a:lnTo>
                  <a:lnTo>
                    <a:pt x="84" y="154"/>
                  </a:lnTo>
                  <a:lnTo>
                    <a:pt x="87" y="156"/>
                  </a:lnTo>
                  <a:lnTo>
                    <a:pt x="92" y="157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5" y="160"/>
                  </a:lnTo>
                  <a:lnTo>
                    <a:pt x="109" y="159"/>
                  </a:lnTo>
                  <a:lnTo>
                    <a:pt x="113" y="159"/>
                  </a:lnTo>
                  <a:lnTo>
                    <a:pt x="119" y="158"/>
                  </a:lnTo>
                  <a:lnTo>
                    <a:pt x="122" y="156"/>
                  </a:lnTo>
                  <a:lnTo>
                    <a:pt x="125" y="155"/>
                  </a:lnTo>
                  <a:lnTo>
                    <a:pt x="128" y="154"/>
                  </a:lnTo>
                  <a:lnTo>
                    <a:pt x="131" y="152"/>
                  </a:lnTo>
                  <a:lnTo>
                    <a:pt x="133" y="150"/>
                  </a:lnTo>
                  <a:lnTo>
                    <a:pt x="135" y="148"/>
                  </a:lnTo>
                  <a:lnTo>
                    <a:pt x="137" y="145"/>
                  </a:lnTo>
                  <a:lnTo>
                    <a:pt x="138" y="142"/>
                  </a:lnTo>
                  <a:lnTo>
                    <a:pt x="141" y="140"/>
                  </a:lnTo>
                  <a:lnTo>
                    <a:pt x="142" y="137"/>
                  </a:lnTo>
                  <a:lnTo>
                    <a:pt x="143" y="134"/>
                  </a:lnTo>
                  <a:lnTo>
                    <a:pt x="143" y="129"/>
                  </a:lnTo>
                  <a:lnTo>
                    <a:pt x="144" y="125"/>
                  </a:lnTo>
                  <a:lnTo>
                    <a:pt x="144" y="121"/>
                  </a:lnTo>
                  <a:lnTo>
                    <a:pt x="143" y="117"/>
                  </a:lnTo>
                  <a:lnTo>
                    <a:pt x="143" y="111"/>
                  </a:lnTo>
                  <a:lnTo>
                    <a:pt x="194" y="105"/>
                  </a:lnTo>
                  <a:lnTo>
                    <a:pt x="195" y="114"/>
                  </a:lnTo>
                  <a:lnTo>
                    <a:pt x="195" y="122"/>
                  </a:lnTo>
                  <a:lnTo>
                    <a:pt x="194" y="129"/>
                  </a:lnTo>
                  <a:lnTo>
                    <a:pt x="193" y="137"/>
                  </a:lnTo>
                  <a:lnTo>
                    <a:pt x="191" y="144"/>
                  </a:lnTo>
                  <a:lnTo>
                    <a:pt x="188" y="151"/>
                  </a:lnTo>
                  <a:lnTo>
                    <a:pt x="185" y="157"/>
                  </a:lnTo>
                  <a:lnTo>
                    <a:pt x="181" y="164"/>
                  </a:lnTo>
                  <a:lnTo>
                    <a:pt x="176" y="169"/>
                  </a:lnTo>
                  <a:lnTo>
                    <a:pt x="172" y="174"/>
                  </a:lnTo>
                  <a:lnTo>
                    <a:pt x="167" y="180"/>
                  </a:lnTo>
                  <a:lnTo>
                    <a:pt x="160" y="184"/>
                  </a:lnTo>
                  <a:lnTo>
                    <a:pt x="154" y="188"/>
                  </a:lnTo>
                  <a:lnTo>
                    <a:pt x="146" y="191"/>
                  </a:lnTo>
                  <a:lnTo>
                    <a:pt x="137" y="196"/>
                  </a:lnTo>
                  <a:lnTo>
                    <a:pt x="129" y="198"/>
                  </a:lnTo>
                  <a:lnTo>
                    <a:pt x="119" y="201"/>
                  </a:lnTo>
                  <a:lnTo>
                    <a:pt x="109" y="203"/>
                  </a:lnTo>
                  <a:lnTo>
                    <a:pt x="99" y="203"/>
                  </a:lnTo>
                  <a:lnTo>
                    <a:pt x="89" y="203"/>
                  </a:lnTo>
                  <a:lnTo>
                    <a:pt x="81" y="202"/>
                  </a:lnTo>
                  <a:lnTo>
                    <a:pt x="72" y="200"/>
                  </a:lnTo>
                  <a:lnTo>
                    <a:pt x="63" y="197"/>
                  </a:lnTo>
                  <a:lnTo>
                    <a:pt x="55" y="193"/>
                  </a:lnTo>
                  <a:lnTo>
                    <a:pt x="47" y="188"/>
                  </a:lnTo>
                  <a:lnTo>
                    <a:pt x="39" y="183"/>
                  </a:lnTo>
                  <a:lnTo>
                    <a:pt x="33" y="176"/>
                  </a:lnTo>
                  <a:lnTo>
                    <a:pt x="26" y="169"/>
                  </a:lnTo>
                  <a:lnTo>
                    <a:pt x="21" y="160"/>
                  </a:lnTo>
                  <a:lnTo>
                    <a:pt x="17" y="151"/>
                  </a:lnTo>
                  <a:lnTo>
                    <a:pt x="11" y="141"/>
                  </a:lnTo>
                  <a:lnTo>
                    <a:pt x="8" y="131"/>
                  </a:lnTo>
                  <a:lnTo>
                    <a:pt x="5" y="119"/>
                  </a:lnTo>
                  <a:lnTo>
                    <a:pt x="2" y="108"/>
                  </a:lnTo>
                  <a:lnTo>
                    <a:pt x="1" y="98"/>
                  </a:lnTo>
                  <a:lnTo>
                    <a:pt x="0" y="88"/>
                  </a:lnTo>
                  <a:lnTo>
                    <a:pt x="1" y="78"/>
                  </a:lnTo>
                  <a:lnTo>
                    <a:pt x="4" y="69"/>
                  </a:lnTo>
                  <a:lnTo>
                    <a:pt x="6" y="60"/>
                  </a:lnTo>
                  <a:lnTo>
                    <a:pt x="9" y="52"/>
                  </a:lnTo>
                  <a:lnTo>
                    <a:pt x="13" y="44"/>
                  </a:lnTo>
                  <a:lnTo>
                    <a:pt x="19" y="37"/>
                  </a:lnTo>
                  <a:lnTo>
                    <a:pt x="25" y="30"/>
                  </a:lnTo>
                  <a:lnTo>
                    <a:pt x="32" y="24"/>
                  </a:lnTo>
                  <a:lnTo>
                    <a:pt x="39" y="19"/>
                  </a:lnTo>
                  <a:lnTo>
                    <a:pt x="48" y="13"/>
                  </a:lnTo>
                  <a:lnTo>
                    <a:pt x="58" y="9"/>
                  </a:lnTo>
                  <a:lnTo>
                    <a:pt x="68" y="6"/>
                  </a:lnTo>
                  <a:lnTo>
                    <a:pt x="76" y="4"/>
                  </a:lnTo>
                  <a:lnTo>
                    <a:pt x="84" y="2"/>
                  </a:lnTo>
                  <a:lnTo>
                    <a:pt x="92" y="1"/>
                  </a:lnTo>
                  <a:lnTo>
                    <a:pt x="99" y="0"/>
                  </a:lnTo>
                  <a:lnTo>
                    <a:pt x="107" y="0"/>
                  </a:lnTo>
                  <a:lnTo>
                    <a:pt x="113" y="1"/>
                  </a:lnTo>
                  <a:lnTo>
                    <a:pt x="120" y="2"/>
                  </a:lnTo>
                  <a:lnTo>
                    <a:pt x="126" y="4"/>
                  </a:lnTo>
                  <a:lnTo>
                    <a:pt x="133" y="6"/>
                  </a:lnTo>
                  <a:lnTo>
                    <a:pt x="138" y="9"/>
                  </a:lnTo>
                  <a:lnTo>
                    <a:pt x="145" y="12"/>
                  </a:lnTo>
                  <a:lnTo>
                    <a:pt x="150" y="17"/>
                  </a:lnTo>
                  <a:lnTo>
                    <a:pt x="155" y="21"/>
                  </a:lnTo>
                  <a:lnTo>
                    <a:pt x="160" y="26"/>
                  </a:lnTo>
                  <a:lnTo>
                    <a:pt x="166" y="31"/>
                  </a:lnTo>
                  <a:lnTo>
                    <a:pt x="17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805880" y="4962600"/>
              <a:ext cx="44280" cy="31680"/>
            </a:xfrm>
            <a:custGeom>
              <a:avLst/>
              <a:gdLst/>
              <a:ahLst/>
              <a:rect l="l" t="t" r="r" b="b"/>
              <a:pathLst>
                <a:path w="195" h="201">
                  <a:moveTo>
                    <a:pt x="55" y="99"/>
                  </a:moveTo>
                  <a:lnTo>
                    <a:pt x="53" y="93"/>
                  </a:lnTo>
                  <a:lnTo>
                    <a:pt x="51" y="89"/>
                  </a:lnTo>
                  <a:lnTo>
                    <a:pt x="50" y="85"/>
                  </a:lnTo>
                  <a:lnTo>
                    <a:pt x="50" y="80"/>
                  </a:lnTo>
                  <a:lnTo>
                    <a:pt x="49" y="75"/>
                  </a:lnTo>
                  <a:lnTo>
                    <a:pt x="50" y="71"/>
                  </a:lnTo>
                  <a:lnTo>
                    <a:pt x="51" y="68"/>
                  </a:lnTo>
                  <a:lnTo>
                    <a:pt x="53" y="64"/>
                  </a:lnTo>
                  <a:lnTo>
                    <a:pt x="54" y="60"/>
                  </a:lnTo>
                  <a:lnTo>
                    <a:pt x="56" y="56"/>
                  </a:lnTo>
                  <a:lnTo>
                    <a:pt x="58" y="53"/>
                  </a:lnTo>
                  <a:lnTo>
                    <a:pt x="60" y="51"/>
                  </a:lnTo>
                  <a:lnTo>
                    <a:pt x="63" y="48"/>
                  </a:lnTo>
                  <a:lnTo>
                    <a:pt x="67" y="45"/>
                  </a:lnTo>
                  <a:lnTo>
                    <a:pt x="70" y="43"/>
                  </a:lnTo>
                  <a:lnTo>
                    <a:pt x="73" y="42"/>
                  </a:lnTo>
                  <a:lnTo>
                    <a:pt x="78" y="41"/>
                  </a:lnTo>
                  <a:lnTo>
                    <a:pt x="81" y="40"/>
                  </a:lnTo>
                  <a:lnTo>
                    <a:pt x="85" y="39"/>
                  </a:lnTo>
                  <a:lnTo>
                    <a:pt x="88" y="39"/>
                  </a:lnTo>
                  <a:lnTo>
                    <a:pt x="92" y="40"/>
                  </a:lnTo>
                  <a:lnTo>
                    <a:pt x="96" y="40"/>
                  </a:lnTo>
                  <a:lnTo>
                    <a:pt x="99" y="41"/>
                  </a:lnTo>
                  <a:lnTo>
                    <a:pt x="104" y="43"/>
                  </a:lnTo>
                  <a:lnTo>
                    <a:pt x="107" y="44"/>
                  </a:lnTo>
                  <a:lnTo>
                    <a:pt x="110" y="47"/>
                  </a:lnTo>
                  <a:lnTo>
                    <a:pt x="113" y="50"/>
                  </a:lnTo>
                  <a:lnTo>
                    <a:pt x="117" y="53"/>
                  </a:lnTo>
                  <a:lnTo>
                    <a:pt x="119" y="56"/>
                  </a:lnTo>
                  <a:lnTo>
                    <a:pt x="122" y="60"/>
                  </a:lnTo>
                  <a:lnTo>
                    <a:pt x="124" y="65"/>
                  </a:lnTo>
                  <a:lnTo>
                    <a:pt x="126" y="70"/>
                  </a:lnTo>
                  <a:lnTo>
                    <a:pt x="55" y="99"/>
                  </a:lnTo>
                  <a:close/>
                  <a:moveTo>
                    <a:pt x="140" y="142"/>
                  </a:moveTo>
                  <a:lnTo>
                    <a:pt x="138" y="146"/>
                  </a:lnTo>
                  <a:lnTo>
                    <a:pt x="137" y="148"/>
                  </a:lnTo>
                  <a:lnTo>
                    <a:pt x="135" y="149"/>
                  </a:lnTo>
                  <a:lnTo>
                    <a:pt x="133" y="151"/>
                  </a:lnTo>
                  <a:lnTo>
                    <a:pt x="131" y="153"/>
                  </a:lnTo>
                  <a:lnTo>
                    <a:pt x="129" y="154"/>
                  </a:lnTo>
                  <a:lnTo>
                    <a:pt x="126" y="155"/>
                  </a:lnTo>
                  <a:lnTo>
                    <a:pt x="123" y="156"/>
                  </a:lnTo>
                  <a:lnTo>
                    <a:pt x="119" y="158"/>
                  </a:lnTo>
                  <a:lnTo>
                    <a:pt x="116" y="159"/>
                  </a:lnTo>
                  <a:lnTo>
                    <a:pt x="111" y="159"/>
                  </a:lnTo>
                  <a:lnTo>
                    <a:pt x="107" y="159"/>
                  </a:lnTo>
                  <a:lnTo>
                    <a:pt x="103" y="159"/>
                  </a:lnTo>
                  <a:lnTo>
                    <a:pt x="99" y="158"/>
                  </a:lnTo>
                  <a:lnTo>
                    <a:pt x="95" y="157"/>
                  </a:lnTo>
                  <a:lnTo>
                    <a:pt x="91" y="156"/>
                  </a:lnTo>
                  <a:lnTo>
                    <a:pt x="87" y="154"/>
                  </a:lnTo>
                  <a:lnTo>
                    <a:pt x="83" y="151"/>
                  </a:lnTo>
                  <a:lnTo>
                    <a:pt x="80" y="149"/>
                  </a:lnTo>
                  <a:lnTo>
                    <a:pt x="76" y="146"/>
                  </a:lnTo>
                  <a:lnTo>
                    <a:pt x="73" y="141"/>
                  </a:lnTo>
                  <a:lnTo>
                    <a:pt x="71" y="137"/>
                  </a:lnTo>
                  <a:lnTo>
                    <a:pt x="68" y="133"/>
                  </a:lnTo>
                  <a:lnTo>
                    <a:pt x="66" y="128"/>
                  </a:lnTo>
                  <a:lnTo>
                    <a:pt x="186" y="80"/>
                  </a:lnTo>
                  <a:lnTo>
                    <a:pt x="181" y="67"/>
                  </a:lnTo>
                  <a:lnTo>
                    <a:pt x="175" y="55"/>
                  </a:lnTo>
                  <a:lnTo>
                    <a:pt x="169" y="44"/>
                  </a:lnTo>
                  <a:lnTo>
                    <a:pt x="162" y="35"/>
                  </a:lnTo>
                  <a:lnTo>
                    <a:pt x="155" y="26"/>
                  </a:lnTo>
                  <a:lnTo>
                    <a:pt x="147" y="19"/>
                  </a:lnTo>
                  <a:lnTo>
                    <a:pt x="140" y="12"/>
                  </a:lnTo>
                  <a:lnTo>
                    <a:pt x="131" y="8"/>
                  </a:lnTo>
                  <a:lnTo>
                    <a:pt x="122" y="4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5" y="1"/>
                  </a:lnTo>
                  <a:lnTo>
                    <a:pt x="66" y="4"/>
                  </a:lnTo>
                  <a:lnTo>
                    <a:pt x="56" y="7"/>
                  </a:lnTo>
                  <a:lnTo>
                    <a:pt x="47" y="11"/>
                  </a:lnTo>
                  <a:lnTo>
                    <a:pt x="39" y="16"/>
                  </a:lnTo>
                  <a:lnTo>
                    <a:pt x="32" y="21"/>
                  </a:lnTo>
                  <a:lnTo>
                    <a:pt x="25" y="26"/>
                  </a:lnTo>
                  <a:lnTo>
                    <a:pt x="20" y="33"/>
                  </a:lnTo>
                  <a:lnTo>
                    <a:pt x="14" y="40"/>
                  </a:lnTo>
                  <a:lnTo>
                    <a:pt x="10" y="48"/>
                  </a:lnTo>
                  <a:lnTo>
                    <a:pt x="6" y="56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1" y="103"/>
                  </a:lnTo>
                  <a:lnTo>
                    <a:pt x="4" y="114"/>
                  </a:lnTo>
                  <a:lnTo>
                    <a:pt x="7" y="124"/>
                  </a:lnTo>
                  <a:lnTo>
                    <a:pt x="11" y="135"/>
                  </a:lnTo>
                  <a:lnTo>
                    <a:pt x="16" y="143"/>
                  </a:lnTo>
                  <a:lnTo>
                    <a:pt x="20" y="152"/>
                  </a:lnTo>
                  <a:lnTo>
                    <a:pt x="24" y="159"/>
                  </a:lnTo>
                  <a:lnTo>
                    <a:pt x="30" y="167"/>
                  </a:lnTo>
                  <a:lnTo>
                    <a:pt x="35" y="173"/>
                  </a:lnTo>
                  <a:lnTo>
                    <a:pt x="42" y="180"/>
                  </a:lnTo>
                  <a:lnTo>
                    <a:pt x="47" y="185"/>
                  </a:lnTo>
                  <a:lnTo>
                    <a:pt x="55" y="189"/>
                  </a:lnTo>
                  <a:lnTo>
                    <a:pt x="63" y="195"/>
                  </a:lnTo>
                  <a:lnTo>
                    <a:pt x="73" y="198"/>
                  </a:lnTo>
                  <a:lnTo>
                    <a:pt x="83" y="200"/>
                  </a:lnTo>
                  <a:lnTo>
                    <a:pt x="93" y="201"/>
                  </a:lnTo>
                  <a:lnTo>
                    <a:pt x="104" y="201"/>
                  </a:lnTo>
                  <a:lnTo>
                    <a:pt x="115" y="199"/>
                  </a:lnTo>
                  <a:lnTo>
                    <a:pt x="125" y="196"/>
                  </a:lnTo>
                  <a:lnTo>
                    <a:pt x="137" y="192"/>
                  </a:lnTo>
                  <a:lnTo>
                    <a:pt x="145" y="189"/>
                  </a:lnTo>
                  <a:lnTo>
                    <a:pt x="152" y="186"/>
                  </a:lnTo>
                  <a:lnTo>
                    <a:pt x="158" y="182"/>
                  </a:lnTo>
                  <a:lnTo>
                    <a:pt x="163" y="178"/>
                  </a:lnTo>
                  <a:lnTo>
                    <a:pt x="169" y="173"/>
                  </a:lnTo>
                  <a:lnTo>
                    <a:pt x="174" y="169"/>
                  </a:lnTo>
                  <a:lnTo>
                    <a:pt x="179" y="164"/>
                  </a:lnTo>
                  <a:lnTo>
                    <a:pt x="182" y="158"/>
                  </a:lnTo>
                  <a:lnTo>
                    <a:pt x="185" y="153"/>
                  </a:lnTo>
                  <a:lnTo>
                    <a:pt x="189" y="148"/>
                  </a:lnTo>
                  <a:lnTo>
                    <a:pt x="191" y="141"/>
                  </a:lnTo>
                  <a:lnTo>
                    <a:pt x="193" y="135"/>
                  </a:lnTo>
                  <a:lnTo>
                    <a:pt x="194" y="129"/>
                  </a:lnTo>
                  <a:lnTo>
                    <a:pt x="195" y="122"/>
                  </a:lnTo>
                  <a:lnTo>
                    <a:pt x="195" y="115"/>
                  </a:lnTo>
                  <a:lnTo>
                    <a:pt x="195" y="107"/>
                  </a:lnTo>
                  <a:lnTo>
                    <a:pt x="144" y="119"/>
                  </a:lnTo>
                  <a:lnTo>
                    <a:pt x="144" y="122"/>
                  </a:lnTo>
                  <a:lnTo>
                    <a:pt x="144" y="126"/>
                  </a:lnTo>
                  <a:lnTo>
                    <a:pt x="144" y="130"/>
                  </a:lnTo>
                  <a:lnTo>
                    <a:pt x="144" y="133"/>
                  </a:lnTo>
                  <a:lnTo>
                    <a:pt x="143" y="135"/>
                  </a:lnTo>
                  <a:lnTo>
                    <a:pt x="142" y="138"/>
                  </a:lnTo>
                  <a:lnTo>
                    <a:pt x="142" y="140"/>
                  </a:lnTo>
                  <a:lnTo>
                    <a:pt x="140" y="1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5921280" y="3792600"/>
              <a:ext cx="81000" cy="57240"/>
            </a:xfrm>
            <a:custGeom>
              <a:avLst/>
              <a:gdLst/>
              <a:ahLst/>
              <a:rect l="l" t="t" r="r" b="b"/>
              <a:pathLst>
                <a:path w="358" h="358">
                  <a:moveTo>
                    <a:pt x="76" y="358"/>
                  </a:moveTo>
                  <a:lnTo>
                    <a:pt x="0" y="73"/>
                  </a:lnTo>
                  <a:lnTo>
                    <a:pt x="88" y="50"/>
                  </a:lnTo>
                  <a:lnTo>
                    <a:pt x="193" y="232"/>
                  </a:lnTo>
                  <a:lnTo>
                    <a:pt x="193" y="24"/>
                  </a:lnTo>
                  <a:lnTo>
                    <a:pt x="281" y="0"/>
                  </a:lnTo>
                  <a:lnTo>
                    <a:pt x="358" y="286"/>
                  </a:lnTo>
                  <a:lnTo>
                    <a:pt x="304" y="300"/>
                  </a:lnTo>
                  <a:lnTo>
                    <a:pt x="243" y="75"/>
                  </a:lnTo>
                  <a:lnTo>
                    <a:pt x="246" y="315"/>
                  </a:lnTo>
                  <a:lnTo>
                    <a:pt x="188" y="330"/>
                  </a:lnTo>
                  <a:lnTo>
                    <a:pt x="71" y="120"/>
                  </a:lnTo>
                  <a:lnTo>
                    <a:pt x="132" y="344"/>
                  </a:lnTo>
                  <a:lnTo>
                    <a:pt x="76" y="3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6002280" y="3800520"/>
              <a:ext cx="49320" cy="36360"/>
            </a:xfrm>
            <a:custGeom>
              <a:avLst/>
              <a:gdLst/>
              <a:ahLst/>
              <a:rect l="l" t="t" r="r" b="b"/>
              <a:pathLst>
                <a:path w="221" h="229">
                  <a:moveTo>
                    <a:pt x="138" y="124"/>
                  </a:moveTo>
                  <a:lnTo>
                    <a:pt x="139" y="128"/>
                  </a:lnTo>
                  <a:lnTo>
                    <a:pt x="140" y="134"/>
                  </a:lnTo>
                  <a:lnTo>
                    <a:pt x="140" y="137"/>
                  </a:lnTo>
                  <a:lnTo>
                    <a:pt x="140" y="141"/>
                  </a:lnTo>
                  <a:lnTo>
                    <a:pt x="141" y="144"/>
                  </a:lnTo>
                  <a:lnTo>
                    <a:pt x="141" y="147"/>
                  </a:lnTo>
                  <a:lnTo>
                    <a:pt x="141" y="150"/>
                  </a:lnTo>
                  <a:lnTo>
                    <a:pt x="140" y="152"/>
                  </a:lnTo>
                  <a:lnTo>
                    <a:pt x="140" y="154"/>
                  </a:lnTo>
                  <a:lnTo>
                    <a:pt x="139" y="157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6" y="164"/>
                  </a:lnTo>
                  <a:lnTo>
                    <a:pt x="134" y="168"/>
                  </a:lnTo>
                  <a:lnTo>
                    <a:pt x="132" y="170"/>
                  </a:lnTo>
                  <a:lnTo>
                    <a:pt x="130" y="172"/>
                  </a:lnTo>
                  <a:lnTo>
                    <a:pt x="127" y="175"/>
                  </a:lnTo>
                  <a:lnTo>
                    <a:pt x="124" y="177"/>
                  </a:lnTo>
                  <a:lnTo>
                    <a:pt x="120" y="179"/>
                  </a:lnTo>
                  <a:lnTo>
                    <a:pt x="116" y="182"/>
                  </a:lnTo>
                  <a:lnTo>
                    <a:pt x="113" y="184"/>
                  </a:lnTo>
                  <a:lnTo>
                    <a:pt x="110" y="185"/>
                  </a:lnTo>
                  <a:lnTo>
                    <a:pt x="106" y="186"/>
                  </a:lnTo>
                  <a:lnTo>
                    <a:pt x="102" y="187"/>
                  </a:lnTo>
                  <a:lnTo>
                    <a:pt x="99" y="187"/>
                  </a:lnTo>
                  <a:lnTo>
                    <a:pt x="96" y="187"/>
                  </a:lnTo>
                  <a:lnTo>
                    <a:pt x="93" y="187"/>
                  </a:lnTo>
                  <a:lnTo>
                    <a:pt x="89" y="186"/>
                  </a:lnTo>
                  <a:lnTo>
                    <a:pt x="86" y="186"/>
                  </a:lnTo>
                  <a:lnTo>
                    <a:pt x="84" y="185"/>
                  </a:lnTo>
                  <a:lnTo>
                    <a:pt x="81" y="183"/>
                  </a:lnTo>
                  <a:lnTo>
                    <a:pt x="78" y="182"/>
                  </a:lnTo>
                  <a:lnTo>
                    <a:pt x="75" y="179"/>
                  </a:lnTo>
                  <a:lnTo>
                    <a:pt x="73" y="177"/>
                  </a:lnTo>
                  <a:lnTo>
                    <a:pt x="72" y="175"/>
                  </a:lnTo>
                  <a:lnTo>
                    <a:pt x="70" y="173"/>
                  </a:lnTo>
                  <a:lnTo>
                    <a:pt x="69" y="171"/>
                  </a:lnTo>
                  <a:lnTo>
                    <a:pt x="67" y="168"/>
                  </a:lnTo>
                  <a:lnTo>
                    <a:pt x="66" y="166"/>
                  </a:lnTo>
                  <a:lnTo>
                    <a:pt x="66" y="162"/>
                  </a:lnTo>
                  <a:lnTo>
                    <a:pt x="65" y="159"/>
                  </a:lnTo>
                  <a:lnTo>
                    <a:pt x="65" y="156"/>
                  </a:lnTo>
                  <a:lnTo>
                    <a:pt x="66" y="154"/>
                  </a:lnTo>
                  <a:lnTo>
                    <a:pt x="67" y="151"/>
                  </a:lnTo>
                  <a:lnTo>
                    <a:pt x="69" y="149"/>
                  </a:lnTo>
                  <a:lnTo>
                    <a:pt x="70" y="145"/>
                  </a:lnTo>
                  <a:lnTo>
                    <a:pt x="72" y="143"/>
                  </a:lnTo>
                  <a:lnTo>
                    <a:pt x="74" y="141"/>
                  </a:lnTo>
                  <a:lnTo>
                    <a:pt x="76" y="139"/>
                  </a:lnTo>
                  <a:lnTo>
                    <a:pt x="78" y="138"/>
                  </a:lnTo>
                  <a:lnTo>
                    <a:pt x="82" y="136"/>
                  </a:lnTo>
                  <a:lnTo>
                    <a:pt x="85" y="135"/>
                  </a:lnTo>
                  <a:lnTo>
                    <a:pt x="88" y="133"/>
                  </a:lnTo>
                  <a:lnTo>
                    <a:pt x="94" y="130"/>
                  </a:lnTo>
                  <a:lnTo>
                    <a:pt x="98" y="128"/>
                  </a:lnTo>
                  <a:lnTo>
                    <a:pt x="103" y="126"/>
                  </a:lnTo>
                  <a:lnTo>
                    <a:pt x="109" y="124"/>
                  </a:lnTo>
                  <a:lnTo>
                    <a:pt x="114" y="123"/>
                  </a:lnTo>
                  <a:lnTo>
                    <a:pt x="119" y="121"/>
                  </a:lnTo>
                  <a:lnTo>
                    <a:pt x="123" y="119"/>
                  </a:lnTo>
                  <a:lnTo>
                    <a:pt x="127" y="118"/>
                  </a:lnTo>
                  <a:lnTo>
                    <a:pt x="131" y="115"/>
                  </a:lnTo>
                  <a:lnTo>
                    <a:pt x="134" y="114"/>
                  </a:lnTo>
                  <a:lnTo>
                    <a:pt x="137" y="113"/>
                  </a:lnTo>
                  <a:lnTo>
                    <a:pt x="138" y="124"/>
                  </a:lnTo>
                  <a:close/>
                  <a:moveTo>
                    <a:pt x="64" y="56"/>
                  </a:moveTo>
                  <a:lnTo>
                    <a:pt x="66" y="55"/>
                  </a:lnTo>
                  <a:lnTo>
                    <a:pt x="69" y="53"/>
                  </a:lnTo>
                  <a:lnTo>
                    <a:pt x="71" y="52"/>
                  </a:lnTo>
                  <a:lnTo>
                    <a:pt x="74" y="50"/>
                  </a:lnTo>
                  <a:lnTo>
                    <a:pt x="76" y="49"/>
                  </a:lnTo>
                  <a:lnTo>
                    <a:pt x="79" y="48"/>
                  </a:lnTo>
                  <a:lnTo>
                    <a:pt x="84" y="47"/>
                  </a:lnTo>
                  <a:lnTo>
                    <a:pt x="87" y="47"/>
                  </a:lnTo>
                  <a:lnTo>
                    <a:pt x="93" y="46"/>
                  </a:lnTo>
                  <a:lnTo>
                    <a:pt x="98" y="46"/>
                  </a:lnTo>
                  <a:lnTo>
                    <a:pt x="102" y="45"/>
                  </a:lnTo>
                  <a:lnTo>
                    <a:pt x="107" y="46"/>
                  </a:lnTo>
                  <a:lnTo>
                    <a:pt x="110" y="46"/>
                  </a:lnTo>
                  <a:lnTo>
                    <a:pt x="113" y="47"/>
                  </a:lnTo>
                  <a:lnTo>
                    <a:pt x="116" y="48"/>
                  </a:lnTo>
                  <a:lnTo>
                    <a:pt x="119" y="49"/>
                  </a:lnTo>
                  <a:lnTo>
                    <a:pt x="121" y="50"/>
                  </a:lnTo>
                  <a:lnTo>
                    <a:pt x="123" y="53"/>
                  </a:lnTo>
                  <a:lnTo>
                    <a:pt x="125" y="55"/>
                  </a:lnTo>
                  <a:lnTo>
                    <a:pt x="126" y="57"/>
                  </a:lnTo>
                  <a:lnTo>
                    <a:pt x="127" y="60"/>
                  </a:lnTo>
                  <a:lnTo>
                    <a:pt x="128" y="63"/>
                  </a:lnTo>
                  <a:lnTo>
                    <a:pt x="130" y="68"/>
                  </a:lnTo>
                  <a:lnTo>
                    <a:pt x="131" y="71"/>
                  </a:lnTo>
                  <a:lnTo>
                    <a:pt x="132" y="76"/>
                  </a:lnTo>
                  <a:lnTo>
                    <a:pt x="127" y="78"/>
                  </a:lnTo>
                  <a:lnTo>
                    <a:pt x="123" y="81"/>
                  </a:lnTo>
                  <a:lnTo>
                    <a:pt x="118" y="84"/>
                  </a:lnTo>
                  <a:lnTo>
                    <a:pt x="111" y="87"/>
                  </a:lnTo>
                  <a:lnTo>
                    <a:pt x="103" y="89"/>
                  </a:lnTo>
                  <a:lnTo>
                    <a:pt x="96" y="92"/>
                  </a:lnTo>
                  <a:lnTo>
                    <a:pt x="87" y="95"/>
                  </a:lnTo>
                  <a:lnTo>
                    <a:pt x="78" y="98"/>
                  </a:lnTo>
                  <a:lnTo>
                    <a:pt x="71" y="101"/>
                  </a:lnTo>
                  <a:lnTo>
                    <a:pt x="64" y="104"/>
                  </a:lnTo>
                  <a:lnTo>
                    <a:pt x="59" y="106"/>
                  </a:lnTo>
                  <a:lnTo>
                    <a:pt x="52" y="108"/>
                  </a:lnTo>
                  <a:lnTo>
                    <a:pt x="48" y="111"/>
                  </a:lnTo>
                  <a:lnTo>
                    <a:pt x="42" y="113"/>
                  </a:lnTo>
                  <a:lnTo>
                    <a:pt x="38" y="115"/>
                  </a:lnTo>
                  <a:lnTo>
                    <a:pt x="35" y="119"/>
                  </a:lnTo>
                  <a:lnTo>
                    <a:pt x="32" y="121"/>
                  </a:lnTo>
                  <a:lnTo>
                    <a:pt x="28" y="124"/>
                  </a:lnTo>
                  <a:lnTo>
                    <a:pt x="25" y="126"/>
                  </a:lnTo>
                  <a:lnTo>
                    <a:pt x="22" y="129"/>
                  </a:lnTo>
                  <a:lnTo>
                    <a:pt x="20" y="133"/>
                  </a:lnTo>
                  <a:lnTo>
                    <a:pt x="17" y="136"/>
                  </a:lnTo>
                  <a:lnTo>
                    <a:pt x="15" y="140"/>
                  </a:lnTo>
                  <a:lnTo>
                    <a:pt x="13" y="143"/>
                  </a:lnTo>
                  <a:lnTo>
                    <a:pt x="12" y="147"/>
                  </a:lnTo>
                  <a:lnTo>
                    <a:pt x="11" y="152"/>
                  </a:lnTo>
                  <a:lnTo>
                    <a:pt x="10" y="155"/>
                  </a:lnTo>
                  <a:lnTo>
                    <a:pt x="10" y="159"/>
                  </a:lnTo>
                  <a:lnTo>
                    <a:pt x="9" y="163"/>
                  </a:lnTo>
                  <a:lnTo>
                    <a:pt x="9" y="168"/>
                  </a:lnTo>
                  <a:lnTo>
                    <a:pt x="9" y="172"/>
                  </a:lnTo>
                  <a:lnTo>
                    <a:pt x="10" y="176"/>
                  </a:lnTo>
                  <a:lnTo>
                    <a:pt x="11" y="184"/>
                  </a:lnTo>
                  <a:lnTo>
                    <a:pt x="13" y="189"/>
                  </a:lnTo>
                  <a:lnTo>
                    <a:pt x="15" y="195"/>
                  </a:lnTo>
                  <a:lnTo>
                    <a:pt x="19" y="201"/>
                  </a:lnTo>
                  <a:lnTo>
                    <a:pt x="22" y="206"/>
                  </a:lnTo>
                  <a:lnTo>
                    <a:pt x="26" y="210"/>
                  </a:lnTo>
                  <a:lnTo>
                    <a:pt x="30" y="215"/>
                  </a:lnTo>
                  <a:lnTo>
                    <a:pt x="36" y="219"/>
                  </a:lnTo>
                  <a:lnTo>
                    <a:pt x="41" y="222"/>
                  </a:lnTo>
                  <a:lnTo>
                    <a:pt x="48" y="224"/>
                  </a:lnTo>
                  <a:lnTo>
                    <a:pt x="54" y="226"/>
                  </a:lnTo>
                  <a:lnTo>
                    <a:pt x="61" y="228"/>
                  </a:lnTo>
                  <a:lnTo>
                    <a:pt x="67" y="229"/>
                  </a:lnTo>
                  <a:lnTo>
                    <a:pt x="75" y="229"/>
                  </a:lnTo>
                  <a:lnTo>
                    <a:pt x="83" y="229"/>
                  </a:lnTo>
                  <a:lnTo>
                    <a:pt x="91" y="228"/>
                  </a:lnTo>
                  <a:lnTo>
                    <a:pt x="96" y="227"/>
                  </a:lnTo>
                  <a:lnTo>
                    <a:pt x="100" y="226"/>
                  </a:lnTo>
                  <a:lnTo>
                    <a:pt x="104" y="225"/>
                  </a:lnTo>
                  <a:lnTo>
                    <a:pt x="109" y="224"/>
                  </a:lnTo>
                  <a:lnTo>
                    <a:pt x="113" y="222"/>
                  </a:lnTo>
                  <a:lnTo>
                    <a:pt x="118" y="220"/>
                  </a:lnTo>
                  <a:lnTo>
                    <a:pt x="122" y="218"/>
                  </a:lnTo>
                  <a:lnTo>
                    <a:pt x="125" y="216"/>
                  </a:lnTo>
                  <a:lnTo>
                    <a:pt x="130" y="214"/>
                  </a:lnTo>
                  <a:lnTo>
                    <a:pt x="133" y="211"/>
                  </a:lnTo>
                  <a:lnTo>
                    <a:pt x="137" y="208"/>
                  </a:lnTo>
                  <a:lnTo>
                    <a:pt x="140" y="205"/>
                  </a:lnTo>
                  <a:lnTo>
                    <a:pt x="144" y="202"/>
                  </a:lnTo>
                  <a:lnTo>
                    <a:pt x="147" y="199"/>
                  </a:lnTo>
                  <a:lnTo>
                    <a:pt x="150" y="194"/>
                  </a:lnTo>
                  <a:lnTo>
                    <a:pt x="153" y="190"/>
                  </a:lnTo>
                  <a:lnTo>
                    <a:pt x="153" y="191"/>
                  </a:lnTo>
                  <a:lnTo>
                    <a:pt x="155" y="191"/>
                  </a:lnTo>
                  <a:lnTo>
                    <a:pt x="155" y="192"/>
                  </a:lnTo>
                  <a:lnTo>
                    <a:pt x="155" y="193"/>
                  </a:lnTo>
                  <a:lnTo>
                    <a:pt x="156" y="193"/>
                  </a:lnTo>
                  <a:lnTo>
                    <a:pt x="156" y="194"/>
                  </a:lnTo>
                  <a:lnTo>
                    <a:pt x="156" y="195"/>
                  </a:lnTo>
                  <a:lnTo>
                    <a:pt x="157" y="196"/>
                  </a:lnTo>
                  <a:lnTo>
                    <a:pt x="158" y="200"/>
                  </a:lnTo>
                  <a:lnTo>
                    <a:pt x="159" y="202"/>
                  </a:lnTo>
                  <a:lnTo>
                    <a:pt x="160" y="204"/>
                  </a:lnTo>
                  <a:lnTo>
                    <a:pt x="161" y="206"/>
                  </a:lnTo>
                  <a:lnTo>
                    <a:pt x="162" y="208"/>
                  </a:lnTo>
                  <a:lnTo>
                    <a:pt x="163" y="209"/>
                  </a:lnTo>
                  <a:lnTo>
                    <a:pt x="164" y="211"/>
                  </a:lnTo>
                  <a:lnTo>
                    <a:pt x="164" y="212"/>
                  </a:lnTo>
                  <a:lnTo>
                    <a:pt x="221" y="204"/>
                  </a:lnTo>
                  <a:lnTo>
                    <a:pt x="219" y="201"/>
                  </a:lnTo>
                  <a:lnTo>
                    <a:pt x="217" y="198"/>
                  </a:lnTo>
                  <a:lnTo>
                    <a:pt x="214" y="193"/>
                  </a:lnTo>
                  <a:lnTo>
                    <a:pt x="212" y="190"/>
                  </a:lnTo>
                  <a:lnTo>
                    <a:pt x="211" y="187"/>
                  </a:lnTo>
                  <a:lnTo>
                    <a:pt x="209" y="184"/>
                  </a:lnTo>
                  <a:lnTo>
                    <a:pt x="208" y="180"/>
                  </a:lnTo>
                  <a:lnTo>
                    <a:pt x="207" y="177"/>
                  </a:lnTo>
                  <a:lnTo>
                    <a:pt x="206" y="174"/>
                  </a:lnTo>
                  <a:lnTo>
                    <a:pt x="205" y="170"/>
                  </a:lnTo>
                  <a:lnTo>
                    <a:pt x="203" y="166"/>
                  </a:lnTo>
                  <a:lnTo>
                    <a:pt x="201" y="160"/>
                  </a:lnTo>
                  <a:lnTo>
                    <a:pt x="200" y="155"/>
                  </a:lnTo>
                  <a:lnTo>
                    <a:pt x="199" y="150"/>
                  </a:lnTo>
                  <a:lnTo>
                    <a:pt x="198" y="143"/>
                  </a:lnTo>
                  <a:lnTo>
                    <a:pt x="197" y="137"/>
                  </a:lnTo>
                  <a:lnTo>
                    <a:pt x="188" y="71"/>
                  </a:lnTo>
                  <a:lnTo>
                    <a:pt x="186" y="62"/>
                  </a:lnTo>
                  <a:lnTo>
                    <a:pt x="185" y="55"/>
                  </a:lnTo>
                  <a:lnTo>
                    <a:pt x="183" y="47"/>
                  </a:lnTo>
                  <a:lnTo>
                    <a:pt x="181" y="41"/>
                  </a:lnTo>
                  <a:lnTo>
                    <a:pt x="180" y="36"/>
                  </a:lnTo>
                  <a:lnTo>
                    <a:pt x="177" y="30"/>
                  </a:lnTo>
                  <a:lnTo>
                    <a:pt x="175" y="26"/>
                  </a:lnTo>
                  <a:lnTo>
                    <a:pt x="172" y="23"/>
                  </a:lnTo>
                  <a:lnTo>
                    <a:pt x="170" y="20"/>
                  </a:lnTo>
                  <a:lnTo>
                    <a:pt x="166" y="16"/>
                  </a:lnTo>
                  <a:lnTo>
                    <a:pt x="163" y="14"/>
                  </a:lnTo>
                  <a:lnTo>
                    <a:pt x="160" y="11"/>
                  </a:lnTo>
                  <a:lnTo>
                    <a:pt x="157" y="9"/>
                  </a:lnTo>
                  <a:lnTo>
                    <a:pt x="152" y="7"/>
                  </a:lnTo>
                  <a:lnTo>
                    <a:pt x="148" y="6"/>
                  </a:lnTo>
                  <a:lnTo>
                    <a:pt x="143" y="4"/>
                  </a:lnTo>
                  <a:lnTo>
                    <a:pt x="137" y="3"/>
                  </a:lnTo>
                  <a:lnTo>
                    <a:pt x="132" y="1"/>
                  </a:lnTo>
                  <a:lnTo>
                    <a:pt x="125" y="1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2" y="1"/>
                  </a:lnTo>
                  <a:lnTo>
                    <a:pt x="94" y="3"/>
                  </a:lnTo>
                  <a:lnTo>
                    <a:pt x="85" y="4"/>
                  </a:lnTo>
                  <a:lnTo>
                    <a:pt x="74" y="6"/>
                  </a:lnTo>
                  <a:lnTo>
                    <a:pt x="65" y="8"/>
                  </a:lnTo>
                  <a:lnTo>
                    <a:pt x="57" y="10"/>
                  </a:lnTo>
                  <a:lnTo>
                    <a:pt x="48" y="13"/>
                  </a:lnTo>
                  <a:lnTo>
                    <a:pt x="41" y="16"/>
                  </a:lnTo>
                  <a:lnTo>
                    <a:pt x="35" y="20"/>
                  </a:lnTo>
                  <a:lnTo>
                    <a:pt x="28" y="24"/>
                  </a:lnTo>
                  <a:lnTo>
                    <a:pt x="23" y="28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1" y="43"/>
                  </a:lnTo>
                  <a:lnTo>
                    <a:pt x="8" y="49"/>
                  </a:lnTo>
                  <a:lnTo>
                    <a:pt x="5" y="56"/>
                  </a:lnTo>
                  <a:lnTo>
                    <a:pt x="3" y="62"/>
                  </a:lnTo>
                  <a:lnTo>
                    <a:pt x="1" y="70"/>
                  </a:lnTo>
                  <a:lnTo>
                    <a:pt x="0" y="77"/>
                  </a:lnTo>
                  <a:lnTo>
                    <a:pt x="53" y="79"/>
                  </a:lnTo>
                  <a:lnTo>
                    <a:pt x="54" y="75"/>
                  </a:lnTo>
                  <a:lnTo>
                    <a:pt x="56" y="72"/>
                  </a:lnTo>
                  <a:lnTo>
                    <a:pt x="57" y="69"/>
                  </a:lnTo>
                  <a:lnTo>
                    <a:pt x="58" y="65"/>
                  </a:lnTo>
                  <a:lnTo>
                    <a:pt x="59" y="63"/>
                  </a:lnTo>
                  <a:lnTo>
                    <a:pt x="61" y="60"/>
                  </a:lnTo>
                  <a:lnTo>
                    <a:pt x="62" y="58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6053040" y="3795840"/>
              <a:ext cx="31680" cy="36360"/>
            </a:xfrm>
            <a:custGeom>
              <a:avLst/>
              <a:gdLst/>
              <a:ahLst/>
              <a:rect l="l" t="t" r="r" b="b"/>
              <a:pathLst>
                <a:path w="142" h="227">
                  <a:moveTo>
                    <a:pt x="76" y="222"/>
                  </a:moveTo>
                  <a:lnTo>
                    <a:pt x="19" y="227"/>
                  </a:lnTo>
                  <a:lnTo>
                    <a:pt x="0" y="14"/>
                  </a:lnTo>
                  <a:lnTo>
                    <a:pt x="53" y="10"/>
                  </a:lnTo>
                  <a:lnTo>
                    <a:pt x="57" y="39"/>
                  </a:lnTo>
                  <a:lnTo>
                    <a:pt x="59" y="34"/>
                  </a:lnTo>
                  <a:lnTo>
                    <a:pt x="62" y="29"/>
                  </a:lnTo>
                  <a:lnTo>
                    <a:pt x="65" y="24"/>
                  </a:lnTo>
                  <a:lnTo>
                    <a:pt x="68" y="20"/>
                  </a:lnTo>
                  <a:lnTo>
                    <a:pt x="71" y="17"/>
                  </a:lnTo>
                  <a:lnTo>
                    <a:pt x="73" y="14"/>
                  </a:lnTo>
                  <a:lnTo>
                    <a:pt x="76" y="12"/>
                  </a:lnTo>
                  <a:lnTo>
                    <a:pt x="78" y="10"/>
                  </a:lnTo>
                  <a:lnTo>
                    <a:pt x="81" y="7"/>
                  </a:lnTo>
                  <a:lnTo>
                    <a:pt x="84" y="5"/>
                  </a:lnTo>
                  <a:lnTo>
                    <a:pt x="87" y="4"/>
                  </a:lnTo>
                  <a:lnTo>
                    <a:pt x="89" y="3"/>
                  </a:lnTo>
                  <a:lnTo>
                    <a:pt x="93" y="2"/>
                  </a:lnTo>
                  <a:lnTo>
                    <a:pt x="96" y="1"/>
                  </a:lnTo>
                  <a:lnTo>
                    <a:pt x="99" y="1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8" y="1"/>
                  </a:lnTo>
                  <a:lnTo>
                    <a:pt x="122" y="1"/>
                  </a:lnTo>
                  <a:lnTo>
                    <a:pt x="127" y="2"/>
                  </a:lnTo>
                  <a:lnTo>
                    <a:pt x="132" y="4"/>
                  </a:lnTo>
                  <a:lnTo>
                    <a:pt x="137" y="5"/>
                  </a:lnTo>
                  <a:lnTo>
                    <a:pt x="142" y="7"/>
                  </a:lnTo>
                  <a:lnTo>
                    <a:pt x="127" y="59"/>
                  </a:lnTo>
                  <a:lnTo>
                    <a:pt x="124" y="56"/>
                  </a:lnTo>
                  <a:lnTo>
                    <a:pt x="121" y="55"/>
                  </a:lnTo>
                  <a:lnTo>
                    <a:pt x="116" y="53"/>
                  </a:lnTo>
                  <a:lnTo>
                    <a:pt x="113" y="52"/>
                  </a:lnTo>
                  <a:lnTo>
                    <a:pt x="110" y="52"/>
                  </a:lnTo>
                  <a:lnTo>
                    <a:pt x="107" y="51"/>
                  </a:lnTo>
                  <a:lnTo>
                    <a:pt x="103" y="51"/>
                  </a:lnTo>
                  <a:lnTo>
                    <a:pt x="100" y="51"/>
                  </a:lnTo>
                  <a:lnTo>
                    <a:pt x="97" y="52"/>
                  </a:lnTo>
                  <a:lnTo>
                    <a:pt x="95" y="52"/>
                  </a:lnTo>
                  <a:lnTo>
                    <a:pt x="91" y="53"/>
                  </a:lnTo>
                  <a:lnTo>
                    <a:pt x="89" y="54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82" y="58"/>
                  </a:lnTo>
                  <a:lnTo>
                    <a:pt x="81" y="60"/>
                  </a:lnTo>
                  <a:lnTo>
                    <a:pt x="78" y="62"/>
                  </a:lnTo>
                  <a:lnTo>
                    <a:pt x="76" y="64"/>
                  </a:lnTo>
                  <a:lnTo>
                    <a:pt x="75" y="66"/>
                  </a:lnTo>
                  <a:lnTo>
                    <a:pt x="73" y="69"/>
                  </a:lnTo>
                  <a:lnTo>
                    <a:pt x="72" y="72"/>
                  </a:lnTo>
                  <a:lnTo>
                    <a:pt x="71" y="76"/>
                  </a:lnTo>
                  <a:lnTo>
                    <a:pt x="70" y="80"/>
                  </a:lnTo>
                  <a:lnTo>
                    <a:pt x="69" y="84"/>
                  </a:lnTo>
                  <a:lnTo>
                    <a:pt x="69" y="89"/>
                  </a:lnTo>
                  <a:lnTo>
                    <a:pt x="68" y="95"/>
                  </a:lnTo>
                  <a:lnTo>
                    <a:pt x="68" y="102"/>
                  </a:lnTo>
                  <a:lnTo>
                    <a:pt x="68" y="111"/>
                  </a:lnTo>
                  <a:lnTo>
                    <a:pt x="68" y="120"/>
                  </a:lnTo>
                  <a:lnTo>
                    <a:pt x="69" y="131"/>
                  </a:lnTo>
                  <a:lnTo>
                    <a:pt x="70" y="143"/>
                  </a:lnTo>
                  <a:lnTo>
                    <a:pt x="70" y="156"/>
                  </a:lnTo>
                  <a:lnTo>
                    <a:pt x="76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6087960" y="3782880"/>
              <a:ext cx="44640" cy="47880"/>
            </a:xfrm>
            <a:custGeom>
              <a:avLst/>
              <a:gdLst/>
              <a:ahLst/>
              <a:rect l="l" t="t" r="r" b="b"/>
              <a:pathLst>
                <a:path w="206" h="296">
                  <a:moveTo>
                    <a:pt x="5" y="296"/>
                  </a:moveTo>
                  <a:lnTo>
                    <a:pt x="0" y="1"/>
                  </a:lnTo>
                  <a:lnTo>
                    <a:pt x="57" y="0"/>
                  </a:lnTo>
                  <a:lnTo>
                    <a:pt x="59" y="157"/>
                  </a:lnTo>
                  <a:lnTo>
                    <a:pt x="126" y="80"/>
                  </a:lnTo>
                  <a:lnTo>
                    <a:pt x="197" y="79"/>
                  </a:lnTo>
                  <a:lnTo>
                    <a:pt x="124" y="158"/>
                  </a:lnTo>
                  <a:lnTo>
                    <a:pt x="206" y="292"/>
                  </a:lnTo>
                  <a:lnTo>
                    <a:pt x="144" y="293"/>
                  </a:lnTo>
                  <a:lnTo>
                    <a:pt x="88" y="198"/>
                  </a:lnTo>
                  <a:lnTo>
                    <a:pt x="62" y="227"/>
                  </a:lnTo>
                  <a:lnTo>
                    <a:pt x="63" y="295"/>
                  </a:lnTo>
                  <a:lnTo>
                    <a:pt x="5" y="29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6134040" y="3795840"/>
              <a:ext cx="44640" cy="34920"/>
            </a:xfrm>
            <a:custGeom>
              <a:avLst/>
              <a:gdLst/>
              <a:ahLst/>
              <a:rect l="l" t="t" r="r" b="b"/>
              <a:pathLst>
                <a:path w="204" h="223">
                  <a:moveTo>
                    <a:pt x="61" y="90"/>
                  </a:moveTo>
                  <a:lnTo>
                    <a:pt x="62" y="85"/>
                  </a:lnTo>
                  <a:lnTo>
                    <a:pt x="64" y="80"/>
                  </a:lnTo>
                  <a:lnTo>
                    <a:pt x="65" y="74"/>
                  </a:lnTo>
                  <a:lnTo>
                    <a:pt x="66" y="70"/>
                  </a:lnTo>
                  <a:lnTo>
                    <a:pt x="68" y="66"/>
                  </a:lnTo>
                  <a:lnTo>
                    <a:pt x="70" y="62"/>
                  </a:lnTo>
                  <a:lnTo>
                    <a:pt x="72" y="59"/>
                  </a:lnTo>
                  <a:lnTo>
                    <a:pt x="76" y="54"/>
                  </a:lnTo>
                  <a:lnTo>
                    <a:pt x="79" y="52"/>
                  </a:lnTo>
                  <a:lnTo>
                    <a:pt x="83" y="49"/>
                  </a:lnTo>
                  <a:lnTo>
                    <a:pt x="86" y="47"/>
                  </a:lnTo>
                  <a:lnTo>
                    <a:pt x="91" y="46"/>
                  </a:lnTo>
                  <a:lnTo>
                    <a:pt x="94" y="45"/>
                  </a:lnTo>
                  <a:lnTo>
                    <a:pt x="98" y="44"/>
                  </a:lnTo>
                  <a:lnTo>
                    <a:pt x="103" y="43"/>
                  </a:lnTo>
                  <a:lnTo>
                    <a:pt x="108" y="43"/>
                  </a:lnTo>
                  <a:lnTo>
                    <a:pt x="113" y="44"/>
                  </a:lnTo>
                  <a:lnTo>
                    <a:pt x="116" y="45"/>
                  </a:lnTo>
                  <a:lnTo>
                    <a:pt x="120" y="46"/>
                  </a:lnTo>
                  <a:lnTo>
                    <a:pt x="123" y="47"/>
                  </a:lnTo>
                  <a:lnTo>
                    <a:pt x="128" y="49"/>
                  </a:lnTo>
                  <a:lnTo>
                    <a:pt x="131" y="51"/>
                  </a:lnTo>
                  <a:lnTo>
                    <a:pt x="134" y="54"/>
                  </a:lnTo>
                  <a:lnTo>
                    <a:pt x="138" y="57"/>
                  </a:lnTo>
                  <a:lnTo>
                    <a:pt x="140" y="61"/>
                  </a:lnTo>
                  <a:lnTo>
                    <a:pt x="142" y="65"/>
                  </a:lnTo>
                  <a:lnTo>
                    <a:pt x="144" y="69"/>
                  </a:lnTo>
                  <a:lnTo>
                    <a:pt x="145" y="73"/>
                  </a:lnTo>
                  <a:lnTo>
                    <a:pt x="146" y="79"/>
                  </a:lnTo>
                  <a:lnTo>
                    <a:pt x="147" y="84"/>
                  </a:lnTo>
                  <a:lnTo>
                    <a:pt x="148" y="89"/>
                  </a:lnTo>
                  <a:lnTo>
                    <a:pt x="148" y="95"/>
                  </a:lnTo>
                  <a:lnTo>
                    <a:pt x="61" y="90"/>
                  </a:lnTo>
                  <a:close/>
                  <a:moveTo>
                    <a:pt x="127" y="175"/>
                  </a:moveTo>
                  <a:lnTo>
                    <a:pt x="123" y="177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6" y="180"/>
                  </a:lnTo>
                  <a:lnTo>
                    <a:pt x="113" y="180"/>
                  </a:lnTo>
                  <a:lnTo>
                    <a:pt x="109" y="181"/>
                  </a:lnTo>
                  <a:lnTo>
                    <a:pt x="106" y="181"/>
                  </a:lnTo>
                  <a:lnTo>
                    <a:pt x="103" y="181"/>
                  </a:lnTo>
                  <a:lnTo>
                    <a:pt x="98" y="180"/>
                  </a:lnTo>
                  <a:lnTo>
                    <a:pt x="94" y="179"/>
                  </a:lnTo>
                  <a:lnTo>
                    <a:pt x="90" y="178"/>
                  </a:lnTo>
                  <a:lnTo>
                    <a:pt x="85" y="177"/>
                  </a:lnTo>
                  <a:lnTo>
                    <a:pt x="81" y="174"/>
                  </a:lnTo>
                  <a:lnTo>
                    <a:pt x="78" y="171"/>
                  </a:lnTo>
                  <a:lnTo>
                    <a:pt x="73" y="168"/>
                  </a:lnTo>
                  <a:lnTo>
                    <a:pt x="70" y="165"/>
                  </a:lnTo>
                  <a:lnTo>
                    <a:pt x="68" y="161"/>
                  </a:lnTo>
                  <a:lnTo>
                    <a:pt x="65" y="157"/>
                  </a:lnTo>
                  <a:lnTo>
                    <a:pt x="64" y="152"/>
                  </a:lnTo>
                  <a:lnTo>
                    <a:pt x="61" y="148"/>
                  </a:lnTo>
                  <a:lnTo>
                    <a:pt x="60" y="143"/>
                  </a:lnTo>
                  <a:lnTo>
                    <a:pt x="59" y="137"/>
                  </a:lnTo>
                  <a:lnTo>
                    <a:pt x="59" y="131"/>
                  </a:lnTo>
                  <a:lnTo>
                    <a:pt x="59" y="126"/>
                  </a:lnTo>
                  <a:lnTo>
                    <a:pt x="203" y="133"/>
                  </a:lnTo>
                  <a:lnTo>
                    <a:pt x="204" y="117"/>
                  </a:lnTo>
                  <a:lnTo>
                    <a:pt x="204" y="102"/>
                  </a:lnTo>
                  <a:lnTo>
                    <a:pt x="203" y="88"/>
                  </a:lnTo>
                  <a:lnTo>
                    <a:pt x="201" y="76"/>
                  </a:lnTo>
                  <a:lnTo>
                    <a:pt x="197" y="64"/>
                  </a:lnTo>
                  <a:lnTo>
                    <a:pt x="193" y="53"/>
                  </a:lnTo>
                  <a:lnTo>
                    <a:pt x="188" y="44"/>
                  </a:lnTo>
                  <a:lnTo>
                    <a:pt x="182" y="35"/>
                  </a:lnTo>
                  <a:lnTo>
                    <a:pt x="175" y="28"/>
                  </a:lnTo>
                  <a:lnTo>
                    <a:pt x="167" y="20"/>
                  </a:lnTo>
                  <a:lnTo>
                    <a:pt x="159" y="15"/>
                  </a:lnTo>
                  <a:lnTo>
                    <a:pt x="150" y="9"/>
                  </a:lnTo>
                  <a:lnTo>
                    <a:pt x="140" y="6"/>
                  </a:lnTo>
                  <a:lnTo>
                    <a:pt x="130" y="3"/>
                  </a:lnTo>
                  <a:lnTo>
                    <a:pt x="119" y="1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2"/>
                  </a:lnTo>
                  <a:lnTo>
                    <a:pt x="67" y="5"/>
                  </a:lnTo>
                  <a:lnTo>
                    <a:pt x="58" y="8"/>
                  </a:lnTo>
                  <a:lnTo>
                    <a:pt x="49" y="14"/>
                  </a:lnTo>
                  <a:lnTo>
                    <a:pt x="41" y="19"/>
                  </a:lnTo>
                  <a:lnTo>
                    <a:pt x="33" y="25"/>
                  </a:lnTo>
                  <a:lnTo>
                    <a:pt x="27" y="33"/>
                  </a:lnTo>
                  <a:lnTo>
                    <a:pt x="20" y="41"/>
                  </a:lnTo>
                  <a:lnTo>
                    <a:pt x="15" y="51"/>
                  </a:lnTo>
                  <a:lnTo>
                    <a:pt x="10" y="61"/>
                  </a:lnTo>
                  <a:lnTo>
                    <a:pt x="7" y="71"/>
                  </a:lnTo>
                  <a:lnTo>
                    <a:pt x="4" y="82"/>
                  </a:lnTo>
                  <a:lnTo>
                    <a:pt x="2" y="95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4" y="148"/>
                  </a:lnTo>
                  <a:lnTo>
                    <a:pt x="6" y="158"/>
                  </a:lnTo>
                  <a:lnTo>
                    <a:pt x="9" y="166"/>
                  </a:lnTo>
                  <a:lnTo>
                    <a:pt x="14" y="175"/>
                  </a:lnTo>
                  <a:lnTo>
                    <a:pt x="18" y="182"/>
                  </a:lnTo>
                  <a:lnTo>
                    <a:pt x="24" y="191"/>
                  </a:lnTo>
                  <a:lnTo>
                    <a:pt x="33" y="199"/>
                  </a:lnTo>
                  <a:lnTo>
                    <a:pt x="42" y="206"/>
                  </a:lnTo>
                  <a:lnTo>
                    <a:pt x="52" y="211"/>
                  </a:lnTo>
                  <a:lnTo>
                    <a:pt x="61" y="216"/>
                  </a:lnTo>
                  <a:lnTo>
                    <a:pt x="73" y="219"/>
                  </a:lnTo>
                  <a:lnTo>
                    <a:pt x="86" y="222"/>
                  </a:lnTo>
                  <a:lnTo>
                    <a:pt x="101" y="223"/>
                  </a:lnTo>
                  <a:lnTo>
                    <a:pt x="109" y="223"/>
                  </a:lnTo>
                  <a:lnTo>
                    <a:pt x="117" y="223"/>
                  </a:lnTo>
                  <a:lnTo>
                    <a:pt x="126" y="222"/>
                  </a:lnTo>
                  <a:lnTo>
                    <a:pt x="133" y="220"/>
                  </a:lnTo>
                  <a:lnTo>
                    <a:pt x="141" y="218"/>
                  </a:lnTo>
                  <a:lnTo>
                    <a:pt x="147" y="216"/>
                  </a:lnTo>
                  <a:lnTo>
                    <a:pt x="155" y="213"/>
                  </a:lnTo>
                  <a:lnTo>
                    <a:pt x="160" y="210"/>
                  </a:lnTo>
                  <a:lnTo>
                    <a:pt x="167" y="206"/>
                  </a:lnTo>
                  <a:lnTo>
                    <a:pt x="172" y="201"/>
                  </a:lnTo>
                  <a:lnTo>
                    <a:pt x="178" y="197"/>
                  </a:lnTo>
                  <a:lnTo>
                    <a:pt x="182" y="191"/>
                  </a:lnTo>
                  <a:lnTo>
                    <a:pt x="188" y="185"/>
                  </a:lnTo>
                  <a:lnTo>
                    <a:pt x="191" y="179"/>
                  </a:lnTo>
                  <a:lnTo>
                    <a:pt x="195" y="173"/>
                  </a:lnTo>
                  <a:lnTo>
                    <a:pt x="198" y="165"/>
                  </a:lnTo>
                  <a:lnTo>
                    <a:pt x="142" y="152"/>
                  </a:lnTo>
                  <a:lnTo>
                    <a:pt x="140" y="155"/>
                  </a:lnTo>
                  <a:lnTo>
                    <a:pt x="139" y="160"/>
                  </a:lnTo>
                  <a:lnTo>
                    <a:pt x="136" y="163"/>
                  </a:lnTo>
                  <a:lnTo>
                    <a:pt x="135" y="166"/>
                  </a:lnTo>
                  <a:lnTo>
                    <a:pt x="133" y="168"/>
                  </a:lnTo>
                  <a:lnTo>
                    <a:pt x="131" y="170"/>
                  </a:lnTo>
                  <a:lnTo>
                    <a:pt x="129" y="173"/>
                  </a:lnTo>
                  <a:lnTo>
                    <a:pt x="127" y="1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6181560" y="3784680"/>
              <a:ext cx="28800" cy="48960"/>
            </a:xfrm>
            <a:custGeom>
              <a:avLst/>
              <a:gdLst/>
              <a:ahLst/>
              <a:rect l="l" t="t" r="r" b="b"/>
              <a:pathLst>
                <a:path w="125" h="293">
                  <a:moveTo>
                    <a:pt x="124" y="76"/>
                  </a:moveTo>
                  <a:lnTo>
                    <a:pt x="124" y="120"/>
                  </a:lnTo>
                  <a:lnTo>
                    <a:pt x="84" y="120"/>
                  </a:lnTo>
                  <a:lnTo>
                    <a:pt x="82" y="207"/>
                  </a:lnTo>
                  <a:lnTo>
                    <a:pt x="82" y="212"/>
                  </a:lnTo>
                  <a:lnTo>
                    <a:pt x="82" y="218"/>
                  </a:lnTo>
                  <a:lnTo>
                    <a:pt x="82" y="223"/>
                  </a:lnTo>
                  <a:lnTo>
                    <a:pt x="82" y="227"/>
                  </a:lnTo>
                  <a:lnTo>
                    <a:pt x="82" y="230"/>
                  </a:lnTo>
                  <a:lnTo>
                    <a:pt x="82" y="233"/>
                  </a:lnTo>
                  <a:lnTo>
                    <a:pt x="82" y="236"/>
                  </a:lnTo>
                  <a:lnTo>
                    <a:pt x="84" y="237"/>
                  </a:lnTo>
                  <a:lnTo>
                    <a:pt x="84" y="238"/>
                  </a:lnTo>
                  <a:lnTo>
                    <a:pt x="84" y="239"/>
                  </a:lnTo>
                  <a:lnTo>
                    <a:pt x="85" y="240"/>
                  </a:lnTo>
                  <a:lnTo>
                    <a:pt x="85" y="241"/>
                  </a:lnTo>
                  <a:lnTo>
                    <a:pt x="86" y="242"/>
                  </a:lnTo>
                  <a:lnTo>
                    <a:pt x="86" y="242"/>
                  </a:lnTo>
                  <a:lnTo>
                    <a:pt x="87" y="243"/>
                  </a:lnTo>
                  <a:lnTo>
                    <a:pt x="88" y="244"/>
                  </a:lnTo>
                  <a:lnTo>
                    <a:pt x="89" y="245"/>
                  </a:lnTo>
                  <a:lnTo>
                    <a:pt x="90" y="245"/>
                  </a:lnTo>
                  <a:lnTo>
                    <a:pt x="91" y="246"/>
                  </a:lnTo>
                  <a:lnTo>
                    <a:pt x="92" y="246"/>
                  </a:lnTo>
                  <a:lnTo>
                    <a:pt x="93" y="246"/>
                  </a:lnTo>
                  <a:lnTo>
                    <a:pt x="94" y="247"/>
                  </a:lnTo>
                  <a:lnTo>
                    <a:pt x="97" y="247"/>
                  </a:lnTo>
                  <a:lnTo>
                    <a:pt x="98" y="247"/>
                  </a:lnTo>
                  <a:lnTo>
                    <a:pt x="100" y="247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8" y="246"/>
                  </a:lnTo>
                  <a:lnTo>
                    <a:pt x="111" y="245"/>
                  </a:lnTo>
                  <a:lnTo>
                    <a:pt x="114" y="244"/>
                  </a:lnTo>
                  <a:lnTo>
                    <a:pt x="117" y="243"/>
                  </a:lnTo>
                  <a:lnTo>
                    <a:pt x="121" y="242"/>
                  </a:lnTo>
                  <a:lnTo>
                    <a:pt x="125" y="286"/>
                  </a:lnTo>
                  <a:lnTo>
                    <a:pt x="121" y="288"/>
                  </a:lnTo>
                  <a:lnTo>
                    <a:pt x="115" y="290"/>
                  </a:lnTo>
                  <a:lnTo>
                    <a:pt x="110" y="291"/>
                  </a:lnTo>
                  <a:lnTo>
                    <a:pt x="103" y="292"/>
                  </a:lnTo>
                  <a:lnTo>
                    <a:pt x="98" y="293"/>
                  </a:lnTo>
                  <a:lnTo>
                    <a:pt x="92" y="293"/>
                  </a:lnTo>
                  <a:lnTo>
                    <a:pt x="86" y="293"/>
                  </a:lnTo>
                  <a:lnTo>
                    <a:pt x="79" y="293"/>
                  </a:lnTo>
                  <a:lnTo>
                    <a:pt x="76" y="293"/>
                  </a:lnTo>
                  <a:lnTo>
                    <a:pt x="72" y="293"/>
                  </a:lnTo>
                  <a:lnTo>
                    <a:pt x="68" y="293"/>
                  </a:lnTo>
                  <a:lnTo>
                    <a:pt x="65" y="292"/>
                  </a:lnTo>
                  <a:lnTo>
                    <a:pt x="61" y="291"/>
                  </a:lnTo>
                  <a:lnTo>
                    <a:pt x="57" y="290"/>
                  </a:lnTo>
                  <a:lnTo>
                    <a:pt x="54" y="289"/>
                  </a:lnTo>
                  <a:lnTo>
                    <a:pt x="51" y="288"/>
                  </a:lnTo>
                  <a:lnTo>
                    <a:pt x="49" y="287"/>
                  </a:lnTo>
                  <a:lnTo>
                    <a:pt x="45" y="285"/>
                  </a:lnTo>
                  <a:lnTo>
                    <a:pt x="43" y="283"/>
                  </a:lnTo>
                  <a:lnTo>
                    <a:pt x="41" y="281"/>
                  </a:lnTo>
                  <a:lnTo>
                    <a:pt x="39" y="280"/>
                  </a:lnTo>
                  <a:lnTo>
                    <a:pt x="37" y="278"/>
                  </a:lnTo>
                  <a:lnTo>
                    <a:pt x="35" y="276"/>
                  </a:lnTo>
                  <a:lnTo>
                    <a:pt x="34" y="274"/>
                  </a:lnTo>
                  <a:lnTo>
                    <a:pt x="31" y="272"/>
                  </a:lnTo>
                  <a:lnTo>
                    <a:pt x="30" y="270"/>
                  </a:lnTo>
                  <a:lnTo>
                    <a:pt x="29" y="267"/>
                  </a:lnTo>
                  <a:lnTo>
                    <a:pt x="28" y="264"/>
                  </a:lnTo>
                  <a:lnTo>
                    <a:pt x="28" y="262"/>
                  </a:lnTo>
                  <a:lnTo>
                    <a:pt x="27" y="259"/>
                  </a:lnTo>
                  <a:lnTo>
                    <a:pt x="26" y="256"/>
                  </a:lnTo>
                  <a:lnTo>
                    <a:pt x="26" y="253"/>
                  </a:lnTo>
                  <a:lnTo>
                    <a:pt x="25" y="249"/>
                  </a:lnTo>
                  <a:lnTo>
                    <a:pt x="25" y="246"/>
                  </a:lnTo>
                  <a:lnTo>
                    <a:pt x="25" y="242"/>
                  </a:lnTo>
                  <a:lnTo>
                    <a:pt x="25" y="238"/>
                  </a:lnTo>
                  <a:lnTo>
                    <a:pt x="25" y="232"/>
                  </a:lnTo>
                  <a:lnTo>
                    <a:pt x="25" y="226"/>
                  </a:lnTo>
                  <a:lnTo>
                    <a:pt x="25" y="220"/>
                  </a:lnTo>
                  <a:lnTo>
                    <a:pt x="25" y="212"/>
                  </a:lnTo>
                  <a:lnTo>
                    <a:pt x="26" y="119"/>
                  </a:lnTo>
                  <a:lnTo>
                    <a:pt x="0" y="118"/>
                  </a:lnTo>
                  <a:lnTo>
                    <a:pt x="1" y="74"/>
                  </a:lnTo>
                  <a:lnTo>
                    <a:pt x="27" y="74"/>
                  </a:lnTo>
                  <a:lnTo>
                    <a:pt x="28" y="32"/>
                  </a:lnTo>
                  <a:lnTo>
                    <a:pt x="86" y="0"/>
                  </a:lnTo>
                  <a:lnTo>
                    <a:pt x="85" y="75"/>
                  </a:lnTo>
                  <a:lnTo>
                    <a:pt x="12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6235560" y="3786120"/>
              <a:ext cx="57240" cy="47520"/>
            </a:xfrm>
            <a:custGeom>
              <a:avLst/>
              <a:gdLst/>
              <a:ahLst/>
              <a:rect l="l" t="t" r="r" b="b"/>
              <a:pathLst>
                <a:path w="255" h="301">
                  <a:moveTo>
                    <a:pt x="120" y="60"/>
                  </a:moveTo>
                  <a:lnTo>
                    <a:pt x="127" y="61"/>
                  </a:lnTo>
                  <a:lnTo>
                    <a:pt x="134" y="62"/>
                  </a:lnTo>
                  <a:lnTo>
                    <a:pt x="140" y="63"/>
                  </a:lnTo>
                  <a:lnTo>
                    <a:pt x="146" y="64"/>
                  </a:lnTo>
                  <a:lnTo>
                    <a:pt x="151" y="65"/>
                  </a:lnTo>
                  <a:lnTo>
                    <a:pt x="156" y="66"/>
                  </a:lnTo>
                  <a:lnTo>
                    <a:pt x="159" y="66"/>
                  </a:lnTo>
                  <a:lnTo>
                    <a:pt x="162" y="67"/>
                  </a:lnTo>
                  <a:lnTo>
                    <a:pt x="165" y="68"/>
                  </a:lnTo>
                  <a:lnTo>
                    <a:pt x="169" y="71"/>
                  </a:lnTo>
                  <a:lnTo>
                    <a:pt x="172" y="72"/>
                  </a:lnTo>
                  <a:lnTo>
                    <a:pt x="175" y="74"/>
                  </a:lnTo>
                  <a:lnTo>
                    <a:pt x="179" y="76"/>
                  </a:lnTo>
                  <a:lnTo>
                    <a:pt x="181" y="78"/>
                  </a:lnTo>
                  <a:lnTo>
                    <a:pt x="183" y="80"/>
                  </a:lnTo>
                  <a:lnTo>
                    <a:pt x="185" y="83"/>
                  </a:lnTo>
                  <a:lnTo>
                    <a:pt x="187" y="87"/>
                  </a:lnTo>
                  <a:lnTo>
                    <a:pt x="188" y="90"/>
                  </a:lnTo>
                  <a:lnTo>
                    <a:pt x="189" y="93"/>
                  </a:lnTo>
                  <a:lnTo>
                    <a:pt x="190" y="96"/>
                  </a:lnTo>
                  <a:lnTo>
                    <a:pt x="192" y="99"/>
                  </a:lnTo>
                  <a:lnTo>
                    <a:pt x="192" y="104"/>
                  </a:lnTo>
                  <a:lnTo>
                    <a:pt x="192" y="107"/>
                  </a:lnTo>
                  <a:lnTo>
                    <a:pt x="192" y="111"/>
                  </a:lnTo>
                  <a:lnTo>
                    <a:pt x="190" y="114"/>
                  </a:lnTo>
                  <a:lnTo>
                    <a:pt x="190" y="117"/>
                  </a:lnTo>
                  <a:lnTo>
                    <a:pt x="189" y="120"/>
                  </a:lnTo>
                  <a:lnTo>
                    <a:pt x="188" y="123"/>
                  </a:lnTo>
                  <a:lnTo>
                    <a:pt x="187" y="126"/>
                  </a:lnTo>
                  <a:lnTo>
                    <a:pt x="185" y="128"/>
                  </a:lnTo>
                  <a:lnTo>
                    <a:pt x="184" y="130"/>
                  </a:lnTo>
                  <a:lnTo>
                    <a:pt x="182" y="132"/>
                  </a:lnTo>
                  <a:lnTo>
                    <a:pt x="180" y="134"/>
                  </a:lnTo>
                  <a:lnTo>
                    <a:pt x="177" y="137"/>
                  </a:lnTo>
                  <a:lnTo>
                    <a:pt x="175" y="139"/>
                  </a:lnTo>
                  <a:lnTo>
                    <a:pt x="173" y="141"/>
                  </a:lnTo>
                  <a:lnTo>
                    <a:pt x="170" y="142"/>
                  </a:lnTo>
                  <a:lnTo>
                    <a:pt x="168" y="143"/>
                  </a:lnTo>
                  <a:lnTo>
                    <a:pt x="164" y="144"/>
                  </a:lnTo>
                  <a:lnTo>
                    <a:pt x="161" y="145"/>
                  </a:lnTo>
                  <a:lnTo>
                    <a:pt x="158" y="146"/>
                  </a:lnTo>
                  <a:lnTo>
                    <a:pt x="153" y="146"/>
                  </a:lnTo>
                  <a:lnTo>
                    <a:pt x="148" y="146"/>
                  </a:lnTo>
                  <a:lnTo>
                    <a:pt x="143" y="146"/>
                  </a:lnTo>
                  <a:lnTo>
                    <a:pt x="136" y="146"/>
                  </a:lnTo>
                  <a:lnTo>
                    <a:pt x="130" y="145"/>
                  </a:lnTo>
                  <a:lnTo>
                    <a:pt x="122" y="145"/>
                  </a:lnTo>
                  <a:lnTo>
                    <a:pt x="113" y="144"/>
                  </a:lnTo>
                  <a:lnTo>
                    <a:pt x="79" y="140"/>
                  </a:lnTo>
                  <a:lnTo>
                    <a:pt x="90" y="57"/>
                  </a:lnTo>
                  <a:lnTo>
                    <a:pt x="120" y="60"/>
                  </a:lnTo>
                  <a:close/>
                  <a:moveTo>
                    <a:pt x="60" y="301"/>
                  </a:moveTo>
                  <a:lnTo>
                    <a:pt x="74" y="190"/>
                  </a:lnTo>
                  <a:lnTo>
                    <a:pt x="113" y="194"/>
                  </a:lnTo>
                  <a:lnTo>
                    <a:pt x="123" y="195"/>
                  </a:lnTo>
                  <a:lnTo>
                    <a:pt x="133" y="196"/>
                  </a:lnTo>
                  <a:lnTo>
                    <a:pt x="142" y="197"/>
                  </a:lnTo>
                  <a:lnTo>
                    <a:pt x="149" y="197"/>
                  </a:lnTo>
                  <a:lnTo>
                    <a:pt x="157" y="198"/>
                  </a:lnTo>
                  <a:lnTo>
                    <a:pt x="164" y="198"/>
                  </a:lnTo>
                  <a:lnTo>
                    <a:pt x="171" y="198"/>
                  </a:lnTo>
                  <a:lnTo>
                    <a:pt x="176" y="197"/>
                  </a:lnTo>
                  <a:lnTo>
                    <a:pt x="181" y="197"/>
                  </a:lnTo>
                  <a:lnTo>
                    <a:pt x="184" y="196"/>
                  </a:lnTo>
                  <a:lnTo>
                    <a:pt x="188" y="195"/>
                  </a:lnTo>
                  <a:lnTo>
                    <a:pt x="193" y="194"/>
                  </a:lnTo>
                  <a:lnTo>
                    <a:pt x="197" y="193"/>
                  </a:lnTo>
                  <a:lnTo>
                    <a:pt x="201" y="191"/>
                  </a:lnTo>
                  <a:lnTo>
                    <a:pt x="205" y="190"/>
                  </a:lnTo>
                  <a:lnTo>
                    <a:pt x="209" y="188"/>
                  </a:lnTo>
                  <a:lnTo>
                    <a:pt x="213" y="186"/>
                  </a:lnTo>
                  <a:lnTo>
                    <a:pt x="218" y="182"/>
                  </a:lnTo>
                  <a:lnTo>
                    <a:pt x="221" y="180"/>
                  </a:lnTo>
                  <a:lnTo>
                    <a:pt x="225" y="177"/>
                  </a:lnTo>
                  <a:lnTo>
                    <a:pt x="229" y="173"/>
                  </a:lnTo>
                  <a:lnTo>
                    <a:pt x="232" y="170"/>
                  </a:lnTo>
                  <a:lnTo>
                    <a:pt x="235" y="165"/>
                  </a:lnTo>
                  <a:lnTo>
                    <a:pt x="238" y="161"/>
                  </a:lnTo>
                  <a:lnTo>
                    <a:pt x="242" y="157"/>
                  </a:lnTo>
                  <a:lnTo>
                    <a:pt x="244" y="153"/>
                  </a:lnTo>
                  <a:lnTo>
                    <a:pt x="246" y="147"/>
                  </a:lnTo>
                  <a:lnTo>
                    <a:pt x="248" y="142"/>
                  </a:lnTo>
                  <a:lnTo>
                    <a:pt x="250" y="137"/>
                  </a:lnTo>
                  <a:lnTo>
                    <a:pt x="251" y="130"/>
                  </a:lnTo>
                  <a:lnTo>
                    <a:pt x="252" y="124"/>
                  </a:lnTo>
                  <a:lnTo>
                    <a:pt x="254" y="117"/>
                  </a:lnTo>
                  <a:lnTo>
                    <a:pt x="255" y="109"/>
                  </a:lnTo>
                  <a:lnTo>
                    <a:pt x="255" y="100"/>
                  </a:lnTo>
                  <a:lnTo>
                    <a:pt x="255" y="93"/>
                  </a:lnTo>
                  <a:lnTo>
                    <a:pt x="254" y="85"/>
                  </a:lnTo>
                  <a:lnTo>
                    <a:pt x="251" y="78"/>
                  </a:lnTo>
                  <a:lnTo>
                    <a:pt x="249" y="72"/>
                  </a:lnTo>
                  <a:lnTo>
                    <a:pt x="247" y="64"/>
                  </a:lnTo>
                  <a:lnTo>
                    <a:pt x="244" y="59"/>
                  </a:lnTo>
                  <a:lnTo>
                    <a:pt x="239" y="52"/>
                  </a:lnTo>
                  <a:lnTo>
                    <a:pt x="235" y="47"/>
                  </a:lnTo>
                  <a:lnTo>
                    <a:pt x="231" y="42"/>
                  </a:lnTo>
                  <a:lnTo>
                    <a:pt x="226" y="38"/>
                  </a:lnTo>
                  <a:lnTo>
                    <a:pt x="221" y="34"/>
                  </a:lnTo>
                  <a:lnTo>
                    <a:pt x="215" y="30"/>
                  </a:lnTo>
                  <a:lnTo>
                    <a:pt x="210" y="27"/>
                  </a:lnTo>
                  <a:lnTo>
                    <a:pt x="204" y="25"/>
                  </a:lnTo>
                  <a:lnTo>
                    <a:pt x="199" y="23"/>
                  </a:lnTo>
                  <a:lnTo>
                    <a:pt x="194" y="22"/>
                  </a:lnTo>
                  <a:lnTo>
                    <a:pt x="186" y="19"/>
                  </a:lnTo>
                  <a:lnTo>
                    <a:pt x="179" y="18"/>
                  </a:lnTo>
                  <a:lnTo>
                    <a:pt x="169" y="16"/>
                  </a:lnTo>
                  <a:lnTo>
                    <a:pt x="158" y="15"/>
                  </a:lnTo>
                  <a:lnTo>
                    <a:pt x="146" y="13"/>
                  </a:lnTo>
                  <a:lnTo>
                    <a:pt x="133" y="12"/>
                  </a:lnTo>
                  <a:lnTo>
                    <a:pt x="36" y="0"/>
                  </a:lnTo>
                  <a:lnTo>
                    <a:pt x="0" y="293"/>
                  </a:lnTo>
                  <a:lnTo>
                    <a:pt x="60" y="3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6292800" y="3805200"/>
              <a:ext cx="38160" cy="34920"/>
            </a:xfrm>
            <a:custGeom>
              <a:avLst/>
              <a:gdLst/>
              <a:ahLst/>
              <a:rect l="l" t="t" r="r" b="b"/>
              <a:pathLst>
                <a:path w="177" h="221">
                  <a:moveTo>
                    <a:pt x="56" y="221"/>
                  </a:moveTo>
                  <a:lnTo>
                    <a:pt x="0" y="210"/>
                  </a:lnTo>
                  <a:lnTo>
                    <a:pt x="39" y="0"/>
                  </a:lnTo>
                  <a:lnTo>
                    <a:pt x="92" y="10"/>
                  </a:lnTo>
                  <a:lnTo>
                    <a:pt x="87" y="40"/>
                  </a:lnTo>
                  <a:lnTo>
                    <a:pt x="91" y="35"/>
                  </a:lnTo>
                  <a:lnTo>
                    <a:pt x="94" y="31"/>
                  </a:lnTo>
                  <a:lnTo>
                    <a:pt x="99" y="28"/>
                  </a:lnTo>
                  <a:lnTo>
                    <a:pt x="103" y="25"/>
                  </a:lnTo>
                  <a:lnTo>
                    <a:pt x="106" y="22"/>
                  </a:lnTo>
                  <a:lnTo>
                    <a:pt x="109" y="19"/>
                  </a:lnTo>
                  <a:lnTo>
                    <a:pt x="113" y="17"/>
                  </a:lnTo>
                  <a:lnTo>
                    <a:pt x="116" y="16"/>
                  </a:lnTo>
                  <a:lnTo>
                    <a:pt x="119" y="15"/>
                  </a:lnTo>
                  <a:lnTo>
                    <a:pt x="123" y="14"/>
                  </a:lnTo>
                  <a:lnTo>
                    <a:pt x="125" y="14"/>
                  </a:lnTo>
                  <a:lnTo>
                    <a:pt x="128" y="13"/>
                  </a:lnTo>
                  <a:lnTo>
                    <a:pt x="131" y="13"/>
                  </a:lnTo>
                  <a:lnTo>
                    <a:pt x="134" y="13"/>
                  </a:lnTo>
                  <a:lnTo>
                    <a:pt x="139" y="13"/>
                  </a:lnTo>
                  <a:lnTo>
                    <a:pt x="142" y="14"/>
                  </a:lnTo>
                  <a:lnTo>
                    <a:pt x="146" y="15"/>
                  </a:lnTo>
                  <a:lnTo>
                    <a:pt x="151" y="16"/>
                  </a:lnTo>
                  <a:lnTo>
                    <a:pt x="156" y="18"/>
                  </a:lnTo>
                  <a:lnTo>
                    <a:pt x="161" y="21"/>
                  </a:lnTo>
                  <a:lnTo>
                    <a:pt x="165" y="23"/>
                  </a:lnTo>
                  <a:lnTo>
                    <a:pt x="169" y="25"/>
                  </a:lnTo>
                  <a:lnTo>
                    <a:pt x="173" y="28"/>
                  </a:lnTo>
                  <a:lnTo>
                    <a:pt x="177" y="31"/>
                  </a:lnTo>
                  <a:lnTo>
                    <a:pt x="151" y="77"/>
                  </a:lnTo>
                  <a:lnTo>
                    <a:pt x="148" y="74"/>
                  </a:lnTo>
                  <a:lnTo>
                    <a:pt x="144" y="72"/>
                  </a:lnTo>
                  <a:lnTo>
                    <a:pt x="141" y="70"/>
                  </a:lnTo>
                  <a:lnTo>
                    <a:pt x="138" y="67"/>
                  </a:lnTo>
                  <a:lnTo>
                    <a:pt x="134" y="65"/>
                  </a:lnTo>
                  <a:lnTo>
                    <a:pt x="131" y="64"/>
                  </a:lnTo>
                  <a:lnTo>
                    <a:pt x="129" y="63"/>
                  </a:lnTo>
                  <a:lnTo>
                    <a:pt x="126" y="63"/>
                  </a:lnTo>
                  <a:lnTo>
                    <a:pt x="123" y="62"/>
                  </a:lnTo>
                  <a:lnTo>
                    <a:pt x="119" y="62"/>
                  </a:lnTo>
                  <a:lnTo>
                    <a:pt x="117" y="62"/>
                  </a:lnTo>
                  <a:lnTo>
                    <a:pt x="114" y="62"/>
                  </a:lnTo>
                  <a:lnTo>
                    <a:pt x="112" y="63"/>
                  </a:lnTo>
                  <a:lnTo>
                    <a:pt x="109" y="63"/>
                  </a:lnTo>
                  <a:lnTo>
                    <a:pt x="106" y="64"/>
                  </a:lnTo>
                  <a:lnTo>
                    <a:pt x="104" y="65"/>
                  </a:lnTo>
                  <a:lnTo>
                    <a:pt x="102" y="67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95" y="73"/>
                  </a:lnTo>
                  <a:lnTo>
                    <a:pt x="93" y="76"/>
                  </a:lnTo>
                  <a:lnTo>
                    <a:pt x="91" y="79"/>
                  </a:lnTo>
                  <a:lnTo>
                    <a:pt x="89" y="82"/>
                  </a:lnTo>
                  <a:lnTo>
                    <a:pt x="87" y="87"/>
                  </a:lnTo>
                  <a:lnTo>
                    <a:pt x="84" y="91"/>
                  </a:lnTo>
                  <a:lnTo>
                    <a:pt x="82" y="97"/>
                  </a:lnTo>
                  <a:lnTo>
                    <a:pt x="80" y="104"/>
                  </a:lnTo>
                  <a:lnTo>
                    <a:pt x="78" y="112"/>
                  </a:lnTo>
                  <a:lnTo>
                    <a:pt x="76" y="121"/>
                  </a:lnTo>
                  <a:lnTo>
                    <a:pt x="74" y="131"/>
                  </a:lnTo>
                  <a:lnTo>
                    <a:pt x="71" y="143"/>
                  </a:lnTo>
                  <a:lnTo>
                    <a:pt x="69" y="156"/>
                  </a:lnTo>
                  <a:lnTo>
                    <a:pt x="56" y="2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6323040" y="3797280"/>
              <a:ext cx="28440" cy="47520"/>
            </a:xfrm>
            <a:custGeom>
              <a:avLst/>
              <a:gdLst/>
              <a:ahLst/>
              <a:rect l="l" t="t" r="r" b="b"/>
              <a:pathLst>
                <a:path w="122" h="301">
                  <a:moveTo>
                    <a:pt x="54" y="51"/>
                  </a:moveTo>
                  <a:lnTo>
                    <a:pt x="66" y="0"/>
                  </a:lnTo>
                  <a:lnTo>
                    <a:pt x="122" y="13"/>
                  </a:lnTo>
                  <a:lnTo>
                    <a:pt x="110" y="64"/>
                  </a:lnTo>
                  <a:lnTo>
                    <a:pt x="54" y="51"/>
                  </a:lnTo>
                  <a:close/>
                  <a:moveTo>
                    <a:pt x="0" y="289"/>
                  </a:moveTo>
                  <a:lnTo>
                    <a:pt x="47" y="80"/>
                  </a:lnTo>
                  <a:lnTo>
                    <a:pt x="104" y="92"/>
                  </a:lnTo>
                  <a:lnTo>
                    <a:pt x="57" y="301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6346800" y="3816360"/>
              <a:ext cx="49320" cy="34920"/>
            </a:xfrm>
            <a:custGeom>
              <a:avLst/>
              <a:gdLst/>
              <a:ahLst/>
              <a:rect l="l" t="t" r="r" b="b"/>
              <a:pathLst>
                <a:path w="213" h="225">
                  <a:moveTo>
                    <a:pt x="213" y="95"/>
                  </a:moveTo>
                  <a:lnTo>
                    <a:pt x="156" y="91"/>
                  </a:lnTo>
                  <a:lnTo>
                    <a:pt x="156" y="87"/>
                  </a:lnTo>
                  <a:lnTo>
                    <a:pt x="156" y="82"/>
                  </a:lnTo>
                  <a:lnTo>
                    <a:pt x="155" y="79"/>
                  </a:lnTo>
                  <a:lnTo>
                    <a:pt x="155" y="75"/>
                  </a:lnTo>
                  <a:lnTo>
                    <a:pt x="154" y="72"/>
                  </a:lnTo>
                  <a:lnTo>
                    <a:pt x="153" y="69"/>
                  </a:lnTo>
                  <a:lnTo>
                    <a:pt x="152" y="65"/>
                  </a:lnTo>
                  <a:lnTo>
                    <a:pt x="150" y="63"/>
                  </a:lnTo>
                  <a:lnTo>
                    <a:pt x="148" y="60"/>
                  </a:lnTo>
                  <a:lnTo>
                    <a:pt x="146" y="58"/>
                  </a:lnTo>
                  <a:lnTo>
                    <a:pt x="143" y="56"/>
                  </a:lnTo>
                  <a:lnTo>
                    <a:pt x="140" y="54"/>
                  </a:lnTo>
                  <a:lnTo>
                    <a:pt x="138" y="53"/>
                  </a:lnTo>
                  <a:lnTo>
                    <a:pt x="135" y="50"/>
                  </a:lnTo>
                  <a:lnTo>
                    <a:pt x="130" y="49"/>
                  </a:lnTo>
                  <a:lnTo>
                    <a:pt x="127" y="48"/>
                  </a:lnTo>
                  <a:lnTo>
                    <a:pt x="122" y="47"/>
                  </a:lnTo>
                  <a:lnTo>
                    <a:pt x="117" y="46"/>
                  </a:lnTo>
                  <a:lnTo>
                    <a:pt x="112" y="46"/>
                  </a:lnTo>
                  <a:lnTo>
                    <a:pt x="107" y="46"/>
                  </a:lnTo>
                  <a:lnTo>
                    <a:pt x="103" y="47"/>
                  </a:lnTo>
                  <a:lnTo>
                    <a:pt x="98" y="49"/>
                  </a:lnTo>
                  <a:lnTo>
                    <a:pt x="94" y="50"/>
                  </a:lnTo>
                  <a:lnTo>
                    <a:pt x="90" y="54"/>
                  </a:lnTo>
                  <a:lnTo>
                    <a:pt x="86" y="56"/>
                  </a:lnTo>
                  <a:lnTo>
                    <a:pt x="82" y="60"/>
                  </a:lnTo>
                  <a:lnTo>
                    <a:pt x="78" y="64"/>
                  </a:lnTo>
                  <a:lnTo>
                    <a:pt x="75" y="70"/>
                  </a:lnTo>
                  <a:lnTo>
                    <a:pt x="73" y="75"/>
                  </a:lnTo>
                  <a:lnTo>
                    <a:pt x="69" y="81"/>
                  </a:lnTo>
                  <a:lnTo>
                    <a:pt x="66" y="89"/>
                  </a:lnTo>
                  <a:lnTo>
                    <a:pt x="64" y="97"/>
                  </a:lnTo>
                  <a:lnTo>
                    <a:pt x="62" y="106"/>
                  </a:lnTo>
                  <a:lnTo>
                    <a:pt x="61" y="114"/>
                  </a:lnTo>
                  <a:lnTo>
                    <a:pt x="60" y="122"/>
                  </a:lnTo>
                  <a:lnTo>
                    <a:pt x="58" y="129"/>
                  </a:lnTo>
                  <a:lnTo>
                    <a:pt x="58" y="136"/>
                  </a:lnTo>
                  <a:lnTo>
                    <a:pt x="60" y="142"/>
                  </a:lnTo>
                  <a:lnTo>
                    <a:pt x="61" y="147"/>
                  </a:lnTo>
                  <a:lnTo>
                    <a:pt x="63" y="152"/>
                  </a:lnTo>
                  <a:lnTo>
                    <a:pt x="65" y="157"/>
                  </a:lnTo>
                  <a:lnTo>
                    <a:pt x="67" y="160"/>
                  </a:lnTo>
                  <a:lnTo>
                    <a:pt x="70" y="164"/>
                  </a:lnTo>
                  <a:lnTo>
                    <a:pt x="74" y="168"/>
                  </a:lnTo>
                  <a:lnTo>
                    <a:pt x="78" y="170"/>
                  </a:lnTo>
                  <a:lnTo>
                    <a:pt x="82" y="173"/>
                  </a:lnTo>
                  <a:lnTo>
                    <a:pt x="87" y="175"/>
                  </a:lnTo>
                  <a:lnTo>
                    <a:pt x="92" y="176"/>
                  </a:lnTo>
                  <a:lnTo>
                    <a:pt x="95" y="177"/>
                  </a:lnTo>
                  <a:lnTo>
                    <a:pt x="100" y="178"/>
                  </a:lnTo>
                  <a:lnTo>
                    <a:pt x="103" y="178"/>
                  </a:lnTo>
                  <a:lnTo>
                    <a:pt x="106" y="178"/>
                  </a:lnTo>
                  <a:lnTo>
                    <a:pt x="111" y="177"/>
                  </a:lnTo>
                  <a:lnTo>
                    <a:pt x="114" y="177"/>
                  </a:lnTo>
                  <a:lnTo>
                    <a:pt x="117" y="176"/>
                  </a:lnTo>
                  <a:lnTo>
                    <a:pt x="120" y="174"/>
                  </a:lnTo>
                  <a:lnTo>
                    <a:pt x="124" y="173"/>
                  </a:lnTo>
                  <a:lnTo>
                    <a:pt x="126" y="171"/>
                  </a:lnTo>
                  <a:lnTo>
                    <a:pt x="129" y="168"/>
                  </a:lnTo>
                  <a:lnTo>
                    <a:pt x="132" y="164"/>
                  </a:lnTo>
                  <a:lnTo>
                    <a:pt x="135" y="161"/>
                  </a:lnTo>
                  <a:lnTo>
                    <a:pt x="138" y="157"/>
                  </a:lnTo>
                  <a:lnTo>
                    <a:pt x="140" y="153"/>
                  </a:lnTo>
                  <a:lnTo>
                    <a:pt x="143" y="147"/>
                  </a:lnTo>
                  <a:lnTo>
                    <a:pt x="196" y="172"/>
                  </a:lnTo>
                  <a:lnTo>
                    <a:pt x="190" y="180"/>
                  </a:lnTo>
                  <a:lnTo>
                    <a:pt x="185" y="188"/>
                  </a:lnTo>
                  <a:lnTo>
                    <a:pt x="179" y="194"/>
                  </a:lnTo>
                  <a:lnTo>
                    <a:pt x="174" y="201"/>
                  </a:lnTo>
                  <a:lnTo>
                    <a:pt x="167" y="206"/>
                  </a:lnTo>
                  <a:lnTo>
                    <a:pt x="161" y="211"/>
                  </a:lnTo>
                  <a:lnTo>
                    <a:pt x="154" y="216"/>
                  </a:lnTo>
                  <a:lnTo>
                    <a:pt x="147" y="219"/>
                  </a:lnTo>
                  <a:lnTo>
                    <a:pt x="139" y="221"/>
                  </a:lnTo>
                  <a:lnTo>
                    <a:pt x="131" y="223"/>
                  </a:lnTo>
                  <a:lnTo>
                    <a:pt x="124" y="224"/>
                  </a:lnTo>
                  <a:lnTo>
                    <a:pt x="115" y="225"/>
                  </a:lnTo>
                  <a:lnTo>
                    <a:pt x="105" y="225"/>
                  </a:lnTo>
                  <a:lnTo>
                    <a:pt x="97" y="224"/>
                  </a:lnTo>
                  <a:lnTo>
                    <a:pt x="87" y="222"/>
                  </a:lnTo>
                  <a:lnTo>
                    <a:pt x="77" y="220"/>
                  </a:lnTo>
                  <a:lnTo>
                    <a:pt x="66" y="217"/>
                  </a:lnTo>
                  <a:lnTo>
                    <a:pt x="55" y="212"/>
                  </a:lnTo>
                  <a:lnTo>
                    <a:pt x="47" y="207"/>
                  </a:lnTo>
                  <a:lnTo>
                    <a:pt x="38" y="202"/>
                  </a:lnTo>
                  <a:lnTo>
                    <a:pt x="29" y="195"/>
                  </a:lnTo>
                  <a:lnTo>
                    <a:pt x="23" y="188"/>
                  </a:lnTo>
                  <a:lnTo>
                    <a:pt x="16" y="180"/>
                  </a:lnTo>
                  <a:lnTo>
                    <a:pt x="12" y="172"/>
                  </a:lnTo>
                  <a:lnTo>
                    <a:pt x="7" y="162"/>
                  </a:lnTo>
                  <a:lnTo>
                    <a:pt x="4" y="153"/>
                  </a:lnTo>
                  <a:lnTo>
                    <a:pt x="1" y="143"/>
                  </a:lnTo>
                  <a:lnTo>
                    <a:pt x="0" y="132"/>
                  </a:lnTo>
                  <a:lnTo>
                    <a:pt x="0" y="121"/>
                  </a:lnTo>
                  <a:lnTo>
                    <a:pt x="1" y="110"/>
                  </a:lnTo>
                  <a:lnTo>
                    <a:pt x="3" y="98"/>
                  </a:lnTo>
                  <a:lnTo>
                    <a:pt x="6" y="86"/>
                  </a:lnTo>
                  <a:lnTo>
                    <a:pt x="10" y="73"/>
                  </a:lnTo>
                  <a:lnTo>
                    <a:pt x="14" y="62"/>
                  </a:lnTo>
                  <a:lnTo>
                    <a:pt x="19" y="52"/>
                  </a:lnTo>
                  <a:lnTo>
                    <a:pt x="26" y="42"/>
                  </a:lnTo>
                  <a:lnTo>
                    <a:pt x="32" y="33"/>
                  </a:lnTo>
                  <a:lnTo>
                    <a:pt x="39" y="26"/>
                  </a:lnTo>
                  <a:lnTo>
                    <a:pt x="47" y="20"/>
                  </a:lnTo>
                  <a:lnTo>
                    <a:pt x="55" y="13"/>
                  </a:lnTo>
                  <a:lnTo>
                    <a:pt x="65" y="9"/>
                  </a:lnTo>
                  <a:lnTo>
                    <a:pt x="74" y="5"/>
                  </a:lnTo>
                  <a:lnTo>
                    <a:pt x="84" y="2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1"/>
                  </a:lnTo>
                  <a:lnTo>
                    <a:pt x="164" y="14"/>
                  </a:lnTo>
                  <a:lnTo>
                    <a:pt x="172" y="18"/>
                  </a:lnTo>
                  <a:lnTo>
                    <a:pt x="178" y="23"/>
                  </a:lnTo>
                  <a:lnTo>
                    <a:pt x="185" y="27"/>
                  </a:lnTo>
                  <a:lnTo>
                    <a:pt x="190" y="32"/>
                  </a:lnTo>
                  <a:lnTo>
                    <a:pt x="194" y="38"/>
                  </a:lnTo>
                  <a:lnTo>
                    <a:pt x="199" y="43"/>
                  </a:lnTo>
                  <a:lnTo>
                    <a:pt x="203" y="49"/>
                  </a:lnTo>
                  <a:lnTo>
                    <a:pt x="205" y="56"/>
                  </a:lnTo>
                  <a:lnTo>
                    <a:pt x="209" y="63"/>
                  </a:lnTo>
                  <a:lnTo>
                    <a:pt x="211" y="71"/>
                  </a:lnTo>
                  <a:lnTo>
                    <a:pt x="212" y="78"/>
                  </a:lnTo>
                  <a:lnTo>
                    <a:pt x="213" y="87"/>
                  </a:lnTo>
                  <a:lnTo>
                    <a:pt x="213" y="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6394320" y="3825720"/>
              <a:ext cx="46080" cy="36720"/>
            </a:xfrm>
            <a:custGeom>
              <a:avLst/>
              <a:gdLst/>
              <a:ahLst/>
              <a:rect l="l" t="t" r="r" b="b"/>
              <a:pathLst>
                <a:path w="210" h="226">
                  <a:moveTo>
                    <a:pt x="72" y="81"/>
                  </a:moveTo>
                  <a:lnTo>
                    <a:pt x="74" y="76"/>
                  </a:lnTo>
                  <a:lnTo>
                    <a:pt x="76" y="72"/>
                  </a:lnTo>
                  <a:lnTo>
                    <a:pt x="80" y="67"/>
                  </a:lnTo>
                  <a:lnTo>
                    <a:pt x="82" y="63"/>
                  </a:lnTo>
                  <a:lnTo>
                    <a:pt x="85" y="59"/>
                  </a:lnTo>
                  <a:lnTo>
                    <a:pt x="88" y="56"/>
                  </a:lnTo>
                  <a:lnTo>
                    <a:pt x="93" y="53"/>
                  </a:lnTo>
                  <a:lnTo>
                    <a:pt x="96" y="51"/>
                  </a:lnTo>
                  <a:lnTo>
                    <a:pt x="100" y="49"/>
                  </a:lnTo>
                  <a:lnTo>
                    <a:pt x="105" y="47"/>
                  </a:lnTo>
                  <a:lnTo>
                    <a:pt x="109" y="46"/>
                  </a:lnTo>
                  <a:lnTo>
                    <a:pt x="113" y="46"/>
                  </a:lnTo>
                  <a:lnTo>
                    <a:pt x="118" y="46"/>
                  </a:lnTo>
                  <a:lnTo>
                    <a:pt x="122" y="46"/>
                  </a:lnTo>
                  <a:lnTo>
                    <a:pt x="126" y="47"/>
                  </a:lnTo>
                  <a:lnTo>
                    <a:pt x="131" y="48"/>
                  </a:lnTo>
                  <a:lnTo>
                    <a:pt x="134" y="50"/>
                  </a:lnTo>
                  <a:lnTo>
                    <a:pt x="138" y="51"/>
                  </a:lnTo>
                  <a:lnTo>
                    <a:pt x="142" y="53"/>
                  </a:lnTo>
                  <a:lnTo>
                    <a:pt x="145" y="57"/>
                  </a:lnTo>
                  <a:lnTo>
                    <a:pt x="147" y="60"/>
                  </a:lnTo>
                  <a:lnTo>
                    <a:pt x="150" y="63"/>
                  </a:lnTo>
                  <a:lnTo>
                    <a:pt x="153" y="66"/>
                  </a:lnTo>
                  <a:lnTo>
                    <a:pt x="155" y="70"/>
                  </a:lnTo>
                  <a:lnTo>
                    <a:pt x="156" y="74"/>
                  </a:lnTo>
                  <a:lnTo>
                    <a:pt x="157" y="78"/>
                  </a:lnTo>
                  <a:lnTo>
                    <a:pt x="158" y="83"/>
                  </a:lnTo>
                  <a:lnTo>
                    <a:pt x="158" y="88"/>
                  </a:lnTo>
                  <a:lnTo>
                    <a:pt x="158" y="93"/>
                  </a:lnTo>
                  <a:lnTo>
                    <a:pt x="157" y="98"/>
                  </a:lnTo>
                  <a:lnTo>
                    <a:pt x="156" y="104"/>
                  </a:lnTo>
                  <a:lnTo>
                    <a:pt x="154" y="110"/>
                  </a:lnTo>
                  <a:lnTo>
                    <a:pt x="72" y="81"/>
                  </a:lnTo>
                  <a:close/>
                  <a:moveTo>
                    <a:pt x="110" y="180"/>
                  </a:moveTo>
                  <a:lnTo>
                    <a:pt x="108" y="180"/>
                  </a:lnTo>
                  <a:lnTo>
                    <a:pt x="105" y="181"/>
                  </a:lnTo>
                  <a:lnTo>
                    <a:pt x="103" y="181"/>
                  </a:lnTo>
                  <a:lnTo>
                    <a:pt x="99" y="181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89" y="180"/>
                  </a:lnTo>
                  <a:lnTo>
                    <a:pt x="86" y="179"/>
                  </a:lnTo>
                  <a:lnTo>
                    <a:pt x="82" y="177"/>
                  </a:lnTo>
                  <a:lnTo>
                    <a:pt x="78" y="175"/>
                  </a:lnTo>
                  <a:lnTo>
                    <a:pt x="74" y="173"/>
                  </a:lnTo>
                  <a:lnTo>
                    <a:pt x="71" y="170"/>
                  </a:lnTo>
                  <a:lnTo>
                    <a:pt x="68" y="167"/>
                  </a:lnTo>
                  <a:lnTo>
                    <a:pt x="64" y="163"/>
                  </a:lnTo>
                  <a:lnTo>
                    <a:pt x="62" y="160"/>
                  </a:lnTo>
                  <a:lnTo>
                    <a:pt x="60" y="156"/>
                  </a:lnTo>
                  <a:lnTo>
                    <a:pt x="58" y="150"/>
                  </a:lnTo>
                  <a:lnTo>
                    <a:pt x="57" y="146"/>
                  </a:lnTo>
                  <a:lnTo>
                    <a:pt x="56" y="141"/>
                  </a:lnTo>
                  <a:lnTo>
                    <a:pt x="56" y="137"/>
                  </a:lnTo>
                  <a:lnTo>
                    <a:pt x="56" y="131"/>
                  </a:lnTo>
                  <a:lnTo>
                    <a:pt x="57" y="126"/>
                  </a:lnTo>
                  <a:lnTo>
                    <a:pt x="58" y="119"/>
                  </a:lnTo>
                  <a:lnTo>
                    <a:pt x="60" y="114"/>
                  </a:lnTo>
                  <a:lnTo>
                    <a:pt x="196" y="161"/>
                  </a:lnTo>
                  <a:lnTo>
                    <a:pt x="202" y="146"/>
                  </a:lnTo>
                  <a:lnTo>
                    <a:pt x="206" y="131"/>
                  </a:lnTo>
                  <a:lnTo>
                    <a:pt x="208" y="118"/>
                  </a:lnTo>
                  <a:lnTo>
                    <a:pt x="210" y="106"/>
                  </a:lnTo>
                  <a:lnTo>
                    <a:pt x="210" y="93"/>
                  </a:lnTo>
                  <a:lnTo>
                    <a:pt x="209" y="81"/>
                  </a:lnTo>
                  <a:lnTo>
                    <a:pt x="207" y="70"/>
                  </a:lnTo>
                  <a:lnTo>
                    <a:pt x="204" y="61"/>
                  </a:lnTo>
                  <a:lnTo>
                    <a:pt x="199" y="51"/>
                  </a:lnTo>
                  <a:lnTo>
                    <a:pt x="194" y="43"/>
                  </a:lnTo>
                  <a:lnTo>
                    <a:pt x="187" y="35"/>
                  </a:lnTo>
                  <a:lnTo>
                    <a:pt x="180" y="28"/>
                  </a:lnTo>
                  <a:lnTo>
                    <a:pt x="172" y="21"/>
                  </a:lnTo>
                  <a:lnTo>
                    <a:pt x="162" y="15"/>
                  </a:lnTo>
                  <a:lnTo>
                    <a:pt x="153" y="11"/>
                  </a:lnTo>
                  <a:lnTo>
                    <a:pt x="142" y="7"/>
                  </a:lnTo>
                  <a:lnTo>
                    <a:pt x="132" y="3"/>
                  </a:lnTo>
                  <a:lnTo>
                    <a:pt x="121" y="1"/>
                  </a:lnTo>
                  <a:lnTo>
                    <a:pt x="111" y="0"/>
                  </a:lnTo>
                  <a:lnTo>
                    <a:pt x="101" y="0"/>
                  </a:lnTo>
                  <a:lnTo>
                    <a:pt x="92" y="1"/>
                  </a:lnTo>
                  <a:lnTo>
                    <a:pt x="83" y="3"/>
                  </a:lnTo>
                  <a:lnTo>
                    <a:pt x="73" y="8"/>
                  </a:lnTo>
                  <a:lnTo>
                    <a:pt x="63" y="12"/>
                  </a:lnTo>
                  <a:lnTo>
                    <a:pt x="55" y="17"/>
                  </a:lnTo>
                  <a:lnTo>
                    <a:pt x="47" y="23"/>
                  </a:lnTo>
                  <a:lnTo>
                    <a:pt x="38" y="30"/>
                  </a:lnTo>
                  <a:lnTo>
                    <a:pt x="32" y="39"/>
                  </a:lnTo>
                  <a:lnTo>
                    <a:pt x="25" y="47"/>
                  </a:lnTo>
                  <a:lnTo>
                    <a:pt x="19" y="58"/>
                  </a:lnTo>
                  <a:lnTo>
                    <a:pt x="13" y="68"/>
                  </a:lnTo>
                  <a:lnTo>
                    <a:pt x="9" y="81"/>
                  </a:lnTo>
                  <a:lnTo>
                    <a:pt x="6" y="91"/>
                  </a:lnTo>
                  <a:lnTo>
                    <a:pt x="4" y="101"/>
                  </a:lnTo>
                  <a:lnTo>
                    <a:pt x="1" y="111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1" y="140"/>
                  </a:lnTo>
                  <a:lnTo>
                    <a:pt x="2" y="148"/>
                  </a:lnTo>
                  <a:lnTo>
                    <a:pt x="5" y="158"/>
                  </a:lnTo>
                  <a:lnTo>
                    <a:pt x="9" y="167"/>
                  </a:lnTo>
                  <a:lnTo>
                    <a:pt x="13" y="177"/>
                  </a:lnTo>
                  <a:lnTo>
                    <a:pt x="20" y="187"/>
                  </a:lnTo>
                  <a:lnTo>
                    <a:pt x="29" y="194"/>
                  </a:lnTo>
                  <a:lnTo>
                    <a:pt x="37" y="202"/>
                  </a:lnTo>
                  <a:lnTo>
                    <a:pt x="47" y="208"/>
                  </a:lnTo>
                  <a:lnTo>
                    <a:pt x="59" y="214"/>
                  </a:lnTo>
                  <a:lnTo>
                    <a:pt x="72" y="219"/>
                  </a:lnTo>
                  <a:lnTo>
                    <a:pt x="81" y="222"/>
                  </a:lnTo>
                  <a:lnTo>
                    <a:pt x="88" y="224"/>
                  </a:lnTo>
                  <a:lnTo>
                    <a:pt x="96" y="225"/>
                  </a:lnTo>
                  <a:lnTo>
                    <a:pt x="105" y="226"/>
                  </a:lnTo>
                  <a:lnTo>
                    <a:pt x="112" y="226"/>
                  </a:lnTo>
                  <a:lnTo>
                    <a:pt x="120" y="226"/>
                  </a:lnTo>
                  <a:lnTo>
                    <a:pt x="126" y="225"/>
                  </a:lnTo>
                  <a:lnTo>
                    <a:pt x="134" y="223"/>
                  </a:lnTo>
                  <a:lnTo>
                    <a:pt x="141" y="221"/>
                  </a:lnTo>
                  <a:lnTo>
                    <a:pt x="147" y="219"/>
                  </a:lnTo>
                  <a:lnTo>
                    <a:pt x="154" y="215"/>
                  </a:lnTo>
                  <a:lnTo>
                    <a:pt x="160" y="211"/>
                  </a:lnTo>
                  <a:lnTo>
                    <a:pt x="166" y="207"/>
                  </a:lnTo>
                  <a:lnTo>
                    <a:pt x="172" y="202"/>
                  </a:lnTo>
                  <a:lnTo>
                    <a:pt x="178" y="196"/>
                  </a:lnTo>
                  <a:lnTo>
                    <a:pt x="183" y="190"/>
                  </a:lnTo>
                  <a:lnTo>
                    <a:pt x="132" y="162"/>
                  </a:lnTo>
                  <a:lnTo>
                    <a:pt x="130" y="165"/>
                  </a:lnTo>
                  <a:lnTo>
                    <a:pt x="126" y="169"/>
                  </a:lnTo>
                  <a:lnTo>
                    <a:pt x="124" y="172"/>
                  </a:lnTo>
                  <a:lnTo>
                    <a:pt x="121" y="174"/>
                  </a:lnTo>
                  <a:lnTo>
                    <a:pt x="119" y="176"/>
                  </a:lnTo>
                  <a:lnTo>
                    <a:pt x="117" y="177"/>
                  </a:lnTo>
                  <a:lnTo>
                    <a:pt x="113" y="179"/>
                  </a:lnTo>
                  <a:lnTo>
                    <a:pt x="110" y="1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7015320" y="4856040"/>
              <a:ext cx="27000" cy="22320"/>
            </a:xfrm>
            <a:custGeom>
              <a:avLst/>
              <a:gdLst/>
              <a:ahLst/>
              <a:rect l="l" t="t" r="r" b="b"/>
              <a:pathLst>
                <a:path w="122" h="138">
                  <a:moveTo>
                    <a:pt x="122" y="103"/>
                  </a:moveTo>
                  <a:lnTo>
                    <a:pt x="103" y="76"/>
                  </a:lnTo>
                  <a:lnTo>
                    <a:pt x="78" y="39"/>
                  </a:lnTo>
                  <a:lnTo>
                    <a:pt x="53" y="0"/>
                  </a:lnTo>
                  <a:lnTo>
                    <a:pt x="0" y="33"/>
                  </a:lnTo>
                  <a:lnTo>
                    <a:pt x="25" y="72"/>
                  </a:lnTo>
                  <a:lnTo>
                    <a:pt x="50" y="110"/>
                  </a:lnTo>
                  <a:lnTo>
                    <a:pt x="70" y="138"/>
                  </a:lnTo>
                  <a:lnTo>
                    <a:pt x="122" y="103"/>
                  </a:lnTo>
                  <a:close/>
                </a:path>
              </a:pathLst>
            </a:custGeom>
            <a:solidFill>
              <a:srgbClr val="d81e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5752080" y="4097160"/>
              <a:ext cx="8136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Your Price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4478400" y="4071960"/>
              <a:ext cx="1092240" cy="0"/>
            </a:xfrm>
            <a:prstGeom prst="line">
              <a:avLst/>
            </a:prstGeom>
            <a:ln w="31680">
              <a:solidFill>
                <a:srgbClr val="1f1a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4089240" y="3979800"/>
              <a:ext cx="41976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Cap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4492800" y="4079880"/>
              <a:ext cx="1077840" cy="355680"/>
            </a:xfrm>
            <a:custGeom>
              <a:avLst/>
              <a:gdLst/>
              <a:ahLst/>
              <a:rect l="l" t="t" r="r" b="b"/>
              <a:pathLst>
                <a:path w="1249" h="553">
                  <a:moveTo>
                    <a:pt x="0" y="111"/>
                  </a:moveTo>
                  <a:cubicBezTo>
                    <a:pt x="22" y="108"/>
                    <a:pt x="86" y="90"/>
                    <a:pt x="131" y="94"/>
                  </a:cubicBezTo>
                  <a:cubicBezTo>
                    <a:pt x="176" y="98"/>
                    <a:pt x="214" y="99"/>
                    <a:pt x="269" y="132"/>
                  </a:cubicBezTo>
                  <a:cubicBezTo>
                    <a:pt x="329" y="170"/>
                    <a:pt x="340" y="205"/>
                    <a:pt x="421" y="346"/>
                  </a:cubicBezTo>
                  <a:cubicBezTo>
                    <a:pt x="502" y="487"/>
                    <a:pt x="552" y="553"/>
                    <a:pt x="717" y="549"/>
                  </a:cubicBezTo>
                  <a:cubicBezTo>
                    <a:pt x="882" y="545"/>
                    <a:pt x="941" y="478"/>
                    <a:pt x="1030" y="387"/>
                  </a:cubicBezTo>
                  <a:cubicBezTo>
                    <a:pt x="1119" y="296"/>
                    <a:pt x="1204" y="81"/>
                    <a:pt x="1249" y="0"/>
                  </a:cubicBezTo>
                </a:path>
              </a:pathLst>
            </a:custGeom>
            <a:noFill/>
            <a:ln w="28440">
              <a:solidFill>
                <a:srgbClr val="3399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5562720" y="3833640"/>
              <a:ext cx="1145880" cy="257400"/>
            </a:xfrm>
            <a:custGeom>
              <a:avLst/>
              <a:gdLst/>
              <a:ahLst/>
              <a:rect l="l" t="t" r="r" b="b"/>
              <a:pathLst>
                <a:path w="1328" h="398">
                  <a:moveTo>
                    <a:pt x="0" y="398"/>
                  </a:moveTo>
                  <a:cubicBezTo>
                    <a:pt x="26" y="366"/>
                    <a:pt x="88" y="255"/>
                    <a:pt x="153" y="202"/>
                  </a:cubicBezTo>
                  <a:cubicBezTo>
                    <a:pt x="186" y="178"/>
                    <a:pt x="294" y="106"/>
                    <a:pt x="390" y="79"/>
                  </a:cubicBezTo>
                  <a:cubicBezTo>
                    <a:pt x="486" y="52"/>
                    <a:pt x="602" y="0"/>
                    <a:pt x="714" y="6"/>
                  </a:cubicBezTo>
                  <a:cubicBezTo>
                    <a:pt x="826" y="12"/>
                    <a:pt x="984" y="81"/>
                    <a:pt x="1080" y="133"/>
                  </a:cubicBezTo>
                  <a:cubicBezTo>
                    <a:pt x="1176" y="185"/>
                    <a:pt x="1283" y="298"/>
                    <a:pt x="1328" y="364"/>
                  </a:cubicBezTo>
                </a:path>
              </a:pathLst>
            </a:custGeom>
            <a:noFill/>
            <a:ln w="28440">
              <a:solidFill>
                <a:srgbClr val="ff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6707160" y="4071960"/>
              <a:ext cx="316080" cy="792000"/>
            </a:xfrm>
            <a:custGeom>
              <a:avLst/>
              <a:gdLst/>
              <a:ahLst/>
              <a:rect l="l" t="t" r="r" b="b"/>
              <a:pathLst>
                <a:path w="365" h="1241">
                  <a:moveTo>
                    <a:pt x="0" y="0"/>
                  </a:moveTo>
                  <a:cubicBezTo>
                    <a:pt x="46" y="104"/>
                    <a:pt x="76" y="178"/>
                    <a:pt x="82" y="276"/>
                  </a:cubicBezTo>
                  <a:cubicBezTo>
                    <a:pt x="88" y="374"/>
                    <a:pt x="105" y="522"/>
                    <a:pt x="128" y="628"/>
                  </a:cubicBezTo>
                  <a:cubicBezTo>
                    <a:pt x="151" y="734"/>
                    <a:pt x="184" y="858"/>
                    <a:pt x="223" y="951"/>
                  </a:cubicBezTo>
                  <a:cubicBezTo>
                    <a:pt x="262" y="1044"/>
                    <a:pt x="307" y="1135"/>
                    <a:pt x="365" y="1241"/>
                  </a:cubicBezTo>
                </a:path>
              </a:pathLst>
            </a:custGeom>
            <a:noFill/>
            <a:ln w="28440">
              <a:solidFill>
                <a:srgbClr val="3399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7029360" y="4854600"/>
              <a:ext cx="1073160" cy="190440"/>
            </a:xfrm>
            <a:custGeom>
              <a:avLst/>
              <a:gdLst/>
              <a:ahLst/>
              <a:rect l="l" t="t" r="r" b="b"/>
              <a:pathLst>
                <a:path w="1244" h="296">
                  <a:moveTo>
                    <a:pt x="0" y="24"/>
                  </a:moveTo>
                  <a:cubicBezTo>
                    <a:pt x="20" y="59"/>
                    <a:pt x="89" y="127"/>
                    <a:pt x="147" y="164"/>
                  </a:cubicBezTo>
                  <a:cubicBezTo>
                    <a:pt x="205" y="201"/>
                    <a:pt x="327" y="256"/>
                    <a:pt x="396" y="269"/>
                  </a:cubicBezTo>
                  <a:cubicBezTo>
                    <a:pt x="465" y="282"/>
                    <a:pt x="603" y="296"/>
                    <a:pt x="714" y="291"/>
                  </a:cubicBezTo>
                  <a:cubicBezTo>
                    <a:pt x="825" y="286"/>
                    <a:pt x="995" y="214"/>
                    <a:pt x="1067" y="168"/>
                  </a:cubicBezTo>
                  <a:cubicBezTo>
                    <a:pt x="1139" y="122"/>
                    <a:pt x="1154" y="107"/>
                    <a:pt x="1244" y="0"/>
                  </a:cubicBezTo>
                </a:path>
              </a:pathLst>
            </a:custGeom>
            <a:noFill/>
            <a:ln w="28440">
              <a:solidFill>
                <a:srgbClr val="3399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4029120" y="3206880"/>
              <a:ext cx="49680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Floor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"/>
          <p:cNvSpPr/>
          <p:nvPr/>
        </p:nvSpPr>
        <p:spPr>
          <a:xfrm>
            <a:off x="1557360" y="2077920"/>
            <a:ext cx="3054240" cy="133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f5fe"/>
              </a:gs>
              <a:gs pos="100000">
                <a:srgbClr val="0091ff"/>
              </a:gs>
            </a:gsLst>
            <a:lin ang="13500000"/>
          </a:gradFill>
          <a:ln w="1800">
            <a:solidFill>
              <a:srgbClr val="1f1a17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Mill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5" name=""/>
          <p:cNvSpPr/>
          <p:nvPr/>
        </p:nvSpPr>
        <p:spPr>
          <a:xfrm>
            <a:off x="1571760" y="4597560"/>
            <a:ext cx="3054240" cy="1331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f5fe"/>
              </a:gs>
              <a:gs pos="100000">
                <a:srgbClr val="0091ff"/>
              </a:gs>
            </a:gsLst>
            <a:lin ang="13500000"/>
          </a:gradFill>
          <a:ln w="1800">
            <a:solidFill>
              <a:srgbClr val="1f1a17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consumer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"/>
          <p:cNvSpPr/>
          <p:nvPr/>
        </p:nvSpPr>
        <p:spPr>
          <a:xfrm flipV="1">
            <a:off x="2216160" y="3487320"/>
            <a:ext cx="0" cy="110988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>
            <a:off x="3933720" y="3475080"/>
            <a:ext cx="0" cy="112248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8" name=""/>
          <p:cNvSpPr/>
          <p:nvPr/>
        </p:nvSpPr>
        <p:spPr>
          <a:xfrm>
            <a:off x="1276560" y="3882960"/>
            <a:ext cx="61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"/>
          <p:cNvSpPr/>
          <p:nvPr/>
        </p:nvSpPr>
        <p:spPr>
          <a:xfrm>
            <a:off x="4366800" y="3868560"/>
            <a:ext cx="8341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"/>
          <p:cNvSpPr/>
          <p:nvPr/>
        </p:nvSpPr>
        <p:spPr>
          <a:xfrm>
            <a:off x="6497640" y="2065320"/>
            <a:ext cx="3054240" cy="133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800">
            <a:solidFill>
              <a:srgbClr val="1f1a17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1" name="ENE_C_WHI" descr=""/>
          <p:cNvPicPr/>
          <p:nvPr/>
        </p:nvPicPr>
        <p:blipFill>
          <a:blip r:embed="rId1"/>
          <a:stretch/>
        </p:blipFill>
        <p:spPr>
          <a:xfrm>
            <a:off x="7701120" y="2390760"/>
            <a:ext cx="776160" cy="69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2" name=""/>
          <p:cNvSpPr/>
          <p:nvPr/>
        </p:nvSpPr>
        <p:spPr>
          <a:xfrm>
            <a:off x="4676760" y="2430360"/>
            <a:ext cx="1806480" cy="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 flipH="1">
            <a:off x="4691160" y="3122640"/>
            <a:ext cx="1806480" cy="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2216160" y="176760"/>
            <a:ext cx="6089760" cy="108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Financial Paper Price Hedge</a:t>
            </a:r>
            <a:br>
              <a:rPr sz="30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Fixed Price With Enron</a:t>
            </a:r>
            <a:endParaRPr b="1" i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5283720" y="2158920"/>
            <a:ext cx="710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>
            <a:off x="5126760" y="2832120"/>
            <a:ext cx="96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Floating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 rot="16203000">
            <a:off x="3249720" y="3912120"/>
            <a:ext cx="96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Floating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"/>
          <p:cNvSpPr/>
          <p:nvPr/>
        </p:nvSpPr>
        <p:spPr>
          <a:xfrm>
            <a:off x="1236600" y="2300400"/>
            <a:ext cx="3052800" cy="1331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f5fe"/>
              </a:gs>
              <a:gs pos="100000">
                <a:srgbClr val="0091ff"/>
              </a:gs>
            </a:gsLst>
            <a:lin ang="13500000"/>
          </a:gradFill>
          <a:ln w="1800">
            <a:solidFill>
              <a:srgbClr val="1f1a17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Mill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>
            <a:off x="1251000" y="4819680"/>
            <a:ext cx="3052800" cy="133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f5fe"/>
              </a:gs>
              <a:gs pos="100000">
                <a:srgbClr val="0091ff"/>
              </a:gs>
            </a:gsLst>
            <a:lin ang="13500000"/>
          </a:gradFill>
          <a:ln w="1800">
            <a:solidFill>
              <a:srgbClr val="1f1a17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consumer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"/>
          <p:cNvSpPr/>
          <p:nvPr/>
        </p:nvSpPr>
        <p:spPr>
          <a:xfrm flipV="1">
            <a:off x="1895400" y="3710160"/>
            <a:ext cx="0" cy="110952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"/>
          <p:cNvSpPr/>
          <p:nvPr/>
        </p:nvSpPr>
        <p:spPr>
          <a:xfrm>
            <a:off x="3613320" y="3697200"/>
            <a:ext cx="0" cy="112248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1060920" y="4157640"/>
            <a:ext cx="567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"/>
          <p:cNvSpPr/>
          <p:nvPr/>
        </p:nvSpPr>
        <p:spPr>
          <a:xfrm>
            <a:off x="3769560" y="4118040"/>
            <a:ext cx="755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"/>
          <p:cNvSpPr/>
          <p:nvPr/>
        </p:nvSpPr>
        <p:spPr>
          <a:xfrm>
            <a:off x="6175440" y="2287440"/>
            <a:ext cx="3054240" cy="133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800">
            <a:solidFill>
              <a:srgbClr val="1f1a17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5" name="ENE_C_WHI" descr=""/>
          <p:cNvPicPr/>
          <p:nvPr/>
        </p:nvPicPr>
        <p:blipFill>
          <a:blip r:embed="rId1"/>
          <a:stretch/>
        </p:blipFill>
        <p:spPr>
          <a:xfrm>
            <a:off x="7543800" y="2612880"/>
            <a:ext cx="612720" cy="69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6" name=""/>
          <p:cNvSpPr/>
          <p:nvPr/>
        </p:nvSpPr>
        <p:spPr>
          <a:xfrm>
            <a:off x="4356000" y="2652840"/>
            <a:ext cx="1805040" cy="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 flipH="1">
            <a:off x="4370400" y="3344760"/>
            <a:ext cx="1805040" cy="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1486080" y="404640"/>
            <a:ext cx="9991440" cy="54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Financial Pulp Price Hedge</a:t>
            </a:r>
            <a:br>
              <a:rPr sz="30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Exchange of Cash Flow</a:t>
            </a:r>
            <a:endParaRPr b="1" i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4643640" y="3341520"/>
            <a:ext cx="1241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"/>
          <p:cNvSpPr/>
          <p:nvPr/>
        </p:nvSpPr>
        <p:spPr>
          <a:xfrm>
            <a:off x="4727160" y="2403360"/>
            <a:ext cx="1132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"/>
          <p:cNvSpPr/>
          <p:nvPr/>
        </p:nvSpPr>
        <p:spPr>
          <a:xfrm>
            <a:off x="4988880" y="216540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4974480" y="35416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>
            <a:off x="4490280" y="42735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34" name=""/>
          <p:cNvGrpSpPr/>
          <p:nvPr/>
        </p:nvGrpSpPr>
        <p:grpSpPr>
          <a:xfrm>
            <a:off x="4194000" y="1370160"/>
            <a:ext cx="2215800" cy="679320"/>
            <a:chOff x="4194000" y="1370160"/>
            <a:chExt cx="2215800" cy="679320"/>
          </a:xfrm>
        </p:grpSpPr>
        <p:sp>
          <p:nvSpPr>
            <p:cNvPr id="335" name=""/>
            <p:cNvSpPr/>
            <p:nvPr/>
          </p:nvSpPr>
          <p:spPr>
            <a:xfrm>
              <a:off x="4194000" y="1370160"/>
              <a:ext cx="2215800" cy="679320"/>
            </a:xfrm>
            <a:prstGeom prst="rect">
              <a:avLst/>
            </a:prstGeom>
            <a:solidFill>
              <a:srgbClr val="ffffff"/>
            </a:solidFill>
            <a:ln w="1800">
              <a:solidFill>
                <a:srgbClr val="1f1a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4380480" y="1465200"/>
              <a:ext cx="18410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Market Price = $580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Fixed Price   = $570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37" name=""/>
          <p:cNvSpPr/>
          <p:nvPr/>
        </p:nvSpPr>
        <p:spPr>
          <a:xfrm>
            <a:off x="5788080" y="4178160"/>
            <a:ext cx="3971880" cy="161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Cash Flow: Result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Producer pays $10 to Enron to bring market price to agreed fixed pricing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Assumptions: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 (RISI) is $580 per ton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for illustrative purposes only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>
            <a:off x="6058080" y="5342040"/>
            <a:ext cx="133200" cy="109440"/>
          </a:xfrm>
          <a:prstGeom prst="diamond">
            <a:avLst/>
          </a:prstGeom>
          <a:solidFill>
            <a:srgbClr val="ffe80f"/>
          </a:solidFill>
          <a:ln w="6480">
            <a:solidFill>
              <a:srgbClr val="1f1a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920" bIns="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>
            <a:off x="6058080" y="5580000"/>
            <a:ext cx="133200" cy="109440"/>
          </a:xfrm>
          <a:prstGeom prst="diamond">
            <a:avLst/>
          </a:prstGeom>
          <a:solidFill>
            <a:srgbClr val="ffe80f"/>
          </a:solidFill>
          <a:ln w="6480">
            <a:solidFill>
              <a:srgbClr val="1f1a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920" bIns="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>
            <a:off x="6058080" y="4489560"/>
            <a:ext cx="133200" cy="109440"/>
          </a:xfrm>
          <a:prstGeom prst="diamond">
            <a:avLst/>
          </a:prstGeom>
          <a:solidFill>
            <a:srgbClr val="ffe80f"/>
          </a:solidFill>
          <a:ln w="6480">
            <a:solidFill>
              <a:srgbClr val="1f1a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920" bIns="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"/>
          <p:cNvSpPr/>
          <p:nvPr/>
        </p:nvSpPr>
        <p:spPr>
          <a:xfrm>
            <a:off x="1257480" y="2300400"/>
            <a:ext cx="3054240" cy="1331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f5fe"/>
              </a:gs>
              <a:gs pos="100000">
                <a:srgbClr val="0091ff"/>
              </a:gs>
            </a:gsLst>
            <a:lin ang="13500000"/>
          </a:gradFill>
          <a:ln w="1800">
            <a:solidFill>
              <a:srgbClr val="1f1a17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Mill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>
            <a:off x="1271520" y="4819680"/>
            <a:ext cx="3054240" cy="133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f5fe"/>
              </a:gs>
              <a:gs pos="100000">
                <a:srgbClr val="0091ff"/>
              </a:gs>
            </a:gsLst>
            <a:lin ang="13500000"/>
          </a:gradFill>
          <a:ln w="1800">
            <a:solidFill>
              <a:srgbClr val="1f1a17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Consumer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 flipV="1">
            <a:off x="1916280" y="3710160"/>
            <a:ext cx="0" cy="110952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"/>
          <p:cNvSpPr/>
          <p:nvPr/>
        </p:nvSpPr>
        <p:spPr>
          <a:xfrm>
            <a:off x="3633840" y="3697200"/>
            <a:ext cx="0" cy="112248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"/>
          <p:cNvSpPr/>
          <p:nvPr/>
        </p:nvSpPr>
        <p:spPr>
          <a:xfrm>
            <a:off x="1081800" y="4157640"/>
            <a:ext cx="567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"/>
          <p:cNvSpPr/>
          <p:nvPr/>
        </p:nvSpPr>
        <p:spPr>
          <a:xfrm>
            <a:off x="3790800" y="4118040"/>
            <a:ext cx="755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>
            <a:off x="6197760" y="2287440"/>
            <a:ext cx="3054240" cy="133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800">
            <a:solidFill>
              <a:srgbClr val="1f1a17"/>
            </a:solidFill>
            <a:miter/>
          </a:ln>
          <a:effectLst>
            <a:outerShdw dist="107932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8" name="ENE_C_WHI" descr=""/>
          <p:cNvPicPr/>
          <p:nvPr/>
        </p:nvPicPr>
        <p:blipFill>
          <a:blip r:embed="rId1"/>
          <a:stretch/>
        </p:blipFill>
        <p:spPr>
          <a:xfrm>
            <a:off x="7543800" y="2612880"/>
            <a:ext cx="633240" cy="69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9" name=""/>
          <p:cNvSpPr/>
          <p:nvPr/>
        </p:nvSpPr>
        <p:spPr>
          <a:xfrm>
            <a:off x="4376880" y="2652840"/>
            <a:ext cx="1806480" cy="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"/>
          <p:cNvSpPr/>
          <p:nvPr/>
        </p:nvSpPr>
        <p:spPr>
          <a:xfrm flipH="1">
            <a:off x="4390560" y="3344760"/>
            <a:ext cx="1806840" cy="0"/>
          </a:xfrm>
          <a:prstGeom prst="line">
            <a:avLst/>
          </a:prstGeom>
          <a:ln w="12600">
            <a:solidFill>
              <a:srgbClr val="1f1a17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1508040" y="442800"/>
            <a:ext cx="8778960" cy="54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4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Financial Pulp Price Hedge</a:t>
            </a:r>
            <a:br>
              <a:rPr sz="30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Exchange of Cash Flow</a:t>
            </a:r>
            <a:endParaRPr b="1" i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4664880" y="3341520"/>
            <a:ext cx="1241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>
            <a:off x="4749480" y="2403360"/>
            <a:ext cx="1132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Fixed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"/>
          <p:cNvSpPr/>
          <p:nvPr/>
        </p:nvSpPr>
        <p:spPr>
          <a:xfrm>
            <a:off x="5010480" y="216540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"/>
          <p:cNvSpPr/>
          <p:nvPr/>
        </p:nvSpPr>
        <p:spPr>
          <a:xfrm>
            <a:off x="4996080" y="35416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" name=""/>
          <p:cNvSpPr/>
          <p:nvPr/>
        </p:nvSpPr>
        <p:spPr>
          <a:xfrm>
            <a:off x="4511880" y="42735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$560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57" name=""/>
          <p:cNvGrpSpPr/>
          <p:nvPr/>
        </p:nvGrpSpPr>
        <p:grpSpPr>
          <a:xfrm>
            <a:off x="4214880" y="1370160"/>
            <a:ext cx="2215800" cy="679320"/>
            <a:chOff x="4214880" y="1370160"/>
            <a:chExt cx="2215800" cy="679320"/>
          </a:xfrm>
        </p:grpSpPr>
        <p:sp>
          <p:nvSpPr>
            <p:cNvPr id="358" name=""/>
            <p:cNvSpPr/>
            <p:nvPr/>
          </p:nvSpPr>
          <p:spPr>
            <a:xfrm>
              <a:off x="4214880" y="1370160"/>
              <a:ext cx="2215800" cy="679320"/>
            </a:xfrm>
            <a:prstGeom prst="rect">
              <a:avLst/>
            </a:prstGeom>
            <a:solidFill>
              <a:srgbClr val="ffffff"/>
            </a:solidFill>
            <a:ln w="1800">
              <a:solidFill>
                <a:srgbClr val="1f1a1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4401360" y="1465200"/>
              <a:ext cx="18410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Market Price = $560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Fixed Price   = $570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60" name=""/>
          <p:cNvSpPr/>
          <p:nvPr/>
        </p:nvSpPr>
        <p:spPr>
          <a:xfrm>
            <a:off x="5673600" y="3998880"/>
            <a:ext cx="4564080" cy="161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Cash Flow: Result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pays $10 to producer to bring market price to agreed pricing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Assumptions: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Price (RISI) is $560 per ton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Prices are for illustrative purposes only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>
            <a:off x="6080040" y="5176800"/>
            <a:ext cx="133560" cy="109440"/>
          </a:xfrm>
          <a:prstGeom prst="diamond">
            <a:avLst/>
          </a:prstGeom>
          <a:solidFill>
            <a:srgbClr val="ffe80f"/>
          </a:solidFill>
          <a:ln w="6480">
            <a:solidFill>
              <a:srgbClr val="1f1a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920" bIns="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>
            <a:off x="6080040" y="5402160"/>
            <a:ext cx="133560" cy="109800"/>
          </a:xfrm>
          <a:prstGeom prst="diamond">
            <a:avLst/>
          </a:prstGeom>
          <a:solidFill>
            <a:srgbClr val="ffe80f"/>
          </a:solidFill>
          <a:ln w="6480">
            <a:solidFill>
              <a:srgbClr val="1f1a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280" bIns="8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"/>
          <p:cNvSpPr/>
          <p:nvPr/>
        </p:nvSpPr>
        <p:spPr>
          <a:xfrm>
            <a:off x="6094440" y="4311720"/>
            <a:ext cx="133200" cy="109440"/>
          </a:xfrm>
          <a:prstGeom prst="diamond">
            <a:avLst/>
          </a:prstGeom>
          <a:solidFill>
            <a:srgbClr val="ffe80f"/>
          </a:solidFill>
          <a:ln w="6480">
            <a:solidFill>
              <a:srgbClr val="1f1a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920" bIns="7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"/>
          <p:cNvSpPr/>
          <p:nvPr/>
        </p:nvSpPr>
        <p:spPr>
          <a:xfrm>
            <a:off x="1542960" y="182520"/>
            <a:ext cx="744876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2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Financial Fixed Price Swap</a:t>
            </a:r>
            <a:br>
              <a:rPr sz="3000"/>
            </a:b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Cash Flow Examples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" name=""/>
          <p:cNvSpPr/>
          <p:nvPr/>
        </p:nvSpPr>
        <p:spPr>
          <a:xfrm>
            <a:off x="917640" y="1665360"/>
            <a:ext cx="9136080" cy="3370320"/>
          </a:xfrm>
          <a:prstGeom prst="roundRect">
            <a:avLst>
              <a:gd name="adj" fmla="val 1653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6" name=""/>
          <p:cNvSpPr/>
          <p:nvPr/>
        </p:nvSpPr>
        <p:spPr>
          <a:xfrm>
            <a:off x="1325520" y="2482920"/>
            <a:ext cx="8501040" cy="828720"/>
          </a:xfrm>
          <a:prstGeom prst="rect">
            <a:avLst/>
          </a:prstGeom>
          <a:solidFill>
            <a:srgbClr val="cde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7" name=""/>
          <p:cNvSpPr/>
          <p:nvPr/>
        </p:nvSpPr>
        <p:spPr>
          <a:xfrm>
            <a:off x="1325520" y="3465360"/>
            <a:ext cx="8501040" cy="871560"/>
          </a:xfrm>
          <a:prstGeom prst="rect">
            <a:avLst/>
          </a:prstGeom>
          <a:solidFill>
            <a:srgbClr val="d1ff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"/>
          <p:cNvSpPr/>
          <p:nvPr/>
        </p:nvSpPr>
        <p:spPr>
          <a:xfrm>
            <a:off x="2970360" y="1973160"/>
            <a:ext cx="3681360" cy="184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0000" lnSpcReduction="19999"/>
          </a:bodyPr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Example: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Fixed $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RISI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Payment to (from) Producer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Consumer pays Pulp supplier(s)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5% Discount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" name=""/>
          <p:cNvSpPr/>
          <p:nvPr/>
        </p:nvSpPr>
        <p:spPr>
          <a:xfrm>
            <a:off x="6527880" y="1973160"/>
            <a:ext cx="1087200" cy="231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307800" indent="-3078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560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$  580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(-20)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580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  52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528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" name=""/>
          <p:cNvSpPr/>
          <p:nvPr/>
        </p:nvSpPr>
        <p:spPr>
          <a:xfrm>
            <a:off x="7680240" y="1973160"/>
            <a:ext cx="982800" cy="231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307800" indent="-3078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560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$  520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($+40)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520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  47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473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" name=""/>
          <p:cNvSpPr/>
          <p:nvPr/>
        </p:nvSpPr>
        <p:spPr>
          <a:xfrm>
            <a:off x="8799480" y="1973160"/>
            <a:ext cx="963720" cy="231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307800" indent="-3078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560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$  500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($+60)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500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  45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455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"/>
          <p:cNvSpPr/>
          <p:nvPr/>
        </p:nvSpPr>
        <p:spPr>
          <a:xfrm>
            <a:off x="1442880" y="2575080"/>
            <a:ext cx="1616400" cy="6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07800" indent="-3078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9bff"/>
                </a:solidFill>
                <a:effectLst/>
                <a:uFillTx/>
                <a:latin typeface="Frutiger 45 Light"/>
              </a:rPr>
              <a:t>Financial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9bff"/>
                </a:solidFill>
                <a:effectLst/>
                <a:uFillTx/>
                <a:latin typeface="Frutiger 45 Light"/>
              </a:rPr>
              <a:t>(with Enron)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73" name=""/>
          <p:cNvGrpSpPr/>
          <p:nvPr/>
        </p:nvGrpSpPr>
        <p:grpSpPr>
          <a:xfrm>
            <a:off x="2859120" y="2519280"/>
            <a:ext cx="271080" cy="733320"/>
            <a:chOff x="2859120" y="2519280"/>
            <a:chExt cx="271080" cy="733320"/>
          </a:xfrm>
        </p:grpSpPr>
        <p:sp>
          <p:nvSpPr>
            <p:cNvPr id="374" name=""/>
            <p:cNvSpPr/>
            <p:nvPr/>
          </p:nvSpPr>
          <p:spPr>
            <a:xfrm>
              <a:off x="2994840" y="2519280"/>
              <a:ext cx="0" cy="733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2994840" y="2519280"/>
              <a:ext cx="1353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2994840" y="3252600"/>
              <a:ext cx="1353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2859120" y="2882880"/>
              <a:ext cx="135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78" name=""/>
          <p:cNvSpPr/>
          <p:nvPr/>
        </p:nvSpPr>
        <p:spPr>
          <a:xfrm>
            <a:off x="995400" y="3570120"/>
            <a:ext cx="2273400" cy="61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07800" indent="-3078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f008"/>
                </a:solidFill>
                <a:effectLst/>
                <a:uFillTx/>
                <a:latin typeface="Frutiger 45 Light"/>
              </a:rPr>
              <a:t>Physical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7800" indent="-307800" algn="ctr">
              <a:lnSpc>
                <a:spcPct val="100000"/>
              </a:lnSpc>
              <a:spcBef>
                <a:spcPts val="224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900" strike="noStrike" u="none">
                <a:solidFill>
                  <a:srgbClr val="00f008"/>
                </a:solidFill>
                <a:effectLst/>
                <a:uFillTx/>
                <a:latin typeface="Frutiger 45 Light"/>
              </a:rPr>
              <a:t>(w/ current supplier)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>
            <a:off x="995400" y="4170240"/>
            <a:ext cx="2273400" cy="6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07800" indent="-30780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" name=""/>
          <p:cNvSpPr/>
          <p:nvPr/>
        </p:nvSpPr>
        <p:spPr>
          <a:xfrm>
            <a:off x="2970360" y="4475160"/>
            <a:ext cx="368136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07800" indent="-30780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 Financial / Physical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81" name=""/>
          <p:cNvGrpSpPr/>
          <p:nvPr/>
        </p:nvGrpSpPr>
        <p:grpSpPr>
          <a:xfrm>
            <a:off x="2811600" y="3533760"/>
            <a:ext cx="271080" cy="733320"/>
            <a:chOff x="2811600" y="3533760"/>
            <a:chExt cx="271080" cy="733320"/>
          </a:xfrm>
        </p:grpSpPr>
        <p:sp>
          <p:nvSpPr>
            <p:cNvPr id="382" name=""/>
            <p:cNvSpPr/>
            <p:nvPr/>
          </p:nvSpPr>
          <p:spPr>
            <a:xfrm>
              <a:off x="2947320" y="3533760"/>
              <a:ext cx="0" cy="73332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2947320" y="3533760"/>
              <a:ext cx="1353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2947320" y="4267080"/>
              <a:ext cx="13536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2811600" y="3897360"/>
              <a:ext cx="135720" cy="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86" name=""/>
          <p:cNvSpPr/>
          <p:nvPr/>
        </p:nvSpPr>
        <p:spPr>
          <a:xfrm>
            <a:off x="6532560" y="4429080"/>
            <a:ext cx="676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508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"/>
          <p:cNvSpPr/>
          <p:nvPr/>
        </p:nvSpPr>
        <p:spPr>
          <a:xfrm>
            <a:off x="7677000" y="4417920"/>
            <a:ext cx="676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513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>
            <a:off x="8801280" y="4432320"/>
            <a:ext cx="676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515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"/>
          <p:cNvSpPr/>
          <p:nvPr/>
        </p:nvSpPr>
        <p:spPr>
          <a:xfrm>
            <a:off x="0" y="1260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" name=""/>
          <p:cNvSpPr/>
          <p:nvPr/>
        </p:nvSpPr>
        <p:spPr>
          <a:xfrm>
            <a:off x="1167480" y="1554120"/>
            <a:ext cx="4165560" cy="350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RISI Std. No. 4 83-85 Brt Xerographic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RISI 50 Lb. Offset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PPW 50 Lb. Offset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RISI 20 Lb. Formbond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RISI Coated No. 1 80 Lb. Sheets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RISI Coated No. 3 60 Lb. Rolls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RISI Coated Groundwood No. 4 50 Lb.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RISI Coated No. 5 34 Lb. Roll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RISI Coated No. 5 40 Lb.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PPW Coated No. 5 40 Lb.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RISI 35 Lb. SC-A Offset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PPW SC-B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22.5 LB. White Directory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" name=""/>
          <p:cNvSpPr/>
          <p:nvPr/>
        </p:nvSpPr>
        <p:spPr>
          <a:xfrm>
            <a:off x="5486400" y="1523880"/>
            <a:ext cx="4584600" cy="472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4040" indent="-284040"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289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RISI NBSK, NBHK, SBSK, Fluff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BEK, Deinked delivered to US or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4040" indent="-284040"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289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RISI East 42 Lb. Linerboard &amp; 26 Lb.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Semichemical Medium, PPW East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West 42 Lb. Linerboard &amp; 26 Lb.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Semichemical Medium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4040" indent="-284040"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289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PPW Mottled White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4040" indent="-284040"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289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PPW 16 Pt. Folding carton (SBS)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4040" indent="-284040"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289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RISI 15 Pt. Clay Ctd Bleached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Folding (SBS)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4040" indent="-284040"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289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PPW 20 Pt. Clay Coated News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4040" indent="-284040"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289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RISI 20 Pt. Clay Coated Recycled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folding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4040" indent="-284040"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289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OBM-all points OCC, ONP, mixed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4040" indent="-284040"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289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RISI OCC, ONP, mixed paper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4040" indent="-284040">
              <a:buClr>
                <a:srgbClr val="0091ff"/>
              </a:buClr>
              <a:buSzPct val="55000"/>
              <a:buFont typeface="Wingdings" charset="2"/>
              <a:buChar char=""/>
              <a:tabLst>
                <a:tab algn="l" pos="289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PPW-all points OCC, ONP, mixed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923840" y="294840"/>
            <a:ext cx="6529320" cy="10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 Indices Available</a:t>
            </a:r>
            <a:br>
              <a:rPr sz="3000"/>
            </a:b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393" name=""/>
          <p:cNvSpPr/>
          <p:nvPr/>
        </p:nvSpPr>
        <p:spPr>
          <a:xfrm>
            <a:off x="1863720" y="685800"/>
            <a:ext cx="6482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(This is not all, but indicative of the major applicable indices. If there is an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index, we can do a swap)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eneric%20Contract%20copy" descr=""/>
          <p:cNvPicPr/>
          <p:nvPr/>
        </p:nvPicPr>
        <p:blipFill>
          <a:blip r:embed="rId1"/>
          <a:stretch/>
        </p:blipFill>
        <p:spPr>
          <a:xfrm>
            <a:off x="2819520" y="4869000"/>
            <a:ext cx="1224000" cy="11620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95" name=""/>
          <p:cNvGrpSpPr/>
          <p:nvPr/>
        </p:nvGrpSpPr>
        <p:grpSpPr>
          <a:xfrm>
            <a:off x="2376360" y="1295280"/>
            <a:ext cx="1733400" cy="1685880"/>
            <a:chOff x="2376360" y="1295280"/>
            <a:chExt cx="1733400" cy="1685880"/>
          </a:xfrm>
        </p:grpSpPr>
        <p:pic>
          <p:nvPicPr>
            <p:cNvPr id="396" name="" descr=""/>
            <p:cNvPicPr/>
            <p:nvPr/>
          </p:nvPicPr>
          <p:blipFill>
            <a:blip r:embed="rId2"/>
            <a:stretch/>
          </p:blipFill>
          <p:spPr>
            <a:xfrm>
              <a:off x="2376360" y="1295280"/>
              <a:ext cx="1733400" cy="168588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397" name=""/>
            <p:cNvGrpSpPr/>
            <p:nvPr/>
          </p:nvGrpSpPr>
          <p:grpSpPr>
            <a:xfrm>
              <a:off x="3194280" y="1339560"/>
              <a:ext cx="870480" cy="1614960"/>
              <a:chOff x="3194280" y="1339560"/>
              <a:chExt cx="870480" cy="1614960"/>
            </a:xfrm>
          </p:grpSpPr>
          <p:sp>
            <p:nvSpPr>
              <p:cNvPr id="398" name=""/>
              <p:cNvSpPr/>
              <p:nvPr/>
            </p:nvSpPr>
            <p:spPr>
              <a:xfrm>
                <a:off x="3357000" y="1339560"/>
                <a:ext cx="707760" cy="1213920"/>
              </a:xfrm>
              <a:prstGeom prst="line">
                <a:avLst/>
              </a:prstGeom>
              <a:ln w="57240">
                <a:solidFill>
                  <a:srgbClr val="91919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 flipV="1">
                <a:off x="3194280" y="2526840"/>
                <a:ext cx="866880" cy="427680"/>
              </a:xfrm>
              <a:prstGeom prst="line">
                <a:avLst/>
              </a:prstGeom>
              <a:ln w="57240">
                <a:solidFill>
                  <a:srgbClr val="91919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00" name=""/>
            <p:cNvSpPr/>
            <p:nvPr/>
          </p:nvSpPr>
          <p:spPr>
            <a:xfrm>
              <a:off x="2387160" y="1299960"/>
              <a:ext cx="1626120" cy="1653840"/>
            </a:xfrm>
            <a:custGeom>
              <a:avLst/>
              <a:gdLst/>
              <a:ahLst/>
              <a:rect l="l" t="t" r="r" b="b"/>
              <a:pathLst>
                <a:path w="910" h="1042">
                  <a:moveTo>
                    <a:pt x="0" y="258"/>
                  </a:moveTo>
                  <a:lnTo>
                    <a:pt x="514" y="0"/>
                  </a:lnTo>
                  <a:lnTo>
                    <a:pt x="910" y="770"/>
                  </a:lnTo>
                  <a:lnTo>
                    <a:pt x="406" y="1042"/>
                  </a:lnTo>
                  <a:lnTo>
                    <a:pt x="0" y="258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01" name=""/>
          <p:cNvGrpSpPr/>
          <p:nvPr/>
        </p:nvGrpSpPr>
        <p:grpSpPr>
          <a:xfrm>
            <a:off x="2522520" y="3014640"/>
            <a:ext cx="1675440" cy="1655280"/>
            <a:chOff x="2522520" y="3014640"/>
            <a:chExt cx="1675440" cy="1655280"/>
          </a:xfrm>
        </p:grpSpPr>
        <p:pic>
          <p:nvPicPr>
            <p:cNvPr id="402" name="SEL" descr=""/>
            <p:cNvPicPr/>
            <p:nvPr/>
          </p:nvPicPr>
          <p:blipFill>
            <a:blip r:embed="rId3"/>
            <a:stretch/>
          </p:blipFill>
          <p:spPr>
            <a:xfrm>
              <a:off x="2634840" y="3263760"/>
              <a:ext cx="1410120" cy="12542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403" name=""/>
            <p:cNvGrpSpPr/>
            <p:nvPr/>
          </p:nvGrpSpPr>
          <p:grpSpPr>
            <a:xfrm>
              <a:off x="2522520" y="3014640"/>
              <a:ext cx="1675440" cy="1655280"/>
              <a:chOff x="2522520" y="3014640"/>
              <a:chExt cx="1675440" cy="1655280"/>
            </a:xfrm>
          </p:grpSpPr>
          <p:grpSp>
            <p:nvGrpSpPr>
              <p:cNvPr id="404" name=""/>
              <p:cNvGrpSpPr/>
              <p:nvPr/>
            </p:nvGrpSpPr>
            <p:grpSpPr>
              <a:xfrm>
                <a:off x="3328560" y="3054600"/>
                <a:ext cx="869400" cy="1615320"/>
                <a:chOff x="3328560" y="3054600"/>
                <a:chExt cx="869400" cy="1615320"/>
              </a:xfrm>
            </p:grpSpPr>
            <p:sp>
              <p:nvSpPr>
                <p:cNvPr id="405" name=""/>
                <p:cNvSpPr/>
                <p:nvPr/>
              </p:nvSpPr>
              <p:spPr>
                <a:xfrm>
                  <a:off x="3491280" y="3054600"/>
                  <a:ext cx="706680" cy="1214280"/>
                </a:xfrm>
                <a:prstGeom prst="line">
                  <a:avLst/>
                </a:prstGeom>
                <a:ln w="57240">
                  <a:solidFill>
                    <a:srgbClr val="91919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6" name=""/>
                <p:cNvSpPr/>
                <p:nvPr/>
              </p:nvSpPr>
              <p:spPr>
                <a:xfrm flipV="1">
                  <a:off x="3328560" y="4241880"/>
                  <a:ext cx="865800" cy="428040"/>
                </a:xfrm>
                <a:prstGeom prst="line">
                  <a:avLst/>
                </a:prstGeom>
                <a:ln w="57240">
                  <a:solidFill>
                    <a:srgbClr val="919191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407" name=""/>
              <p:cNvSpPr/>
              <p:nvPr/>
            </p:nvSpPr>
            <p:spPr>
              <a:xfrm>
                <a:off x="2522520" y="3014640"/>
                <a:ext cx="1623960" cy="1654200"/>
              </a:xfrm>
              <a:custGeom>
                <a:avLst/>
                <a:gdLst/>
                <a:ahLst/>
                <a:rect l="l" t="t" r="r" b="b"/>
                <a:pathLst>
                  <a:path w="910" h="1042">
                    <a:moveTo>
                      <a:pt x="0" y="258"/>
                    </a:moveTo>
                    <a:lnTo>
                      <a:pt x="514" y="0"/>
                    </a:lnTo>
                    <a:lnTo>
                      <a:pt x="910" y="770"/>
                    </a:lnTo>
                    <a:lnTo>
                      <a:pt x="406" y="1042"/>
                    </a:lnTo>
                    <a:lnTo>
                      <a:pt x="0" y="258"/>
                    </a:lnTo>
                    <a:close/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408" name=""/>
          <p:cNvSpPr/>
          <p:nvPr/>
        </p:nvSpPr>
        <p:spPr>
          <a:xfrm>
            <a:off x="771480" y="128520"/>
            <a:ext cx="8744040" cy="9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9" name=""/>
          <p:cNvSpPr/>
          <p:nvPr/>
        </p:nvSpPr>
        <p:spPr>
          <a:xfrm>
            <a:off x="926280" y="6400800"/>
            <a:ext cx="3768840" cy="30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20000"/>
              </a:lnSpc>
              <a:tabLst>
                <a:tab algn="l" pos="0"/>
                <a:tab algn="l" pos="1713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(1) 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Swap and Derivatives Association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10" name=""/>
          <p:cNvGrpSpPr/>
          <p:nvPr/>
        </p:nvGrpSpPr>
        <p:grpSpPr>
          <a:xfrm>
            <a:off x="2622600" y="4724280"/>
            <a:ext cx="1675440" cy="1655280"/>
            <a:chOff x="2622600" y="4724280"/>
            <a:chExt cx="1675440" cy="1655280"/>
          </a:xfrm>
        </p:grpSpPr>
        <p:grpSp>
          <p:nvGrpSpPr>
            <p:cNvPr id="411" name=""/>
            <p:cNvGrpSpPr/>
            <p:nvPr/>
          </p:nvGrpSpPr>
          <p:grpSpPr>
            <a:xfrm>
              <a:off x="3428640" y="4764240"/>
              <a:ext cx="869400" cy="1615320"/>
              <a:chOff x="3428640" y="4764240"/>
              <a:chExt cx="869400" cy="1615320"/>
            </a:xfrm>
          </p:grpSpPr>
          <p:sp>
            <p:nvSpPr>
              <p:cNvPr id="412" name=""/>
              <p:cNvSpPr/>
              <p:nvPr/>
            </p:nvSpPr>
            <p:spPr>
              <a:xfrm>
                <a:off x="3591360" y="4764240"/>
                <a:ext cx="706680" cy="1214280"/>
              </a:xfrm>
              <a:prstGeom prst="line">
                <a:avLst/>
              </a:prstGeom>
              <a:ln w="57240">
                <a:solidFill>
                  <a:srgbClr val="91919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3" name=""/>
              <p:cNvSpPr/>
              <p:nvPr/>
            </p:nvSpPr>
            <p:spPr>
              <a:xfrm flipV="1">
                <a:off x="3428640" y="5951520"/>
                <a:ext cx="865800" cy="428040"/>
              </a:xfrm>
              <a:prstGeom prst="line">
                <a:avLst/>
              </a:prstGeom>
              <a:ln w="57240">
                <a:solidFill>
                  <a:srgbClr val="91919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14" name=""/>
            <p:cNvSpPr/>
            <p:nvPr/>
          </p:nvSpPr>
          <p:spPr>
            <a:xfrm>
              <a:off x="2622600" y="4724280"/>
              <a:ext cx="1623960" cy="1654200"/>
            </a:xfrm>
            <a:custGeom>
              <a:avLst/>
              <a:gdLst/>
              <a:ahLst/>
              <a:rect l="l" t="t" r="r" b="b"/>
              <a:pathLst>
                <a:path w="910" h="1042">
                  <a:moveTo>
                    <a:pt x="0" y="258"/>
                  </a:moveTo>
                  <a:lnTo>
                    <a:pt x="514" y="0"/>
                  </a:lnTo>
                  <a:lnTo>
                    <a:pt x="910" y="770"/>
                  </a:lnTo>
                  <a:lnTo>
                    <a:pt x="406" y="1042"/>
                  </a:lnTo>
                  <a:lnTo>
                    <a:pt x="0" y="258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15" name=""/>
          <p:cNvSpPr/>
          <p:nvPr/>
        </p:nvSpPr>
        <p:spPr>
          <a:xfrm>
            <a:off x="1986120" y="1035000"/>
            <a:ext cx="677844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343080" indent="-343080" algn="ctr">
              <a:lnSpc>
                <a:spcPct val="85000"/>
              </a:lnSpc>
              <a:spcBef>
                <a:spcPts val="400"/>
              </a:spcBef>
              <a:tabLst>
                <a:tab algn="l" pos="0"/>
                <a:tab algn="l" pos="14288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There are three components to a financial swap transaction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" name=""/>
          <p:cNvSpPr/>
          <p:nvPr/>
        </p:nvSpPr>
        <p:spPr>
          <a:xfrm>
            <a:off x="4044960" y="1773360"/>
            <a:ext cx="4817880" cy="55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343080" indent="-343080">
              <a:lnSpc>
                <a:spcPct val="85000"/>
              </a:lnSpc>
              <a:spcBef>
                <a:spcPts val="300"/>
              </a:spcBef>
              <a:tabLst>
                <a:tab algn="l" pos="0"/>
                <a:tab algn="l" pos="14288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indices that will be used to settle the contract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4073400" y="3332160"/>
            <a:ext cx="4583160" cy="55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343080" indent="-343080">
              <a:lnSpc>
                <a:spcPct val="85000"/>
              </a:lnSpc>
              <a:spcBef>
                <a:spcPts val="300"/>
              </a:spcBef>
              <a:tabLst>
                <a:tab algn="l" pos="0"/>
                <a:tab algn="l" pos="14288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 standard ISDA</a:t>
            </a:r>
            <a:r>
              <a:rPr b="1" lang="en-US" sz="12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(1)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agreement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" name=""/>
          <p:cNvSpPr/>
          <p:nvPr/>
        </p:nvSpPr>
        <p:spPr>
          <a:xfrm>
            <a:off x="4075200" y="4829040"/>
            <a:ext cx="3970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/>
          </a:bodyPr>
          <a:p>
            <a:pPr marL="343080" indent="-343080">
              <a:lnSpc>
                <a:spcPct val="85000"/>
              </a:lnSpc>
              <a:spcBef>
                <a:spcPts val="300"/>
              </a:spcBef>
              <a:tabLst>
                <a:tab algn="l" pos="0"/>
                <a:tab algn="l" pos="14288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contract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1726920" y="75960"/>
            <a:ext cx="72961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How Do We Put Together a </a:t>
            </a: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Financial Transaction?</a:t>
            </a:r>
            <a:endParaRPr b="1" i="1" lang="en-US" sz="30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4648320" y="1812960"/>
            <a:ext cx="4822560" cy="362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$55 Billion in Sales 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1880" indent="-122040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6600"/>
                </a:solidFill>
                <a:effectLst/>
                <a:uFillTx/>
                <a:latin typeface="Frutiger 45 Light"/>
              </a:rPr>
              <a:t>-</a:t>
            </a:r>
            <a:r>
              <a:rPr b="1" lang="en-US" sz="1700" strike="noStrike" u="none">
                <a:solidFill>
                  <a:srgbClr val="0066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700" strike="noStrike" u="none">
                <a:solidFill>
                  <a:srgbClr val="006600"/>
                </a:solidFill>
                <a:effectLst/>
                <a:uFillTx/>
                <a:latin typeface="Frutiger 45 Light"/>
              </a:rPr>
              <a:t>Ranked #18, </a:t>
            </a:r>
            <a:r>
              <a:rPr b="1" i="1" lang="en-US" sz="1700" strike="noStrike" u="sng">
                <a:solidFill>
                  <a:srgbClr val="006600"/>
                </a:solidFill>
                <a:effectLst/>
                <a:uFillTx/>
                <a:latin typeface="Frutiger 45 Light"/>
              </a:rPr>
              <a:t>Fortune 500</a:t>
            </a:r>
            <a:r>
              <a:rPr b="1" lang="en-US" sz="1700" strike="noStrike" u="none">
                <a:solidFill>
                  <a:srgbClr val="006600"/>
                </a:solidFill>
                <a:effectLst/>
                <a:uFillTx/>
                <a:latin typeface="Frutiger 45 Light"/>
              </a:rPr>
              <a:t>, April 2000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$33 Billion in Assets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Largest Natural Gas Marketer in North America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Largest Electricity Marketer in North America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Largest Marketer of Newsprint &amp; Paper Risk Management Products in North America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1406520" y="271080"/>
            <a:ext cx="7661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6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North America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0" name=""/>
          <p:cNvGrpSpPr/>
          <p:nvPr/>
        </p:nvGrpSpPr>
        <p:grpSpPr>
          <a:xfrm>
            <a:off x="1060560" y="1611360"/>
            <a:ext cx="2549160" cy="4720680"/>
            <a:chOff x="1060560" y="1611360"/>
            <a:chExt cx="2549160" cy="4720680"/>
          </a:xfrm>
        </p:grpSpPr>
        <p:pic>
          <p:nvPicPr>
            <p:cNvPr id="31" name="" descr=""/>
            <p:cNvPicPr/>
            <p:nvPr/>
          </p:nvPicPr>
          <p:blipFill>
            <a:blip r:embed="rId1"/>
            <a:stretch/>
          </p:blipFill>
          <p:spPr>
            <a:xfrm>
              <a:off x="1060560" y="1611360"/>
              <a:ext cx="2540160" cy="4709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" name=""/>
            <p:cNvSpPr/>
            <p:nvPr/>
          </p:nvSpPr>
          <p:spPr>
            <a:xfrm>
              <a:off x="1060560" y="1611360"/>
              <a:ext cx="2549160" cy="4720680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3" name=""/>
          <p:cNvSpPr/>
          <p:nvPr/>
        </p:nvSpPr>
        <p:spPr>
          <a:xfrm>
            <a:off x="4441680" y="1922400"/>
            <a:ext cx="139680" cy="139680"/>
          </a:xfrm>
          <a:prstGeom prst="ellipse">
            <a:avLst/>
          </a:prstGeom>
          <a:gradFill rotWithShape="0">
            <a:gsLst>
              <a:gs pos="0">
                <a:srgbClr val="b2dd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4d4d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4441680" y="4114800"/>
            <a:ext cx="139680" cy="139680"/>
          </a:xfrm>
          <a:prstGeom prst="ellipse">
            <a:avLst/>
          </a:prstGeom>
          <a:gradFill rotWithShape="0">
            <a:gsLst>
              <a:gs pos="0">
                <a:srgbClr val="b2dd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4d4d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4441680" y="2685960"/>
            <a:ext cx="139680" cy="139680"/>
          </a:xfrm>
          <a:prstGeom prst="ellipse">
            <a:avLst/>
          </a:prstGeom>
          <a:gradFill rotWithShape="0">
            <a:gsLst>
              <a:gs pos="0">
                <a:srgbClr val="b2dd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4d4d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4441680" y="3059280"/>
            <a:ext cx="139680" cy="139680"/>
          </a:xfrm>
          <a:prstGeom prst="ellipse">
            <a:avLst/>
          </a:prstGeom>
          <a:gradFill rotWithShape="0">
            <a:gsLst>
              <a:gs pos="0">
                <a:srgbClr val="b2dd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4d4d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4441680" y="3724200"/>
            <a:ext cx="139680" cy="139680"/>
          </a:xfrm>
          <a:prstGeom prst="ellipse">
            <a:avLst/>
          </a:prstGeom>
          <a:gradFill rotWithShape="0">
            <a:gsLst>
              <a:gs pos="0">
                <a:srgbClr val="b2ddfe"/>
              </a:gs>
              <a:gs pos="100000">
                <a:srgbClr val="0091ff"/>
              </a:gs>
            </a:gsLst>
            <a:path path="rect">
              <a:fillToRect l="50000" t="50000" r="50000" b="50000"/>
            </a:path>
          </a:gradFill>
          <a:ln w="0">
            <a:noFill/>
          </a:ln>
          <a:effectLst>
            <a:outerShdw dist="17819" dir="2700000" blurRad="0" rotWithShape="0">
              <a:srgbClr val="4d4d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99760" y="837720"/>
            <a:ext cx="8744040" cy="685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EIM Asset Ownership(</a:t>
            </a:r>
            <a:endParaRPr b="1" i="1" lang="en-US" sz="26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85440" y="1828440"/>
            <a:ext cx="4629240" cy="4267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80000"/>
              </a:lnSpc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Garden State Paper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25000"/>
              </a:lnSpc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8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Purchased 3</a:t>
            </a:r>
            <a:r>
              <a:rPr b="1" lang="en-US" sz="18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rd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Q 2000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8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Located in northern New Jersey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8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200,000 tpy newsprint production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8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300,000 tpy ONP consumption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5571720" y="1828440"/>
            <a:ext cx="4629240" cy="4267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80000"/>
              </a:lnSpc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Papiers Stadacona  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80000"/>
              </a:lnSpc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(formerly Daishowa’s Quebec City Mill)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8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Purchased 1</a:t>
            </a:r>
            <a:r>
              <a:rPr b="1" lang="en-US" sz="18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st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Q 2001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8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Located in Quebec City, Canada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80000"/>
              </a:lnSpc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Production: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914400" indent="0">
              <a:lnSpc>
                <a:spcPct val="80000"/>
              </a:lnSpc>
              <a:spcBef>
                <a:spcPts val="12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387,000 tpy newsprint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914400" indent="0">
              <a:lnSpc>
                <a:spcPct val="80000"/>
              </a:lnSpc>
              <a:spcBef>
                <a:spcPts val="12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83,000 tpy directory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914400" indent="0">
              <a:lnSpc>
                <a:spcPct val="80000"/>
              </a:lnSpc>
              <a:spcBef>
                <a:spcPts val="12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45,000 tpy paperboard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1285920" y="5257800"/>
            <a:ext cx="76294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Seventh largest producer of newsprint in North America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1476360" y="3549600"/>
            <a:ext cx="883908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Pulp &amp; Paper Business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-22320" y="0"/>
            <a:ext cx="2614680" cy="6858000"/>
          </a:xfrm>
          <a:custGeom>
            <a:avLst/>
            <a:gdLst/>
            <a:ahLst/>
            <a:rect l="l" t="t" r="r" b="b"/>
            <a:pathLst>
              <a:path w="1300" h="4373">
                <a:moveTo>
                  <a:pt x="1300" y="0"/>
                </a:moveTo>
                <a:cubicBezTo>
                  <a:pt x="969" y="305"/>
                  <a:pt x="640" y="1488"/>
                  <a:pt x="640" y="2216"/>
                </a:cubicBezTo>
                <a:cubicBezTo>
                  <a:pt x="640" y="2944"/>
                  <a:pt x="998" y="4005"/>
                  <a:pt x="1285" y="4373"/>
                </a:cubicBezTo>
                <a:cubicBezTo>
                  <a:pt x="642" y="4373"/>
                  <a:pt x="0" y="4373"/>
                  <a:pt x="0" y="4373"/>
                </a:cubicBezTo>
                <a:lnTo>
                  <a:pt x="12" y="0"/>
                </a:lnTo>
                <a:lnTo>
                  <a:pt x="130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7470720" y="5859360"/>
            <a:ext cx="2811600" cy="998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5" name=""/>
          <p:cNvGrpSpPr/>
          <p:nvPr/>
        </p:nvGrpSpPr>
        <p:grpSpPr>
          <a:xfrm>
            <a:off x="5040360" y="1981080"/>
            <a:ext cx="1558080" cy="1395360"/>
            <a:chOff x="5040360" y="1981080"/>
            <a:chExt cx="1558080" cy="1395360"/>
          </a:xfrm>
        </p:grpSpPr>
        <p:pic>
          <p:nvPicPr>
            <p:cNvPr id="46" name="ENE_C_WHI" descr=""/>
            <p:cNvPicPr/>
            <p:nvPr/>
          </p:nvPicPr>
          <p:blipFill>
            <a:blip r:embed="rId2"/>
            <a:stretch/>
          </p:blipFill>
          <p:spPr>
            <a:xfrm>
              <a:off x="5040360" y="1981080"/>
              <a:ext cx="1387800" cy="13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7" name=""/>
            <p:cNvSpPr/>
            <p:nvPr/>
          </p:nvSpPr>
          <p:spPr>
            <a:xfrm>
              <a:off x="6305400" y="271080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8" name=""/>
          <p:cNvSpPr/>
          <p:nvPr/>
        </p:nvSpPr>
        <p:spPr>
          <a:xfrm>
            <a:off x="4902120" y="6566040"/>
            <a:ext cx="381240" cy="291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5394240" y="6583320"/>
            <a:ext cx="4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</a:t>
            </a:r>
            <a:fld id="{CC0AEB6C-24D0-4714-9A4C-82CA7A655888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"/>
          <p:cNvGraphicFramePr/>
          <p:nvPr/>
        </p:nvGraphicFramePr>
        <p:xfrm>
          <a:off x="380880" y="1384200"/>
          <a:ext cx="9264600" cy="5226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384200"/>
                    <a:ext cx="9264600" cy="5226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" name=""/>
          <p:cNvSpPr/>
          <p:nvPr/>
        </p:nvSpPr>
        <p:spPr>
          <a:xfrm>
            <a:off x="2884320" y="1666800"/>
            <a:ext cx="1808280" cy="558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3369960" y="1563840"/>
            <a:ext cx="1273320" cy="77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Yearly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Cumulative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3092400" y="1676520"/>
            <a:ext cx="290520" cy="245880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3092400" y="2014560"/>
            <a:ext cx="290520" cy="24588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2262960" y="228600"/>
            <a:ext cx="6573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Pulp &amp; Paper Business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4028400" y="746280"/>
            <a:ext cx="3042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 Counts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"/>
          <p:cNvGraphicFramePr/>
          <p:nvPr/>
        </p:nvGraphicFramePr>
        <p:xfrm>
          <a:off x="1652760" y="1152360"/>
          <a:ext cx="7970760" cy="5156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52760" y="1152360"/>
                    <a:ext cx="7970760" cy="5156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" name=""/>
          <p:cNvSpPr/>
          <p:nvPr/>
        </p:nvSpPr>
        <p:spPr>
          <a:xfrm>
            <a:off x="8248680" y="1679400"/>
            <a:ext cx="84600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6.7 Million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5943600" y="3154320"/>
            <a:ext cx="99072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Million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7629480" y="2435400"/>
            <a:ext cx="95112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Million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6176880" y="3878280"/>
            <a:ext cx="130356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Million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2995560" y="4627440"/>
            <a:ext cx="109872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.6    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2535120" y="5318280"/>
            <a:ext cx="1406520" cy="4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.009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1592280" y="6296040"/>
            <a:ext cx="144360" cy="128520"/>
          </a:xfrm>
          <a:prstGeom prst="diamond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1724040" y="6229440"/>
            <a:ext cx="592308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Cumulative Volume by Enron 22 Million Metric Tonnes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1117800" y="1895400"/>
            <a:ext cx="917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Newsprint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304920" y="2535120"/>
            <a:ext cx="1714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Recovered Papers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1159920" y="3289320"/>
            <a:ext cx="832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Pulps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1089000" y="4032360"/>
            <a:ext cx="942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Packaging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1519560" y="4813200"/>
            <a:ext cx="527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LWC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970200" y="5479920"/>
            <a:ext cx="1061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White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2096280" y="228600"/>
            <a:ext cx="6912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Contract Volumes to 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3374280" y="685800"/>
            <a:ext cx="3855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(Metric Tonnes) by Grade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"/>
          <p:cNvGraphicFramePr/>
          <p:nvPr/>
        </p:nvGraphicFramePr>
        <p:xfrm>
          <a:off x="457200" y="1447920"/>
          <a:ext cx="9264600" cy="5225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447920"/>
                    <a:ext cx="9264600" cy="5225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" name=""/>
          <p:cNvSpPr/>
          <p:nvPr/>
        </p:nvSpPr>
        <p:spPr>
          <a:xfrm>
            <a:off x="2926080" y="784080"/>
            <a:ext cx="510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Cumulative Notional Trade Values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2110680" y="228600"/>
            <a:ext cx="6573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Enron’s Pulp &amp; Paper Business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"/>
          <p:cNvSpPr/>
          <p:nvPr/>
        </p:nvSpPr>
        <p:spPr>
          <a:xfrm>
            <a:off x="1197000" y="3564000"/>
            <a:ext cx="910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Pulp Price Volatility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-28440" y="0"/>
            <a:ext cx="2627280" cy="6858000"/>
          </a:xfrm>
          <a:custGeom>
            <a:avLst/>
            <a:gdLst/>
            <a:ahLst/>
            <a:rect l="l" t="t" r="r" b="b"/>
            <a:pathLst>
              <a:path w="1300" h="4373">
                <a:moveTo>
                  <a:pt x="1300" y="0"/>
                </a:moveTo>
                <a:cubicBezTo>
                  <a:pt x="969" y="305"/>
                  <a:pt x="640" y="1488"/>
                  <a:pt x="640" y="2216"/>
                </a:cubicBezTo>
                <a:cubicBezTo>
                  <a:pt x="640" y="2944"/>
                  <a:pt x="998" y="4005"/>
                  <a:pt x="1285" y="4373"/>
                </a:cubicBezTo>
                <a:cubicBezTo>
                  <a:pt x="642" y="4373"/>
                  <a:pt x="0" y="4373"/>
                  <a:pt x="0" y="4373"/>
                </a:cubicBezTo>
                <a:lnTo>
                  <a:pt x="12" y="0"/>
                </a:lnTo>
                <a:lnTo>
                  <a:pt x="130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7475400" y="5856120"/>
            <a:ext cx="2811600" cy="998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3" name=""/>
          <p:cNvGrpSpPr/>
          <p:nvPr/>
        </p:nvGrpSpPr>
        <p:grpSpPr>
          <a:xfrm>
            <a:off x="5040360" y="1981080"/>
            <a:ext cx="1558080" cy="1395360"/>
            <a:chOff x="5040360" y="1981080"/>
            <a:chExt cx="1558080" cy="1395360"/>
          </a:xfrm>
        </p:grpSpPr>
        <p:pic>
          <p:nvPicPr>
            <p:cNvPr id="84" name="ENE_C_WHI" descr=""/>
            <p:cNvPicPr/>
            <p:nvPr/>
          </p:nvPicPr>
          <p:blipFill>
            <a:blip r:embed="rId2"/>
            <a:stretch/>
          </p:blipFill>
          <p:spPr>
            <a:xfrm>
              <a:off x="5040360" y="1981080"/>
              <a:ext cx="1387800" cy="13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5" name=""/>
            <p:cNvSpPr/>
            <p:nvPr/>
          </p:nvSpPr>
          <p:spPr>
            <a:xfrm>
              <a:off x="6305400" y="271080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6" name=""/>
          <p:cNvSpPr/>
          <p:nvPr/>
        </p:nvSpPr>
        <p:spPr>
          <a:xfrm>
            <a:off x="4978440" y="6603840"/>
            <a:ext cx="355680" cy="254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5394240" y="6583320"/>
            <a:ext cx="4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</a:t>
            </a:r>
            <a:fld id="{C42810F7-D3C9-4739-A496-36B0441585D8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5052960" y="3156120"/>
            <a:ext cx="181080" cy="5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66320" y="23760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Historical Ten Year RISI – NBSK &amp; NBHK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Delivered - U.S.</a:t>
            </a:r>
            <a:endParaRPr b="1" i="1" lang="en-US" sz="2400" strike="noStrike" u="none">
              <a:solidFill>
                <a:srgbClr val="000000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90" name=""/>
          <p:cNvGraphicFramePr/>
          <p:nvPr/>
        </p:nvGraphicFramePr>
        <p:xfrm>
          <a:off x="685800" y="923760"/>
          <a:ext cx="8915400" cy="5010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9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85800" y="923760"/>
                    <a:ext cx="8915400" cy="501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mcaushol</cp:lastModifiedBy>
  <cp:lastPrinted>2000-11-14T15:08:26Z</cp:lastPrinted>
  <dcterms:modified xsi:type="dcterms:W3CDTF">2001-08-13T19:29:36Z</dcterms:modified>
  <cp:revision>753</cp:revision>
  <dc:subject/>
  <dc:title>No Slide Title</dc:title>
</cp:coreProperties>
</file>