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7B9127-7AFC-495B-8B6C-93167D3BE1E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3F73B6B-9D3A-43D1-926C-828396B81D5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Health &amp; Safety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1496880" y="2406600"/>
          <a:ext cx="6224760" cy="3751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96880" y="2406600"/>
                    <a:ext cx="6224760" cy="3751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2000-02-24T13:49:27Z</dcterms:created>
  <dc:creator>LGLENN</dc:creator>
  <dc:description/>
  <dc:language>en-US</dc:language>
  <cp:lastModifiedBy>Jeffrey Keeler</cp:lastModifiedBy>
  <cp:lastPrinted>2000-05-09T16:15:23Z</cp:lastPrinted>
  <dcterms:modified xsi:type="dcterms:W3CDTF">2000-05-31T14:42:52Z</dcterms:modified>
  <cp:revision>24</cp:revision>
  <dc:subject/>
  <dc:title>No Slide Title</dc:title>
</cp:coreProperties>
</file>