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DC3D994-5C38-407F-A32C-25CB3DEFD20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FB1AB4F-4151-4E5A-84BC-58280DB39DF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3736800" y="1079640"/>
            <a:ext cx="1548000" cy="784080"/>
          </a:xfrm>
          <a:prstGeom prst="rect">
            <a:avLst/>
          </a:prstGeom>
          <a:solidFill>
            <a:srgbClr val="3333cc"/>
          </a:solidFill>
          <a:ln w="0">
            <a:noFill/>
          </a:ln>
          <a:effectLst>
            <a:outerShdw dist="17819" dir="2700000" blurRad="0" rotWithShape="0">
              <a:srgbClr val="3333cc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736800" y="1089000"/>
            <a:ext cx="1509840" cy="7747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5302080" y="5668920"/>
            <a:ext cx="1225800" cy="68256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  <a:effectLst>
            <a:outerShdw dist="12600" dir="0" blurRad="0" rotWithShape="0">
              <a:srgbClr val="3333cc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3736800" y="1079640"/>
            <a:ext cx="1519560" cy="780840"/>
          </a:xfrm>
          <a:prstGeom prst="rect">
            <a:avLst/>
          </a:prstGeom>
          <a:noFill/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5267160" y="5638680"/>
            <a:ext cx="1227240" cy="682920"/>
          </a:xfrm>
          <a:prstGeom prst="rect">
            <a:avLst/>
          </a:prstGeom>
          <a:solidFill>
            <a:srgbClr val="ffffff"/>
          </a:solidFill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2971800" y="2138400"/>
            <a:ext cx="1150920" cy="65556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  <a:effectLst>
            <a:outerShdw dist="85328" dir="1593903" blurRad="0" rotWithShape="0">
              <a:srgbClr val="3333cc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4842000" y="2138400"/>
            <a:ext cx="1225440" cy="68256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  <a:effectLst>
            <a:outerShdw dist="12600" dir="0" blurRad="0" rotWithShape="0">
              <a:srgbClr val="3333cc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 flipH="1">
            <a:off x="3549600" y="1981080"/>
            <a:ext cx="7920" cy="130320"/>
          </a:xfrm>
          <a:prstGeom prst="line">
            <a:avLst/>
          </a:prstGeom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5416560" y="1981080"/>
            <a:ext cx="1440" cy="130320"/>
          </a:xfrm>
          <a:prstGeom prst="line">
            <a:avLst/>
          </a:prstGeom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 flipH="1">
            <a:off x="3557160" y="1971720"/>
            <a:ext cx="25560" cy="11160"/>
          </a:xfrm>
          <a:prstGeom prst="line">
            <a:avLst/>
          </a:prstGeom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557520" y="1981080"/>
            <a:ext cx="939960" cy="1800"/>
          </a:xfrm>
          <a:prstGeom prst="line">
            <a:avLst/>
          </a:prstGeom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497480" y="1981080"/>
            <a:ext cx="919080" cy="1800"/>
          </a:xfrm>
          <a:prstGeom prst="line">
            <a:avLst/>
          </a:prstGeom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4959360" y="3317760"/>
            <a:ext cx="1440" cy="346320"/>
          </a:xfrm>
          <a:prstGeom prst="line">
            <a:avLst/>
          </a:prstGeom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4959360" y="3568680"/>
            <a:ext cx="130320" cy="1440"/>
          </a:xfrm>
          <a:prstGeom prst="line">
            <a:avLst/>
          </a:prstGeom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4959360" y="3708360"/>
            <a:ext cx="130320" cy="1800"/>
          </a:xfrm>
          <a:prstGeom prst="line">
            <a:avLst/>
          </a:prstGeom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4959360" y="3568680"/>
            <a:ext cx="1440" cy="139680"/>
          </a:xfrm>
          <a:prstGeom prst="line">
            <a:avLst/>
          </a:prstGeom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241440" y="3238560"/>
            <a:ext cx="3182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China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095640" y="2813040"/>
            <a:ext cx="1440" cy="1069920"/>
          </a:xfrm>
          <a:prstGeom prst="line">
            <a:avLst/>
          </a:prstGeom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095640" y="3044880"/>
            <a:ext cx="128520" cy="1440"/>
          </a:xfrm>
          <a:prstGeom prst="line">
            <a:avLst/>
          </a:prstGeom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095640" y="3184560"/>
            <a:ext cx="128520" cy="1440"/>
          </a:xfrm>
          <a:prstGeom prst="line">
            <a:avLst/>
          </a:prstGeom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095640" y="3324240"/>
            <a:ext cx="128520" cy="1440"/>
          </a:xfrm>
          <a:prstGeom prst="line">
            <a:avLst/>
          </a:prstGeom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070240" y="3809880"/>
            <a:ext cx="5598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Venezuela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089320" y="3968640"/>
            <a:ext cx="6422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Puerto Rico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5098680" y="3479760"/>
            <a:ext cx="4518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Jamaica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944800" y="2111400"/>
            <a:ext cx="1225440" cy="682560"/>
          </a:xfrm>
          <a:prstGeom prst="rect">
            <a:avLst/>
          </a:prstGeom>
          <a:solidFill>
            <a:srgbClr val="ffffff"/>
          </a:solidFill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944800" y="2111400"/>
            <a:ext cx="1225440" cy="676080"/>
          </a:xfrm>
          <a:prstGeom prst="rect">
            <a:avLst/>
          </a:prstGeom>
          <a:noFill/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964040" y="2793960"/>
            <a:ext cx="1800" cy="345960"/>
          </a:xfrm>
          <a:prstGeom prst="line">
            <a:avLst/>
          </a:prstGeom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964040" y="3044880"/>
            <a:ext cx="128520" cy="1440"/>
          </a:xfrm>
          <a:prstGeom prst="line">
            <a:avLst/>
          </a:prstGeom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964040" y="3184560"/>
            <a:ext cx="128520" cy="1440"/>
          </a:xfrm>
          <a:prstGeom prst="line">
            <a:avLst/>
          </a:prstGeom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964040" y="3324240"/>
            <a:ext cx="128520" cy="1440"/>
          </a:xfrm>
          <a:prstGeom prst="line">
            <a:avLst/>
          </a:prstGeom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4964040" y="3044880"/>
            <a:ext cx="1800" cy="139680"/>
          </a:xfrm>
          <a:prstGeom prst="line">
            <a:avLst/>
          </a:prstGeom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964040" y="3184560"/>
            <a:ext cx="1800" cy="139680"/>
          </a:xfrm>
          <a:prstGeom prst="line">
            <a:avLst/>
          </a:prstGeom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109840" y="3111480"/>
            <a:ext cx="3754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Bolivia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5109840" y="3251160"/>
            <a:ext cx="5342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Argentina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813200" y="2111400"/>
            <a:ext cx="1227240" cy="6825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4813200" y="2111400"/>
            <a:ext cx="1227240" cy="682560"/>
          </a:xfrm>
          <a:prstGeom prst="rect">
            <a:avLst/>
          </a:prstGeom>
          <a:noFill/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275920" y="171360"/>
            <a:ext cx="5346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Global Services International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503600" y="1866960"/>
            <a:ext cx="1800" cy="3797280"/>
          </a:xfrm>
          <a:prstGeom prst="line">
            <a:avLst/>
          </a:prstGeom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095640" y="3594240"/>
            <a:ext cx="128520" cy="1440"/>
          </a:xfrm>
          <a:prstGeom prst="line">
            <a:avLst/>
          </a:prstGeom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095640" y="3714840"/>
            <a:ext cx="128520" cy="1440"/>
          </a:xfrm>
          <a:prstGeom prst="line">
            <a:avLst/>
          </a:prstGeom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241440" y="3381480"/>
            <a:ext cx="10994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Dominican Republic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241440" y="3521160"/>
            <a:ext cx="4392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Panama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241080" y="3660840"/>
            <a:ext cx="12013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Guatemala/ Nicaragua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105000" y="3448080"/>
            <a:ext cx="128880" cy="1440"/>
          </a:xfrm>
          <a:prstGeom prst="line">
            <a:avLst/>
          </a:prstGeom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2868480" y="2095560"/>
            <a:ext cx="1463760" cy="64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Mariella Mahan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805280" y="2124000"/>
            <a:ext cx="1247760" cy="71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 &amp; DISTRIBUTION ASSETS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Pete Weidler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097240" y="2952720"/>
            <a:ext cx="3121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Brazil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225600" y="3803760"/>
            <a:ext cx="3247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Guam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959360" y="3854520"/>
            <a:ext cx="130320" cy="1440"/>
          </a:xfrm>
          <a:prstGeom prst="line">
            <a:avLst/>
          </a:prstGeom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4959360" y="3714840"/>
            <a:ext cx="1440" cy="139680"/>
          </a:xfrm>
          <a:prstGeom prst="line">
            <a:avLst/>
          </a:prstGeom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959360" y="3860640"/>
            <a:ext cx="1440" cy="140040"/>
          </a:xfrm>
          <a:prstGeom prst="line">
            <a:avLst/>
          </a:prstGeom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959360" y="4000680"/>
            <a:ext cx="130320" cy="1440"/>
          </a:xfrm>
          <a:prstGeom prst="line">
            <a:avLst/>
          </a:prstGeom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3234960" y="3124080"/>
            <a:ext cx="6105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Philippines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529000" y="5692680"/>
            <a:ext cx="1201680" cy="66996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  <a:effectLst>
            <a:outerShdw dist="17819" dir="2700000" blurRad="0" rotWithShape="0">
              <a:srgbClr val="3333cc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3911760" y="5681520"/>
            <a:ext cx="1226880" cy="68292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  <a:effectLst>
            <a:outerShdw dist="12600" dir="0" blurRad="0" rotWithShape="0">
              <a:srgbClr val="3333cc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111480" y="5524560"/>
            <a:ext cx="6480" cy="129960"/>
          </a:xfrm>
          <a:prstGeom prst="line">
            <a:avLst/>
          </a:prstGeom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878440" y="5524560"/>
            <a:ext cx="0" cy="111240"/>
          </a:xfrm>
          <a:prstGeom prst="line">
            <a:avLst/>
          </a:prstGeom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1720800" y="5524560"/>
            <a:ext cx="2773440" cy="1440"/>
          </a:xfrm>
          <a:prstGeom prst="line">
            <a:avLst/>
          </a:prstGeom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4494240" y="5524560"/>
            <a:ext cx="2860560" cy="1440"/>
          </a:xfrm>
          <a:prstGeom prst="line">
            <a:avLst/>
          </a:prstGeom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2500200" y="5654520"/>
            <a:ext cx="1227240" cy="6829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2500200" y="5654520"/>
            <a:ext cx="1227240" cy="682920"/>
          </a:xfrm>
          <a:prstGeom prst="rect">
            <a:avLst/>
          </a:prstGeom>
          <a:noFill/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884760" y="5654520"/>
            <a:ext cx="1225440" cy="6829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3884760" y="5654520"/>
            <a:ext cx="1225440" cy="682920"/>
          </a:xfrm>
          <a:prstGeom prst="rect">
            <a:avLst/>
          </a:prstGeom>
          <a:noFill/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1109520" y="5692680"/>
            <a:ext cx="1202040" cy="66996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  <a:effectLst>
            <a:outerShdw dist="17819" dir="2700000" blurRad="0" rotWithShape="0">
              <a:srgbClr val="3333cc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1081080" y="5654520"/>
            <a:ext cx="1227240" cy="6829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1081080" y="5654520"/>
            <a:ext cx="1227240" cy="682920"/>
          </a:xfrm>
          <a:prstGeom prst="rect">
            <a:avLst/>
          </a:prstGeom>
          <a:noFill/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738840" y="5676840"/>
            <a:ext cx="1201680" cy="669960"/>
          </a:xfrm>
          <a:prstGeom prst="rect">
            <a:avLst/>
          </a:prstGeom>
          <a:solidFill>
            <a:srgbClr val="3333cc"/>
          </a:solidFill>
          <a:ln w="9360">
            <a:solidFill>
              <a:srgbClr val="3333cc"/>
            </a:solidFill>
            <a:miter/>
          </a:ln>
          <a:effectLst>
            <a:outerShdw dist="17819" dir="2700000" blurRad="0" rotWithShape="0">
              <a:srgbClr val="3333cc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6710400" y="5638680"/>
            <a:ext cx="1227240" cy="6829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6710400" y="5638680"/>
            <a:ext cx="1227240" cy="682920"/>
          </a:xfrm>
          <a:prstGeom prst="rect">
            <a:avLst/>
          </a:prstGeom>
          <a:noFill/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flipH="1">
            <a:off x="7351200" y="5524560"/>
            <a:ext cx="3240" cy="106200"/>
          </a:xfrm>
          <a:prstGeom prst="line">
            <a:avLst/>
          </a:prstGeom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720800" y="5533920"/>
            <a:ext cx="6480" cy="125640"/>
          </a:xfrm>
          <a:prstGeom prst="line">
            <a:avLst/>
          </a:prstGeom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1119240" y="5648400"/>
            <a:ext cx="1066680" cy="44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ACCOUNTING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Jeff Sommers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2585880" y="5667480"/>
            <a:ext cx="1067040" cy="57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HUMAN RESOURCES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Scott Gilchrist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833640" y="5657760"/>
            <a:ext cx="1209960" cy="44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Bruce Lundstrom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6796080" y="5651640"/>
            <a:ext cx="1066680" cy="57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PUBLIC RELATIONS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(By EGS)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0" name=""/>
          <p:cNvGrpSpPr/>
          <p:nvPr/>
        </p:nvGrpSpPr>
        <p:grpSpPr>
          <a:xfrm>
            <a:off x="6300720" y="4387680"/>
            <a:ext cx="1382040" cy="707760"/>
            <a:chOff x="6300720" y="4387680"/>
            <a:chExt cx="1382040" cy="707760"/>
          </a:xfrm>
        </p:grpSpPr>
        <p:sp>
          <p:nvSpPr>
            <p:cNvPr id="81" name=""/>
            <p:cNvSpPr/>
            <p:nvPr/>
          </p:nvSpPr>
          <p:spPr>
            <a:xfrm>
              <a:off x="6332760" y="4425480"/>
              <a:ext cx="1350000" cy="669960"/>
            </a:xfrm>
            <a:prstGeom prst="rect">
              <a:avLst/>
            </a:prstGeom>
            <a:solidFill>
              <a:srgbClr val="3333cc"/>
            </a:solidFill>
            <a:ln w="9360">
              <a:solidFill>
                <a:srgbClr val="3333cc"/>
              </a:solidFill>
              <a:miter/>
            </a:ln>
            <a:effectLst>
              <a:outerShdw dist="17819" dir="2700000" blurRad="0" rotWithShape="0">
                <a:srgbClr val="3333c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6300720" y="4387680"/>
              <a:ext cx="1378800" cy="68256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6300720" y="4387680"/>
              <a:ext cx="1378800" cy="682560"/>
            </a:xfrm>
            <a:prstGeom prst="rect">
              <a:avLst/>
            </a:prstGeom>
            <a:noFill/>
            <a:ln w="111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6386400" y="4390560"/>
              <a:ext cx="1252440" cy="649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TGS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Argentina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Eduardo Quintana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5" name=""/>
          <p:cNvGrpSpPr/>
          <p:nvPr/>
        </p:nvGrpSpPr>
        <p:grpSpPr>
          <a:xfrm>
            <a:off x="4703760" y="4400640"/>
            <a:ext cx="1363320" cy="707760"/>
            <a:chOff x="4703760" y="4400640"/>
            <a:chExt cx="1363320" cy="707760"/>
          </a:xfrm>
        </p:grpSpPr>
        <p:sp>
          <p:nvSpPr>
            <p:cNvPr id="86" name=""/>
            <p:cNvSpPr/>
            <p:nvPr/>
          </p:nvSpPr>
          <p:spPr>
            <a:xfrm>
              <a:off x="4735440" y="4438440"/>
              <a:ext cx="1331640" cy="669960"/>
            </a:xfrm>
            <a:prstGeom prst="rect">
              <a:avLst/>
            </a:prstGeom>
            <a:solidFill>
              <a:srgbClr val="3333cc"/>
            </a:solidFill>
            <a:ln w="9360">
              <a:solidFill>
                <a:srgbClr val="3333cc"/>
              </a:solidFill>
              <a:miter/>
            </a:ln>
            <a:effectLst>
              <a:outerShdw dist="17819" dir="2700000" blurRad="0" rotWithShape="0">
                <a:srgbClr val="3333c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4703760" y="4400640"/>
              <a:ext cx="1359720" cy="68256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4703760" y="4400640"/>
              <a:ext cx="1359720" cy="682560"/>
            </a:xfrm>
            <a:prstGeom prst="rect">
              <a:avLst/>
            </a:prstGeom>
            <a:noFill/>
            <a:ln w="111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4788000" y="4403520"/>
              <a:ext cx="1235160" cy="649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ELEKTRO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Brazil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*Orlando Gonzales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0" name=""/>
          <p:cNvGrpSpPr/>
          <p:nvPr/>
        </p:nvGrpSpPr>
        <p:grpSpPr>
          <a:xfrm>
            <a:off x="2290680" y="4397400"/>
            <a:ext cx="1230480" cy="707760"/>
            <a:chOff x="2290680" y="4397400"/>
            <a:chExt cx="1230480" cy="707760"/>
          </a:xfrm>
        </p:grpSpPr>
        <p:sp>
          <p:nvSpPr>
            <p:cNvPr id="91" name=""/>
            <p:cNvSpPr/>
            <p:nvPr/>
          </p:nvSpPr>
          <p:spPr>
            <a:xfrm>
              <a:off x="2319480" y="4435200"/>
              <a:ext cx="1201680" cy="669960"/>
            </a:xfrm>
            <a:prstGeom prst="rect">
              <a:avLst/>
            </a:prstGeom>
            <a:solidFill>
              <a:srgbClr val="3333cc"/>
            </a:solidFill>
            <a:ln w="9360">
              <a:solidFill>
                <a:srgbClr val="3333cc"/>
              </a:solidFill>
              <a:miter/>
            </a:ln>
            <a:effectLst>
              <a:outerShdw dist="17819" dir="2700000" blurRad="0" rotWithShape="0">
                <a:srgbClr val="3333c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2290680" y="4397400"/>
              <a:ext cx="1227240" cy="68256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2290680" y="4397400"/>
              <a:ext cx="1227240" cy="682560"/>
            </a:xfrm>
            <a:prstGeom prst="rect">
              <a:avLst/>
            </a:prstGeom>
            <a:noFill/>
            <a:ln w="111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2367000" y="4400280"/>
              <a:ext cx="1114560" cy="649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SK ENRON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S. Korea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Darrell Kinder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5" name=""/>
          <p:cNvSpPr/>
          <p:nvPr/>
        </p:nvSpPr>
        <p:spPr>
          <a:xfrm flipH="1">
            <a:off x="5349960" y="4267080"/>
            <a:ext cx="7920" cy="149400"/>
          </a:xfrm>
          <a:prstGeom prst="line">
            <a:avLst/>
          </a:prstGeom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6953400" y="4257720"/>
            <a:ext cx="1440" cy="135000"/>
          </a:xfrm>
          <a:prstGeom prst="line">
            <a:avLst/>
          </a:prstGeom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 flipH="1">
            <a:off x="2882880" y="4267080"/>
            <a:ext cx="7920" cy="130320"/>
          </a:xfrm>
          <a:prstGeom prst="line">
            <a:avLst/>
          </a:prstGeom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1300320" y="4257720"/>
            <a:ext cx="5648040" cy="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5370480" y="5641920"/>
            <a:ext cx="1066680" cy="44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TAX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Mike Norris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5079960" y="3622680"/>
            <a:ext cx="5212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Colombia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3095640" y="3876840"/>
            <a:ext cx="138240" cy="1440"/>
          </a:xfrm>
          <a:prstGeom prst="line">
            <a:avLst/>
          </a:prstGeom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2" name=""/>
          <p:cNvGrpSpPr/>
          <p:nvPr/>
        </p:nvGrpSpPr>
        <p:grpSpPr>
          <a:xfrm>
            <a:off x="716040" y="4378320"/>
            <a:ext cx="1229760" cy="707760"/>
            <a:chOff x="716040" y="4378320"/>
            <a:chExt cx="1229760" cy="707760"/>
          </a:xfrm>
        </p:grpSpPr>
        <p:sp>
          <p:nvSpPr>
            <p:cNvPr id="103" name=""/>
            <p:cNvSpPr/>
            <p:nvPr/>
          </p:nvSpPr>
          <p:spPr>
            <a:xfrm>
              <a:off x="744480" y="4416120"/>
              <a:ext cx="1201320" cy="669960"/>
            </a:xfrm>
            <a:prstGeom prst="rect">
              <a:avLst/>
            </a:prstGeom>
            <a:solidFill>
              <a:srgbClr val="3333cc"/>
            </a:solidFill>
            <a:ln w="9360">
              <a:solidFill>
                <a:srgbClr val="3333cc"/>
              </a:solidFill>
              <a:miter/>
            </a:ln>
            <a:effectLst>
              <a:outerShdw dist="17819" dir="2700000" blurRad="0" rotWithShape="0">
                <a:srgbClr val="3333c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716040" y="4378320"/>
              <a:ext cx="1226880" cy="68256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716040" y="4378320"/>
              <a:ext cx="1226880" cy="682560"/>
            </a:xfrm>
            <a:prstGeom prst="rect">
              <a:avLst/>
            </a:prstGeom>
            <a:noFill/>
            <a:ln w="11160">
              <a:solidFill>
                <a:srgbClr val="3333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792000" y="4381200"/>
              <a:ext cx="1114200" cy="440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INDIA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Wade Cline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7" name=""/>
          <p:cNvSpPr/>
          <p:nvPr/>
        </p:nvSpPr>
        <p:spPr>
          <a:xfrm>
            <a:off x="3234960" y="3124080"/>
            <a:ext cx="6105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Philippines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3234960" y="2971800"/>
            <a:ext cx="3945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Europe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 flipH="1">
            <a:off x="1301760" y="4257720"/>
            <a:ext cx="7920" cy="129960"/>
          </a:xfrm>
          <a:prstGeom prst="line">
            <a:avLst/>
          </a:prstGeom>
          <a:ln w="11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3830760" y="1209600"/>
            <a:ext cx="1463400" cy="44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&amp; CEO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James A Hughes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2000-11-08T13:45:00Z</dcterms:created>
  <dc:creator>twrigh3</dc:creator>
  <dc:description/>
  <dc:language>en-US</dc:language>
  <cp:lastModifiedBy>sgilchr</cp:lastModifiedBy>
  <cp:lastPrinted>2001-08-30T14:20:16Z</cp:lastPrinted>
  <dcterms:modified xsi:type="dcterms:W3CDTF">2001-11-13T18:35:16Z</dcterms:modified>
  <cp:revision>25</cp:revision>
  <dc:subject/>
  <dc:title>No Slide Title</dc:title>
</cp:coreProperties>
</file>