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  <Override PartName="/ppt/_rels/presentation.xml.rels" ContentType="application/vnd.openxmlformats-package.relationships+xml"/>
  <Override PartName="/ppt/media/image1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5223B92-D9CC-4B43-9F95-DF106C015F73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B1588D78-C070-45BE-A658-3346AD5D13B5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wmf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EGPG2000" descr=""/>
          <p:cNvPicPr/>
          <p:nvPr/>
        </p:nvPicPr>
        <p:blipFill>
          <a:blip r:embed="rId1"/>
          <a:stretch/>
        </p:blipFill>
        <p:spPr>
          <a:xfrm>
            <a:off x="68400" y="304920"/>
            <a:ext cx="9075600" cy="5970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2000-05-19T14:19:33Z</dcterms:created>
  <dc:creator>msalaza</dc:creator>
  <dc:description/>
  <dc:language>en-US</dc:language>
  <cp:lastModifiedBy>msalaza</cp:lastModifiedBy>
  <dcterms:modified xsi:type="dcterms:W3CDTF">2000-05-19T14:22:52Z</dcterms:modified>
  <cp:revision>1</cp:revision>
  <dc:subject/>
  <dc:title>No Slide Title</dc:title>
</cp:coreProperties>
</file>