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27.png" ContentType="image/png"/>
  <Override PartName="/ppt/media/image26.wmf" ContentType="image/x-wmf"/>
  <Override PartName="/ppt/media/image25.wmf" ContentType="image/x-wmf"/>
  <Override PartName="/ppt/media/image24.wmf" ContentType="image/x-wmf"/>
  <Override PartName="/ppt/media/image23.png" ContentType="image/png"/>
  <Override PartName="/ppt/media/image22.wmf" ContentType="image/x-wmf"/>
  <Override PartName="/ppt/media/image59.wmf" ContentType="image/x-wmf"/>
  <Override PartName="/ppt/media/image21.wmf" ContentType="image/x-wmf"/>
  <Override PartName="/ppt/media/image58.wmf" ContentType="image/x-wmf"/>
  <Override PartName="/ppt/media/image19.wmf" ContentType="image/x-wmf"/>
  <Override PartName="/ppt/media/image17.wmf" ContentType="image/x-wmf"/>
  <Override PartName="/ppt/media/image15.wmf" ContentType="image/x-wmf"/>
  <Override PartName="/ppt/media/image14.wmf" ContentType="image/x-wmf"/>
  <Override PartName="/ppt/media/image1.png" ContentType="image/png"/>
  <Override PartName="/ppt/media/image29.wmf" ContentType="image/x-wmf"/>
  <Override PartName="/ppt/media/image31.png" ContentType="image/png"/>
  <Override PartName="/ppt/media/image2.png" ContentType="image/png"/>
  <Override PartName="/ppt/media/image30.jpeg" ContentType="image/jpeg"/>
  <Override PartName="/ppt/media/image4.png" ContentType="image/png"/>
  <Override PartName="/ppt/media/image5.png" ContentType="image/png"/>
  <Override PartName="/ppt/media/image6.png" ContentType="image/png"/>
  <Override PartName="/ppt/media/image16.wmf" ContentType="image/x-wmf"/>
  <Override PartName="/ppt/media/image7.wmf" ContentType="image/x-wmf"/>
  <Override PartName="/ppt/media/image41.png" ContentType="image/png"/>
  <Override PartName="/ppt/media/image8.png" ContentType="image/png"/>
  <Override PartName="/ppt/media/image11.wmf" ContentType="image/x-wmf"/>
  <Override PartName="/ppt/media/image48.wmf" ContentType="image/x-wmf"/>
  <Override PartName="/ppt/media/image3.png" ContentType="image/png"/>
  <Override PartName="/ppt/media/image12.png" ContentType="image/png"/>
  <Override PartName="/ppt/media/image52.wmf" ContentType="image/x-wmf"/>
  <Override PartName="/ppt/media/image39.png" ContentType="image/png"/>
  <Override PartName="/ppt/media/image45.wmf" ContentType="image/x-wmf"/>
  <Override PartName="/ppt/media/image46.wmf" ContentType="image/x-wmf"/>
  <Override PartName="/ppt/media/image49.wmf" ContentType="image/x-wmf"/>
  <Override PartName="/ppt/media/image51.wmf" ContentType="image/x-wmf"/>
  <Override PartName="/ppt/media/image50.wmf" ContentType="image/x-wmf"/>
  <Override PartName="/ppt/media/image13.wmf" ContentType="image/x-wmf"/>
  <Override PartName="/ppt/media/image28.png" ContentType="image/png"/>
  <Override PartName="/ppt/media/image42.png" ContentType="image/png"/>
  <Override PartName="/ppt/media/image53.wmf" ContentType="image/x-wmf"/>
  <Override PartName="/ppt/media/image54.wmf" ContentType="image/x-wmf"/>
  <Override PartName="/ppt/media/image55.wmf" ContentType="image/x-wmf"/>
  <Override PartName="/ppt/media/image18.wmf" ContentType="image/x-wmf"/>
  <Override PartName="/ppt/media/image44.wmf" ContentType="image/x-wmf"/>
  <Override PartName="/ppt/media/image56.wmf" ContentType="image/x-wmf"/>
  <Override PartName="/ppt/media/image40.png" ContentType="image/png"/>
  <Override PartName="/ppt/media/image38.wmf" ContentType="image/x-wmf"/>
  <Override PartName="/ppt/media/image37.wmf" ContentType="image/x-wmf"/>
  <Override PartName="/ppt/media/image36.wmf" ContentType="image/x-wmf"/>
  <Override PartName="/ppt/media/image35.wmf" ContentType="image/x-wmf"/>
  <Override PartName="/ppt/media/image34.wmf" ContentType="image/x-wmf"/>
  <Override PartName="/ppt/media/image33.wmf" ContentType="image/x-wmf"/>
  <Override PartName="/ppt/media/image32.png" ContentType="image/png"/>
  <Override PartName="/ppt/media/image10.wmf" ContentType="image/x-wmf"/>
  <Override PartName="/ppt/media/image47.wmf" ContentType="image/x-wmf"/>
  <Override PartName="/ppt/media/image9.wmf" ContentType="image/x-wmf"/>
  <Override PartName="/ppt/media/image43.png" ContentType="image/png"/>
  <Override PartName="/ppt/media/image20.wmf" ContentType="image/x-wmf"/>
  <Override PartName="/ppt/media/image57.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1.xlsx" ContentType="application/vnd.openxmlformats-officedocument.spreadsheetml.sheet"/>
  <Override PartName="/ppt/embeddings/oleObject3.docx" ContentType="application/vnd.openxmlformats-officedocument.wordprocessingml.document"/>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slide56.xml" ContentType="application/vnd.openxmlformats-officedocument.presentationml.slide+xml"/>
  <Override PartName="/ppt/slides/slide102.xml" ContentType="application/vnd.openxmlformats-officedocument.presentationml.slide+xml"/>
  <Override PartName="/ppt/slides/slide55.xml" ContentType="application/vnd.openxmlformats-officedocument.presentationml.slide+xml"/>
  <Override PartName="/ppt/slides/slide101.xml" ContentType="application/vnd.openxmlformats-officedocument.presentationml.slide+xml"/>
  <Override PartName="/ppt/slides/slide54.xml" ContentType="application/vnd.openxmlformats-officedocument.presentationml.slide+xml"/>
  <Override PartName="/ppt/slides/slide10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9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59.xml" ContentType="application/vnd.openxmlformats-officedocument.presentationml.slide+xml"/>
  <Override PartName="/ppt/slides/slide105.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58.xml" ContentType="application/vnd.openxmlformats-officedocument.presentationml.slide+xml"/>
  <Override PartName="/ppt/slides/slide104.xml" ContentType="application/vnd.openxmlformats-officedocument.presentationml.slide+xml"/>
  <Override PartName="/ppt/slides/slide2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99.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94.xml" ContentType="application/vnd.openxmlformats-officedocument.presentationml.slide+xml"/>
  <Override PartName="/ppt/slides/slide29.xml" ContentType="application/vnd.openxmlformats-officedocument.presentationml.slide+xml"/>
  <Override PartName="/ppt/slides/_rels/slide48.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96.xml.rels" ContentType="application/vnd.openxmlformats-package.relationships+xml"/>
  <Override PartName="/ppt/slides/_rels/slide82.xml.rels" ContentType="application/vnd.openxmlformats-package.relationships+xml"/>
  <Override PartName="/ppt/slides/_rels/slide17.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95.xml.rels" ContentType="application/vnd.openxmlformats-package.relationships+xml"/>
  <Override PartName="/ppt/slides/_rels/slide8.xml.rels" ContentType="application/vnd.openxmlformats-package.relationships+xml"/>
  <Override PartName="/ppt/slides/_rels/slide81.xml.rels" ContentType="application/vnd.openxmlformats-package.relationships+xml"/>
  <Override PartName="/ppt/slides/_rels/slide16.xml.rels" ContentType="application/vnd.openxmlformats-package.relationships+xml"/>
  <Override PartName="/ppt/slides/_rels/slide46.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94.xml.rels" ContentType="application/vnd.openxmlformats-package.relationships+xml"/>
  <Override PartName="/ppt/slides/_rels/slide7.xml.rels" ContentType="application/vnd.openxmlformats-package.relationships+xml"/>
  <Override PartName="/ppt/slides/_rels/slide80.xml.rels" ContentType="application/vnd.openxmlformats-package.relationships+xml"/>
  <Override PartName="/ppt/slides/_rels/slide15.xml.rels" ContentType="application/vnd.openxmlformats-package.relationships+xml"/>
  <Override PartName="/ppt/slides/_rels/slide6.xml.rels" ContentType="application/vnd.openxmlformats-package.relationships+xml"/>
  <Override PartName="/ppt/slides/_rels/slide99.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91.xml.rels" ContentType="application/vnd.openxmlformats-package.relationships+xml"/>
  <Override PartName="/ppt/slides/_rels/slide104.xml.rels" ContentType="application/vnd.openxmlformats-package.relationships+xml"/>
  <Override PartName="/ppt/slides/_rels/slide103.xml.rels" ContentType="application/vnd.openxmlformats-package.relationships+xml"/>
  <Override PartName="/ppt/slides/_rels/slide90.xml.rels" ContentType="application/vnd.openxmlformats-package.relationships+xml"/>
  <Override PartName="/ppt/slides/_rels/slide25.xml.rels" ContentType="application/vnd.openxmlformats-package.relationships+xml"/>
  <Override PartName="/ppt/slides/_rels/slide27.xml.rels" ContentType="application/vnd.openxmlformats-package.relationships+xml"/>
  <Override PartName="/ppt/slides/_rels/slide92.xml.rels" ContentType="application/vnd.openxmlformats-package.relationships+xml"/>
  <Override PartName="/ppt/slides/_rels/slide105.xml.rels" ContentType="application/vnd.openxmlformats-package.relationships+xml"/>
  <Override PartName="/ppt/slides/_rels/slide14.xml.rels" ContentType="application/vnd.openxmlformats-package.relationships+xml"/>
  <Override PartName="/ppt/slides/_rels/slide93.xml.rels" ContentType="application/vnd.openxmlformats-package.relationships+xml"/>
  <Override PartName="/ppt/slides/_rels/slide28.xml.rels" ContentType="application/vnd.openxmlformats-package.relationships+xml"/>
  <Override PartName="/ppt/slides/_rels/slide106.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5.xml.rels" ContentType="application/vnd.openxmlformats-package.relationships+xml"/>
  <Override PartName="/ppt/slides/_rels/slide74.xml.rels" ContentType="application/vnd.openxmlformats-package.relationships+xml"/>
  <Override PartName="/ppt/slides/_rels/slide86.xml.rels" ContentType="application/vnd.openxmlformats-package.relationships+xml"/>
  <Override PartName="/ppt/slides/_rels/slide75.xml.rels" ContentType="application/vnd.openxmlformats-package.relationships+xml"/>
  <Override PartName="/ppt/slides/_rels/slide87.xml.rels" ContentType="application/vnd.openxmlformats-package.relationships+xml"/>
  <Override PartName="/ppt/slides/_rels/slide76.xml.rels" ContentType="application/vnd.openxmlformats-package.relationships+xml"/>
  <Override PartName="/ppt/slides/_rels/slide88.xml.rels" ContentType="application/vnd.openxmlformats-package.relationships+xml"/>
  <Override PartName="/ppt/slides/_rels/slide59.xml.rels" ContentType="application/vnd.openxmlformats-package.relationships+xml"/>
  <Override PartName="/ppt/slides/_rels/slide30.xml.rels" ContentType="application/vnd.openxmlformats-package.relationships+xml"/>
  <Override PartName="/ppt/slides/_rels/slide67.xml.rels" ContentType="application/vnd.openxmlformats-package.relationships+xml"/>
  <Override PartName="/ppt/slides/_rels/slide31.xml.rels" ContentType="application/vnd.openxmlformats-package.relationships+xml"/>
  <Override PartName="/ppt/slides/_rels/slide68.xml.rels" ContentType="application/vnd.openxmlformats-package.relationships+xml"/>
  <Override PartName="/ppt/slides/_rels/slide32.xml.rels" ContentType="application/vnd.openxmlformats-package.relationships+xml"/>
  <Override PartName="/ppt/slides/_rels/slide69.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22.xml.rels" ContentType="application/vnd.openxmlformats-package.relationships+xml"/>
  <Override PartName="/ppt/slides/_rels/slide100.xml.rels" ContentType="application/vnd.openxmlformats-package.relationships+xml"/>
  <Override PartName="/ppt/slides/_rels/slide36.xml.rels" ContentType="application/vnd.openxmlformats-package.relationships+xml"/>
  <Override PartName="/ppt/slides/_rels/slide23.xml.rels" ContentType="application/vnd.openxmlformats-package.relationships+xml"/>
  <Override PartName="/ppt/slides/_rels/slide101.xml.rels" ContentType="application/vnd.openxmlformats-package.relationships+xml"/>
  <Override PartName="/ppt/slides/_rels/slide37.xml.rels" ContentType="application/vnd.openxmlformats-package.relationships+xml"/>
  <Override PartName="/ppt/slides/_rels/slide56.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52.xml.rels" ContentType="application/vnd.openxmlformats-package.relationships+xml"/>
  <Override PartName="/ppt/slides/_rels/slide89.xml.rels" ContentType="application/vnd.openxmlformats-package.relationships+xml"/>
  <Override PartName="/ppt/slides/_rels/slide24.xml.rels" ContentType="application/vnd.openxmlformats-package.relationships+xml"/>
  <Override PartName="/ppt/slides/_rels/slide10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77.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13.xml.rels" ContentType="application/vnd.openxmlformats-package.relationships+xml"/>
  <Override PartName="/ppt/slides/_rels/slide61.xml.rels" ContentType="application/vnd.openxmlformats-package.relationships+xml"/>
  <Override PartName="/ppt/slides/_rels/slide5.xml.rels" ContentType="application/vnd.openxmlformats-package.relationships+xml"/>
  <Override PartName="/ppt/slides/_rels/slide98.xml.rels" ContentType="application/vnd.openxmlformats-package.relationships+xml"/>
  <Override PartName="/ppt/slides/_rels/slide19.xml.rels" ContentType="application/vnd.openxmlformats-package.relationships+xml"/>
  <Override PartName="/ppt/slides/_rels/slide84.xml.rels" ContentType="application/vnd.openxmlformats-package.relationships+xml"/>
  <Override PartName="/ppt/slides/_rels/slide58.xml.rels" ContentType="application/vnd.openxmlformats-package.relationships+xml"/>
  <Override PartName="/ppt/slides/_rels/slide21.xml.rels" ContentType="application/vnd.openxmlformats-package.relationships+xml"/>
  <Override PartName="/ppt/slides/_rels/slide97.xml.rels" ContentType="application/vnd.openxmlformats-package.relationships+xml"/>
  <Override PartName="/ppt/slides/_rels/slide4.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60.xml.rels" ContentType="application/vnd.openxmlformats-package.relationships+xml"/>
  <Override PartName="/ppt/slides/_rels/slide18.xml.rels" ContentType="application/vnd.openxmlformats-package.relationships+xml"/>
  <Override PartName="/ppt/slides/_rels/slide83.xml.rels" ContentType="application/vnd.openxmlformats-package.relationships+xml"/>
  <Override PartName="/ppt/slides/_rels/slide57.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71.xml.rels" ContentType="application/vnd.openxmlformats-package.relationships+xml"/>
  <Override PartName="/ppt/slides/_rels/slide66.xml.rels" ContentType="application/vnd.openxmlformats-package.relationships+xml"/>
  <Override PartName="/ppt/slides/_rels/slide70.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slide7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3.xml" ContentType="application/vnd.openxmlformats-officedocument.presentationml.slide+xml"/>
  <Override PartName="/ppt/slides/slide106.xml" ContentType="application/vnd.openxmlformats-officedocument.presentationml.slide+xml"/>
  <Override PartName="/ppt/slides/slide78.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8.xml" ContentType="application/vnd.openxmlformats-officedocument.presentationml.slide+xml"/>
  <Override PartName="/ppt/slides/slide89.xml" ContentType="application/vnd.openxmlformats-officedocument.presentationml.slide+xml"/>
  <Override PartName="/ppt/slides/slide77.xml" ContentType="application/vnd.openxmlformats-officedocument.presentationml.slide+xml"/>
  <Override PartName="/ppt/slides/slide57.xml" ContentType="application/vnd.openxmlformats-officedocument.presentationml.slide+xml"/>
  <Override PartName="/ppt/slides/slide103.xml" ContentType="application/vnd.openxmlformats-officedocument.presentationml.slide+xml"/>
  <Override PartName="/ppt/slides/slide88.xml" ContentType="application/vnd.openxmlformats-officedocument.presentationml.slide+xml"/>
  <Override PartName="/ppt/slides/slide76.xml" ContentType="application/vnd.openxmlformats-officedocument.presentationml.slide+xml"/>
  <Override PartName="/ppt/slides/slide8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74.xml" ContentType="application/vnd.openxmlformats-officedocument.presentationml.slide+xml"/>
  <Override PartName="/ppt/slides/slide85.xml" ContentType="application/vnd.openxmlformats-officedocument.presentationml.slide+xml"/>
  <Override PartName="/ppt/slides/slide79.xml" ContentType="application/vnd.openxmlformats-officedocument.presentationml.slide+xml"/>
  <Override PartName="/ppt/slides/slide28.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92.xml" ContentType="application/vnd.openxmlformats-officedocument.presentationml.slide+xml"/>
  <Override PartName="/ppt/slides/slide27.xml" ContentType="application/vnd.openxmlformats-officedocument.presentationml.slide+xml"/>
  <Override PartName="/ppt/slides/slide91.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slides/slide96.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9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Override PartName="/ppt/slides/slide9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notesSlides/notesSlide93.xml" ContentType="application/vnd.openxmlformats-officedocument.presentationml.notesSlide+xml"/>
  <Override PartName="/ppt/notesSlides/notesSlide92.xml" ContentType="application/vnd.openxmlformats-officedocument.presentationml.notesSlide+xml"/>
  <Override PartName="/ppt/notesSlides/notesSlide96.xml" ContentType="application/vnd.openxmlformats-officedocument.presentationml.notesSlide+xml"/>
  <Override PartName="/ppt/notesSlides/notesSlide84.xml" ContentType="application/vnd.openxmlformats-officedocument.presentationml.notesSlide+xml"/>
  <Override PartName="/ppt/notesSlides/notesSlide95.xml" ContentType="application/vnd.openxmlformats-officedocument.presentationml.notesSlide+xml"/>
  <Override PartName="/ppt/notesSlides/notesSlide83.xml" ContentType="application/vnd.openxmlformats-officedocument.presentationml.notesSlide+xml"/>
  <Override PartName="/ppt/notesSlides/notesSlide35.xml" ContentType="application/vnd.openxmlformats-officedocument.presentationml.notesSlide+xml"/>
  <Override PartName="/ppt/notesSlides/notesSlide79.xml" ContentType="application/vnd.openxmlformats-officedocument.presentationml.notesSlide+xml"/>
  <Override PartName="/ppt/notesSlides/_rels/notesSlide91.xml.rels" ContentType="application/vnd.openxmlformats-package.relationships+xml"/>
  <Override PartName="/ppt/notesSlides/_rels/notesSlide89.xml.rels" ContentType="application/vnd.openxmlformats-package.relationships+xml"/>
  <Override PartName="/ppt/notesSlides/_rels/notesSlide93.xml.rels" ContentType="application/vnd.openxmlformats-package.relationships+xml"/>
  <Override PartName="/ppt/notesSlides/_rels/notesSlide92.xml.rels" ContentType="application/vnd.openxmlformats-package.relationships+xml"/>
  <Override PartName="/ppt/notesSlides/_rels/notesSlide96.xml.rels" ContentType="application/vnd.openxmlformats-package.relationships+xml"/>
  <Override PartName="/ppt/notesSlides/_rels/notesSlide84.xml.rels" ContentType="application/vnd.openxmlformats-package.relationships+xml"/>
  <Override PartName="/ppt/notesSlides/_rels/notesSlide95.xml.rels" ContentType="application/vnd.openxmlformats-package.relationships+xml"/>
  <Override PartName="/ppt/notesSlides/_rels/notesSlide83.xml.rels" ContentType="application/vnd.openxmlformats-package.relationships+xml"/>
  <Override PartName="/ppt/notesSlides/_rels/notesSlide35.xml.rels" ContentType="application/vnd.openxmlformats-package.relationships+xml"/>
  <Override PartName="/ppt/notesSlides/_rels/notesSlide79.xml.rels" ContentType="application/vnd.openxmlformats-package.relationships+xml"/>
  <Override PartName="/ppt/notesSlides/_rels/notesSlide85.xml.rels" ContentType="application/vnd.openxmlformats-package.relationships+xml"/>
  <Override PartName="/ppt/notesSlides/_rels/notesSlide86.xml.rels" ContentType="application/vnd.openxmlformats-package.relationships+xml"/>
  <Override PartName="/ppt/notesSlides/_rels/notesSlide87.xml.rels" ContentType="application/vnd.openxmlformats-package.relationships+xml"/>
  <Override PartName="/ppt/notesSlides/_rels/notesSlide90.xml.rels" ContentType="application/vnd.openxmlformats-package.relationships+xml"/>
  <Override PartName="/ppt/notesSlides/_rels/notesSlide88.xml.rels" ContentType="application/vnd.openxmlformats-package.relationship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90.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Arial"/>
            </a:endParaRPr>
          </a:p>
        </p:txBody>
      </p:sp>
      <p:sp>
        <p:nvSpPr>
          <p:cNvPr id="31"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32" name="PlaceHolder 2"/>
          <p:cNvSpPr>
            <a:spLocks noGrp="1"/>
          </p:cNvSpPr>
          <p:nvPr>
            <p:ph type="dt" idx="1"/>
          </p:nvPr>
        </p:nvSpPr>
        <p:spPr>
          <a:xfrm>
            <a:off x="388584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33" name="PlaceHolder 3"/>
          <p:cNvSpPr>
            <a:spLocks noGrp="1"/>
          </p:cNvSpPr>
          <p:nvPr>
            <p:ph type="sldImg"/>
          </p:nvPr>
        </p:nvSpPr>
        <p:spPr>
          <a:xfrm>
            <a:off x="1143000" y="685440"/>
            <a:ext cx="4572000" cy="342900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Click to move the slide</a:t>
            </a:r>
            <a:endParaRPr b="1" lang="en-US" sz="3400" strike="noStrike" u="none">
              <a:solidFill>
                <a:srgbClr val="000000"/>
              </a:solidFill>
              <a:effectLst/>
              <a:uFillTx/>
              <a:latin typeface="Arial"/>
            </a:endParaRPr>
          </a:p>
        </p:txBody>
      </p:sp>
      <p:sp>
        <p:nvSpPr>
          <p:cNvPr id="34" name="PlaceHolder 4"/>
          <p:cNvSpPr>
            <a:spLocks noGrp="1"/>
          </p:cNvSpPr>
          <p:nvPr>
            <p:ph type="body"/>
          </p:nvPr>
        </p:nvSpPr>
        <p:spPr>
          <a:xfrm>
            <a:off x="914400" y="4343400"/>
            <a:ext cx="50292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Click to edit the notes format</a:t>
            </a:r>
            <a:endParaRPr b="0" lang="en-US" sz="1200" strike="noStrike" u="none">
              <a:solidFill>
                <a:srgbClr val="000000"/>
              </a:solidFill>
              <a:effectLst/>
              <a:uFillTx/>
              <a:latin typeface="Arial"/>
            </a:endParaRPr>
          </a:p>
        </p:txBody>
      </p:sp>
      <p:sp>
        <p:nvSpPr>
          <p:cNvPr id="35" name="PlaceHolder 5"/>
          <p:cNvSpPr>
            <a:spLocks noGrp="1"/>
          </p:cNvSpPr>
          <p:nvPr>
            <p:ph type="ftr" idx="2"/>
          </p:nvPr>
        </p:nvSpPr>
        <p:spPr>
          <a:xfrm>
            <a:off x="-360" y="8686800"/>
            <a:ext cx="2971800" cy="457200"/>
          </a:xfrm>
          <a:prstGeom prst="rect">
            <a:avLst/>
          </a:prstGeom>
          <a:noFill/>
          <a:ln w="0">
            <a:noFill/>
          </a:ln>
        </p:spPr>
        <p:txBody>
          <a:bodyPr lIns="90000" rIns="90000" tIns="46800" bIns="46800" anchor="b">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36" name="PlaceHolder 6"/>
          <p:cNvSpPr>
            <a:spLocks noGrp="1"/>
          </p:cNvSpPr>
          <p:nvPr>
            <p:ph type="sldNum" idx="3"/>
          </p:nvPr>
        </p:nvSpPr>
        <p:spPr>
          <a:xfrm>
            <a:off x="3885840" y="868680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31C7F80-D788-48FC-9046-85F3749755FB}"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2.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4"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28CFD9B-E3F9-4468-80D4-22E2192BDBDB}"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755"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756"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757"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758" name="PlaceHolder 1"/>
          <p:cNvSpPr>
            <a:spLocks noGrp="1"/>
          </p:cNvSpPr>
          <p:nvPr>
            <p:ph type="body"/>
          </p:nvPr>
        </p:nvSpPr>
        <p:spPr>
          <a:xfrm>
            <a:off x="912600" y="4341960"/>
            <a:ext cx="5019480" cy="41083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759" name="PlaceHolder 2"/>
          <p:cNvSpPr>
            <a:spLocks noGrp="1"/>
          </p:cNvSpPr>
          <p:nvPr>
            <p:ph type="sldImg"/>
          </p:nvPr>
        </p:nvSpPr>
        <p:spPr>
          <a:xfrm>
            <a:off x="1228680" y="682560"/>
            <a:ext cx="4475160" cy="3355920"/>
          </a:xfrm>
          <a:prstGeom prst="rect">
            <a:avLst/>
          </a:prstGeom>
          <a:ln w="0">
            <a:noFill/>
          </a:ln>
        </p:spPr>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0"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739868C-6C52-48B1-BC56-2371FB39E665}"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761"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762"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763"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764" name="PlaceHolder 1"/>
          <p:cNvSpPr>
            <a:spLocks noGrp="1"/>
          </p:cNvSpPr>
          <p:nvPr>
            <p:ph type="sldImg"/>
          </p:nvPr>
        </p:nvSpPr>
        <p:spPr>
          <a:xfrm>
            <a:off x="1177920" y="700200"/>
            <a:ext cx="4529160" cy="3396960"/>
          </a:xfrm>
          <a:prstGeom prst="rect">
            <a:avLst/>
          </a:prstGeom>
          <a:ln w="0">
            <a:noFill/>
          </a:ln>
        </p:spPr>
      </p:sp>
      <p:sp>
        <p:nvSpPr>
          <p:cNvPr id="5765" name="PlaceHolder 2"/>
          <p:cNvSpPr>
            <a:spLocks noGrp="1"/>
          </p:cNvSpPr>
          <p:nvPr>
            <p:ph type="body"/>
          </p:nvPr>
        </p:nvSpPr>
        <p:spPr>
          <a:xfrm>
            <a:off x="905040" y="4349880"/>
            <a:ext cx="5047920" cy="40939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6"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4723177-E566-43C6-AE69-5A4E909057B8}"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767"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768"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769"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770" name="PlaceHolder 1"/>
          <p:cNvSpPr>
            <a:spLocks noGrp="1"/>
          </p:cNvSpPr>
          <p:nvPr>
            <p:ph type="sldImg"/>
          </p:nvPr>
        </p:nvSpPr>
        <p:spPr>
          <a:xfrm>
            <a:off x="1177920" y="700200"/>
            <a:ext cx="4529160" cy="3396960"/>
          </a:xfrm>
          <a:prstGeom prst="rect">
            <a:avLst/>
          </a:prstGeom>
          <a:ln w="0">
            <a:noFill/>
          </a:ln>
        </p:spPr>
      </p:sp>
      <p:sp>
        <p:nvSpPr>
          <p:cNvPr id="5771"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2"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64BD384-45EF-47DE-B20D-4740E77082C8}"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773"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774"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775"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776" name="PlaceHolder 1"/>
          <p:cNvSpPr>
            <a:spLocks noGrp="1"/>
          </p:cNvSpPr>
          <p:nvPr>
            <p:ph type="sldImg"/>
          </p:nvPr>
        </p:nvSpPr>
        <p:spPr>
          <a:xfrm>
            <a:off x="1177920" y="700200"/>
            <a:ext cx="4529160" cy="3396960"/>
          </a:xfrm>
          <a:prstGeom prst="rect">
            <a:avLst/>
          </a:prstGeom>
          <a:ln w="0">
            <a:noFill/>
          </a:ln>
        </p:spPr>
      </p:sp>
      <p:sp>
        <p:nvSpPr>
          <p:cNvPr id="5777"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8"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2558089-87F2-4BDC-A0A9-3DD44E5DA369}"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779"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780"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781"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782" name="PlaceHolder 1"/>
          <p:cNvSpPr>
            <a:spLocks noGrp="1"/>
          </p:cNvSpPr>
          <p:nvPr>
            <p:ph type="sldImg"/>
          </p:nvPr>
        </p:nvSpPr>
        <p:spPr>
          <a:xfrm>
            <a:off x="1179360" y="700200"/>
            <a:ext cx="4529160" cy="3396960"/>
          </a:xfrm>
          <a:prstGeom prst="rect">
            <a:avLst/>
          </a:prstGeom>
          <a:ln w="0">
            <a:noFill/>
          </a:ln>
        </p:spPr>
      </p:sp>
      <p:sp>
        <p:nvSpPr>
          <p:cNvPr id="5783"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4"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108EB6C-4C16-4FA2-A6AB-2469C99A00A8}"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785"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786"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787"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788" name="PlaceHolder 1"/>
          <p:cNvSpPr>
            <a:spLocks noGrp="1"/>
          </p:cNvSpPr>
          <p:nvPr>
            <p:ph type="sldImg"/>
          </p:nvPr>
        </p:nvSpPr>
        <p:spPr>
          <a:xfrm>
            <a:off x="1177920" y="700200"/>
            <a:ext cx="4529160" cy="3396960"/>
          </a:xfrm>
          <a:prstGeom prst="rect">
            <a:avLst/>
          </a:prstGeom>
          <a:ln w="0">
            <a:noFill/>
          </a:ln>
        </p:spPr>
      </p:sp>
      <p:sp>
        <p:nvSpPr>
          <p:cNvPr id="5789"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0"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46B07AB-7475-45AF-ABBD-6A0D6C47C398}"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791"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792"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793"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794" name="PlaceHolder 1"/>
          <p:cNvSpPr>
            <a:spLocks noGrp="1"/>
          </p:cNvSpPr>
          <p:nvPr>
            <p:ph type="sldImg"/>
          </p:nvPr>
        </p:nvSpPr>
        <p:spPr>
          <a:xfrm>
            <a:off x="1177920" y="700200"/>
            <a:ext cx="4529160" cy="3396960"/>
          </a:xfrm>
          <a:prstGeom prst="rect">
            <a:avLst/>
          </a:prstGeom>
          <a:ln w="0">
            <a:noFill/>
          </a:ln>
        </p:spPr>
      </p:sp>
      <p:sp>
        <p:nvSpPr>
          <p:cNvPr id="5795"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6"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7938E5-3D5A-4EEA-9212-CE74BF7A25B1}"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797"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798"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799"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800" name="PlaceHolder 1"/>
          <p:cNvSpPr>
            <a:spLocks noGrp="1"/>
          </p:cNvSpPr>
          <p:nvPr>
            <p:ph type="sldImg"/>
          </p:nvPr>
        </p:nvSpPr>
        <p:spPr>
          <a:xfrm>
            <a:off x="1177920" y="700200"/>
            <a:ext cx="4529160" cy="3396960"/>
          </a:xfrm>
          <a:prstGeom prst="rect">
            <a:avLst/>
          </a:prstGeom>
          <a:ln w="0">
            <a:noFill/>
          </a:ln>
        </p:spPr>
      </p:sp>
      <p:sp>
        <p:nvSpPr>
          <p:cNvPr id="5801"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2"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923B49B-1481-4434-9410-A87D58DBBD18}"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803"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804"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805"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806" name="PlaceHolder 1"/>
          <p:cNvSpPr>
            <a:spLocks noGrp="1"/>
          </p:cNvSpPr>
          <p:nvPr>
            <p:ph type="sldImg"/>
          </p:nvPr>
        </p:nvSpPr>
        <p:spPr>
          <a:xfrm>
            <a:off x="1177920" y="700200"/>
            <a:ext cx="4529160" cy="3396960"/>
          </a:xfrm>
          <a:prstGeom prst="rect">
            <a:avLst/>
          </a:prstGeom>
          <a:ln w="0">
            <a:noFill/>
          </a:ln>
        </p:spPr>
      </p:sp>
      <p:sp>
        <p:nvSpPr>
          <p:cNvPr id="5807"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8"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3EFCACF-AD9B-48E4-A3E2-4526217F8434}"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809"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810"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811"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812" name="PlaceHolder 1"/>
          <p:cNvSpPr>
            <a:spLocks noGrp="1"/>
          </p:cNvSpPr>
          <p:nvPr>
            <p:ph type="sldImg"/>
          </p:nvPr>
        </p:nvSpPr>
        <p:spPr>
          <a:xfrm>
            <a:off x="1177920" y="700200"/>
            <a:ext cx="4529160" cy="3396960"/>
          </a:xfrm>
          <a:prstGeom prst="rect">
            <a:avLst/>
          </a:prstGeom>
          <a:ln w="0">
            <a:noFill/>
          </a:ln>
        </p:spPr>
      </p:sp>
      <p:sp>
        <p:nvSpPr>
          <p:cNvPr id="5813"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4"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B001590-95FB-4B15-9415-7B130EC4C9C6}"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815"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816"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817"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818" name="PlaceHolder 1"/>
          <p:cNvSpPr>
            <a:spLocks noGrp="1"/>
          </p:cNvSpPr>
          <p:nvPr>
            <p:ph type="sldImg"/>
          </p:nvPr>
        </p:nvSpPr>
        <p:spPr>
          <a:xfrm>
            <a:off x="1177920" y="700200"/>
            <a:ext cx="4529160" cy="3396960"/>
          </a:xfrm>
          <a:prstGeom prst="rect">
            <a:avLst/>
          </a:prstGeom>
          <a:ln w="0">
            <a:noFill/>
          </a:ln>
        </p:spPr>
      </p:sp>
      <p:sp>
        <p:nvSpPr>
          <p:cNvPr id="5819"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9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0"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C1DAE05-92DB-46EF-919A-1A79DB12C52E}"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821"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822"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823"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824" name="PlaceHolder 1"/>
          <p:cNvSpPr>
            <a:spLocks noGrp="1"/>
          </p:cNvSpPr>
          <p:nvPr>
            <p:ph type="sldImg"/>
          </p:nvPr>
        </p:nvSpPr>
        <p:spPr>
          <a:xfrm>
            <a:off x="1177920" y="700200"/>
            <a:ext cx="4529160" cy="3396960"/>
          </a:xfrm>
          <a:prstGeom prst="rect">
            <a:avLst/>
          </a:prstGeom>
          <a:ln w="0">
            <a:noFill/>
          </a:ln>
        </p:spPr>
      </p:sp>
      <p:sp>
        <p:nvSpPr>
          <p:cNvPr id="5825"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6"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E84E5F9-DEF4-4D9F-9461-AD6DDC3E7726}"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827"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828"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829"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830" name="PlaceHolder 1"/>
          <p:cNvSpPr>
            <a:spLocks noGrp="1"/>
          </p:cNvSpPr>
          <p:nvPr>
            <p:ph type="sldImg"/>
          </p:nvPr>
        </p:nvSpPr>
        <p:spPr>
          <a:xfrm>
            <a:off x="1157400" y="696960"/>
            <a:ext cx="4529160" cy="3397320"/>
          </a:xfrm>
          <a:prstGeom prst="rect">
            <a:avLst/>
          </a:prstGeom>
          <a:ln w="0">
            <a:noFill/>
          </a:ln>
        </p:spPr>
      </p:sp>
      <p:sp>
        <p:nvSpPr>
          <p:cNvPr id="5831"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2"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7139D7D-3F4B-43E9-AFD1-D3FC1922491C}"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833"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834"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835"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836" name="PlaceHolder 1"/>
          <p:cNvSpPr>
            <a:spLocks noGrp="1"/>
          </p:cNvSpPr>
          <p:nvPr>
            <p:ph type="sldImg"/>
          </p:nvPr>
        </p:nvSpPr>
        <p:spPr>
          <a:xfrm>
            <a:off x="1177920" y="700200"/>
            <a:ext cx="4529160" cy="3396960"/>
          </a:xfrm>
          <a:prstGeom prst="rect">
            <a:avLst/>
          </a:prstGeom>
          <a:ln w="0">
            <a:noFill/>
          </a:ln>
        </p:spPr>
      </p:sp>
      <p:sp>
        <p:nvSpPr>
          <p:cNvPr id="5837"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8"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B45106A-B8A0-44A4-A530-E713B16BC1B9}"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5839"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5840"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5841"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5842" name="PlaceHolder 1"/>
          <p:cNvSpPr>
            <a:spLocks noGrp="1"/>
          </p:cNvSpPr>
          <p:nvPr>
            <p:ph type="sldImg"/>
          </p:nvPr>
        </p:nvSpPr>
        <p:spPr>
          <a:xfrm>
            <a:off x="1177920" y="700200"/>
            <a:ext cx="4529160" cy="3396960"/>
          </a:xfrm>
          <a:prstGeom prst="rect">
            <a:avLst/>
          </a:prstGeom>
          <a:ln w="0">
            <a:noFill/>
          </a:ln>
        </p:spPr>
      </p:sp>
      <p:sp>
        <p:nvSpPr>
          <p:cNvPr id="5843" name="PlaceHolder 2"/>
          <p:cNvSpPr>
            <a:spLocks noGrp="1"/>
          </p:cNvSpPr>
          <p:nvPr>
            <p:ph type="body"/>
          </p:nvPr>
        </p:nvSpPr>
        <p:spPr>
          <a:xfrm>
            <a:off x="905040" y="4349880"/>
            <a:ext cx="5047920" cy="409392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7" name="PlaceHolder 1"/>
          <p:cNvSpPr>
            <a:spLocks noGrp="1"/>
          </p:cNvSpPr>
          <p:nvPr>
            <p:ph type="title"/>
          </p:nvPr>
        </p:nvSpPr>
        <p:spPr>
          <a:xfrm>
            <a:off x="1244520" y="236880"/>
            <a:ext cx="7213680" cy="612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400" strike="noStrike" u="none">
              <a:solidFill>
                <a:srgbClr val="000000"/>
              </a:solidFill>
              <a:effectLst/>
              <a:uFillTx/>
              <a:latin typeface="Arial"/>
            </a:endParaRPr>
          </a:p>
        </p:txBody>
      </p:sp>
      <p:sp>
        <p:nvSpPr>
          <p:cNvPr id="18" name="PlaceHolder 2"/>
          <p:cNvSpPr>
            <a:spLocks noGrp="1"/>
          </p:cNvSpPr>
          <p:nvPr>
            <p:ph/>
          </p:nvPr>
        </p:nvSpPr>
        <p:spPr>
          <a:xfrm>
            <a:off x="1384200" y="1351080"/>
            <a:ext cx="3452040" cy="474480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19" name="PlaceHolder 3"/>
          <p:cNvSpPr>
            <a:spLocks noGrp="1"/>
          </p:cNvSpPr>
          <p:nvPr>
            <p:ph/>
          </p:nvPr>
        </p:nvSpPr>
        <p:spPr>
          <a:xfrm>
            <a:off x="5009400" y="1351080"/>
            <a:ext cx="3452040" cy="474480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ClipArt" preserve="1">
  <p:cSld name="Default">
    <p:spTree>
      <p:nvGrpSpPr>
        <p:cNvPr id="1" name=""/>
        <p:cNvGrpSpPr/>
        <p:nvPr/>
      </p:nvGrpSpPr>
      <p:grpSpPr>
        <a:xfrm>
          <a:off x="0" y="0"/>
          <a:ext cx="0" cy="0"/>
          <a:chOff x="0" y="0"/>
          <a:chExt cx="0" cy="0"/>
        </a:xfrm>
      </p:grpSpPr>
      <p:sp>
        <p:nvSpPr>
          <p:cNvPr id="20" name="PlaceHolder 1"/>
          <p:cNvSpPr>
            <a:spLocks noGrp="1"/>
          </p:cNvSpPr>
          <p:nvPr>
            <p:ph type="title"/>
          </p:nvPr>
        </p:nvSpPr>
        <p:spPr>
          <a:xfrm>
            <a:off x="1244520" y="236880"/>
            <a:ext cx="7213680" cy="612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400" strike="noStrike" u="none">
              <a:solidFill>
                <a:srgbClr val="000000"/>
              </a:solidFill>
              <a:effectLst/>
              <a:uFillTx/>
              <a:latin typeface="Arial"/>
            </a:endParaRPr>
          </a:p>
        </p:txBody>
      </p:sp>
      <p:sp>
        <p:nvSpPr>
          <p:cNvPr id="21" name="PlaceHolder 2"/>
          <p:cNvSpPr>
            <a:spLocks noGrp="1"/>
          </p:cNvSpPr>
          <p:nvPr>
            <p:ph/>
          </p:nvPr>
        </p:nvSpPr>
        <p:spPr>
          <a:xfrm>
            <a:off x="1384200" y="1351080"/>
            <a:ext cx="7074000" cy="474480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22" name="PlaceHolder 3"/>
          <p:cNvSpPr>
            <a:spLocks noGrp="1"/>
          </p:cNvSpPr>
          <p:nvPr>
            <p:ph/>
          </p:nvPr>
        </p:nvSpPr>
        <p:spPr>
          <a:xfrm>
            <a:off x="1384200" y="1351080"/>
            <a:ext cx="7074000" cy="474480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23" name="PlaceHolder 1"/>
          <p:cNvSpPr>
            <a:spLocks noGrp="1"/>
          </p:cNvSpPr>
          <p:nvPr>
            <p:ph type="title"/>
          </p:nvPr>
        </p:nvSpPr>
        <p:spPr>
          <a:xfrm>
            <a:off x="1244520" y="236880"/>
            <a:ext cx="7213680" cy="612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400" strike="noStrike" u="none">
              <a:solidFill>
                <a:srgbClr val="000000"/>
              </a:solidFill>
              <a:effectLst/>
              <a:uFillTx/>
              <a:latin typeface="Arial"/>
            </a:endParaRPr>
          </a:p>
        </p:txBody>
      </p:sp>
      <p:sp>
        <p:nvSpPr>
          <p:cNvPr id="24" name="PlaceHolder 2"/>
          <p:cNvSpPr>
            <a:spLocks noGrp="1"/>
          </p:cNvSpPr>
          <p:nvPr>
            <p:ph/>
          </p:nvPr>
        </p:nvSpPr>
        <p:spPr>
          <a:xfrm>
            <a:off x="1384200" y="1351080"/>
            <a:ext cx="7074000" cy="474480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25" name="PlaceHolder 1"/>
          <p:cNvSpPr>
            <a:spLocks noGrp="1"/>
          </p:cNvSpPr>
          <p:nvPr>
            <p:ph type="title"/>
          </p:nvPr>
        </p:nvSpPr>
        <p:spPr>
          <a:xfrm>
            <a:off x="1244520" y="236880"/>
            <a:ext cx="7213680" cy="612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400" strike="noStrike" u="none">
              <a:solidFill>
                <a:srgbClr val="000000"/>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26" name="PlaceHolder 1"/>
          <p:cNvSpPr>
            <a:spLocks noGrp="1"/>
          </p:cNvSpPr>
          <p:nvPr>
            <p:ph type="title"/>
          </p:nvPr>
        </p:nvSpPr>
        <p:spPr>
          <a:xfrm>
            <a:off x="1244520" y="236880"/>
            <a:ext cx="7213680" cy="612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400" strike="noStrike" u="none">
              <a:solidFill>
                <a:srgbClr val="000000"/>
              </a:solidFill>
              <a:effectLst/>
              <a:uFillTx/>
              <a:latin typeface="Arial"/>
            </a:endParaRPr>
          </a:p>
        </p:txBody>
      </p:sp>
      <p:sp>
        <p:nvSpPr>
          <p:cNvPr id="27" name="PlaceHolder 2"/>
          <p:cNvSpPr>
            <a:spLocks noGrp="1"/>
          </p:cNvSpPr>
          <p:nvPr>
            <p:ph/>
          </p:nvPr>
        </p:nvSpPr>
        <p:spPr>
          <a:xfrm>
            <a:off x="1384200" y="1351080"/>
            <a:ext cx="7074000" cy="474480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28" name="PlaceHolder 1"/>
          <p:cNvSpPr>
            <a:spLocks noGrp="1"/>
          </p:cNvSpPr>
          <p:nvPr>
            <p:ph type="title"/>
          </p:nvPr>
        </p:nvSpPr>
        <p:spPr>
          <a:xfrm>
            <a:off x="1244520" y="236880"/>
            <a:ext cx="7213680" cy="612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400" strike="noStrike" u="none">
              <a:solidFill>
                <a:srgbClr val="000000"/>
              </a:solidFill>
              <a:effectLst/>
              <a:uFillTx/>
              <a:latin typeface="Arial"/>
            </a:endParaRPr>
          </a:p>
        </p:txBody>
      </p:sp>
      <p:sp>
        <p:nvSpPr>
          <p:cNvPr id="29" name="PlaceHolder 2"/>
          <p:cNvSpPr>
            <a:spLocks noGrp="1"/>
          </p:cNvSpPr>
          <p:nvPr>
            <p:ph type="subTitle"/>
          </p:nvPr>
        </p:nvSpPr>
        <p:spPr>
          <a:xfrm>
            <a:off x="1384200" y="1351080"/>
            <a:ext cx="7074000" cy="4744800"/>
          </a:xfrm>
          <a:prstGeom prst="rect">
            <a:avLst/>
          </a:prstGeom>
          <a:noFill/>
          <a:ln w="0">
            <a:noFill/>
          </a:ln>
        </p:spPr>
        <p:txBody>
          <a:bodyPr lIns="0" rIns="0" tIns="0" bIns="0" anchor="ctr">
            <a:spAutoFit/>
          </a:bodyPr>
          <a:p>
            <a:pPr indent="0" algn="ctr">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world_full" descr=""/>
          <p:cNvPicPr/>
          <p:nvPr/>
        </p:nvPicPr>
        <p:blipFill>
          <a:blip r:embed="rId2"/>
          <a:srcRect l="45178" t="17625" r="48711" b="22375"/>
          <a:stretch/>
        </p:blipFill>
        <p:spPr>
          <a:xfrm>
            <a:off x="0" y="0"/>
            <a:ext cx="932040" cy="6858000"/>
          </a:xfrm>
          <a:prstGeom prst="rect">
            <a:avLst/>
          </a:prstGeom>
          <a:noFill/>
          <a:ln w="0">
            <a:noFill/>
          </a:ln>
        </p:spPr>
      </p:pic>
      <p:sp>
        <p:nvSpPr>
          <p:cNvPr id="1" name="PlaceHolder 1"/>
          <p:cNvSpPr>
            <a:spLocks noGrp="1"/>
          </p:cNvSpPr>
          <p:nvPr>
            <p:ph type="title"/>
          </p:nvPr>
        </p:nvSpPr>
        <p:spPr>
          <a:xfrm>
            <a:off x="1244520" y="33156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Click to edit the title text format</a:t>
            </a:r>
            <a:endParaRPr b="1" lang="en-US" sz="3400" strike="noStrike" u="none">
              <a:solidFill>
                <a:srgbClr val="000000"/>
              </a:solidFill>
              <a:effectLst/>
              <a:uFillTx/>
              <a:latin typeface="Arial"/>
            </a:endParaRPr>
          </a:p>
        </p:txBody>
      </p:sp>
      <p:sp>
        <p:nvSpPr>
          <p:cNvPr id="2" name="PlaceHolder 2"/>
          <p:cNvSpPr>
            <a:spLocks noGrp="1"/>
          </p:cNvSpPr>
          <p:nvPr>
            <p:ph type="body"/>
          </p:nvPr>
        </p:nvSpPr>
        <p:spPr>
          <a:xfrm>
            <a:off x="1384200" y="1351080"/>
            <a:ext cx="7074000" cy="4744800"/>
          </a:xfrm>
          <a:prstGeom prst="rect">
            <a:avLst/>
          </a:prstGeom>
          <a:noFill/>
          <a:ln w="0">
            <a:noFill/>
          </a:ln>
        </p:spPr>
        <p:txBody>
          <a:bodyPr lIns="90000" rIns="90000" tIns="46800" bIns="46800" anchor="t">
            <a:normAutofit/>
          </a:bodyPr>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grpSp>
        <p:nvGrpSpPr>
          <p:cNvPr id="3" name=""/>
          <p:cNvGrpSpPr/>
          <p:nvPr/>
        </p:nvGrpSpPr>
        <p:grpSpPr>
          <a:xfrm>
            <a:off x="76320" y="5657760"/>
            <a:ext cx="752400" cy="752040"/>
            <a:chOff x="76320" y="5657760"/>
            <a:chExt cx="752400" cy="752040"/>
          </a:xfrm>
        </p:grpSpPr>
        <p:grpSp>
          <p:nvGrpSpPr>
            <p:cNvPr id="4" name=""/>
            <p:cNvGrpSpPr/>
            <p:nvPr/>
          </p:nvGrpSpPr>
          <p:grpSpPr>
            <a:xfrm>
              <a:off x="76320" y="5935680"/>
              <a:ext cx="752400" cy="474120"/>
              <a:chOff x="76320" y="5935680"/>
              <a:chExt cx="752400" cy="474120"/>
            </a:xfrm>
          </p:grpSpPr>
          <p:sp>
            <p:nvSpPr>
              <p:cNvPr id="5" name=""/>
              <p:cNvSpPr/>
              <p:nvPr/>
            </p:nvSpPr>
            <p:spPr>
              <a:xfrm>
                <a:off x="76320" y="5937480"/>
                <a:ext cx="150840" cy="15012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 name=""/>
              <p:cNvSpPr/>
              <p:nvPr/>
            </p:nvSpPr>
            <p:spPr>
              <a:xfrm>
                <a:off x="149400" y="6010920"/>
                <a:ext cx="160200" cy="16020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 name=""/>
              <p:cNvSpPr/>
              <p:nvPr/>
            </p:nvSpPr>
            <p:spPr>
              <a:xfrm>
                <a:off x="389880" y="6251040"/>
                <a:ext cx="159840" cy="1587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 name=""/>
              <p:cNvSpPr/>
              <p:nvPr/>
            </p:nvSpPr>
            <p:spPr>
              <a:xfrm>
                <a:off x="327960" y="6186600"/>
                <a:ext cx="6840" cy="244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9" name=""/>
              <p:cNvSpPr/>
              <p:nvPr/>
            </p:nvSpPr>
            <p:spPr>
              <a:xfrm>
                <a:off x="327960" y="6094440"/>
                <a:ext cx="48600" cy="9540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 name=""/>
              <p:cNvSpPr/>
              <p:nvPr/>
            </p:nvSpPr>
            <p:spPr>
              <a:xfrm>
                <a:off x="233280" y="6096960"/>
                <a:ext cx="94680" cy="1551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 name=""/>
              <p:cNvSpPr/>
              <p:nvPr/>
            </p:nvSpPr>
            <p:spPr>
              <a:xfrm>
                <a:off x="389520" y="6186600"/>
                <a:ext cx="64080" cy="12024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 name=""/>
              <p:cNvSpPr/>
              <p:nvPr/>
            </p:nvSpPr>
            <p:spPr>
              <a:xfrm>
                <a:off x="326160" y="6193440"/>
                <a:ext cx="63720" cy="1206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 name=""/>
              <p:cNvSpPr/>
              <p:nvPr/>
            </p:nvSpPr>
            <p:spPr>
              <a:xfrm>
                <a:off x="529200" y="5935680"/>
                <a:ext cx="299520" cy="37872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14" name=""/>
            <p:cNvSpPr/>
            <p:nvPr/>
          </p:nvSpPr>
          <p:spPr>
            <a:xfrm>
              <a:off x="173160" y="5657760"/>
              <a:ext cx="378360" cy="37800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 name=""/>
            <p:cNvSpPr/>
            <p:nvPr/>
          </p:nvSpPr>
          <p:spPr>
            <a:xfrm>
              <a:off x="393480" y="5796360"/>
              <a:ext cx="297720" cy="37908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16" name=""/>
          <p:cNvSpPr/>
          <p:nvPr/>
        </p:nvSpPr>
        <p:spPr>
          <a:xfrm>
            <a:off x="115920" y="6515280"/>
            <a:ext cx="673200" cy="4572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5A312B6-5C51-480F-9AFB-A7F8C4245660}" type="slidenum">
              <a:rPr b="0" lang="en-US" sz="1400" strike="noStrike" u="none">
                <a:solidFill>
                  <a:srgbClr val="ffffff"/>
                </a:solidFill>
                <a:effectLst/>
                <a:uFillTx/>
                <a:latin typeface="Arial"/>
              </a:rPr>
              <a:t>&lt;number&gt;</a:t>
            </a:fld>
            <a:endParaRPr b="0" lang="en-US" sz="14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wmf"/><Relationship Id="rId3" Type="http://schemas.openxmlformats.org/officeDocument/2006/relationships/oleObject" Target="../embeddings/oleObject2.bin"/><Relationship Id="rId4" Type="http://schemas.openxmlformats.org/officeDocument/2006/relationships/image" Target="../media/image8.png"/><Relationship Id="rId5" Type="http://schemas.openxmlformats.org/officeDocument/2006/relationships/slideLayout" Target="../slideLayouts/slideLayout6.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9.wmf"/><Relationship Id="rId3" Type="http://schemas.openxmlformats.org/officeDocument/2006/relationships/slideLayout" Target="../slideLayouts/slideLayout5.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0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1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wmf"/><Relationship Id="rId3" Type="http://schemas.openxmlformats.org/officeDocument/2006/relationships/oleObject" Target="../embeddings/oleObject2.bin"/><Relationship Id="rId4" Type="http://schemas.openxmlformats.org/officeDocument/2006/relationships/image" Target="../media/image10.wmf"/><Relationship Id="rId5" Type="http://schemas.openxmlformats.org/officeDocument/2006/relationships/oleObject" Target="../embeddings/oleObject3.bin"/><Relationship Id="rId6" Type="http://schemas.openxmlformats.org/officeDocument/2006/relationships/image" Target="../media/image11.wmf"/><Relationship Id="rId7" Type="http://schemas.openxmlformats.org/officeDocument/2006/relationships/oleObject" Target="../embeddings/oleObject4.bin"/><Relationship Id="rId8" Type="http://schemas.openxmlformats.org/officeDocument/2006/relationships/image" Target="../media/image12.png"/><Relationship Id="rId9" Type="http://schemas.openxmlformats.org/officeDocument/2006/relationships/slideLayout" Target="../slideLayouts/slideLayout6.xml"/>
</Relationships>
</file>

<file path=ppt/slides/_rels/slide1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3.wmf"/><Relationship Id="rId3" Type="http://schemas.openxmlformats.org/officeDocument/2006/relationships/slideLayout" Target="../slideLayouts/slideLayout6.xml"/>
</Relationships>
</file>

<file path=ppt/slides/_rels/slide1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wmf"/><Relationship Id="rId3" Type="http://schemas.openxmlformats.org/officeDocument/2006/relationships/oleObject" Target="../embeddings/oleObject2.bin"/><Relationship Id="rId4" Type="http://schemas.openxmlformats.org/officeDocument/2006/relationships/image" Target="../media/image15.wmf"/><Relationship Id="rId5" Type="http://schemas.openxmlformats.org/officeDocument/2006/relationships/oleObject" Target="../embeddings/oleObject3.bin"/><Relationship Id="rId6" Type="http://schemas.openxmlformats.org/officeDocument/2006/relationships/image" Target="../media/image16.wmf"/><Relationship Id="rId7" Type="http://schemas.openxmlformats.org/officeDocument/2006/relationships/slideLayout" Target="../slideLayouts/slideLayout6.xml"/>
</Relationships>
</file>

<file path=ppt/slides/_rels/slide1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7.wmf"/><Relationship Id="rId3" Type="http://schemas.openxmlformats.org/officeDocument/2006/relationships/slideLayout" Target="../slideLayouts/slideLayout6.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1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8.wmf"/><Relationship Id="rId3" Type="http://schemas.openxmlformats.org/officeDocument/2006/relationships/slideLayout" Target="../slideLayouts/slideLayout6.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9.wmf"/><Relationship Id="rId3" Type="http://schemas.openxmlformats.org/officeDocument/2006/relationships/slideLayout" Target="../slideLayouts/slideLayout6.xml"/>
</Relationships>
</file>

<file path=ppt/slides/_rels/slide1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0.wmf"/><Relationship Id="rId3" Type="http://schemas.openxmlformats.org/officeDocument/2006/relationships/slideLayout" Target="../slideLayouts/slideLayout6.xml"/>
</Relationships>
</file>

<file path=ppt/slides/_rels/slide1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1.wmf"/><Relationship Id="rId3" Type="http://schemas.openxmlformats.org/officeDocument/2006/relationships/slideLayout" Target="../slideLayouts/slideLayout6.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2.wmf"/><Relationship Id="rId3" Type="http://schemas.openxmlformats.org/officeDocument/2006/relationships/slideLayout" Target="../slideLayouts/slideLayout6.xml"/>
</Relationships>
</file>

<file path=ppt/slides/_rels/slide2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3.png"/><Relationship Id="rId3" Type="http://schemas.openxmlformats.org/officeDocument/2006/relationships/slideLayout" Target="../slideLayouts/slideLayout6.xml"/>
</Relationships>
</file>

<file path=ppt/slides/_rels/slide2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4.wmf"/><Relationship Id="rId3" Type="http://schemas.openxmlformats.org/officeDocument/2006/relationships/slideLayout" Target="../slideLayouts/slideLayout6.xml"/>
</Relationships>
</file>

<file path=ppt/slides/_rels/slide2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5.wmf"/><Relationship Id="rId3" Type="http://schemas.openxmlformats.org/officeDocument/2006/relationships/slideLayout" Target="../slideLayouts/slideLayout6.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2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6.wmf"/><Relationship Id="rId3"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7.png"/><Relationship Id="rId3" Type="http://schemas.openxmlformats.org/officeDocument/2006/relationships/oleObject" Target="../embeddings/oleObject2.bin"/><Relationship Id="rId4" Type="http://schemas.openxmlformats.org/officeDocument/2006/relationships/image" Target="../media/image28.png"/><Relationship Id="rId5" Type="http://schemas.openxmlformats.org/officeDocument/2006/relationships/package" Target="../embeddings/oleObject3.docx"/><Relationship Id="rId6" Type="http://schemas.openxmlformats.org/officeDocument/2006/relationships/image" Target="../media/image29.wmf"/><Relationship Id="rId7"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4.xml"/>
</Relationships>
</file>

<file path=ppt/slides/_rels/slide4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6.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2.png"/><Relationship Id="rId3" Type="http://schemas.openxmlformats.org/officeDocument/2006/relationships/slideLayout" Target="../slideLayouts/slideLayout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png"/><Relationship Id="rId3" Type="http://schemas.openxmlformats.org/officeDocument/2006/relationships/image" Target="../media/image2.png"/><Relationship Id="rId4" Type="http://schemas.openxmlformats.org/officeDocument/2006/relationships/slideLayout" Target="../slideLayouts/slideLayout6.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52.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slideLayout" Target="../slideLayouts/slideLayout6.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54.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slideLayout" Target="../slideLayouts/slideLayout6.xml"/>
</Relationships>
</file>

<file path=ppt/slides/_rels/slide55.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6.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57.xml.rels><?xml version="1.0" encoding="UTF-8"?>
<Relationships xmlns="http://schemas.openxmlformats.org/package/2006/relationships"><Relationship Id="rId1" Type="http://schemas.openxmlformats.org/officeDocument/2006/relationships/image" Target="../media/image36.wmf"/><Relationship Id="rId2" Type="http://schemas.openxmlformats.org/officeDocument/2006/relationships/slideLayout" Target="../slideLayouts/slideLayout6.xml"/>
</Relationships>
</file>

<file path=ppt/slides/_rels/slide58.xml.rels><?xml version="1.0" encoding="UTF-8"?>
<Relationships xmlns="http://schemas.openxmlformats.org/package/2006/relationships"><Relationship Id="rId1" Type="http://schemas.openxmlformats.org/officeDocument/2006/relationships/image" Target="../media/image37.wmf"/><Relationship Id="rId2" Type="http://schemas.openxmlformats.org/officeDocument/2006/relationships/slideLayout" Target="../slideLayouts/slideLayout6.xml"/>
</Relationships>
</file>

<file path=ppt/slides/_rels/slide5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png"/><Relationship Id="rId3" Type="http://schemas.openxmlformats.org/officeDocument/2006/relationships/slideLayout" Target="../slideLayouts/slideLayout6.xml"/>
</Relationships>
</file>

<file path=ppt/slides/_rels/slide6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8.wmf"/><Relationship Id="rId3" Type="http://schemas.openxmlformats.org/officeDocument/2006/relationships/slideLayout" Target="../slideLayouts/slideLayout3.xml"/>
</Relationships>
</file>

<file path=ppt/slides/_rels/slide6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9.png"/><Relationship Id="rId3" Type="http://schemas.openxmlformats.org/officeDocument/2006/relationships/slideLayout" Target="../slideLayouts/slideLayout3.xml"/>
</Relationships>
</file>

<file path=ppt/slides/_rels/slide6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0.png"/><Relationship Id="rId3" Type="http://schemas.openxmlformats.org/officeDocument/2006/relationships/slideLayout" Target="../slideLayouts/slideLayout3.xml"/>
</Relationships>
</file>

<file path=ppt/slides/_rels/slide6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1.png"/><Relationship Id="rId3" Type="http://schemas.openxmlformats.org/officeDocument/2006/relationships/slideLayout" Target="../slideLayouts/slideLayout3.xml"/>
</Relationships>
</file>

<file path=ppt/slides/_rels/slide6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2.png"/><Relationship Id="rId3" Type="http://schemas.openxmlformats.org/officeDocument/2006/relationships/slideLayout" Target="../slideLayouts/slideLayout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6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3.png"/><Relationship Id="rId3" Type="http://schemas.openxmlformats.org/officeDocument/2006/relationships/slideLayout" Target="../slideLayouts/slideLayout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70.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wmf"/><Relationship Id="rId6" Type="http://schemas.openxmlformats.org/officeDocument/2006/relationships/slideLayout" Target="../slideLayouts/slideLayout4.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7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9.wmf"/><Relationship Id="rId3" Type="http://schemas.openxmlformats.org/officeDocument/2006/relationships/slideLayout" Target="../slideLayouts/slideLayout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7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png"/><Relationship Id="rId3" Type="http://schemas.openxmlformats.org/officeDocument/2006/relationships/slideLayout" Target="../slideLayouts/slideLayout6.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8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0.wmf"/><Relationship Id="rId3" Type="http://schemas.openxmlformats.org/officeDocument/2006/relationships/slideLayout" Target="../slideLayouts/slideLayout5.xml"/><Relationship Id="rId4"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1.wmf"/><Relationship Id="rId3" Type="http://schemas.openxmlformats.org/officeDocument/2006/relationships/slideLayout" Target="../slideLayouts/slideLayout5.xml"/><Relationship Id="rId4"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2.wmf"/><Relationship Id="rId3" Type="http://schemas.openxmlformats.org/officeDocument/2006/relationships/slideLayout" Target="../slideLayouts/slideLayout6.xml"/><Relationship Id="rId4"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slideLayout" Target="../slideLayouts/slideLayout6.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5.xml.rels><?xml version="1.0" encoding="UTF-8"?>
<Relationships xmlns="http://schemas.openxmlformats.org/package/2006/relationships"><Relationship Id="rId1" Type="http://schemas.openxmlformats.org/officeDocument/2006/relationships/image" Target="../media/image53.wmf"/><Relationship Id="rId2" Type="http://schemas.openxmlformats.org/officeDocument/2006/relationships/slideLayout" Target="../slideLayouts/slideLayout5.xml"/><Relationship Id="rId3"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image" Target="../media/image54.wmf"/><Relationship Id="rId2" Type="http://schemas.openxmlformats.org/officeDocument/2006/relationships/image" Target="../media/image55.wmf"/><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slideLayout" Target="../slideLayouts/slideLayout5.xml"/><Relationship Id="rId6"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8.wmf"/><Relationship Id="rId3"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1187280" y="4419360"/>
            <a:ext cx="6788160" cy="135252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200" strike="noStrike" u="none">
                <a:solidFill>
                  <a:srgbClr val="ffffff"/>
                </a:solidFill>
                <a:effectLst/>
                <a:uFillTx/>
                <a:latin typeface="Arial Black"/>
              </a:rPr>
              <a:t>Enron Global Markets</a:t>
            </a:r>
            <a:br>
              <a:rPr sz="4200"/>
            </a:br>
            <a:r>
              <a:rPr b="0" lang="en-US" sz="3000" strike="noStrike" u="none">
                <a:solidFill>
                  <a:srgbClr val="ffffff"/>
                </a:solidFill>
                <a:effectLst/>
                <a:uFillTx/>
                <a:latin typeface="Arial Black"/>
              </a:rPr>
              <a:t>Offsite Meeting</a:t>
            </a:r>
            <a:br>
              <a:rPr sz="3000"/>
            </a:br>
            <a:r>
              <a:rPr b="0" lang="en-US" sz="3000" strike="noStrike" u="none">
                <a:solidFill>
                  <a:srgbClr val="ffffff"/>
                </a:solidFill>
                <a:effectLst/>
                <a:uFillTx/>
                <a:latin typeface="Arial Black"/>
              </a:rPr>
              <a:t>Miami, Florida</a:t>
            </a:r>
            <a:br>
              <a:rPr sz="3000"/>
            </a:br>
            <a:r>
              <a:rPr b="0" lang="en-US" sz="3000" strike="noStrike" u="none">
                <a:solidFill>
                  <a:srgbClr val="ffffff"/>
                </a:solidFill>
                <a:effectLst/>
                <a:uFillTx/>
                <a:latin typeface="Arial Black"/>
              </a:rPr>
              <a:t>February 23 - 25, 2001</a:t>
            </a:r>
            <a:endParaRPr b="1" lang="en-US" sz="3000" strike="noStrike" u="none">
              <a:solidFill>
                <a:srgbClr val="000000"/>
              </a:solidFill>
              <a:effectLst/>
              <a:uFillTx/>
              <a:latin typeface="Arial"/>
            </a:endParaRPr>
          </a:p>
        </p:txBody>
      </p:sp>
      <p:grpSp>
        <p:nvGrpSpPr>
          <p:cNvPr id="38" name=""/>
          <p:cNvGrpSpPr/>
          <p:nvPr/>
        </p:nvGrpSpPr>
        <p:grpSpPr>
          <a:xfrm>
            <a:off x="2975040" y="746280"/>
            <a:ext cx="3212280" cy="3212280"/>
            <a:chOff x="2975040" y="746280"/>
            <a:chExt cx="3212280" cy="3212280"/>
          </a:xfrm>
        </p:grpSpPr>
        <p:grpSp>
          <p:nvGrpSpPr>
            <p:cNvPr id="39" name=""/>
            <p:cNvGrpSpPr/>
            <p:nvPr/>
          </p:nvGrpSpPr>
          <p:grpSpPr>
            <a:xfrm>
              <a:off x="2975040" y="1933560"/>
              <a:ext cx="3212280" cy="2025000"/>
              <a:chOff x="2975040" y="1933560"/>
              <a:chExt cx="3212280" cy="2025000"/>
            </a:xfrm>
          </p:grpSpPr>
          <p:sp>
            <p:nvSpPr>
              <p:cNvPr id="40" name=""/>
              <p:cNvSpPr/>
              <p:nvPr/>
            </p:nvSpPr>
            <p:spPr>
              <a:xfrm>
                <a:off x="2975040" y="1942560"/>
                <a:ext cx="643680" cy="6418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 name=""/>
              <p:cNvSpPr/>
              <p:nvPr/>
            </p:nvSpPr>
            <p:spPr>
              <a:xfrm>
                <a:off x="3287520" y="2255400"/>
                <a:ext cx="684000" cy="68436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 name=""/>
              <p:cNvSpPr/>
              <p:nvPr/>
            </p:nvSpPr>
            <p:spPr>
              <a:xfrm>
                <a:off x="4314240" y="3279960"/>
                <a:ext cx="682200" cy="67860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 name=""/>
              <p:cNvSpPr/>
              <p:nvPr/>
            </p:nvSpPr>
            <p:spPr>
              <a:xfrm>
                <a:off x="4048920" y="3005280"/>
                <a:ext cx="30600" cy="10440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 name=""/>
              <p:cNvSpPr/>
              <p:nvPr/>
            </p:nvSpPr>
            <p:spPr>
              <a:xfrm>
                <a:off x="4048920" y="2612160"/>
                <a:ext cx="208080" cy="40788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 name=""/>
              <p:cNvSpPr/>
              <p:nvPr/>
            </p:nvSpPr>
            <p:spPr>
              <a:xfrm>
                <a:off x="3646080" y="2623320"/>
                <a:ext cx="404280" cy="66348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 name=""/>
              <p:cNvSpPr/>
              <p:nvPr/>
            </p:nvSpPr>
            <p:spPr>
              <a:xfrm>
                <a:off x="4312440" y="3005280"/>
                <a:ext cx="273960" cy="51372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 name=""/>
              <p:cNvSpPr/>
              <p:nvPr/>
            </p:nvSpPr>
            <p:spPr>
              <a:xfrm>
                <a:off x="4041720" y="3034800"/>
                <a:ext cx="272520" cy="51552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 name=""/>
              <p:cNvSpPr/>
              <p:nvPr/>
            </p:nvSpPr>
            <p:spPr>
              <a:xfrm>
                <a:off x="4908600" y="1933560"/>
                <a:ext cx="1278720" cy="161676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49" name=""/>
            <p:cNvSpPr/>
            <p:nvPr/>
          </p:nvSpPr>
          <p:spPr>
            <a:xfrm>
              <a:off x="3389040" y="746280"/>
              <a:ext cx="1616040" cy="161460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 name=""/>
            <p:cNvSpPr/>
            <p:nvPr/>
          </p:nvSpPr>
          <p:spPr>
            <a:xfrm>
              <a:off x="4329360" y="1338120"/>
              <a:ext cx="1271880" cy="161820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478" name=""/>
          <p:cNvGraphicFramePr/>
          <p:nvPr/>
        </p:nvGraphicFramePr>
        <p:xfrm>
          <a:off x="1116000" y="1511280"/>
          <a:ext cx="3786120" cy="4403880"/>
        </p:xfrm>
        <a:graphic>
          <a:graphicData uri="http://schemas.openxmlformats.org/presentationml/2006/ole">
            <p:oleObj r:id="rId1" spid="">
              <p:embed/>
              <p:pic>
                <p:nvPicPr>
                  <p:cNvPr id="3479" name="" descr=""/>
                  <p:cNvPicPr/>
                  <p:nvPr/>
                </p:nvPicPr>
                <p:blipFill>
                  <a:blip r:embed="rId2"/>
                  <a:stretch/>
                </p:blipFill>
                <p:spPr>
                  <a:xfrm>
                    <a:off x="1116000" y="1511280"/>
                    <a:ext cx="3786120" cy="4403880"/>
                  </a:xfrm>
                  <a:prstGeom prst="rect">
                    <a:avLst/>
                  </a:prstGeom>
                  <a:noFill/>
                  <a:ln w="0">
                    <a:noFill/>
                  </a:ln>
                </p:spPr>
              </p:pic>
            </p:oleObj>
          </a:graphicData>
        </a:graphic>
      </p:graphicFrame>
      <p:sp>
        <p:nvSpPr>
          <p:cNvPr id="3480" name=""/>
          <p:cNvSpPr/>
          <p:nvPr/>
        </p:nvSpPr>
        <p:spPr>
          <a:xfrm>
            <a:off x="1643040" y="5799240"/>
            <a:ext cx="286380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ctr" pos="290520"/>
                <a:tab algn="ctr" pos="212076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1999</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2000</a:t>
            </a:r>
            <a:endParaRPr b="0" lang="en-US" sz="1600" strike="noStrike" u="none">
              <a:solidFill>
                <a:srgbClr val="000000"/>
              </a:solidFill>
              <a:effectLst/>
              <a:uFillTx/>
              <a:latin typeface="Arial"/>
            </a:endParaRPr>
          </a:p>
        </p:txBody>
      </p:sp>
      <p:sp>
        <p:nvSpPr>
          <p:cNvPr id="3481" name=""/>
          <p:cNvSpPr/>
          <p:nvPr/>
        </p:nvSpPr>
        <p:spPr>
          <a:xfrm>
            <a:off x="1560600" y="3549600"/>
            <a:ext cx="113508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13.9</a:t>
            </a:r>
            <a:endParaRPr b="0" lang="en-US" sz="1600" strike="noStrike" u="none">
              <a:solidFill>
                <a:srgbClr val="000000"/>
              </a:solidFill>
              <a:effectLst/>
              <a:uFillTx/>
              <a:latin typeface="Arial"/>
            </a:endParaRPr>
          </a:p>
        </p:txBody>
      </p:sp>
      <p:sp>
        <p:nvSpPr>
          <p:cNvPr id="3482" name=""/>
          <p:cNvSpPr/>
          <p:nvPr/>
        </p:nvSpPr>
        <p:spPr>
          <a:xfrm>
            <a:off x="3340080" y="2031840"/>
            <a:ext cx="112392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24.7</a:t>
            </a:r>
            <a:endParaRPr b="0" lang="en-US" sz="1600" strike="noStrike" u="none">
              <a:solidFill>
                <a:srgbClr val="000000"/>
              </a:solidFill>
              <a:effectLst/>
              <a:uFillTx/>
              <a:latin typeface="Arial"/>
            </a:endParaRPr>
          </a:p>
        </p:txBody>
      </p:sp>
      <p:sp>
        <p:nvSpPr>
          <p:cNvPr id="3483" name=""/>
          <p:cNvSpPr/>
          <p:nvPr/>
        </p:nvSpPr>
        <p:spPr>
          <a:xfrm>
            <a:off x="1022400" y="1216080"/>
            <a:ext cx="3890880" cy="50893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484" name=""/>
          <p:cNvSpPr/>
          <p:nvPr/>
        </p:nvSpPr>
        <p:spPr>
          <a:xfrm>
            <a:off x="2589120" y="4057560"/>
            <a:ext cx="990720" cy="3492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+77%</a:t>
            </a:r>
            <a:endParaRPr b="0" lang="en-US" sz="1600" strike="noStrike" u="none">
              <a:solidFill>
                <a:srgbClr val="000000"/>
              </a:solidFill>
              <a:effectLst/>
              <a:uFillTx/>
              <a:latin typeface="Arial"/>
            </a:endParaRPr>
          </a:p>
        </p:txBody>
      </p:sp>
      <p:graphicFrame>
        <p:nvGraphicFramePr>
          <p:cNvPr id="3485" name=""/>
          <p:cNvGraphicFramePr/>
          <p:nvPr/>
        </p:nvGraphicFramePr>
        <p:xfrm>
          <a:off x="5186520" y="1679400"/>
          <a:ext cx="3830400" cy="4238640"/>
        </p:xfrm>
        <a:graphic>
          <a:graphicData uri="http://schemas.openxmlformats.org/presentationml/2006/ole">
            <p:oleObj r:id="rId3" spid="">
              <p:embed/>
              <p:pic>
                <p:nvPicPr>
                  <p:cNvPr id="3486" name="" descr=""/>
                  <p:cNvPicPr/>
                  <p:nvPr/>
                </p:nvPicPr>
                <p:blipFill>
                  <a:blip r:embed="rId4"/>
                  <a:stretch/>
                </p:blipFill>
                <p:spPr>
                  <a:xfrm>
                    <a:off x="5186520" y="1679400"/>
                    <a:ext cx="3830400" cy="4238640"/>
                  </a:xfrm>
                  <a:prstGeom prst="rect">
                    <a:avLst/>
                  </a:prstGeom>
                  <a:noFill/>
                  <a:ln w="0">
                    <a:noFill/>
                  </a:ln>
                </p:spPr>
              </p:pic>
            </p:oleObj>
          </a:graphicData>
        </a:graphic>
      </p:graphicFrame>
      <p:sp>
        <p:nvSpPr>
          <p:cNvPr id="3487" name=""/>
          <p:cNvSpPr/>
          <p:nvPr/>
        </p:nvSpPr>
        <p:spPr>
          <a:xfrm>
            <a:off x="5592600" y="3268800"/>
            <a:ext cx="120672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381</a:t>
            </a:r>
            <a:endParaRPr b="0" lang="en-US" sz="1600" strike="noStrike" u="none">
              <a:solidFill>
                <a:srgbClr val="000000"/>
              </a:solidFill>
              <a:effectLst/>
              <a:uFillTx/>
              <a:latin typeface="Arial"/>
            </a:endParaRPr>
          </a:p>
        </p:txBody>
      </p:sp>
      <p:sp>
        <p:nvSpPr>
          <p:cNvPr id="3488" name=""/>
          <p:cNvSpPr/>
          <p:nvPr/>
        </p:nvSpPr>
        <p:spPr>
          <a:xfrm>
            <a:off x="7391520" y="2089080"/>
            <a:ext cx="120780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579</a:t>
            </a:r>
            <a:endParaRPr b="0" lang="en-US" sz="1600" strike="noStrike" u="none">
              <a:solidFill>
                <a:srgbClr val="000000"/>
              </a:solidFill>
              <a:effectLst/>
              <a:uFillTx/>
              <a:latin typeface="Arial"/>
            </a:endParaRPr>
          </a:p>
        </p:txBody>
      </p:sp>
      <p:sp>
        <p:nvSpPr>
          <p:cNvPr id="3489" name=""/>
          <p:cNvSpPr/>
          <p:nvPr/>
        </p:nvSpPr>
        <p:spPr>
          <a:xfrm>
            <a:off x="6626160" y="4064040"/>
            <a:ext cx="1019160" cy="34776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+52%</a:t>
            </a:r>
            <a:endParaRPr b="0" lang="en-US" sz="1600" strike="noStrike" u="none">
              <a:solidFill>
                <a:srgbClr val="000000"/>
              </a:solidFill>
              <a:effectLst/>
              <a:uFillTx/>
              <a:latin typeface="Arial"/>
            </a:endParaRPr>
          </a:p>
        </p:txBody>
      </p:sp>
      <p:sp>
        <p:nvSpPr>
          <p:cNvPr id="3490" name=""/>
          <p:cNvSpPr/>
          <p:nvPr/>
        </p:nvSpPr>
        <p:spPr>
          <a:xfrm>
            <a:off x="5435640" y="5803920"/>
            <a:ext cx="3475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ctr" pos="687240"/>
                <a:tab algn="ctr"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1999</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2000</a:t>
            </a:r>
            <a:endParaRPr b="0" lang="en-US" sz="1600" strike="noStrike" u="none">
              <a:solidFill>
                <a:srgbClr val="000000"/>
              </a:solidFill>
              <a:effectLst/>
              <a:uFillTx/>
              <a:latin typeface="Arial"/>
            </a:endParaRPr>
          </a:p>
        </p:txBody>
      </p:sp>
      <p:sp>
        <p:nvSpPr>
          <p:cNvPr id="3491" name=""/>
          <p:cNvSpPr/>
          <p:nvPr/>
        </p:nvSpPr>
        <p:spPr>
          <a:xfrm>
            <a:off x="5046840" y="1227240"/>
            <a:ext cx="4001760" cy="50702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492"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Volume Growth - North America</a:t>
            </a:r>
            <a:endParaRPr b="1" lang="en-US" sz="3400" strike="noStrike" u="none">
              <a:solidFill>
                <a:srgbClr val="000000"/>
              </a:solidFill>
              <a:effectLst/>
              <a:uFillTx/>
              <a:latin typeface="Arial"/>
            </a:endParaRPr>
          </a:p>
        </p:txBody>
      </p:sp>
      <p:sp>
        <p:nvSpPr>
          <p:cNvPr id="3493" name=""/>
          <p:cNvSpPr/>
          <p:nvPr/>
        </p:nvSpPr>
        <p:spPr>
          <a:xfrm>
            <a:off x="1150920" y="1360440"/>
            <a:ext cx="3632040" cy="6123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Natural Gas</a:t>
            </a:r>
            <a:endParaRPr b="0" lang="en-US" sz="2000" strike="noStrike" u="none">
              <a:solidFill>
                <a:srgbClr val="000000"/>
              </a:solidFill>
              <a:effectLst/>
              <a:uFillTx/>
              <a:latin typeface="Arial"/>
            </a:endParaRPr>
          </a:p>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(Bcf/d)</a:t>
            </a:r>
            <a:endParaRPr b="0" lang="en-US" sz="1400" strike="noStrike" u="none">
              <a:solidFill>
                <a:srgbClr val="000000"/>
              </a:solidFill>
              <a:effectLst/>
              <a:uFillTx/>
              <a:latin typeface="Arial"/>
            </a:endParaRPr>
          </a:p>
        </p:txBody>
      </p:sp>
      <p:sp>
        <p:nvSpPr>
          <p:cNvPr id="3494" name=""/>
          <p:cNvSpPr/>
          <p:nvPr/>
        </p:nvSpPr>
        <p:spPr>
          <a:xfrm>
            <a:off x="5180040" y="1360440"/>
            <a:ext cx="3736800" cy="6123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Power</a:t>
            </a:r>
            <a:endParaRPr b="0" lang="en-US" sz="2000" strike="noStrike" u="none">
              <a:solidFill>
                <a:srgbClr val="000000"/>
              </a:solidFill>
              <a:effectLst/>
              <a:uFillTx/>
              <a:latin typeface="Arial"/>
            </a:endParaRPr>
          </a:p>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(Millions MWh)</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13" name="PlaceHolder 1"/>
          <p:cNvSpPr>
            <a:spLocks noGrp="1"/>
          </p:cNvSpPr>
          <p:nvPr>
            <p:ph type="title"/>
          </p:nvPr>
        </p:nvSpPr>
        <p:spPr>
          <a:xfrm>
            <a:off x="1495080" y="6120"/>
            <a:ext cx="7124760" cy="9903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3400"/>
            </a:br>
            <a:r>
              <a:rPr b="1" lang="en-US" sz="3400" strike="noStrike" u="none">
                <a:solidFill>
                  <a:srgbClr val="000000"/>
                </a:solidFill>
                <a:effectLst/>
                <a:uFillTx/>
                <a:latin typeface="Arial"/>
              </a:rPr>
              <a:t>Equity Trading</a:t>
            </a:r>
            <a:br>
              <a:rPr sz="3400"/>
            </a:br>
            <a:endParaRPr b="1" lang="en-US" sz="3400" strike="noStrike" u="none">
              <a:solidFill>
                <a:srgbClr val="000000"/>
              </a:solidFill>
              <a:effectLst/>
              <a:uFillTx/>
              <a:latin typeface="Arial"/>
            </a:endParaRPr>
          </a:p>
        </p:txBody>
      </p:sp>
      <p:sp>
        <p:nvSpPr>
          <p:cNvPr id="5714" name=""/>
          <p:cNvSpPr/>
          <p:nvPr/>
        </p:nvSpPr>
        <p:spPr>
          <a:xfrm>
            <a:off x="1190520" y="1104840"/>
            <a:ext cx="3648240" cy="356940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2000 Performance Highlights</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Achieved $59 million (Plan: $20 million)</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Establish London Office - Part I</a:t>
            </a:r>
            <a:endParaRPr b="0" lang="en-US" sz="1600" strike="noStrike" u="none">
              <a:solidFill>
                <a:srgbClr val="000000"/>
              </a:solidFill>
              <a:effectLst/>
              <a:uFillTx/>
              <a:latin typeface="Arial"/>
            </a:endParaRPr>
          </a:p>
          <a:p>
            <a:pPr lvl="1" marL="685800" indent="-228600">
              <a:lnSpc>
                <a:spcPct val="100000"/>
              </a:lnSpc>
              <a:spcBef>
                <a:spcPts val="612"/>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Legal, Recruiting, Systems, Operations</a:t>
            </a:r>
            <a:endParaRPr b="0" lang="en-US" sz="14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Redesign Technology Trading Model</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Redesign Utility Trading Model</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2nd/3rd Generation - Equity Trading System</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Expanded Staff</a:t>
            </a:r>
            <a:endParaRPr b="0" lang="en-US" sz="1600" strike="noStrike" u="none">
              <a:solidFill>
                <a:srgbClr val="000000"/>
              </a:solidFill>
              <a:effectLst/>
              <a:uFillTx/>
              <a:latin typeface="Arial"/>
            </a:endParaRPr>
          </a:p>
        </p:txBody>
      </p:sp>
      <p:sp>
        <p:nvSpPr>
          <p:cNvPr id="5715" name=""/>
          <p:cNvSpPr/>
          <p:nvPr/>
        </p:nvSpPr>
        <p:spPr>
          <a:xfrm>
            <a:off x="5153040" y="1104840"/>
            <a:ext cx="3848040" cy="527508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2001 Goals</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Produce $90 million income</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Increase Limits and Sectors</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Establish London Office - Part II</a:t>
            </a:r>
            <a:endParaRPr b="0" lang="en-US" sz="1600" strike="noStrike" u="none">
              <a:solidFill>
                <a:srgbClr val="000000"/>
              </a:solidFill>
              <a:effectLst/>
              <a:uFillTx/>
              <a:latin typeface="Arial"/>
            </a:endParaRPr>
          </a:p>
          <a:p>
            <a:pPr lvl="1" marL="685800" indent="-228600">
              <a:lnSpc>
                <a:spcPct val="100000"/>
              </a:lnSpc>
              <a:spcBef>
                <a:spcPts val="612"/>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Staff and Trading</a:t>
            </a:r>
            <a:endParaRPr b="0" lang="en-US" sz="14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Establish Tokyo Office</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Implement Utility Trading Model</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Expand Convertible Arbitrage</a:t>
            </a:r>
            <a:endParaRPr b="0" lang="en-US" sz="16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Implement 3rd/4th Generation Equity Trading System</a:t>
            </a:r>
            <a:endParaRPr b="0" lang="en-US" sz="1600" strike="noStrike" u="none">
              <a:solidFill>
                <a:srgbClr val="000000"/>
              </a:solidFill>
              <a:effectLst/>
              <a:uFillTx/>
              <a:latin typeface="Arial"/>
            </a:endParaRPr>
          </a:p>
          <a:p>
            <a:pPr lvl="1" marL="685800" indent="-228600">
              <a:lnSpc>
                <a:spcPct val="100000"/>
              </a:lnSpc>
              <a:spcBef>
                <a:spcPts val="612"/>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Web-Based, PDA’s</a:t>
            </a:r>
            <a:endParaRPr b="0" lang="en-US" sz="14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Implement Straight-Through Processing</a:t>
            </a:r>
            <a:endParaRPr b="0" lang="en-US" sz="1600" strike="noStrike" u="none">
              <a:solidFill>
                <a:srgbClr val="000000"/>
              </a:solidFill>
              <a:effectLst/>
              <a:uFillTx/>
              <a:latin typeface="Arial"/>
            </a:endParaRPr>
          </a:p>
          <a:p>
            <a:pPr lvl="1" marL="685800" indent="-228600">
              <a:lnSpc>
                <a:spcPct val="100000"/>
              </a:lnSpc>
              <a:spcBef>
                <a:spcPts val="612"/>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Order Management System</a:t>
            </a:r>
            <a:endParaRPr b="0" lang="en-US" sz="1400" strike="noStrike" u="none">
              <a:solidFill>
                <a:srgbClr val="000000"/>
              </a:solidFill>
              <a:effectLst/>
              <a:uFillTx/>
              <a:latin typeface="Arial"/>
            </a:endParaRPr>
          </a:p>
          <a:p>
            <a:pPr lvl="1" marL="685800" indent="-228600">
              <a:lnSpc>
                <a:spcPct val="100000"/>
              </a:lnSpc>
              <a:spcBef>
                <a:spcPts val="612"/>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Position Tracker</a:t>
            </a:r>
            <a:endParaRPr b="0" lang="en-US" sz="1400" strike="noStrike" u="none">
              <a:solidFill>
                <a:srgbClr val="000000"/>
              </a:solidFill>
              <a:effectLst/>
              <a:uFillTx/>
              <a:latin typeface="Arial"/>
            </a:endParaRPr>
          </a:p>
          <a:p>
            <a:pPr lvl="1" marL="685800" indent="-228600">
              <a:lnSpc>
                <a:spcPct val="100000"/>
              </a:lnSpc>
              <a:spcBef>
                <a:spcPts val="612"/>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Security Master</a:t>
            </a:r>
            <a:endParaRPr b="0" lang="en-US" sz="1400" strike="noStrike" u="none">
              <a:solidFill>
                <a:srgbClr val="000000"/>
              </a:solidFill>
              <a:effectLst/>
              <a:uFillTx/>
              <a:latin typeface="Arial"/>
            </a:endParaRPr>
          </a:p>
          <a:p>
            <a:pPr marL="228600" indent="-228600">
              <a:spcBef>
                <a:spcPts val="7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Expand Staff</a:t>
            </a:r>
            <a:endParaRPr b="0" lang="en-US" sz="1600" strike="noStrike" u="none">
              <a:solidFill>
                <a:srgbClr val="000000"/>
              </a:solidFill>
              <a:effectLst/>
              <a:uFillTx/>
              <a:latin typeface="Arial"/>
            </a:endParaRPr>
          </a:p>
        </p:txBody>
      </p:sp>
      <p:sp>
        <p:nvSpPr>
          <p:cNvPr id="5716" name=""/>
          <p:cNvSpPr/>
          <p:nvPr/>
        </p:nvSpPr>
        <p:spPr>
          <a:xfrm>
            <a:off x="1179360" y="1419120"/>
            <a:ext cx="347832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17" name=""/>
          <p:cNvSpPr/>
          <p:nvPr/>
        </p:nvSpPr>
        <p:spPr>
          <a:xfrm>
            <a:off x="5208480" y="1419120"/>
            <a:ext cx="347832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18" name=""/>
          <p:cNvSpPr/>
          <p:nvPr/>
        </p:nvSpPr>
        <p:spPr>
          <a:xfrm>
            <a:off x="1171440" y="314280"/>
            <a:ext cx="7772400" cy="8380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Equity Trading</a:t>
            </a:r>
            <a:br>
              <a:rPr sz="3400"/>
            </a:br>
            <a:r>
              <a:rPr b="1" lang="en-US" sz="3400" strike="noStrike" u="none">
                <a:solidFill>
                  <a:srgbClr val="000000"/>
                </a:solidFill>
                <a:effectLst/>
                <a:uFillTx/>
                <a:latin typeface="Arial"/>
              </a:rPr>
              <a:t>Sharpe Ratios </a:t>
            </a:r>
            <a:endParaRPr b="0" lang="en-US" sz="3400" strike="noStrike" u="none">
              <a:solidFill>
                <a:srgbClr val="000000"/>
              </a:solidFill>
              <a:effectLst/>
              <a:uFillTx/>
              <a:latin typeface="Arial"/>
            </a:endParaRPr>
          </a:p>
        </p:txBody>
      </p:sp>
      <p:sp>
        <p:nvSpPr>
          <p:cNvPr id="5719" name=""/>
          <p:cNvSpPr/>
          <p:nvPr/>
        </p:nvSpPr>
        <p:spPr>
          <a:xfrm>
            <a:off x="905040" y="5410080"/>
            <a:ext cx="8076960" cy="857160"/>
          </a:xfrm>
          <a:prstGeom prst="rect">
            <a:avLst/>
          </a:prstGeom>
          <a:noFill/>
          <a:ln w="0">
            <a:noFill/>
          </a:ln>
        </p:spPr>
        <p:style>
          <a:lnRef idx="0"/>
          <a:fillRef idx="0"/>
          <a:effectRef idx="0"/>
          <a:fontRef idx="minor"/>
        </p:style>
        <p:txBody>
          <a:bodyPr lIns="90000" rIns="90000" tIns="46800" bIns="46800" anchor="t">
            <a:spAutoFit/>
          </a:bodyPr>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Definition: Sharpe Ratio</a:t>
            </a:r>
            <a:endParaRPr b="0" lang="en-US" sz="1000" strike="noStrike" u="none">
              <a:solidFill>
                <a:srgbClr val="000000"/>
              </a:solidFill>
              <a:effectLst/>
              <a:uFillTx/>
              <a:latin typeface="Arial"/>
            </a:endParaRPr>
          </a:p>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  - For Financial Trading:</a:t>
            </a: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 Cumulative Return</a:t>
            </a:r>
            <a:endParaRPr b="0" lang="en-US" sz="1000" strike="noStrike" u="none">
              <a:solidFill>
                <a:srgbClr val="000000"/>
              </a:solidFill>
              <a:effectLst/>
              <a:uFillTx/>
              <a:latin typeface="Arial"/>
            </a:endParaRPr>
          </a:p>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 Divided by</a:t>
            </a:r>
            <a:endParaRPr b="0" lang="en-US" sz="1000" strike="noStrike" u="none">
              <a:solidFill>
                <a:srgbClr val="000000"/>
              </a:solidFill>
              <a:effectLst/>
              <a:uFillTx/>
              <a:latin typeface="Arial"/>
            </a:endParaRPr>
          </a:p>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 Standard Deviation of Daily Returns * Square Root of Time </a:t>
            </a:r>
            <a:endParaRPr b="0" lang="en-US" sz="1000" strike="noStrike" u="none">
              <a:solidFill>
                <a:srgbClr val="000000"/>
              </a:solidFill>
              <a:effectLst/>
              <a:uFillTx/>
              <a:latin typeface="Arial"/>
            </a:endParaRPr>
          </a:p>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  </a:t>
            </a:r>
            <a:endParaRPr b="0" lang="en-US" sz="1000" strike="noStrike" u="none">
              <a:solidFill>
                <a:srgbClr val="000000"/>
              </a:solidFill>
              <a:effectLst/>
              <a:uFillTx/>
              <a:latin typeface="Arial"/>
            </a:endParaRPr>
          </a:p>
        </p:txBody>
      </p:sp>
      <p:graphicFrame>
        <p:nvGraphicFramePr>
          <p:cNvPr id="5720" name=""/>
          <p:cNvGraphicFramePr/>
          <p:nvPr/>
        </p:nvGraphicFramePr>
        <p:xfrm>
          <a:off x="1181160" y="1557360"/>
          <a:ext cx="7156440" cy="3247920"/>
        </p:xfrm>
        <a:graphic>
          <a:graphicData uri="http://schemas.openxmlformats.org/presentationml/2006/ole">
            <p:oleObj progId="Excel.Sheet.12" r:id="rId1" spid="">
              <p:embed/>
              <p:pic>
                <p:nvPicPr>
                  <p:cNvPr id="5721" name="" descr=""/>
                  <p:cNvPicPr/>
                  <p:nvPr/>
                </p:nvPicPr>
                <p:blipFill>
                  <a:blip r:embed="rId2"/>
                  <a:stretch/>
                </p:blipFill>
                <p:spPr>
                  <a:xfrm>
                    <a:off x="1181160" y="1557360"/>
                    <a:ext cx="7156440" cy="324792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22" name="PlaceHolder 1"/>
          <p:cNvSpPr>
            <a:spLocks noGrp="1"/>
          </p:cNvSpPr>
          <p:nvPr>
            <p:ph type="title"/>
          </p:nvPr>
        </p:nvSpPr>
        <p:spPr>
          <a:xfrm>
            <a:off x="1657080" y="247320"/>
            <a:ext cx="6800760" cy="4856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Agriculture Trading</a:t>
            </a:r>
            <a:endParaRPr b="1" lang="en-US" sz="3400" strike="noStrike" u="none">
              <a:solidFill>
                <a:srgbClr val="000000"/>
              </a:solidFill>
              <a:effectLst/>
              <a:uFillTx/>
              <a:latin typeface="Arial"/>
            </a:endParaRPr>
          </a:p>
        </p:txBody>
      </p:sp>
      <p:sp>
        <p:nvSpPr>
          <p:cNvPr id="5723" name=""/>
          <p:cNvSpPr/>
          <p:nvPr/>
        </p:nvSpPr>
        <p:spPr>
          <a:xfrm>
            <a:off x="1076400" y="1314360"/>
            <a:ext cx="4267080" cy="388728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2000 Performance Highlights</a:t>
            </a:r>
            <a:endParaRPr b="0" lang="en-US" sz="1600" strike="noStrike" u="none">
              <a:solidFill>
                <a:srgbClr val="000000"/>
              </a:solidFill>
              <a:effectLst/>
              <a:uFillTx/>
              <a:latin typeface="Arial"/>
            </a:endParaRPr>
          </a:p>
          <a:p>
            <a:pPr>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Investigate AG Business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Grains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Exploratory Meetings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Meats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Market Surveys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Softs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Consultants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Other</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Legal</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Regulatory</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Build Staff</a:t>
            </a:r>
            <a:endParaRPr b="0" lang="en-US" sz="1600" strike="noStrike" u="none">
              <a:solidFill>
                <a:srgbClr val="000000"/>
              </a:solidFill>
              <a:effectLst/>
              <a:uFillTx/>
              <a:latin typeface="Arial"/>
            </a:endParaRPr>
          </a:p>
          <a:p>
            <a:pPr>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Establish Initial Limits</a:t>
            </a:r>
            <a:endParaRPr b="0" lang="en-US" sz="1600" strike="noStrike" u="none">
              <a:solidFill>
                <a:srgbClr val="000000"/>
              </a:solidFill>
              <a:effectLst/>
              <a:uFillTx/>
              <a:latin typeface="Arial"/>
            </a:endParaRPr>
          </a:p>
          <a:p>
            <a:pPr>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Integrate Rudolff Wolff/MG </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Brokerage</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London Operations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p:txBody>
      </p:sp>
      <p:sp>
        <p:nvSpPr>
          <p:cNvPr id="5724" name=""/>
          <p:cNvSpPr/>
          <p:nvPr/>
        </p:nvSpPr>
        <p:spPr>
          <a:xfrm>
            <a:off x="5400720" y="1314360"/>
            <a:ext cx="3657600" cy="328320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2001 Goals___________________</a:t>
            </a:r>
            <a:endParaRPr b="0" lang="en-US" sz="1600" strike="noStrike" u="none">
              <a:solidFill>
                <a:srgbClr val="000000"/>
              </a:solidFill>
              <a:effectLst/>
              <a:uFillTx/>
              <a:latin typeface="Arial"/>
            </a:endParaRPr>
          </a:p>
          <a:p>
            <a:pPr>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$10 million in Revenue</a:t>
            </a:r>
            <a:endParaRPr b="0" lang="en-US" sz="1600" strike="noStrike" u="none">
              <a:solidFill>
                <a:srgbClr val="000000"/>
              </a:solidFill>
              <a:effectLst/>
              <a:uFillTx/>
              <a:latin typeface="Arial"/>
            </a:endParaRPr>
          </a:p>
          <a:p>
            <a:pPr>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Board Approval for Increased Limits</a:t>
            </a:r>
            <a:endParaRPr b="0" lang="en-US" sz="1600" strike="noStrike" u="none">
              <a:solidFill>
                <a:srgbClr val="000000"/>
              </a:solidFill>
              <a:effectLst/>
              <a:uFillTx/>
              <a:latin typeface="Arial"/>
            </a:endParaRPr>
          </a:p>
          <a:p>
            <a:pPr>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Focus Business Model</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Softs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Grains</a:t>
            </a:r>
            <a:endParaRPr b="0" lang="en-US" sz="1600" strike="noStrike" u="none">
              <a:solidFill>
                <a:srgbClr val="000000"/>
              </a:solidFill>
              <a:effectLst/>
              <a:uFillTx/>
              <a:latin typeface="Arial"/>
            </a:endParaRPr>
          </a:p>
          <a:p>
            <a:pPr>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Launch EOL</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Softs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Grains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Build Customers Relationships</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25" name="PlaceHolder 1"/>
          <p:cNvSpPr>
            <a:spLocks noGrp="1"/>
          </p:cNvSpPr>
          <p:nvPr>
            <p:ph type="title"/>
          </p:nvPr>
        </p:nvSpPr>
        <p:spPr>
          <a:xfrm>
            <a:off x="762120" y="-360"/>
            <a:ext cx="7772400" cy="1219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Rate and Currency Trading</a:t>
            </a:r>
            <a:endParaRPr b="1" lang="en-US" sz="3000" strike="noStrike" u="none">
              <a:solidFill>
                <a:srgbClr val="000000"/>
              </a:solidFill>
              <a:effectLst/>
              <a:uFillTx/>
              <a:latin typeface="Arial"/>
            </a:endParaRPr>
          </a:p>
        </p:txBody>
      </p:sp>
      <p:sp>
        <p:nvSpPr>
          <p:cNvPr id="5726" name=""/>
          <p:cNvSpPr/>
          <p:nvPr/>
        </p:nvSpPr>
        <p:spPr>
          <a:xfrm>
            <a:off x="1150920" y="1457280"/>
            <a:ext cx="4297320" cy="4151880"/>
          </a:xfrm>
          <a:prstGeom prst="rect">
            <a:avLst/>
          </a:prstGeom>
          <a:noFill/>
          <a:ln w="0">
            <a:noFill/>
          </a:ln>
        </p:spPr>
        <p:style>
          <a:lnRef idx="0"/>
          <a:fillRef idx="0"/>
          <a:effectRef idx="0"/>
          <a:fontRef idx="minor"/>
        </p:style>
        <p:txBody>
          <a:bodyPr lIns="90000" rIns="90000" tIns="46800" bIns="46800" anchor="t">
            <a:spAutoFit/>
          </a:bodyPr>
          <a:p>
            <a:pPr marL="171360" indent="-171360">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2000 Performance Highlights</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Proprietary Trading $11 million (Plan: $15 million)</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US Drift Income $158 million (Plan: $90 million)</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Key Personnel Turnover</a:t>
            </a:r>
            <a:endParaRPr b="0" lang="en-US" sz="1600" strike="noStrike" u="none">
              <a:solidFill>
                <a:srgbClr val="000000"/>
              </a:solidFill>
              <a:effectLst/>
              <a:uFillTx/>
              <a:latin typeface="Arial"/>
            </a:endParaRPr>
          </a:p>
          <a:p>
            <a:pPr marL="171360" indent="-17136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Harry Arora</a:t>
            </a:r>
            <a:endParaRPr b="0" lang="en-US" sz="1600" strike="noStrike" u="none">
              <a:solidFill>
                <a:srgbClr val="000000"/>
              </a:solidFill>
              <a:effectLst/>
              <a:uFillTx/>
              <a:latin typeface="Arial"/>
            </a:endParaRPr>
          </a:p>
          <a:p>
            <a:pPr marL="171360" indent="-17136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Trena McFarland</a:t>
            </a:r>
            <a:endParaRPr b="0" lang="en-US" sz="1600" strike="noStrike" u="none">
              <a:solidFill>
                <a:srgbClr val="000000"/>
              </a:solidFill>
              <a:effectLst/>
              <a:uFillTx/>
              <a:latin typeface="Arial"/>
            </a:endParaRPr>
          </a:p>
          <a:p>
            <a:pPr marL="171360" indent="-17136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 Shane Dallman</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Close RW/MG FX Business in NY/London</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EOL - Canada</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Tokyo</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Build Enron relationships</a:t>
            </a:r>
            <a:endParaRPr b="0" lang="en-US" sz="1600" strike="noStrike" u="none">
              <a:solidFill>
                <a:srgbClr val="000000"/>
              </a:solidFill>
              <a:effectLst/>
              <a:uFillTx/>
              <a:latin typeface="Arial"/>
            </a:endParaRPr>
          </a:p>
        </p:txBody>
      </p:sp>
      <p:sp>
        <p:nvSpPr>
          <p:cNvPr id="5727" name=""/>
          <p:cNvSpPr/>
          <p:nvPr/>
        </p:nvSpPr>
        <p:spPr>
          <a:xfrm>
            <a:off x="5334120" y="1457280"/>
            <a:ext cx="3525840" cy="4162320"/>
          </a:xfrm>
          <a:prstGeom prst="rect">
            <a:avLst/>
          </a:prstGeom>
          <a:noFill/>
          <a:ln w="0">
            <a:noFill/>
          </a:ln>
        </p:spPr>
        <p:style>
          <a:lnRef idx="0"/>
          <a:fillRef idx="0"/>
          <a:effectRef idx="0"/>
          <a:fontRef idx="minor"/>
        </p:style>
        <p:txBody>
          <a:bodyPr lIns="90000" rIns="90000" tIns="46800" bIns="46800" anchor="t">
            <a:spAutoFit/>
          </a:bodyPr>
          <a:p>
            <a:pPr marL="171360" indent="-171360">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2001 Goals___________________</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Produce $10 million income</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Drift $155 million</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Personnel</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Tokyo Office</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Building Enron relationships</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Capture Enron Metals Cashflow and FX</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Capture FX exposure in other areas</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EOL - Interest Rates</a:t>
            </a:r>
            <a:endParaRPr b="0" lang="en-US" sz="1600" strike="noStrike" u="none">
              <a:solidFill>
                <a:srgbClr val="000000"/>
              </a:solidFill>
              <a:effectLst/>
              <a:uFillTx/>
              <a:latin typeface="Arial"/>
            </a:endParaRPr>
          </a:p>
          <a:p>
            <a:pPr marL="171360" indent="-17136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EOL - Canada customers</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28" name="PlaceHolder 1"/>
          <p:cNvSpPr>
            <a:spLocks noGrp="1"/>
          </p:cNvSpPr>
          <p:nvPr>
            <p:ph type="title"/>
          </p:nvPr>
        </p:nvSpPr>
        <p:spPr>
          <a:xfrm>
            <a:off x="1171440" y="200160"/>
            <a:ext cx="7772400" cy="6379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Operations and IT</a:t>
            </a:r>
            <a:endParaRPr b="1" lang="en-US" sz="3000" strike="noStrike" u="none">
              <a:solidFill>
                <a:srgbClr val="000000"/>
              </a:solidFill>
              <a:effectLst/>
              <a:uFillTx/>
              <a:latin typeface="Arial"/>
            </a:endParaRPr>
          </a:p>
        </p:txBody>
      </p:sp>
      <p:sp>
        <p:nvSpPr>
          <p:cNvPr id="5729" name=""/>
          <p:cNvSpPr/>
          <p:nvPr/>
        </p:nvSpPr>
        <p:spPr>
          <a:xfrm>
            <a:off x="3429000" y="2571840"/>
            <a:ext cx="184320" cy="457200"/>
          </a:xfrm>
          <a:prstGeom prst="rect">
            <a:avLst/>
          </a:prstGeom>
          <a:noFill/>
          <a:ln w="0">
            <a:noFill/>
          </a:ln>
        </p:spPr>
        <p:style>
          <a:lnRef idx="0"/>
          <a:fillRef idx="0"/>
          <a:effectRef idx="0"/>
          <a:fontRef idx="minor"/>
        </p:style>
        <p:txBody>
          <a:bodyPr wrap="none"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5730" name=""/>
          <p:cNvSpPr/>
          <p:nvPr/>
        </p:nvSpPr>
        <p:spPr>
          <a:xfrm>
            <a:off x="1066680" y="1133640"/>
            <a:ext cx="3886200" cy="532872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2000 Performance Highlights</a:t>
            </a:r>
            <a:endParaRPr b="0" lang="en-US" sz="1400" strike="noStrike" u="none">
              <a:solidFill>
                <a:srgbClr val="000000"/>
              </a:solidFill>
              <a:effectLst/>
              <a:uFillTx/>
              <a:latin typeface="Arial"/>
            </a:endParaRPr>
          </a:p>
          <a:p>
            <a:pPr>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Sheila Glover</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Monthly Reporting Package</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Efficient Legal/Tax Structures </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London (Equity Trading)</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Tokyo (Rate &amp; Currency) Trading</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Processes strengthened  </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Service Agent to Other Enron Business</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Chris Constantine</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Web-based 3rd Generation Equity</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Trading System</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Controls improved as books converted</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from Excel to Trading System</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Report Server functionality established</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Portfolio/strategy trade designation and</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reporting</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p:txBody>
      </p:sp>
      <p:sp>
        <p:nvSpPr>
          <p:cNvPr id="5731" name=""/>
          <p:cNvSpPr/>
          <p:nvPr/>
        </p:nvSpPr>
        <p:spPr>
          <a:xfrm>
            <a:off x="5105520" y="1133640"/>
            <a:ext cx="3962160" cy="490176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2001 Goals__________________________</a:t>
            </a:r>
            <a:endParaRPr b="0" lang="en-US" sz="1400" strike="noStrike" u="none">
              <a:solidFill>
                <a:srgbClr val="000000"/>
              </a:solidFill>
              <a:effectLst/>
              <a:uFillTx/>
              <a:latin typeface="Arial"/>
            </a:endParaRPr>
          </a:p>
          <a:p>
            <a:pPr>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Sheila Glover</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Build Global Staff with Bench Depth</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Facilitate FX Analysis and Reporting for </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other groups</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Support expanded businesses and</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volumes</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Enhanced Management and Performance</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Reporting</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Chris Constantine</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Improve FX P&amp;L and Risk Reporting</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P&amp;L Decomposition Reporting</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Implement Straight-Through Processing</a:t>
            </a:r>
            <a:br>
              <a:rPr sz="1400"/>
            </a:b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 Multi-Location Trading (eg. Tokyo/ </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     Australia)</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2" name="PlaceHolder 1"/>
          <p:cNvSpPr>
            <a:spLocks noGrp="1"/>
          </p:cNvSpPr>
          <p:nvPr>
            <p:ph type="title"/>
          </p:nvPr>
        </p:nvSpPr>
        <p:spPr>
          <a:xfrm>
            <a:off x="1181160" y="190080"/>
            <a:ext cx="7772400" cy="638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Summary - Financial Trading</a:t>
            </a:r>
            <a:endParaRPr b="1" lang="en-US" sz="3000" strike="noStrike" u="none">
              <a:solidFill>
                <a:srgbClr val="000000"/>
              </a:solidFill>
              <a:effectLst/>
              <a:uFillTx/>
              <a:latin typeface="Arial"/>
            </a:endParaRPr>
          </a:p>
        </p:txBody>
      </p:sp>
      <p:sp>
        <p:nvSpPr>
          <p:cNvPr id="5733" name=""/>
          <p:cNvSpPr/>
          <p:nvPr/>
        </p:nvSpPr>
        <p:spPr>
          <a:xfrm>
            <a:off x="1143000" y="1600200"/>
            <a:ext cx="4495680" cy="398880"/>
          </a:xfrm>
          <a:prstGeom prst="rect">
            <a:avLst/>
          </a:prstGeom>
          <a:noFill/>
          <a:ln w="28440">
            <a:solidFill>
              <a:srgbClr val="000000"/>
            </a:solidFill>
            <a:miter/>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Motivate staff……….</a:t>
            </a:r>
            <a:endParaRPr b="0" lang="en-US" sz="2000" strike="noStrike" u="none">
              <a:solidFill>
                <a:srgbClr val="000000"/>
              </a:solidFill>
              <a:effectLst/>
              <a:uFillTx/>
              <a:latin typeface="Arial"/>
            </a:endParaRPr>
          </a:p>
        </p:txBody>
      </p:sp>
      <p:sp>
        <p:nvSpPr>
          <p:cNvPr id="5734" name=""/>
          <p:cNvSpPr/>
          <p:nvPr/>
        </p:nvSpPr>
        <p:spPr>
          <a:xfrm>
            <a:off x="1676520" y="2286000"/>
            <a:ext cx="4419360" cy="398880"/>
          </a:xfrm>
          <a:prstGeom prst="rect">
            <a:avLst/>
          </a:prstGeom>
          <a:noFill/>
          <a:ln w="28440">
            <a:solidFill>
              <a:srgbClr val="000000"/>
            </a:solidFill>
            <a:miter/>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Grow earnings……….</a:t>
            </a:r>
            <a:endParaRPr b="0" lang="en-US" sz="2000" strike="noStrike" u="none">
              <a:solidFill>
                <a:srgbClr val="000000"/>
              </a:solidFill>
              <a:effectLst/>
              <a:uFillTx/>
              <a:latin typeface="Arial"/>
            </a:endParaRPr>
          </a:p>
        </p:txBody>
      </p:sp>
      <p:sp>
        <p:nvSpPr>
          <p:cNvPr id="5735" name=""/>
          <p:cNvSpPr/>
          <p:nvPr/>
        </p:nvSpPr>
        <p:spPr>
          <a:xfrm>
            <a:off x="2209680" y="2971800"/>
            <a:ext cx="4419720" cy="398880"/>
          </a:xfrm>
          <a:prstGeom prst="rect">
            <a:avLst/>
          </a:prstGeom>
          <a:noFill/>
          <a:ln w="28440">
            <a:solidFill>
              <a:srgbClr val="000000"/>
            </a:solidFill>
            <a:miter/>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Leverage new markets……….</a:t>
            </a:r>
            <a:endParaRPr b="0" lang="en-US" sz="2000" strike="noStrike" u="none">
              <a:solidFill>
                <a:srgbClr val="000000"/>
              </a:solidFill>
              <a:effectLst/>
              <a:uFillTx/>
              <a:latin typeface="Arial"/>
            </a:endParaRPr>
          </a:p>
        </p:txBody>
      </p:sp>
      <p:sp>
        <p:nvSpPr>
          <p:cNvPr id="5736" name=""/>
          <p:cNvSpPr/>
          <p:nvPr/>
        </p:nvSpPr>
        <p:spPr>
          <a:xfrm>
            <a:off x="3429000" y="4419720"/>
            <a:ext cx="4419720" cy="398880"/>
          </a:xfrm>
          <a:prstGeom prst="rect">
            <a:avLst/>
          </a:prstGeom>
          <a:noFill/>
          <a:ln w="28440">
            <a:solidFill>
              <a:srgbClr val="000000"/>
            </a:solidFill>
            <a:miter/>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Maintain integrity and controls……….</a:t>
            </a:r>
            <a:endParaRPr b="0" lang="en-US" sz="2000" strike="noStrike" u="none">
              <a:solidFill>
                <a:srgbClr val="000000"/>
              </a:solidFill>
              <a:effectLst/>
              <a:uFillTx/>
              <a:latin typeface="Arial"/>
            </a:endParaRPr>
          </a:p>
        </p:txBody>
      </p:sp>
      <p:sp>
        <p:nvSpPr>
          <p:cNvPr id="5737" name=""/>
          <p:cNvSpPr/>
          <p:nvPr/>
        </p:nvSpPr>
        <p:spPr>
          <a:xfrm>
            <a:off x="4191120" y="5181480"/>
            <a:ext cx="4419360" cy="398880"/>
          </a:xfrm>
          <a:prstGeom prst="rect">
            <a:avLst/>
          </a:prstGeom>
          <a:noFill/>
          <a:ln w="28440">
            <a:solidFill>
              <a:srgbClr val="000000"/>
            </a:solidFill>
            <a:miter/>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Make money - Have Fun……….</a:t>
            </a:r>
            <a:endParaRPr b="0" lang="en-US" sz="2000" strike="noStrike" u="none">
              <a:solidFill>
                <a:srgbClr val="000000"/>
              </a:solidFill>
              <a:effectLst/>
              <a:uFillTx/>
              <a:latin typeface="Arial"/>
            </a:endParaRPr>
          </a:p>
        </p:txBody>
      </p:sp>
      <p:sp>
        <p:nvSpPr>
          <p:cNvPr id="5738" name=""/>
          <p:cNvSpPr/>
          <p:nvPr/>
        </p:nvSpPr>
        <p:spPr>
          <a:xfrm>
            <a:off x="2819520" y="3657600"/>
            <a:ext cx="4419360" cy="398880"/>
          </a:xfrm>
          <a:prstGeom prst="rect">
            <a:avLst/>
          </a:prstGeom>
          <a:noFill/>
          <a:ln w="28440">
            <a:solidFill>
              <a:srgbClr val="000000"/>
            </a:solidFill>
            <a:miter/>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Exploit new technologies……….</a:t>
            </a:r>
            <a:endParaRPr b="0" lang="en-US" sz="20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5739"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Conclusion</a:t>
            </a:r>
            <a:endParaRPr b="0" lang="en-US" sz="4200" strike="noStrike" u="none">
              <a:solidFill>
                <a:srgbClr val="000000"/>
              </a:solidFill>
              <a:effectLst/>
              <a:uFillTx/>
              <a:latin typeface="Arial"/>
            </a:endParaRPr>
          </a:p>
        </p:txBody>
      </p:sp>
      <p:sp>
        <p:nvSpPr>
          <p:cNvPr id="5740" name=""/>
          <p:cNvSpPr/>
          <p:nvPr/>
        </p:nvSpPr>
        <p:spPr>
          <a:xfrm>
            <a:off x="1139760" y="4321080"/>
            <a:ext cx="7213680" cy="10130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Jeff Shankman</a:t>
            </a:r>
            <a:endParaRPr b="0" lang="en-US" sz="4200" strike="noStrike" u="none">
              <a:solidFill>
                <a:srgbClr val="000000"/>
              </a:solidFill>
              <a:effectLst/>
              <a:uFillTx/>
              <a:latin typeface="Arial"/>
            </a:endParaRPr>
          </a:p>
        </p:txBody>
      </p:sp>
      <p:grpSp>
        <p:nvGrpSpPr>
          <p:cNvPr id="5741" name=""/>
          <p:cNvGrpSpPr/>
          <p:nvPr/>
        </p:nvGrpSpPr>
        <p:grpSpPr>
          <a:xfrm>
            <a:off x="3983040" y="2540160"/>
            <a:ext cx="1526760" cy="1527120"/>
            <a:chOff x="3983040" y="2540160"/>
            <a:chExt cx="1526760" cy="1527120"/>
          </a:xfrm>
        </p:grpSpPr>
        <p:grpSp>
          <p:nvGrpSpPr>
            <p:cNvPr id="5742" name=""/>
            <p:cNvGrpSpPr/>
            <p:nvPr/>
          </p:nvGrpSpPr>
          <p:grpSpPr>
            <a:xfrm>
              <a:off x="3983040" y="3104640"/>
              <a:ext cx="1526760" cy="962640"/>
              <a:chOff x="3983040" y="3104640"/>
              <a:chExt cx="1526760" cy="962640"/>
            </a:xfrm>
          </p:grpSpPr>
          <p:sp>
            <p:nvSpPr>
              <p:cNvPr id="5743"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44"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45"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46"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5747"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48"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49"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50"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51"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5752"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53"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95"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Volume Growth - Europe</a:t>
            </a:r>
            <a:endParaRPr b="1" lang="en-US" sz="3400" strike="noStrike" u="none">
              <a:solidFill>
                <a:srgbClr val="000000"/>
              </a:solidFill>
              <a:effectLst/>
              <a:uFillTx/>
              <a:latin typeface="Arial"/>
            </a:endParaRPr>
          </a:p>
        </p:txBody>
      </p:sp>
      <p:sp>
        <p:nvSpPr>
          <p:cNvPr id="3496" name=""/>
          <p:cNvSpPr/>
          <p:nvPr/>
        </p:nvSpPr>
        <p:spPr>
          <a:xfrm>
            <a:off x="3722760" y="1758960"/>
            <a:ext cx="155556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113</a:t>
            </a:r>
            <a:endParaRPr b="0" lang="en-US" sz="1400" strike="noStrike" u="none">
              <a:solidFill>
                <a:srgbClr val="000000"/>
              </a:solidFill>
              <a:effectLst/>
              <a:uFillTx/>
              <a:latin typeface="Arial"/>
            </a:endParaRPr>
          </a:p>
        </p:txBody>
      </p:sp>
      <p:sp>
        <p:nvSpPr>
          <p:cNvPr id="3497" name=""/>
          <p:cNvSpPr/>
          <p:nvPr/>
        </p:nvSpPr>
        <p:spPr>
          <a:xfrm>
            <a:off x="7392960" y="4659480"/>
            <a:ext cx="63360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7</a:t>
            </a:r>
            <a:endParaRPr b="0" lang="en-US" sz="1400" strike="noStrike" u="none">
              <a:solidFill>
                <a:srgbClr val="000000"/>
              </a:solidFill>
              <a:effectLst/>
              <a:uFillTx/>
              <a:latin typeface="Arial"/>
            </a:endParaRPr>
          </a:p>
        </p:txBody>
      </p:sp>
      <p:graphicFrame>
        <p:nvGraphicFramePr>
          <p:cNvPr id="3498" name=""/>
          <p:cNvGraphicFramePr/>
          <p:nvPr/>
        </p:nvGraphicFramePr>
        <p:xfrm>
          <a:off x="7180200" y="1690560"/>
          <a:ext cx="1914480" cy="3888000"/>
        </p:xfrm>
        <a:graphic>
          <a:graphicData uri="http://schemas.openxmlformats.org/presentationml/2006/ole">
            <p:oleObj r:id="rId1" spid="">
              <p:embed/>
              <p:pic>
                <p:nvPicPr>
                  <p:cNvPr id="3499" name="" descr=""/>
                  <p:cNvPicPr/>
                  <p:nvPr/>
                </p:nvPicPr>
                <p:blipFill>
                  <a:blip r:embed="rId2"/>
                  <a:stretch/>
                </p:blipFill>
                <p:spPr>
                  <a:xfrm>
                    <a:off x="7180200" y="1690560"/>
                    <a:ext cx="1914480" cy="3888000"/>
                  </a:xfrm>
                  <a:prstGeom prst="rect">
                    <a:avLst/>
                  </a:prstGeom>
                  <a:noFill/>
                  <a:ln w="0">
                    <a:noFill/>
                  </a:ln>
                </p:spPr>
              </p:pic>
            </p:oleObj>
          </a:graphicData>
        </a:graphic>
      </p:graphicFrame>
      <p:sp>
        <p:nvSpPr>
          <p:cNvPr id="3500" name=""/>
          <p:cNvSpPr/>
          <p:nvPr/>
        </p:nvSpPr>
        <p:spPr>
          <a:xfrm>
            <a:off x="7221600" y="1006560"/>
            <a:ext cx="1863720" cy="7340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Continental Power</a:t>
            </a:r>
            <a:endParaRPr b="0" lang="en-US" sz="1600" strike="noStrike" u="none">
              <a:solidFill>
                <a:srgbClr val="000000"/>
              </a:solidFill>
              <a:effectLst/>
              <a:uFillTx/>
              <a:latin typeface="Arial"/>
            </a:endParaRPr>
          </a:p>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(Millions MWh)</a:t>
            </a:r>
            <a:endParaRPr b="0" lang="en-US" sz="1000" strike="noStrike" u="none">
              <a:solidFill>
                <a:srgbClr val="000000"/>
              </a:solidFill>
              <a:effectLst/>
              <a:uFillTx/>
              <a:latin typeface="Arial"/>
            </a:endParaRPr>
          </a:p>
        </p:txBody>
      </p:sp>
      <p:sp>
        <p:nvSpPr>
          <p:cNvPr id="3501" name=""/>
          <p:cNvSpPr/>
          <p:nvPr/>
        </p:nvSpPr>
        <p:spPr>
          <a:xfrm>
            <a:off x="7942320" y="1782720"/>
            <a:ext cx="126828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46</a:t>
            </a:r>
            <a:endParaRPr b="0" lang="en-US" sz="1400" strike="noStrike" u="none">
              <a:solidFill>
                <a:srgbClr val="000000"/>
              </a:solidFill>
              <a:effectLst/>
              <a:uFillTx/>
              <a:latin typeface="Arial"/>
            </a:endParaRPr>
          </a:p>
        </p:txBody>
      </p:sp>
      <p:sp>
        <p:nvSpPr>
          <p:cNvPr id="3502" name=""/>
          <p:cNvSpPr/>
          <p:nvPr/>
        </p:nvSpPr>
        <p:spPr>
          <a:xfrm>
            <a:off x="7194600" y="990720"/>
            <a:ext cx="1886040" cy="498636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503" name=""/>
          <p:cNvSpPr/>
          <p:nvPr/>
        </p:nvSpPr>
        <p:spPr>
          <a:xfrm>
            <a:off x="7751880" y="5079960"/>
            <a:ext cx="876240" cy="309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557%</a:t>
            </a:r>
            <a:endParaRPr b="0" lang="en-US" sz="1400" strike="noStrike" u="none">
              <a:solidFill>
                <a:srgbClr val="000000"/>
              </a:solidFill>
              <a:effectLst/>
              <a:uFillTx/>
              <a:latin typeface="Arial"/>
            </a:endParaRPr>
          </a:p>
        </p:txBody>
      </p:sp>
      <p:graphicFrame>
        <p:nvGraphicFramePr>
          <p:cNvPr id="3504" name=""/>
          <p:cNvGraphicFramePr/>
          <p:nvPr/>
        </p:nvGraphicFramePr>
        <p:xfrm>
          <a:off x="5164200" y="1827360"/>
          <a:ext cx="1913040" cy="3736800"/>
        </p:xfrm>
        <a:graphic>
          <a:graphicData uri="http://schemas.openxmlformats.org/presentationml/2006/ole">
            <p:oleObj r:id="rId3" spid="">
              <p:embed/>
              <p:pic>
                <p:nvPicPr>
                  <p:cNvPr id="3505" name="" descr=""/>
                  <p:cNvPicPr/>
                  <p:nvPr/>
                </p:nvPicPr>
                <p:blipFill>
                  <a:blip r:embed="rId4"/>
                  <a:stretch/>
                </p:blipFill>
                <p:spPr>
                  <a:xfrm>
                    <a:off x="5164200" y="1827360"/>
                    <a:ext cx="1913040" cy="3736800"/>
                  </a:xfrm>
                  <a:prstGeom prst="rect">
                    <a:avLst/>
                  </a:prstGeom>
                  <a:noFill/>
                  <a:ln w="0">
                    <a:noFill/>
                  </a:ln>
                </p:spPr>
              </p:pic>
            </p:oleObj>
          </a:graphicData>
        </a:graphic>
      </p:graphicFrame>
      <p:sp>
        <p:nvSpPr>
          <p:cNvPr id="3506" name=""/>
          <p:cNvSpPr/>
          <p:nvPr/>
        </p:nvSpPr>
        <p:spPr>
          <a:xfrm>
            <a:off x="5195880" y="1009800"/>
            <a:ext cx="1870200" cy="490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Nordic Power*</a:t>
            </a:r>
            <a:endParaRPr b="0" lang="en-US" sz="1600" strike="noStrike" u="none">
              <a:solidFill>
                <a:srgbClr val="000000"/>
              </a:solidFill>
              <a:effectLst/>
              <a:uFillTx/>
              <a:latin typeface="Arial"/>
            </a:endParaRPr>
          </a:p>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(Millions MWh)</a:t>
            </a:r>
            <a:endParaRPr b="0" lang="en-US" sz="1000" strike="noStrike" u="none">
              <a:solidFill>
                <a:srgbClr val="000000"/>
              </a:solidFill>
              <a:effectLst/>
              <a:uFillTx/>
              <a:latin typeface="Arial"/>
            </a:endParaRPr>
          </a:p>
        </p:txBody>
      </p:sp>
      <p:sp>
        <p:nvSpPr>
          <p:cNvPr id="3507" name=""/>
          <p:cNvSpPr/>
          <p:nvPr/>
        </p:nvSpPr>
        <p:spPr>
          <a:xfrm>
            <a:off x="5051520" y="3787920"/>
            <a:ext cx="126828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31</a:t>
            </a:r>
            <a:endParaRPr b="0" lang="en-US" sz="1400" strike="noStrike" u="none">
              <a:solidFill>
                <a:srgbClr val="000000"/>
              </a:solidFill>
              <a:effectLst/>
              <a:uFillTx/>
              <a:latin typeface="Arial"/>
            </a:endParaRPr>
          </a:p>
        </p:txBody>
      </p:sp>
      <p:sp>
        <p:nvSpPr>
          <p:cNvPr id="3508" name=""/>
          <p:cNvSpPr/>
          <p:nvPr/>
        </p:nvSpPr>
        <p:spPr>
          <a:xfrm>
            <a:off x="5938920" y="1751040"/>
            <a:ext cx="126828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77</a:t>
            </a:r>
            <a:endParaRPr b="0" lang="en-US" sz="1400" strike="noStrike" u="none">
              <a:solidFill>
                <a:srgbClr val="000000"/>
              </a:solidFill>
              <a:effectLst/>
              <a:uFillTx/>
              <a:latin typeface="Arial"/>
            </a:endParaRPr>
          </a:p>
        </p:txBody>
      </p:sp>
      <p:sp>
        <p:nvSpPr>
          <p:cNvPr id="3509" name=""/>
          <p:cNvSpPr/>
          <p:nvPr/>
        </p:nvSpPr>
        <p:spPr>
          <a:xfrm>
            <a:off x="5173560" y="988920"/>
            <a:ext cx="1884600" cy="498816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510" name=""/>
          <p:cNvSpPr/>
          <p:nvPr/>
        </p:nvSpPr>
        <p:spPr>
          <a:xfrm>
            <a:off x="5702400" y="5079960"/>
            <a:ext cx="876240" cy="309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148%</a:t>
            </a:r>
            <a:endParaRPr b="0" lang="en-US" sz="1400" strike="noStrike" u="none">
              <a:solidFill>
                <a:srgbClr val="000000"/>
              </a:solidFill>
              <a:effectLst/>
              <a:uFillTx/>
              <a:latin typeface="Arial"/>
            </a:endParaRPr>
          </a:p>
        </p:txBody>
      </p:sp>
      <p:graphicFrame>
        <p:nvGraphicFramePr>
          <p:cNvPr id="3511" name=""/>
          <p:cNvGraphicFramePr/>
          <p:nvPr/>
        </p:nvGraphicFramePr>
        <p:xfrm>
          <a:off x="3067200" y="1925640"/>
          <a:ext cx="1938240" cy="3638520"/>
        </p:xfrm>
        <a:graphic>
          <a:graphicData uri="http://schemas.openxmlformats.org/presentationml/2006/ole">
            <p:oleObj r:id="rId5" spid="">
              <p:embed/>
              <p:pic>
                <p:nvPicPr>
                  <p:cNvPr id="3512" name="" descr=""/>
                  <p:cNvPicPr/>
                  <p:nvPr/>
                </p:nvPicPr>
                <p:blipFill>
                  <a:blip r:embed="rId6"/>
                  <a:stretch/>
                </p:blipFill>
                <p:spPr>
                  <a:xfrm>
                    <a:off x="3067200" y="1925640"/>
                    <a:ext cx="1938240" cy="3638520"/>
                  </a:xfrm>
                  <a:prstGeom prst="rect">
                    <a:avLst/>
                  </a:prstGeom>
                  <a:noFill/>
                  <a:ln w="0">
                    <a:noFill/>
                  </a:ln>
                </p:spPr>
              </p:pic>
            </p:oleObj>
          </a:graphicData>
        </a:graphic>
      </p:graphicFrame>
      <p:sp>
        <p:nvSpPr>
          <p:cNvPr id="3513" name=""/>
          <p:cNvSpPr/>
          <p:nvPr/>
        </p:nvSpPr>
        <p:spPr>
          <a:xfrm>
            <a:off x="3073320" y="1006560"/>
            <a:ext cx="1806480" cy="490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U.K. Power*</a:t>
            </a:r>
            <a:endParaRPr b="0" lang="en-US" sz="1600" strike="noStrike" u="none">
              <a:solidFill>
                <a:srgbClr val="000000"/>
              </a:solidFill>
              <a:effectLst/>
              <a:uFillTx/>
              <a:latin typeface="Arial"/>
            </a:endParaRPr>
          </a:p>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(Millions MWh)</a:t>
            </a:r>
            <a:endParaRPr b="0" lang="en-US" sz="1000" strike="noStrike" u="none">
              <a:solidFill>
                <a:srgbClr val="000000"/>
              </a:solidFill>
              <a:effectLst/>
              <a:uFillTx/>
              <a:latin typeface="Arial"/>
            </a:endParaRPr>
          </a:p>
        </p:txBody>
      </p:sp>
      <p:sp>
        <p:nvSpPr>
          <p:cNvPr id="3514" name=""/>
          <p:cNvSpPr/>
          <p:nvPr/>
        </p:nvSpPr>
        <p:spPr>
          <a:xfrm>
            <a:off x="2954160" y="3571920"/>
            <a:ext cx="128304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53</a:t>
            </a:r>
            <a:endParaRPr b="0" lang="en-US" sz="1400" strike="noStrike" u="none">
              <a:solidFill>
                <a:srgbClr val="000000"/>
              </a:solidFill>
              <a:effectLst/>
              <a:uFillTx/>
              <a:latin typeface="Arial"/>
            </a:endParaRPr>
          </a:p>
        </p:txBody>
      </p:sp>
      <p:sp>
        <p:nvSpPr>
          <p:cNvPr id="3515" name=""/>
          <p:cNvSpPr/>
          <p:nvPr/>
        </p:nvSpPr>
        <p:spPr>
          <a:xfrm>
            <a:off x="3095640" y="990720"/>
            <a:ext cx="1884240" cy="498636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516" name=""/>
          <p:cNvSpPr/>
          <p:nvPr/>
        </p:nvSpPr>
        <p:spPr>
          <a:xfrm>
            <a:off x="3591000" y="5079960"/>
            <a:ext cx="876240" cy="309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113%</a:t>
            </a:r>
            <a:endParaRPr b="0" lang="en-US" sz="1400" strike="noStrike" u="none">
              <a:solidFill>
                <a:srgbClr val="000000"/>
              </a:solidFill>
              <a:effectLst/>
              <a:uFillTx/>
              <a:latin typeface="Arial"/>
            </a:endParaRPr>
          </a:p>
        </p:txBody>
      </p:sp>
      <p:graphicFrame>
        <p:nvGraphicFramePr>
          <p:cNvPr id="3517" name=""/>
          <p:cNvGraphicFramePr/>
          <p:nvPr/>
        </p:nvGraphicFramePr>
        <p:xfrm>
          <a:off x="981000" y="1785960"/>
          <a:ext cx="1938240" cy="3805200"/>
        </p:xfrm>
        <a:graphic>
          <a:graphicData uri="http://schemas.openxmlformats.org/presentationml/2006/ole">
            <p:oleObj r:id="rId7" spid="">
              <p:embed/>
              <p:pic>
                <p:nvPicPr>
                  <p:cNvPr id="3518" name="" descr=""/>
                  <p:cNvPicPr/>
                  <p:nvPr/>
                </p:nvPicPr>
                <p:blipFill>
                  <a:blip r:embed="rId8"/>
                  <a:stretch/>
                </p:blipFill>
                <p:spPr>
                  <a:xfrm>
                    <a:off x="981000" y="1785960"/>
                    <a:ext cx="1938240" cy="3805200"/>
                  </a:xfrm>
                  <a:prstGeom prst="rect">
                    <a:avLst/>
                  </a:prstGeom>
                  <a:noFill/>
                  <a:ln w="0">
                    <a:noFill/>
                  </a:ln>
                </p:spPr>
              </p:pic>
            </p:oleObj>
          </a:graphicData>
        </a:graphic>
      </p:graphicFrame>
      <p:sp>
        <p:nvSpPr>
          <p:cNvPr id="3519" name=""/>
          <p:cNvSpPr/>
          <p:nvPr/>
        </p:nvSpPr>
        <p:spPr>
          <a:xfrm>
            <a:off x="1022400" y="1006560"/>
            <a:ext cx="1852560" cy="490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U.K. Gas</a:t>
            </a:r>
            <a:endParaRPr b="0" lang="en-US" sz="1600" strike="noStrike" u="none">
              <a:solidFill>
                <a:srgbClr val="000000"/>
              </a:solidFill>
              <a:effectLst/>
              <a:uFillTx/>
              <a:latin typeface="Arial"/>
            </a:endParaRPr>
          </a:p>
          <a:p>
            <a:pPr algn="ctr">
              <a:lnSpc>
                <a:spcPct val="100000"/>
              </a:lnSpc>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(Bcf/d)</a:t>
            </a:r>
            <a:endParaRPr b="0" lang="en-US" sz="1000" strike="noStrike" u="none">
              <a:solidFill>
                <a:srgbClr val="000000"/>
              </a:solidFill>
              <a:effectLst/>
              <a:uFillTx/>
              <a:latin typeface="Arial"/>
            </a:endParaRPr>
          </a:p>
        </p:txBody>
      </p:sp>
      <p:sp>
        <p:nvSpPr>
          <p:cNvPr id="3520" name=""/>
          <p:cNvSpPr/>
          <p:nvPr/>
        </p:nvSpPr>
        <p:spPr>
          <a:xfrm>
            <a:off x="1009800" y="3532320"/>
            <a:ext cx="93168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1.5</a:t>
            </a:r>
            <a:endParaRPr b="0" lang="en-US" sz="1400" strike="noStrike" u="none">
              <a:solidFill>
                <a:srgbClr val="000000"/>
              </a:solidFill>
              <a:effectLst/>
              <a:uFillTx/>
              <a:latin typeface="Arial"/>
            </a:endParaRPr>
          </a:p>
        </p:txBody>
      </p:sp>
      <p:sp>
        <p:nvSpPr>
          <p:cNvPr id="3521" name=""/>
          <p:cNvSpPr/>
          <p:nvPr/>
        </p:nvSpPr>
        <p:spPr>
          <a:xfrm>
            <a:off x="2187720" y="1820880"/>
            <a:ext cx="43020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3.1</a:t>
            </a:r>
            <a:endParaRPr b="0" lang="en-US" sz="1400" strike="noStrike" u="none">
              <a:solidFill>
                <a:srgbClr val="000000"/>
              </a:solidFill>
              <a:effectLst/>
              <a:uFillTx/>
              <a:latin typeface="Arial"/>
            </a:endParaRPr>
          </a:p>
        </p:txBody>
      </p:sp>
      <p:sp>
        <p:nvSpPr>
          <p:cNvPr id="3522" name=""/>
          <p:cNvSpPr/>
          <p:nvPr/>
        </p:nvSpPr>
        <p:spPr>
          <a:xfrm>
            <a:off x="1012680" y="990720"/>
            <a:ext cx="1884600" cy="498636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523" name=""/>
          <p:cNvSpPr/>
          <p:nvPr/>
        </p:nvSpPr>
        <p:spPr>
          <a:xfrm>
            <a:off x="1525680" y="5079960"/>
            <a:ext cx="876240" cy="309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107%</a:t>
            </a:r>
            <a:endParaRPr b="0" lang="en-US" sz="1400" strike="noStrike" u="none">
              <a:solidFill>
                <a:srgbClr val="000000"/>
              </a:solidFill>
              <a:effectLst/>
              <a:uFillTx/>
              <a:latin typeface="Arial"/>
            </a:endParaRPr>
          </a:p>
        </p:txBody>
      </p:sp>
      <p:sp>
        <p:nvSpPr>
          <p:cNvPr id="3524" name=""/>
          <p:cNvSpPr/>
          <p:nvPr/>
        </p:nvSpPr>
        <p:spPr>
          <a:xfrm>
            <a:off x="965160" y="6345360"/>
            <a:ext cx="37562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ctr" pos="912960"/>
                <a:tab algn="ctr" pos="199692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*Financial and Physical Settled Volumes</a:t>
            </a:r>
            <a:endParaRPr b="0" lang="en-US" sz="1200" strike="noStrike" u="none">
              <a:solidFill>
                <a:srgbClr val="000000"/>
              </a:solidFill>
              <a:effectLst/>
              <a:uFillTx/>
              <a:latin typeface="Arial"/>
            </a:endParaRPr>
          </a:p>
        </p:txBody>
      </p:sp>
      <p:sp>
        <p:nvSpPr>
          <p:cNvPr id="3525" name=""/>
          <p:cNvSpPr/>
          <p:nvPr/>
        </p:nvSpPr>
        <p:spPr>
          <a:xfrm>
            <a:off x="1123920" y="5532480"/>
            <a:ext cx="69372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1999</a:t>
            </a:r>
            <a:endParaRPr b="0" lang="en-US" sz="1400" strike="noStrike" u="none">
              <a:solidFill>
                <a:srgbClr val="000000"/>
              </a:solidFill>
              <a:effectLst/>
              <a:uFillTx/>
              <a:latin typeface="Arial"/>
            </a:endParaRPr>
          </a:p>
        </p:txBody>
      </p:sp>
      <p:sp>
        <p:nvSpPr>
          <p:cNvPr id="3526" name=""/>
          <p:cNvSpPr/>
          <p:nvPr/>
        </p:nvSpPr>
        <p:spPr>
          <a:xfrm>
            <a:off x="2048040" y="5532480"/>
            <a:ext cx="69372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2000</a:t>
            </a:r>
            <a:endParaRPr b="0" lang="en-US" sz="1400" strike="noStrike" u="none">
              <a:solidFill>
                <a:srgbClr val="000000"/>
              </a:solidFill>
              <a:effectLst/>
              <a:uFillTx/>
              <a:latin typeface="Arial"/>
            </a:endParaRPr>
          </a:p>
        </p:txBody>
      </p:sp>
      <p:sp>
        <p:nvSpPr>
          <p:cNvPr id="3527" name=""/>
          <p:cNvSpPr/>
          <p:nvPr/>
        </p:nvSpPr>
        <p:spPr>
          <a:xfrm>
            <a:off x="3209760" y="5532480"/>
            <a:ext cx="69408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1999</a:t>
            </a:r>
            <a:endParaRPr b="0" lang="en-US" sz="1400" strike="noStrike" u="none">
              <a:solidFill>
                <a:srgbClr val="000000"/>
              </a:solidFill>
              <a:effectLst/>
              <a:uFillTx/>
              <a:latin typeface="Arial"/>
            </a:endParaRPr>
          </a:p>
        </p:txBody>
      </p:sp>
      <p:sp>
        <p:nvSpPr>
          <p:cNvPr id="3528" name=""/>
          <p:cNvSpPr/>
          <p:nvPr/>
        </p:nvSpPr>
        <p:spPr>
          <a:xfrm>
            <a:off x="4133880" y="5532480"/>
            <a:ext cx="69372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2000</a:t>
            </a:r>
            <a:endParaRPr b="0" lang="en-US" sz="1400" strike="noStrike" u="none">
              <a:solidFill>
                <a:srgbClr val="000000"/>
              </a:solidFill>
              <a:effectLst/>
              <a:uFillTx/>
              <a:latin typeface="Arial"/>
            </a:endParaRPr>
          </a:p>
        </p:txBody>
      </p:sp>
      <p:sp>
        <p:nvSpPr>
          <p:cNvPr id="3529" name=""/>
          <p:cNvSpPr/>
          <p:nvPr/>
        </p:nvSpPr>
        <p:spPr>
          <a:xfrm>
            <a:off x="5353200" y="5532480"/>
            <a:ext cx="69372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1999</a:t>
            </a:r>
            <a:endParaRPr b="0" lang="en-US" sz="1400" strike="noStrike" u="none">
              <a:solidFill>
                <a:srgbClr val="000000"/>
              </a:solidFill>
              <a:effectLst/>
              <a:uFillTx/>
              <a:latin typeface="Arial"/>
            </a:endParaRPr>
          </a:p>
        </p:txBody>
      </p:sp>
      <p:sp>
        <p:nvSpPr>
          <p:cNvPr id="3530" name=""/>
          <p:cNvSpPr/>
          <p:nvPr/>
        </p:nvSpPr>
        <p:spPr>
          <a:xfrm>
            <a:off x="6276960" y="5532480"/>
            <a:ext cx="69372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2000</a:t>
            </a:r>
            <a:endParaRPr b="0" lang="en-US" sz="1400" strike="noStrike" u="none">
              <a:solidFill>
                <a:srgbClr val="000000"/>
              </a:solidFill>
              <a:effectLst/>
              <a:uFillTx/>
              <a:latin typeface="Arial"/>
            </a:endParaRPr>
          </a:p>
        </p:txBody>
      </p:sp>
      <p:sp>
        <p:nvSpPr>
          <p:cNvPr id="3531" name=""/>
          <p:cNvSpPr/>
          <p:nvPr/>
        </p:nvSpPr>
        <p:spPr>
          <a:xfrm>
            <a:off x="7334280" y="5532480"/>
            <a:ext cx="69372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1999</a:t>
            </a:r>
            <a:endParaRPr b="0" lang="en-US" sz="1400" strike="noStrike" u="none">
              <a:solidFill>
                <a:srgbClr val="000000"/>
              </a:solidFill>
              <a:effectLst/>
              <a:uFillTx/>
              <a:latin typeface="Arial"/>
            </a:endParaRPr>
          </a:p>
        </p:txBody>
      </p:sp>
      <p:sp>
        <p:nvSpPr>
          <p:cNvPr id="3532" name=""/>
          <p:cNvSpPr/>
          <p:nvPr/>
        </p:nvSpPr>
        <p:spPr>
          <a:xfrm>
            <a:off x="8258040" y="5532480"/>
            <a:ext cx="69372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ctr" pos="515880"/>
                <a:tab algn="ctr" pos="211608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2000</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33" name="PlaceHolder 1"/>
          <p:cNvSpPr>
            <a:spLocks noGrp="1"/>
          </p:cNvSpPr>
          <p:nvPr>
            <p:ph type="title"/>
          </p:nvPr>
        </p:nvSpPr>
        <p:spPr>
          <a:xfrm>
            <a:off x="1143000" y="585720"/>
            <a:ext cx="7772400" cy="47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Wholesale Services</a:t>
            </a:r>
            <a:br>
              <a:rPr sz="3000"/>
            </a:br>
            <a:r>
              <a:rPr b="1" lang="en-US" sz="3000" strike="noStrike" u="none">
                <a:solidFill>
                  <a:srgbClr val="000000"/>
                </a:solidFill>
                <a:effectLst/>
                <a:uFillTx/>
                <a:latin typeface="Arial"/>
              </a:rPr>
              <a:t>Income Before Interest and Taxes</a:t>
            </a:r>
            <a:br>
              <a:rPr sz="3000"/>
            </a:br>
            <a:r>
              <a:rPr b="1" lang="en-US" sz="1800" strike="noStrike" u="none">
                <a:solidFill>
                  <a:srgbClr val="000000"/>
                </a:solidFill>
                <a:effectLst/>
                <a:uFillTx/>
                <a:latin typeface="Arial"/>
              </a:rPr>
              <a:t>(Millions)</a:t>
            </a:r>
            <a:endParaRPr b="1" lang="en-US" sz="1800" strike="noStrike" u="none">
              <a:solidFill>
                <a:srgbClr val="000000"/>
              </a:solidFill>
              <a:effectLst/>
              <a:uFillTx/>
              <a:latin typeface="Arial"/>
            </a:endParaRPr>
          </a:p>
        </p:txBody>
      </p:sp>
      <p:graphicFrame>
        <p:nvGraphicFramePr>
          <p:cNvPr id="3534" name=""/>
          <p:cNvGraphicFramePr/>
          <p:nvPr/>
        </p:nvGraphicFramePr>
        <p:xfrm>
          <a:off x="876240" y="1657440"/>
          <a:ext cx="8201160" cy="4314600"/>
        </p:xfrm>
        <a:graphic>
          <a:graphicData uri="http://schemas.openxmlformats.org/presentationml/2006/ole">
            <p:oleObj r:id="rId1" spid="">
              <p:embed/>
              <p:pic>
                <p:nvPicPr>
                  <p:cNvPr id="3535" name="" descr=""/>
                  <p:cNvPicPr/>
                  <p:nvPr/>
                </p:nvPicPr>
                <p:blipFill>
                  <a:blip r:embed="rId2"/>
                  <a:stretch/>
                </p:blipFill>
                <p:spPr>
                  <a:xfrm>
                    <a:off x="876240" y="1657440"/>
                    <a:ext cx="8201160" cy="4314600"/>
                  </a:xfrm>
                  <a:prstGeom prst="rect">
                    <a:avLst/>
                  </a:prstGeom>
                  <a:noFill/>
                  <a:ln w="0">
                    <a:noFill/>
                  </a:ln>
                </p:spPr>
              </p:pic>
            </p:oleObj>
          </a:graphicData>
        </a:graphic>
      </p:graphicFrame>
      <p:sp>
        <p:nvSpPr>
          <p:cNvPr id="3536" name=""/>
          <p:cNvSpPr/>
          <p:nvPr/>
        </p:nvSpPr>
        <p:spPr>
          <a:xfrm>
            <a:off x="3674880" y="3984480"/>
            <a:ext cx="63180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$968</a:t>
            </a:r>
            <a:endParaRPr b="0" lang="en-US" sz="1600" strike="noStrike" u="none">
              <a:solidFill>
                <a:srgbClr val="000000"/>
              </a:solidFill>
              <a:effectLst/>
              <a:uFillTx/>
              <a:latin typeface="Arial"/>
            </a:endParaRPr>
          </a:p>
        </p:txBody>
      </p:sp>
      <p:sp>
        <p:nvSpPr>
          <p:cNvPr id="3537" name=""/>
          <p:cNvSpPr/>
          <p:nvPr/>
        </p:nvSpPr>
        <p:spPr>
          <a:xfrm>
            <a:off x="1692360" y="4410000"/>
            <a:ext cx="70956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$654</a:t>
            </a:r>
            <a:endParaRPr b="0" lang="en-US" sz="1600" strike="noStrike" u="none">
              <a:solidFill>
                <a:srgbClr val="000000"/>
              </a:solidFill>
              <a:effectLst/>
              <a:uFillTx/>
              <a:latin typeface="Arial"/>
            </a:endParaRPr>
          </a:p>
        </p:txBody>
      </p:sp>
      <p:sp>
        <p:nvSpPr>
          <p:cNvPr id="3538" name=""/>
          <p:cNvSpPr/>
          <p:nvPr/>
        </p:nvSpPr>
        <p:spPr>
          <a:xfrm>
            <a:off x="7517160" y="2103480"/>
            <a:ext cx="80064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$2,260</a:t>
            </a:r>
            <a:endParaRPr b="0" lang="en-US" sz="1600" strike="noStrike" u="none">
              <a:solidFill>
                <a:srgbClr val="000000"/>
              </a:solidFill>
              <a:effectLst/>
              <a:uFillTx/>
              <a:latin typeface="Arial"/>
            </a:endParaRPr>
          </a:p>
        </p:txBody>
      </p:sp>
      <p:sp>
        <p:nvSpPr>
          <p:cNvPr id="3539" name=""/>
          <p:cNvSpPr/>
          <p:nvPr/>
        </p:nvSpPr>
        <p:spPr>
          <a:xfrm>
            <a:off x="5524560" y="3490920"/>
            <a:ext cx="90000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$1,317</a:t>
            </a:r>
            <a:endParaRPr b="0" lang="en-US" sz="1600" strike="noStrike" u="none">
              <a:solidFill>
                <a:srgbClr val="000000"/>
              </a:solidFill>
              <a:effectLst/>
              <a:uFillTx/>
              <a:latin typeface="Arial"/>
            </a:endParaRPr>
          </a:p>
        </p:txBody>
      </p:sp>
      <p:sp>
        <p:nvSpPr>
          <p:cNvPr id="3540" name=""/>
          <p:cNvSpPr/>
          <p:nvPr/>
        </p:nvSpPr>
        <p:spPr>
          <a:xfrm>
            <a:off x="2527200" y="5037120"/>
            <a:ext cx="970200" cy="29052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48%</a:t>
            </a:r>
            <a:endParaRPr b="0" lang="en-US" sz="1600" strike="noStrike" u="none">
              <a:solidFill>
                <a:srgbClr val="000000"/>
              </a:solidFill>
              <a:effectLst/>
              <a:uFillTx/>
              <a:latin typeface="Arial"/>
            </a:endParaRPr>
          </a:p>
        </p:txBody>
      </p:sp>
      <p:sp>
        <p:nvSpPr>
          <p:cNvPr id="3541" name=""/>
          <p:cNvSpPr/>
          <p:nvPr/>
        </p:nvSpPr>
        <p:spPr>
          <a:xfrm>
            <a:off x="4486320" y="5037120"/>
            <a:ext cx="969840" cy="29052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36%</a:t>
            </a:r>
            <a:endParaRPr b="0" lang="en-US" sz="1600" strike="noStrike" u="none">
              <a:solidFill>
                <a:srgbClr val="000000"/>
              </a:solidFill>
              <a:effectLst/>
              <a:uFillTx/>
              <a:latin typeface="Arial"/>
            </a:endParaRPr>
          </a:p>
        </p:txBody>
      </p:sp>
      <p:sp>
        <p:nvSpPr>
          <p:cNvPr id="3542" name=""/>
          <p:cNvSpPr/>
          <p:nvPr/>
        </p:nvSpPr>
        <p:spPr>
          <a:xfrm>
            <a:off x="6459480" y="5037120"/>
            <a:ext cx="968400" cy="29052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72%</a:t>
            </a:r>
            <a:endParaRPr b="0" lang="en-US" sz="1600" strike="noStrike" u="none">
              <a:solidFill>
                <a:srgbClr val="000000"/>
              </a:solidFill>
              <a:effectLst/>
              <a:uFillTx/>
              <a:latin typeface="Arial"/>
            </a:endParaRPr>
          </a:p>
        </p:txBody>
      </p:sp>
      <p:sp>
        <p:nvSpPr>
          <p:cNvPr id="3543" name=""/>
          <p:cNvSpPr/>
          <p:nvPr/>
        </p:nvSpPr>
        <p:spPr>
          <a:xfrm>
            <a:off x="1592280" y="1962000"/>
            <a:ext cx="2863800" cy="632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Commodity Sales and Services </a:t>
            </a:r>
            <a:endParaRPr b="0" lang="en-US" sz="1400" strike="noStrike" u="none">
              <a:solidFill>
                <a:srgbClr val="000000"/>
              </a:solidFill>
              <a:effectLst/>
              <a:uFillTx/>
              <a:latin typeface="Arial"/>
            </a:endParaRPr>
          </a:p>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Assets and Investments</a:t>
            </a:r>
            <a:endParaRPr b="0" lang="en-US" sz="1400" strike="noStrike" u="none">
              <a:solidFill>
                <a:srgbClr val="000000"/>
              </a:solidFill>
              <a:effectLst/>
              <a:uFillTx/>
              <a:latin typeface="Arial"/>
            </a:endParaRPr>
          </a:p>
        </p:txBody>
      </p:sp>
      <p:sp>
        <p:nvSpPr>
          <p:cNvPr id="3544" name=""/>
          <p:cNvSpPr/>
          <p:nvPr/>
        </p:nvSpPr>
        <p:spPr>
          <a:xfrm>
            <a:off x="1398600" y="1996920"/>
            <a:ext cx="228600" cy="227160"/>
          </a:xfrm>
          <a:prstGeom prst="rect">
            <a:avLst/>
          </a:prstGeom>
          <a:solidFill>
            <a:srgbClr val="ffe80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545" name=""/>
          <p:cNvSpPr/>
          <p:nvPr/>
        </p:nvSpPr>
        <p:spPr>
          <a:xfrm>
            <a:off x="1398600" y="2316240"/>
            <a:ext cx="228600" cy="226800"/>
          </a:xfrm>
          <a:prstGeom prst="rect">
            <a:avLst/>
          </a:prstGeom>
          <a:solidFill>
            <a:srgbClr val="0099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546" name=""/>
          <p:cNvSpPr/>
          <p:nvPr/>
        </p:nvSpPr>
        <p:spPr>
          <a:xfrm>
            <a:off x="1335240" y="1943280"/>
            <a:ext cx="3066840" cy="6858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547" name=""/>
          <p:cNvSpPr/>
          <p:nvPr/>
        </p:nvSpPr>
        <p:spPr>
          <a:xfrm>
            <a:off x="3676680" y="5951520"/>
            <a:ext cx="63180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1998</a:t>
            </a:r>
            <a:endParaRPr b="0" lang="en-US" sz="1600" strike="noStrike" u="none">
              <a:solidFill>
                <a:srgbClr val="000000"/>
              </a:solidFill>
              <a:effectLst/>
              <a:uFillTx/>
              <a:latin typeface="Arial"/>
            </a:endParaRPr>
          </a:p>
        </p:txBody>
      </p:sp>
      <p:sp>
        <p:nvSpPr>
          <p:cNvPr id="3548" name=""/>
          <p:cNvSpPr/>
          <p:nvPr/>
        </p:nvSpPr>
        <p:spPr>
          <a:xfrm>
            <a:off x="1692360" y="5951520"/>
            <a:ext cx="70956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1997</a:t>
            </a:r>
            <a:endParaRPr b="0" lang="en-US" sz="1600" strike="noStrike" u="none">
              <a:solidFill>
                <a:srgbClr val="000000"/>
              </a:solidFill>
              <a:effectLst/>
              <a:uFillTx/>
              <a:latin typeface="Arial"/>
            </a:endParaRPr>
          </a:p>
        </p:txBody>
      </p:sp>
      <p:sp>
        <p:nvSpPr>
          <p:cNvPr id="3549" name=""/>
          <p:cNvSpPr/>
          <p:nvPr/>
        </p:nvSpPr>
        <p:spPr>
          <a:xfrm>
            <a:off x="7603920" y="5951520"/>
            <a:ext cx="63180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2000</a:t>
            </a:r>
            <a:endParaRPr b="0" lang="en-US" sz="1600" strike="noStrike" u="none">
              <a:solidFill>
                <a:srgbClr val="000000"/>
              </a:solidFill>
              <a:effectLst/>
              <a:uFillTx/>
              <a:latin typeface="Arial"/>
            </a:endParaRPr>
          </a:p>
        </p:txBody>
      </p:sp>
      <p:sp>
        <p:nvSpPr>
          <p:cNvPr id="3550" name=""/>
          <p:cNvSpPr/>
          <p:nvPr/>
        </p:nvSpPr>
        <p:spPr>
          <a:xfrm>
            <a:off x="5486400" y="5951520"/>
            <a:ext cx="90000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1999</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51" name="PlaceHolder 1"/>
          <p:cNvSpPr>
            <a:spLocks noGrp="1"/>
          </p:cNvSpPr>
          <p:nvPr>
            <p:ph type="title"/>
          </p:nvPr>
        </p:nvSpPr>
        <p:spPr>
          <a:xfrm>
            <a:off x="1143000" y="299880"/>
            <a:ext cx="7772400" cy="47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Total Return to Shareholders</a:t>
            </a:r>
            <a:br>
              <a:rPr sz="3000"/>
            </a:br>
            <a:r>
              <a:rPr b="1" lang="en-US" sz="1800" strike="noStrike" u="none">
                <a:solidFill>
                  <a:srgbClr val="000000"/>
                </a:solidFill>
                <a:effectLst/>
                <a:uFillTx/>
                <a:latin typeface="Arial"/>
              </a:rPr>
              <a:t>(Periods Ended 12/31/2000)</a:t>
            </a:r>
            <a:endParaRPr b="1" lang="en-US" sz="1800" strike="noStrike" u="none">
              <a:solidFill>
                <a:srgbClr val="000000"/>
              </a:solidFill>
              <a:effectLst/>
              <a:uFillTx/>
              <a:latin typeface="Arial"/>
            </a:endParaRPr>
          </a:p>
        </p:txBody>
      </p:sp>
      <p:sp>
        <p:nvSpPr>
          <p:cNvPr id="3552" name=""/>
          <p:cNvSpPr/>
          <p:nvPr/>
        </p:nvSpPr>
        <p:spPr>
          <a:xfrm>
            <a:off x="861840" y="1176480"/>
            <a:ext cx="289584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One Year</a:t>
            </a:r>
            <a:endParaRPr b="0" lang="en-US" sz="2000" strike="noStrike" u="none">
              <a:solidFill>
                <a:srgbClr val="000000"/>
              </a:solidFill>
              <a:effectLst/>
              <a:uFillTx/>
              <a:latin typeface="Arial"/>
            </a:endParaRPr>
          </a:p>
        </p:txBody>
      </p:sp>
      <p:sp>
        <p:nvSpPr>
          <p:cNvPr id="3553" name=""/>
          <p:cNvSpPr/>
          <p:nvPr/>
        </p:nvSpPr>
        <p:spPr>
          <a:xfrm>
            <a:off x="6172200" y="1176480"/>
            <a:ext cx="297180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Ten Years</a:t>
            </a:r>
            <a:endParaRPr b="0" lang="en-US" sz="2000" strike="noStrike" u="none">
              <a:solidFill>
                <a:srgbClr val="000000"/>
              </a:solidFill>
              <a:effectLst/>
              <a:uFillTx/>
              <a:latin typeface="Arial"/>
            </a:endParaRPr>
          </a:p>
        </p:txBody>
      </p:sp>
      <p:sp>
        <p:nvSpPr>
          <p:cNvPr id="3554" name=""/>
          <p:cNvSpPr/>
          <p:nvPr/>
        </p:nvSpPr>
        <p:spPr>
          <a:xfrm>
            <a:off x="3605040" y="1176480"/>
            <a:ext cx="289584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Five Years</a:t>
            </a:r>
            <a:endParaRPr b="0" lang="en-US" sz="2000" strike="noStrike" u="none">
              <a:solidFill>
                <a:srgbClr val="000000"/>
              </a:solidFill>
              <a:effectLst/>
              <a:uFillTx/>
              <a:latin typeface="Arial"/>
            </a:endParaRPr>
          </a:p>
        </p:txBody>
      </p:sp>
      <p:graphicFrame>
        <p:nvGraphicFramePr>
          <p:cNvPr id="3555" name=""/>
          <p:cNvGraphicFramePr/>
          <p:nvPr/>
        </p:nvGraphicFramePr>
        <p:xfrm>
          <a:off x="3817800" y="2062080"/>
          <a:ext cx="2408400" cy="3683160"/>
        </p:xfrm>
        <a:graphic>
          <a:graphicData uri="http://schemas.openxmlformats.org/presentationml/2006/ole">
            <p:oleObj r:id="rId1" spid="">
              <p:embed/>
              <p:pic>
                <p:nvPicPr>
                  <p:cNvPr id="3556" name="" descr=""/>
                  <p:cNvPicPr/>
                  <p:nvPr/>
                </p:nvPicPr>
                <p:blipFill>
                  <a:blip r:embed="rId2"/>
                  <a:stretch/>
                </p:blipFill>
                <p:spPr>
                  <a:xfrm>
                    <a:off x="3817800" y="2062080"/>
                    <a:ext cx="2408400" cy="3683160"/>
                  </a:xfrm>
                  <a:prstGeom prst="rect">
                    <a:avLst/>
                  </a:prstGeom>
                  <a:noFill/>
                  <a:ln w="0">
                    <a:noFill/>
                  </a:ln>
                </p:spPr>
              </p:pic>
            </p:oleObj>
          </a:graphicData>
        </a:graphic>
      </p:graphicFrame>
      <p:sp>
        <p:nvSpPr>
          <p:cNvPr id="3557" name=""/>
          <p:cNvSpPr/>
          <p:nvPr/>
        </p:nvSpPr>
        <p:spPr>
          <a:xfrm>
            <a:off x="3767040" y="1117440"/>
            <a:ext cx="2511360" cy="53262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558" name=""/>
          <p:cNvSpPr/>
          <p:nvPr/>
        </p:nvSpPr>
        <p:spPr>
          <a:xfrm>
            <a:off x="4146840" y="1874880"/>
            <a:ext cx="69912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350%</a:t>
            </a:r>
            <a:endParaRPr b="0" lang="en-US" sz="1600" strike="noStrike" u="none">
              <a:solidFill>
                <a:srgbClr val="000000"/>
              </a:solidFill>
              <a:effectLst/>
              <a:uFillTx/>
              <a:latin typeface="Arial"/>
            </a:endParaRPr>
          </a:p>
        </p:txBody>
      </p:sp>
      <p:sp>
        <p:nvSpPr>
          <p:cNvPr id="3559" name=""/>
          <p:cNvSpPr/>
          <p:nvPr/>
        </p:nvSpPr>
        <p:spPr>
          <a:xfrm>
            <a:off x="5316840" y="3908520"/>
            <a:ext cx="69912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129%</a:t>
            </a:r>
            <a:endParaRPr b="0" lang="en-US" sz="1600" strike="noStrike" u="none">
              <a:solidFill>
                <a:srgbClr val="000000"/>
              </a:solidFill>
              <a:effectLst/>
              <a:uFillTx/>
              <a:latin typeface="Arial"/>
            </a:endParaRPr>
          </a:p>
        </p:txBody>
      </p:sp>
      <p:sp>
        <p:nvSpPr>
          <p:cNvPr id="3560" name=""/>
          <p:cNvSpPr/>
          <p:nvPr/>
        </p:nvSpPr>
        <p:spPr>
          <a:xfrm>
            <a:off x="4124880" y="6039000"/>
            <a:ext cx="7660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Enron</a:t>
            </a:r>
            <a:endParaRPr b="0" lang="en-US" sz="1600" strike="noStrike" u="none">
              <a:solidFill>
                <a:srgbClr val="000000"/>
              </a:solidFill>
              <a:effectLst/>
              <a:uFillTx/>
              <a:latin typeface="Arial"/>
            </a:endParaRPr>
          </a:p>
        </p:txBody>
      </p:sp>
      <p:sp>
        <p:nvSpPr>
          <p:cNvPr id="3561" name=""/>
          <p:cNvSpPr/>
          <p:nvPr/>
        </p:nvSpPr>
        <p:spPr>
          <a:xfrm>
            <a:off x="5180040" y="6039000"/>
            <a:ext cx="9921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S&amp;P 500</a:t>
            </a:r>
            <a:endParaRPr b="0" lang="en-US" sz="1600" strike="noStrike" u="none">
              <a:solidFill>
                <a:srgbClr val="000000"/>
              </a:solidFill>
              <a:effectLst/>
              <a:uFillTx/>
              <a:latin typeface="Arial"/>
            </a:endParaRPr>
          </a:p>
        </p:txBody>
      </p:sp>
      <p:graphicFrame>
        <p:nvGraphicFramePr>
          <p:cNvPr id="3562" name=""/>
          <p:cNvGraphicFramePr/>
          <p:nvPr/>
        </p:nvGraphicFramePr>
        <p:xfrm>
          <a:off x="6550200" y="1871640"/>
          <a:ext cx="2425680" cy="3905280"/>
        </p:xfrm>
        <a:graphic>
          <a:graphicData uri="http://schemas.openxmlformats.org/presentationml/2006/ole">
            <p:oleObj r:id="rId3" spid="">
              <p:embed/>
              <p:pic>
                <p:nvPicPr>
                  <p:cNvPr id="3563" name="" descr=""/>
                  <p:cNvPicPr/>
                  <p:nvPr/>
                </p:nvPicPr>
                <p:blipFill>
                  <a:blip r:embed="rId4"/>
                  <a:stretch/>
                </p:blipFill>
                <p:spPr>
                  <a:xfrm>
                    <a:off x="6550200" y="1871640"/>
                    <a:ext cx="2425680" cy="3905280"/>
                  </a:xfrm>
                  <a:prstGeom prst="rect">
                    <a:avLst/>
                  </a:prstGeom>
                  <a:noFill/>
                  <a:ln w="0">
                    <a:noFill/>
                  </a:ln>
                </p:spPr>
              </p:pic>
            </p:oleObj>
          </a:graphicData>
        </a:graphic>
      </p:graphicFrame>
      <p:sp>
        <p:nvSpPr>
          <p:cNvPr id="3564" name=""/>
          <p:cNvSpPr/>
          <p:nvPr/>
        </p:nvSpPr>
        <p:spPr>
          <a:xfrm>
            <a:off x="6814080" y="1855800"/>
            <a:ext cx="86832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1,415%</a:t>
            </a:r>
            <a:endParaRPr b="0" lang="en-US" sz="1600" strike="noStrike" u="none">
              <a:solidFill>
                <a:srgbClr val="000000"/>
              </a:solidFill>
              <a:effectLst/>
              <a:uFillTx/>
              <a:latin typeface="Arial"/>
            </a:endParaRPr>
          </a:p>
        </p:txBody>
      </p:sp>
      <p:sp>
        <p:nvSpPr>
          <p:cNvPr id="3565" name=""/>
          <p:cNvSpPr/>
          <p:nvPr/>
        </p:nvSpPr>
        <p:spPr>
          <a:xfrm>
            <a:off x="8070840" y="4238640"/>
            <a:ext cx="87624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383%</a:t>
            </a:r>
            <a:endParaRPr b="0" lang="en-US" sz="1600" strike="noStrike" u="none">
              <a:solidFill>
                <a:srgbClr val="000000"/>
              </a:solidFill>
              <a:effectLst/>
              <a:uFillTx/>
              <a:latin typeface="Arial"/>
            </a:endParaRPr>
          </a:p>
        </p:txBody>
      </p:sp>
      <p:sp>
        <p:nvSpPr>
          <p:cNvPr id="3566" name=""/>
          <p:cNvSpPr/>
          <p:nvPr/>
        </p:nvSpPr>
        <p:spPr>
          <a:xfrm>
            <a:off x="6488280" y="1117440"/>
            <a:ext cx="2511360" cy="531036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567" name=""/>
          <p:cNvSpPr/>
          <p:nvPr/>
        </p:nvSpPr>
        <p:spPr>
          <a:xfrm>
            <a:off x="6858360" y="6039000"/>
            <a:ext cx="7660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Enron</a:t>
            </a:r>
            <a:endParaRPr b="0" lang="en-US" sz="1600" strike="noStrike" u="none">
              <a:solidFill>
                <a:srgbClr val="000000"/>
              </a:solidFill>
              <a:effectLst/>
              <a:uFillTx/>
              <a:latin typeface="Arial"/>
            </a:endParaRPr>
          </a:p>
        </p:txBody>
      </p:sp>
      <p:sp>
        <p:nvSpPr>
          <p:cNvPr id="3568" name=""/>
          <p:cNvSpPr/>
          <p:nvPr/>
        </p:nvSpPr>
        <p:spPr>
          <a:xfrm>
            <a:off x="7920000" y="6039000"/>
            <a:ext cx="9921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S&amp;P 500</a:t>
            </a:r>
            <a:endParaRPr b="0" lang="en-US" sz="1600" strike="noStrike" u="none">
              <a:solidFill>
                <a:srgbClr val="000000"/>
              </a:solidFill>
              <a:effectLst/>
              <a:uFillTx/>
              <a:latin typeface="Arial"/>
            </a:endParaRPr>
          </a:p>
        </p:txBody>
      </p:sp>
      <p:graphicFrame>
        <p:nvGraphicFramePr>
          <p:cNvPr id="3569" name=""/>
          <p:cNvGraphicFramePr/>
          <p:nvPr/>
        </p:nvGraphicFramePr>
        <p:xfrm>
          <a:off x="1103400" y="1984320"/>
          <a:ext cx="2395440" cy="3967200"/>
        </p:xfrm>
        <a:graphic>
          <a:graphicData uri="http://schemas.openxmlformats.org/presentationml/2006/ole">
            <p:oleObj r:id="rId5" spid="">
              <p:embed/>
              <p:pic>
                <p:nvPicPr>
                  <p:cNvPr id="3570" name="" descr=""/>
                  <p:cNvPicPr/>
                  <p:nvPr/>
                </p:nvPicPr>
                <p:blipFill>
                  <a:blip r:embed="rId6"/>
                  <a:stretch/>
                </p:blipFill>
                <p:spPr>
                  <a:xfrm>
                    <a:off x="1103400" y="1984320"/>
                    <a:ext cx="2395440" cy="3967200"/>
                  </a:xfrm>
                  <a:prstGeom prst="rect">
                    <a:avLst/>
                  </a:prstGeom>
                  <a:noFill/>
                  <a:ln w="0">
                    <a:noFill/>
                  </a:ln>
                </p:spPr>
              </p:pic>
            </p:oleObj>
          </a:graphicData>
        </a:graphic>
      </p:graphicFrame>
      <p:sp>
        <p:nvSpPr>
          <p:cNvPr id="3571" name=""/>
          <p:cNvSpPr/>
          <p:nvPr/>
        </p:nvSpPr>
        <p:spPr>
          <a:xfrm>
            <a:off x="1370520" y="6039000"/>
            <a:ext cx="7660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Enron</a:t>
            </a:r>
            <a:endParaRPr b="0" lang="en-US" sz="1600" strike="noStrike" u="none">
              <a:solidFill>
                <a:srgbClr val="000000"/>
              </a:solidFill>
              <a:effectLst/>
              <a:uFillTx/>
              <a:latin typeface="Arial"/>
            </a:endParaRPr>
          </a:p>
        </p:txBody>
      </p:sp>
      <p:sp>
        <p:nvSpPr>
          <p:cNvPr id="3572" name=""/>
          <p:cNvSpPr/>
          <p:nvPr/>
        </p:nvSpPr>
        <p:spPr>
          <a:xfrm>
            <a:off x="2376360" y="6039000"/>
            <a:ext cx="106524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S&amp;P 500</a:t>
            </a:r>
            <a:endParaRPr b="0" lang="en-US" sz="1600" strike="noStrike" u="none">
              <a:solidFill>
                <a:srgbClr val="000000"/>
              </a:solidFill>
              <a:effectLst/>
              <a:uFillTx/>
              <a:latin typeface="Arial"/>
            </a:endParaRPr>
          </a:p>
        </p:txBody>
      </p:sp>
      <p:sp>
        <p:nvSpPr>
          <p:cNvPr id="3573" name=""/>
          <p:cNvSpPr/>
          <p:nvPr/>
        </p:nvSpPr>
        <p:spPr>
          <a:xfrm>
            <a:off x="1503720" y="1828800"/>
            <a:ext cx="58644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89%</a:t>
            </a:r>
            <a:endParaRPr b="0" lang="en-US" sz="1600" strike="noStrike" u="none">
              <a:solidFill>
                <a:srgbClr val="000000"/>
              </a:solidFill>
              <a:effectLst/>
              <a:uFillTx/>
              <a:latin typeface="Arial"/>
            </a:endParaRPr>
          </a:p>
        </p:txBody>
      </p:sp>
      <p:sp>
        <p:nvSpPr>
          <p:cNvPr id="3574" name=""/>
          <p:cNvSpPr/>
          <p:nvPr/>
        </p:nvSpPr>
        <p:spPr>
          <a:xfrm>
            <a:off x="2590200" y="5788080"/>
            <a:ext cx="60876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(9%)</a:t>
            </a:r>
            <a:endParaRPr b="0" lang="en-US" sz="1600" strike="noStrike" u="none">
              <a:solidFill>
                <a:srgbClr val="000000"/>
              </a:solidFill>
              <a:effectLst/>
              <a:uFillTx/>
              <a:latin typeface="Arial"/>
            </a:endParaRPr>
          </a:p>
        </p:txBody>
      </p:sp>
      <p:sp>
        <p:nvSpPr>
          <p:cNvPr id="3575" name=""/>
          <p:cNvSpPr/>
          <p:nvPr/>
        </p:nvSpPr>
        <p:spPr>
          <a:xfrm>
            <a:off x="1047600" y="1117440"/>
            <a:ext cx="2511720" cy="53262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76" name="PlaceHolder 1"/>
          <p:cNvSpPr>
            <a:spLocks noGrp="1"/>
          </p:cNvSpPr>
          <p:nvPr>
            <p:ph type="title"/>
          </p:nvPr>
        </p:nvSpPr>
        <p:spPr>
          <a:xfrm>
            <a:off x="1143000" y="299880"/>
            <a:ext cx="7772400" cy="47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Earnings Performance</a:t>
            </a:r>
            <a:br>
              <a:rPr sz="3000"/>
            </a:br>
            <a:r>
              <a:rPr b="1" lang="en-US" sz="1800" strike="noStrike" u="none">
                <a:solidFill>
                  <a:srgbClr val="000000"/>
                </a:solidFill>
                <a:effectLst/>
                <a:uFillTx/>
                <a:latin typeface="Arial"/>
              </a:rPr>
              <a:t>(Recurring Per Diluted Share)</a:t>
            </a:r>
            <a:endParaRPr b="1" lang="en-US" sz="1800" strike="noStrike" u="none">
              <a:solidFill>
                <a:srgbClr val="000000"/>
              </a:solidFill>
              <a:effectLst/>
              <a:uFillTx/>
              <a:latin typeface="Arial"/>
            </a:endParaRPr>
          </a:p>
        </p:txBody>
      </p:sp>
      <p:graphicFrame>
        <p:nvGraphicFramePr>
          <p:cNvPr id="3577" name=""/>
          <p:cNvGraphicFramePr/>
          <p:nvPr/>
        </p:nvGraphicFramePr>
        <p:xfrm>
          <a:off x="905040" y="1380960"/>
          <a:ext cx="8258040" cy="4348440"/>
        </p:xfrm>
        <a:graphic>
          <a:graphicData uri="http://schemas.openxmlformats.org/presentationml/2006/ole">
            <p:oleObj r:id="rId1" spid="">
              <p:embed/>
              <p:pic>
                <p:nvPicPr>
                  <p:cNvPr id="3578" name="" descr=""/>
                  <p:cNvPicPr/>
                  <p:nvPr/>
                </p:nvPicPr>
                <p:blipFill>
                  <a:blip r:embed="rId2"/>
                  <a:stretch/>
                </p:blipFill>
                <p:spPr>
                  <a:xfrm>
                    <a:off x="905040" y="1380960"/>
                    <a:ext cx="8258040" cy="4348440"/>
                  </a:xfrm>
                  <a:prstGeom prst="rect">
                    <a:avLst/>
                  </a:prstGeom>
                  <a:noFill/>
                  <a:ln w="0">
                    <a:noFill/>
                  </a:ln>
                </p:spPr>
              </p:pic>
            </p:oleObj>
          </a:graphicData>
        </a:graphic>
      </p:graphicFrame>
      <p:sp>
        <p:nvSpPr>
          <p:cNvPr id="3579" name=""/>
          <p:cNvSpPr/>
          <p:nvPr/>
        </p:nvSpPr>
        <p:spPr>
          <a:xfrm>
            <a:off x="1707840" y="3092400"/>
            <a:ext cx="6256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$.87</a:t>
            </a:r>
            <a:endParaRPr b="0" lang="en-US" sz="1800" strike="noStrike" u="none">
              <a:solidFill>
                <a:srgbClr val="000000"/>
              </a:solidFill>
              <a:effectLst/>
              <a:uFillTx/>
              <a:latin typeface="Arial"/>
            </a:endParaRPr>
          </a:p>
        </p:txBody>
      </p:sp>
      <p:sp>
        <p:nvSpPr>
          <p:cNvPr id="3580" name=""/>
          <p:cNvSpPr/>
          <p:nvPr/>
        </p:nvSpPr>
        <p:spPr>
          <a:xfrm>
            <a:off x="3632040" y="2735280"/>
            <a:ext cx="7527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$1.00</a:t>
            </a:r>
            <a:endParaRPr b="0" lang="en-US" sz="1800" strike="noStrike" u="none">
              <a:solidFill>
                <a:srgbClr val="000000"/>
              </a:solidFill>
              <a:effectLst/>
              <a:uFillTx/>
              <a:latin typeface="Arial"/>
            </a:endParaRPr>
          </a:p>
        </p:txBody>
      </p:sp>
      <p:sp>
        <p:nvSpPr>
          <p:cNvPr id="3581" name=""/>
          <p:cNvSpPr/>
          <p:nvPr/>
        </p:nvSpPr>
        <p:spPr>
          <a:xfrm>
            <a:off x="5622840" y="2308320"/>
            <a:ext cx="7527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$1.18</a:t>
            </a:r>
            <a:endParaRPr b="0" lang="en-US" sz="1800" strike="noStrike" u="none">
              <a:solidFill>
                <a:srgbClr val="000000"/>
              </a:solidFill>
              <a:effectLst/>
              <a:uFillTx/>
              <a:latin typeface="Arial"/>
            </a:endParaRPr>
          </a:p>
        </p:txBody>
      </p:sp>
      <p:sp>
        <p:nvSpPr>
          <p:cNvPr id="3582" name=""/>
          <p:cNvSpPr/>
          <p:nvPr/>
        </p:nvSpPr>
        <p:spPr>
          <a:xfrm>
            <a:off x="7603920" y="1563840"/>
            <a:ext cx="7527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$1.47</a:t>
            </a:r>
            <a:endParaRPr b="0" lang="en-US" sz="1800" strike="noStrike" u="none">
              <a:solidFill>
                <a:srgbClr val="000000"/>
              </a:solidFill>
              <a:effectLst/>
              <a:uFillTx/>
              <a:latin typeface="Arial"/>
            </a:endParaRPr>
          </a:p>
        </p:txBody>
      </p:sp>
      <p:sp>
        <p:nvSpPr>
          <p:cNvPr id="3583" name=""/>
          <p:cNvSpPr/>
          <p:nvPr/>
        </p:nvSpPr>
        <p:spPr>
          <a:xfrm>
            <a:off x="2360520" y="4446720"/>
            <a:ext cx="1243080" cy="35064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+ 15%</a:t>
            </a:r>
            <a:endParaRPr b="0" lang="en-US" sz="1800" strike="noStrike" u="none">
              <a:solidFill>
                <a:srgbClr val="000000"/>
              </a:solidFill>
              <a:effectLst/>
              <a:uFillTx/>
              <a:latin typeface="Arial"/>
            </a:endParaRPr>
          </a:p>
        </p:txBody>
      </p:sp>
      <p:sp>
        <p:nvSpPr>
          <p:cNvPr id="3584" name=""/>
          <p:cNvSpPr/>
          <p:nvPr/>
        </p:nvSpPr>
        <p:spPr>
          <a:xfrm>
            <a:off x="1706400" y="5586480"/>
            <a:ext cx="729648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1890720"/>
                <a:tab algn="l" pos="3720960"/>
                <a:tab algn="l" pos="5656320"/>
                <a:tab algn="l" pos="6400800"/>
                <a:tab algn="l" pos="7315200"/>
                <a:tab algn="l" pos="8229600"/>
                <a:tab algn="l" pos="9144000"/>
                <a:tab algn="l" pos="10058400"/>
              </a:tabLst>
            </a:pPr>
            <a:r>
              <a:rPr b="1" lang="en-US" sz="1800" strike="noStrike" u="none">
                <a:solidFill>
                  <a:srgbClr val="000000"/>
                </a:solidFill>
                <a:effectLst/>
                <a:uFillTx/>
                <a:latin typeface="Frutiger 45 Light"/>
              </a:rPr>
              <a:t>1997</a:t>
            </a:r>
            <a:r>
              <a:rPr b="1" lang="en-US" sz="1800" strike="noStrike" u="none">
                <a:solidFill>
                  <a:srgbClr val="000000"/>
                </a:solidFill>
                <a:effectLst/>
                <a:uFillTx/>
                <a:latin typeface="Frutiger 45 Light"/>
              </a:rPr>
              <a:t>	</a:t>
            </a:r>
            <a:r>
              <a:rPr b="1" lang="en-US" sz="1800" strike="noStrike" u="none">
                <a:solidFill>
                  <a:srgbClr val="000000"/>
                </a:solidFill>
                <a:effectLst/>
                <a:uFillTx/>
                <a:latin typeface="Frutiger 45 Light"/>
              </a:rPr>
              <a:t>   1998</a:t>
            </a:r>
            <a:r>
              <a:rPr b="1" lang="en-US" sz="1800" strike="noStrike" u="none">
                <a:solidFill>
                  <a:srgbClr val="000000"/>
                </a:solidFill>
                <a:effectLst/>
                <a:uFillTx/>
                <a:latin typeface="Frutiger 45 Light"/>
              </a:rPr>
              <a:t>	</a:t>
            </a:r>
            <a:r>
              <a:rPr b="1" lang="en-US" sz="1800" strike="noStrike" u="none">
                <a:solidFill>
                  <a:srgbClr val="000000"/>
                </a:solidFill>
                <a:effectLst/>
                <a:uFillTx/>
                <a:latin typeface="Frutiger 45 Light"/>
              </a:rPr>
              <a:t>        1999</a:t>
            </a:r>
            <a:r>
              <a:rPr b="1" lang="en-US" sz="1800" strike="noStrike" u="none">
                <a:solidFill>
                  <a:srgbClr val="000000"/>
                </a:solidFill>
                <a:effectLst/>
                <a:uFillTx/>
                <a:latin typeface="Frutiger 45 Light"/>
              </a:rPr>
              <a:t>	</a:t>
            </a:r>
            <a:r>
              <a:rPr b="1" lang="en-US" sz="1800" strike="noStrike" u="none">
                <a:solidFill>
                  <a:srgbClr val="000000"/>
                </a:solidFill>
                <a:effectLst/>
                <a:uFillTx/>
                <a:latin typeface="Frutiger 45 Light"/>
              </a:rPr>
              <a:t>            2000</a:t>
            </a:r>
            <a:endParaRPr b="0" lang="en-US" sz="1800" strike="noStrike" u="none">
              <a:solidFill>
                <a:srgbClr val="000000"/>
              </a:solidFill>
              <a:effectLst/>
              <a:uFillTx/>
              <a:latin typeface="Arial"/>
            </a:endParaRPr>
          </a:p>
        </p:txBody>
      </p:sp>
      <p:sp>
        <p:nvSpPr>
          <p:cNvPr id="3585" name=""/>
          <p:cNvSpPr/>
          <p:nvPr/>
        </p:nvSpPr>
        <p:spPr>
          <a:xfrm>
            <a:off x="6454800" y="4446720"/>
            <a:ext cx="1268280" cy="35064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+ 25%</a:t>
            </a:r>
            <a:endParaRPr b="0" lang="en-US" sz="1800" strike="noStrike" u="none">
              <a:solidFill>
                <a:srgbClr val="000000"/>
              </a:solidFill>
              <a:effectLst/>
              <a:uFillTx/>
              <a:latin typeface="Arial"/>
            </a:endParaRPr>
          </a:p>
        </p:txBody>
      </p:sp>
      <p:sp>
        <p:nvSpPr>
          <p:cNvPr id="3586" name=""/>
          <p:cNvSpPr/>
          <p:nvPr/>
        </p:nvSpPr>
        <p:spPr>
          <a:xfrm>
            <a:off x="4516560" y="4446720"/>
            <a:ext cx="1195200" cy="35064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+ 18%</a:t>
            </a:r>
            <a:endParaRPr b="0" lang="en-US" sz="18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587"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EGM Overview</a:t>
            </a:r>
            <a:endParaRPr b="0" lang="en-US" sz="4200" strike="noStrike" u="none">
              <a:solidFill>
                <a:srgbClr val="000000"/>
              </a:solidFill>
              <a:effectLst/>
              <a:uFillTx/>
              <a:latin typeface="Arial"/>
            </a:endParaRPr>
          </a:p>
        </p:txBody>
      </p:sp>
      <p:sp>
        <p:nvSpPr>
          <p:cNvPr id="3588" name=""/>
          <p:cNvSpPr/>
          <p:nvPr/>
        </p:nvSpPr>
        <p:spPr>
          <a:xfrm>
            <a:off x="1139760" y="4321080"/>
            <a:ext cx="7213680" cy="10130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Mike McConnell</a:t>
            </a:r>
            <a:endParaRPr b="0" lang="en-US" sz="4200" strike="noStrike" u="none">
              <a:solidFill>
                <a:srgbClr val="000000"/>
              </a:solidFill>
              <a:effectLst/>
              <a:uFillTx/>
              <a:latin typeface="Arial"/>
            </a:endParaRPr>
          </a:p>
        </p:txBody>
      </p:sp>
      <p:grpSp>
        <p:nvGrpSpPr>
          <p:cNvPr id="3589" name=""/>
          <p:cNvGrpSpPr/>
          <p:nvPr/>
        </p:nvGrpSpPr>
        <p:grpSpPr>
          <a:xfrm>
            <a:off x="3983040" y="2540160"/>
            <a:ext cx="1526760" cy="1527120"/>
            <a:chOff x="3983040" y="2540160"/>
            <a:chExt cx="1526760" cy="1527120"/>
          </a:xfrm>
        </p:grpSpPr>
        <p:grpSp>
          <p:nvGrpSpPr>
            <p:cNvPr id="3590" name=""/>
            <p:cNvGrpSpPr/>
            <p:nvPr/>
          </p:nvGrpSpPr>
          <p:grpSpPr>
            <a:xfrm>
              <a:off x="3983040" y="3104640"/>
              <a:ext cx="1526760" cy="962640"/>
              <a:chOff x="3983040" y="3104640"/>
              <a:chExt cx="1526760" cy="962640"/>
            </a:xfrm>
          </p:grpSpPr>
          <p:sp>
            <p:nvSpPr>
              <p:cNvPr id="3591"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92"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93"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94"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3595"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96"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97"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98"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99"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600"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01"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2"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EGM - Gross Margin 1998-2001</a:t>
            </a:r>
            <a:br>
              <a:rPr sz="3400"/>
            </a:br>
            <a:r>
              <a:rPr b="1" lang="en-US" sz="2200" strike="noStrike" u="none">
                <a:solidFill>
                  <a:srgbClr val="000000"/>
                </a:solidFill>
                <a:effectLst/>
                <a:uFillTx/>
                <a:latin typeface="Arial"/>
              </a:rPr>
              <a:t>($ millions)</a:t>
            </a:r>
            <a:endParaRPr b="1" lang="en-US" sz="2200" strike="noStrike" u="none">
              <a:solidFill>
                <a:srgbClr val="000000"/>
              </a:solidFill>
              <a:effectLst/>
              <a:uFillTx/>
              <a:latin typeface="Arial"/>
            </a:endParaRPr>
          </a:p>
        </p:txBody>
      </p:sp>
      <p:sp>
        <p:nvSpPr>
          <p:cNvPr id="3603" name=""/>
          <p:cNvSpPr/>
          <p:nvPr/>
        </p:nvSpPr>
        <p:spPr>
          <a:xfrm>
            <a:off x="4827600" y="1096920"/>
            <a:ext cx="3430440" cy="504720"/>
          </a:xfrm>
          <a:prstGeom prst="rect">
            <a:avLst/>
          </a:prstGeom>
          <a:solidFill>
            <a:srgbClr val="e1ffff"/>
          </a:solid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604" name=""/>
          <p:cNvSpPr/>
          <p:nvPr/>
        </p:nvSpPr>
        <p:spPr>
          <a:xfrm>
            <a:off x="4908600" y="1103400"/>
            <a:ext cx="3448080" cy="490680"/>
          </a:xfrm>
          <a:prstGeom prst="rect">
            <a:avLst/>
          </a:prstGeom>
          <a:noFill/>
          <a:ln w="0">
            <a:noFill/>
          </a:ln>
        </p:spPr>
        <p:style>
          <a:lnRef idx="0"/>
          <a:fillRef idx="0"/>
          <a:effectRef idx="0"/>
          <a:fontRef idx="minor"/>
        </p:style>
        <p:txBody>
          <a:bodyPr lIns="90000" rIns="90000" tIns="46800" bIns="46800" anchor="t">
            <a:spAutoFit/>
          </a:bodyPr>
          <a:p>
            <a:pPr>
              <a:tabLst>
                <a:tab algn="l" pos="0"/>
                <a:tab algn="ctr" pos="343080"/>
                <a:tab algn="ctr" pos="1198440"/>
                <a:tab algn="ctr" pos="2063880"/>
                <a:tab algn="ctr" pos="2971800"/>
                <a:tab algn="ctr" pos="3886200"/>
                <a:tab algn="ctr" pos="48006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Plan</a:t>
            </a:r>
            <a:endParaRPr b="0" lang="en-US" sz="1300" strike="noStrike" u="none">
              <a:solidFill>
                <a:srgbClr val="000000"/>
              </a:solidFill>
              <a:effectLst/>
              <a:uFillTx/>
              <a:latin typeface="Arial"/>
            </a:endParaRPr>
          </a:p>
          <a:p>
            <a:pPr>
              <a:tabLst>
                <a:tab algn="l" pos="0"/>
                <a:tab algn="ctr" pos="343080"/>
                <a:tab algn="ctr" pos="1198440"/>
                <a:tab algn="ctr" pos="2063880"/>
                <a:tab algn="ctr" pos="2971800"/>
                <a:tab algn="ctr" pos="3886200"/>
                <a:tab algn="ctr" pos="48006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1998</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1999</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2000</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2001</a:t>
            </a:r>
            <a:endParaRPr b="0" lang="en-US" sz="1300" strike="noStrike" u="none">
              <a:solidFill>
                <a:srgbClr val="000000"/>
              </a:solidFill>
              <a:effectLst/>
              <a:uFillTx/>
              <a:latin typeface="Arial"/>
            </a:endParaRPr>
          </a:p>
        </p:txBody>
      </p:sp>
      <p:sp>
        <p:nvSpPr>
          <p:cNvPr id="3605" name=""/>
          <p:cNvSpPr/>
          <p:nvPr/>
        </p:nvSpPr>
        <p:spPr>
          <a:xfrm>
            <a:off x="2016000" y="1655640"/>
            <a:ext cx="6240600" cy="374760"/>
          </a:xfrm>
          <a:prstGeom prst="rect">
            <a:avLst/>
          </a:prstGeom>
          <a:no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606" name=""/>
          <p:cNvSpPr/>
          <p:nvPr/>
        </p:nvSpPr>
        <p:spPr>
          <a:xfrm>
            <a:off x="2173320" y="1722600"/>
            <a:ext cx="6046920" cy="313200"/>
          </a:xfrm>
          <a:prstGeom prst="rect">
            <a:avLst/>
          </a:prstGeom>
          <a:noFill/>
          <a:ln w="0">
            <a:noFill/>
          </a:ln>
        </p:spPr>
        <p:style>
          <a:lnRef idx="0"/>
          <a:fillRef idx="0"/>
          <a:effectRef idx="0"/>
          <a:fontRef idx="minor"/>
        </p:style>
        <p:txBody>
          <a:bodyPr lIns="90000" rIns="90000" tIns="46800" bIns="46800" anchor="t">
            <a:spAutoFit/>
          </a:bodyPr>
          <a:p>
            <a:pPr>
              <a:lnSpc>
                <a:spcPct val="120000"/>
              </a:lnSpc>
              <a:tabLst>
                <a:tab algn="l" pos="0"/>
                <a:tab algn="dec" pos="2222640"/>
                <a:tab algn="dec" pos="3143160"/>
                <a:tab algn="dec" pos="4056120"/>
                <a:tab algn="dec" pos="4978440"/>
                <a:tab algn="dec" pos="5829480"/>
                <a:tab algn="dec" pos="6743880"/>
                <a:tab algn="l" pos="7315200"/>
                <a:tab algn="l" pos="8229600"/>
                <a:tab algn="l" pos="9144000"/>
                <a:tab algn="l" pos="10058400"/>
              </a:tabLst>
            </a:pPr>
            <a:r>
              <a:rPr b="1" lang="en-US" sz="1200" strike="noStrike" u="none">
                <a:solidFill>
                  <a:srgbClr val="000000"/>
                </a:solidFill>
                <a:effectLst/>
                <a:uFillTx/>
                <a:latin typeface="Arial"/>
              </a:rPr>
              <a:t>Gross Margin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0" lang="en-US" sz="1200" strike="noStrike" u="none">
                <a:solidFill>
                  <a:srgbClr val="000000"/>
                </a:solidFill>
                <a:effectLst/>
                <a:uFillTx/>
                <a:latin typeface="Arial"/>
              </a:rPr>
              <a:t>$116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$497</a:t>
            </a:r>
            <a:endParaRPr b="0" lang="en-US" sz="1200" strike="noStrike" u="none">
              <a:solidFill>
                <a:srgbClr val="000000"/>
              </a:solidFill>
              <a:effectLst/>
              <a:uFillTx/>
              <a:latin typeface="Arial"/>
            </a:endParaRPr>
          </a:p>
        </p:txBody>
      </p:sp>
      <p:sp>
        <p:nvSpPr>
          <p:cNvPr id="3607" name=""/>
          <p:cNvSpPr/>
          <p:nvPr/>
        </p:nvSpPr>
        <p:spPr>
          <a:xfrm>
            <a:off x="1465200" y="2075400"/>
            <a:ext cx="7202520" cy="354600"/>
          </a:xfrm>
          <a:prstGeom prst="rect">
            <a:avLst/>
          </a:prstGeom>
          <a:noFill/>
          <a:ln w="0">
            <a:noFill/>
          </a:ln>
        </p:spPr>
        <p:style>
          <a:lnRef idx="0"/>
          <a:fillRef idx="0"/>
          <a:effectRef idx="0"/>
          <a:fontRef idx="minor"/>
        </p:style>
        <p:txBody>
          <a:bodyPr lIns="90000" rIns="90000" tIns="46800" bIns="46800" anchor="ctr">
            <a:sp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Gross Margin</a:t>
            </a:r>
            <a:endParaRPr b="0" lang="en-US" sz="1800" strike="noStrike" u="none">
              <a:solidFill>
                <a:srgbClr val="000000"/>
              </a:solidFill>
              <a:effectLst/>
              <a:uFillTx/>
              <a:latin typeface="Arial"/>
            </a:endParaRPr>
          </a:p>
        </p:txBody>
      </p:sp>
      <p:sp>
        <p:nvSpPr>
          <p:cNvPr id="3608" name=""/>
          <p:cNvSpPr/>
          <p:nvPr/>
        </p:nvSpPr>
        <p:spPr>
          <a:xfrm>
            <a:off x="1905120" y="6197760"/>
            <a:ext cx="6473880" cy="261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Note:</a:t>
            </a:r>
            <a:r>
              <a:rPr b="0" i="1" lang="en-US" sz="1100" strike="noStrike" u="none">
                <a:solidFill>
                  <a:srgbClr val="000000"/>
                </a:solidFill>
                <a:effectLst/>
                <a:uFillTx/>
                <a:latin typeface="Arial"/>
              </a:rPr>
              <a:t>  Puerto Rico, Middle East and LNG EBIT included in 4Q 2000 and 2001 only.</a:t>
            </a:r>
            <a:endParaRPr b="0" lang="en-US" sz="1100" strike="noStrike" u="none">
              <a:solidFill>
                <a:srgbClr val="000000"/>
              </a:solidFill>
              <a:effectLst/>
              <a:uFillTx/>
              <a:latin typeface="Arial"/>
            </a:endParaRPr>
          </a:p>
        </p:txBody>
      </p:sp>
      <p:sp>
        <p:nvSpPr>
          <p:cNvPr id="3609" name=""/>
          <p:cNvSpPr/>
          <p:nvPr/>
        </p:nvSpPr>
        <p:spPr>
          <a:xfrm>
            <a:off x="2220840" y="485136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116</a:t>
            </a:r>
            <a:endParaRPr b="0" lang="en-US" sz="1200" strike="noStrike" u="none">
              <a:solidFill>
                <a:srgbClr val="000000"/>
              </a:solidFill>
              <a:effectLst/>
              <a:uFillTx/>
              <a:latin typeface="Arial"/>
            </a:endParaRPr>
          </a:p>
        </p:txBody>
      </p:sp>
      <p:sp>
        <p:nvSpPr>
          <p:cNvPr id="3610" name=""/>
          <p:cNvSpPr/>
          <p:nvPr/>
        </p:nvSpPr>
        <p:spPr>
          <a:xfrm>
            <a:off x="3867120" y="445608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186</a:t>
            </a:r>
            <a:endParaRPr b="0" lang="en-US" sz="1200" strike="noStrike" u="none">
              <a:solidFill>
                <a:srgbClr val="000000"/>
              </a:solidFill>
              <a:effectLst/>
              <a:uFillTx/>
              <a:latin typeface="Arial"/>
            </a:endParaRPr>
          </a:p>
        </p:txBody>
      </p:sp>
      <p:sp>
        <p:nvSpPr>
          <p:cNvPr id="3611" name=""/>
          <p:cNvSpPr/>
          <p:nvPr/>
        </p:nvSpPr>
        <p:spPr>
          <a:xfrm>
            <a:off x="7318440" y="265284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497</a:t>
            </a:r>
            <a:endParaRPr b="0" lang="en-US" sz="1200" strike="noStrike" u="none">
              <a:solidFill>
                <a:srgbClr val="000000"/>
              </a:solidFill>
              <a:effectLst/>
              <a:uFillTx/>
              <a:latin typeface="Arial"/>
            </a:endParaRPr>
          </a:p>
        </p:txBody>
      </p:sp>
      <p:sp>
        <p:nvSpPr>
          <p:cNvPr id="3612" name=""/>
          <p:cNvSpPr/>
          <p:nvPr/>
        </p:nvSpPr>
        <p:spPr>
          <a:xfrm>
            <a:off x="5556240" y="433548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206</a:t>
            </a:r>
            <a:endParaRPr b="0" lang="en-US" sz="1200" strike="noStrike" u="none">
              <a:solidFill>
                <a:srgbClr val="000000"/>
              </a:solidFill>
              <a:effectLst/>
              <a:uFillTx/>
              <a:latin typeface="Arial"/>
            </a:endParaRPr>
          </a:p>
        </p:txBody>
      </p:sp>
      <p:graphicFrame>
        <p:nvGraphicFramePr>
          <p:cNvPr id="3613" name=""/>
          <p:cNvGraphicFramePr/>
          <p:nvPr/>
        </p:nvGraphicFramePr>
        <p:xfrm>
          <a:off x="820800" y="2227320"/>
          <a:ext cx="7975440" cy="4064040"/>
        </p:xfrm>
        <a:graphic>
          <a:graphicData uri="http://schemas.openxmlformats.org/presentationml/2006/ole">
            <p:oleObj r:id="rId1" spid="">
              <p:embed/>
              <p:pic>
                <p:nvPicPr>
                  <p:cNvPr id="3614" name="" descr=""/>
                  <p:cNvPicPr/>
                  <p:nvPr/>
                </p:nvPicPr>
                <p:blipFill>
                  <a:blip r:embed="rId2"/>
                  <a:stretch/>
                </p:blipFill>
                <p:spPr>
                  <a:xfrm>
                    <a:off x="820800" y="2227320"/>
                    <a:ext cx="7975440" cy="406404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615" name=""/>
          <p:cNvGraphicFramePr/>
          <p:nvPr/>
        </p:nvGraphicFramePr>
        <p:xfrm>
          <a:off x="801720" y="2465280"/>
          <a:ext cx="7975440" cy="4064040"/>
        </p:xfrm>
        <a:graphic>
          <a:graphicData uri="http://schemas.openxmlformats.org/presentationml/2006/ole">
            <p:oleObj r:id="rId1" spid="">
              <p:embed/>
              <p:pic>
                <p:nvPicPr>
                  <p:cNvPr id="3616" name="" descr=""/>
                  <p:cNvPicPr/>
                  <p:nvPr/>
                </p:nvPicPr>
                <p:blipFill>
                  <a:blip r:embed="rId2"/>
                  <a:stretch/>
                </p:blipFill>
                <p:spPr>
                  <a:xfrm>
                    <a:off x="801720" y="2465280"/>
                    <a:ext cx="7975440" cy="4064040"/>
                  </a:xfrm>
                  <a:prstGeom prst="rect">
                    <a:avLst/>
                  </a:prstGeom>
                  <a:noFill/>
                  <a:ln w="0">
                    <a:noFill/>
                  </a:ln>
                </p:spPr>
              </p:pic>
            </p:oleObj>
          </a:graphicData>
        </a:graphic>
      </p:graphicFrame>
      <p:sp>
        <p:nvSpPr>
          <p:cNvPr id="3617"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EGM - Earnings Growth 1998-2001</a:t>
            </a:r>
            <a:br>
              <a:rPr sz="3400"/>
            </a:br>
            <a:r>
              <a:rPr b="1" lang="en-US" sz="2200" strike="noStrike" u="none">
                <a:solidFill>
                  <a:srgbClr val="000000"/>
                </a:solidFill>
                <a:effectLst/>
                <a:uFillTx/>
                <a:latin typeface="Arial"/>
              </a:rPr>
              <a:t>($ millions)</a:t>
            </a:r>
            <a:endParaRPr b="1" lang="en-US" sz="2200" strike="noStrike" u="none">
              <a:solidFill>
                <a:srgbClr val="000000"/>
              </a:solidFill>
              <a:effectLst/>
              <a:uFillTx/>
              <a:latin typeface="Arial"/>
            </a:endParaRPr>
          </a:p>
        </p:txBody>
      </p:sp>
      <p:sp>
        <p:nvSpPr>
          <p:cNvPr id="3618" name=""/>
          <p:cNvSpPr/>
          <p:nvPr/>
        </p:nvSpPr>
        <p:spPr>
          <a:xfrm>
            <a:off x="4827600" y="1239840"/>
            <a:ext cx="3430440" cy="504720"/>
          </a:xfrm>
          <a:prstGeom prst="rect">
            <a:avLst/>
          </a:prstGeom>
          <a:solidFill>
            <a:srgbClr val="e1ffff"/>
          </a:solid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619" name=""/>
          <p:cNvSpPr/>
          <p:nvPr/>
        </p:nvSpPr>
        <p:spPr>
          <a:xfrm>
            <a:off x="4908600" y="1246320"/>
            <a:ext cx="3422520" cy="490680"/>
          </a:xfrm>
          <a:prstGeom prst="rect">
            <a:avLst/>
          </a:prstGeom>
          <a:noFill/>
          <a:ln w="0">
            <a:noFill/>
          </a:ln>
        </p:spPr>
        <p:style>
          <a:lnRef idx="0"/>
          <a:fillRef idx="0"/>
          <a:effectRef idx="0"/>
          <a:fontRef idx="minor"/>
        </p:style>
        <p:txBody>
          <a:bodyPr lIns="90000" rIns="90000" tIns="46800" bIns="46800" anchor="t">
            <a:spAutoFit/>
          </a:bodyPr>
          <a:p>
            <a:pPr>
              <a:tabLst>
                <a:tab algn="l" pos="0"/>
                <a:tab algn="ctr" pos="343080"/>
                <a:tab algn="ctr" pos="1198440"/>
                <a:tab algn="ctr" pos="2063880"/>
                <a:tab algn="ctr" pos="2971800"/>
                <a:tab algn="ctr" pos="3886200"/>
                <a:tab algn="ctr" pos="48006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Plan</a:t>
            </a:r>
            <a:endParaRPr b="0" lang="en-US" sz="1300" strike="noStrike" u="none">
              <a:solidFill>
                <a:srgbClr val="000000"/>
              </a:solidFill>
              <a:effectLst/>
              <a:uFillTx/>
              <a:latin typeface="Arial"/>
            </a:endParaRPr>
          </a:p>
          <a:p>
            <a:pPr>
              <a:tabLst>
                <a:tab algn="l" pos="0"/>
                <a:tab algn="ctr" pos="343080"/>
                <a:tab algn="ctr" pos="1198440"/>
                <a:tab algn="ctr" pos="2063880"/>
                <a:tab algn="ctr" pos="2971800"/>
                <a:tab algn="ctr" pos="3886200"/>
                <a:tab algn="ctr" pos="48006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1998</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1999</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2000</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2001</a:t>
            </a:r>
            <a:endParaRPr b="0" lang="en-US" sz="1300" strike="noStrike" u="none">
              <a:solidFill>
                <a:srgbClr val="000000"/>
              </a:solidFill>
              <a:effectLst/>
              <a:uFillTx/>
              <a:latin typeface="Arial"/>
            </a:endParaRPr>
          </a:p>
        </p:txBody>
      </p:sp>
      <p:sp>
        <p:nvSpPr>
          <p:cNvPr id="3620" name=""/>
          <p:cNvSpPr/>
          <p:nvPr/>
        </p:nvSpPr>
        <p:spPr>
          <a:xfrm>
            <a:off x="2016000" y="1798560"/>
            <a:ext cx="6240600" cy="374760"/>
          </a:xfrm>
          <a:prstGeom prst="rect">
            <a:avLst/>
          </a:prstGeom>
          <a:no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621" name=""/>
          <p:cNvSpPr/>
          <p:nvPr/>
        </p:nvSpPr>
        <p:spPr>
          <a:xfrm>
            <a:off x="2173320" y="1865160"/>
            <a:ext cx="6046920" cy="313200"/>
          </a:xfrm>
          <a:prstGeom prst="rect">
            <a:avLst/>
          </a:prstGeom>
          <a:noFill/>
          <a:ln w="0">
            <a:noFill/>
          </a:ln>
        </p:spPr>
        <p:style>
          <a:lnRef idx="0"/>
          <a:fillRef idx="0"/>
          <a:effectRef idx="0"/>
          <a:fontRef idx="minor"/>
        </p:style>
        <p:txBody>
          <a:bodyPr lIns="90000" rIns="90000" tIns="46800" bIns="46800" anchor="t">
            <a:spAutoFit/>
          </a:bodyPr>
          <a:p>
            <a:pPr>
              <a:lnSpc>
                <a:spcPct val="120000"/>
              </a:lnSpc>
              <a:tabLst>
                <a:tab algn="l" pos="0"/>
                <a:tab algn="dec" pos="2222640"/>
                <a:tab algn="dec" pos="3143160"/>
                <a:tab algn="dec" pos="4056120"/>
                <a:tab algn="dec" pos="4978440"/>
                <a:tab algn="dec" pos="5829480"/>
                <a:tab algn="dec" pos="6743880"/>
                <a:tab algn="l" pos="7315200"/>
                <a:tab algn="l" pos="8229600"/>
                <a:tab algn="l" pos="9144000"/>
                <a:tab algn="l" pos="10058400"/>
              </a:tabLst>
            </a:pPr>
            <a:r>
              <a:rPr b="1" lang="en-US" sz="1200" strike="noStrike" u="none">
                <a:solidFill>
                  <a:srgbClr val="000000"/>
                </a:solidFill>
                <a:effectLst/>
                <a:uFillTx/>
                <a:latin typeface="Arial"/>
              </a:rPr>
              <a:t>EBIT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0" lang="en-US" sz="1200" strike="noStrike" u="none">
                <a:solidFill>
                  <a:srgbClr val="000000"/>
                </a:solidFill>
                <a:effectLst/>
                <a:uFillTx/>
                <a:latin typeface="Arial"/>
              </a:rPr>
              <a:t>$30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$270</a:t>
            </a:r>
            <a:endParaRPr b="0" lang="en-US" sz="1200" strike="noStrike" u="none">
              <a:solidFill>
                <a:srgbClr val="000000"/>
              </a:solidFill>
              <a:effectLst/>
              <a:uFillTx/>
              <a:latin typeface="Arial"/>
            </a:endParaRPr>
          </a:p>
        </p:txBody>
      </p:sp>
      <p:sp>
        <p:nvSpPr>
          <p:cNvPr id="3622" name=""/>
          <p:cNvSpPr/>
          <p:nvPr/>
        </p:nvSpPr>
        <p:spPr>
          <a:xfrm>
            <a:off x="1446120" y="2313360"/>
            <a:ext cx="7202520" cy="354600"/>
          </a:xfrm>
          <a:prstGeom prst="rect">
            <a:avLst/>
          </a:prstGeom>
          <a:noFill/>
          <a:ln w="0">
            <a:noFill/>
          </a:ln>
        </p:spPr>
        <p:style>
          <a:lnRef idx="0"/>
          <a:fillRef idx="0"/>
          <a:effectRef idx="0"/>
          <a:fontRef idx="minor"/>
        </p:style>
        <p:txBody>
          <a:bodyPr lIns="90000" rIns="90000" tIns="46800" bIns="46800" anchor="ctr">
            <a:sp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EBIT</a:t>
            </a:r>
            <a:endParaRPr b="0" lang="en-US" sz="1800" strike="noStrike" u="none">
              <a:solidFill>
                <a:srgbClr val="000000"/>
              </a:solidFill>
              <a:effectLst/>
              <a:uFillTx/>
              <a:latin typeface="Arial"/>
            </a:endParaRPr>
          </a:p>
        </p:txBody>
      </p:sp>
      <p:sp>
        <p:nvSpPr>
          <p:cNvPr id="3623" name=""/>
          <p:cNvSpPr/>
          <p:nvPr/>
        </p:nvSpPr>
        <p:spPr>
          <a:xfrm>
            <a:off x="1886040" y="6435720"/>
            <a:ext cx="6473880" cy="261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Note:</a:t>
            </a:r>
            <a:r>
              <a:rPr b="0" i="1" lang="en-US" sz="1100" strike="noStrike" u="none">
                <a:solidFill>
                  <a:srgbClr val="000000"/>
                </a:solidFill>
                <a:effectLst/>
                <a:uFillTx/>
                <a:latin typeface="Arial"/>
              </a:rPr>
              <a:t>  Puerto Rico, Middle East and LNG EBIT included in 4Q 2000 and 2001 only.</a:t>
            </a:r>
            <a:endParaRPr b="0" lang="en-US" sz="1100" strike="noStrike" u="none">
              <a:solidFill>
                <a:srgbClr val="000000"/>
              </a:solidFill>
              <a:effectLst/>
              <a:uFillTx/>
              <a:latin typeface="Arial"/>
            </a:endParaRPr>
          </a:p>
        </p:txBody>
      </p:sp>
      <p:sp>
        <p:nvSpPr>
          <p:cNvPr id="3624" name=""/>
          <p:cNvSpPr/>
          <p:nvPr/>
        </p:nvSpPr>
        <p:spPr>
          <a:xfrm>
            <a:off x="2214720" y="539424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30</a:t>
            </a:r>
            <a:endParaRPr b="0" lang="en-US" sz="1200" strike="noStrike" u="none">
              <a:solidFill>
                <a:srgbClr val="000000"/>
              </a:solidFill>
              <a:effectLst/>
              <a:uFillTx/>
              <a:latin typeface="Arial"/>
            </a:endParaRPr>
          </a:p>
        </p:txBody>
      </p:sp>
      <p:sp>
        <p:nvSpPr>
          <p:cNvPr id="3625" name=""/>
          <p:cNvSpPr/>
          <p:nvPr/>
        </p:nvSpPr>
        <p:spPr>
          <a:xfrm>
            <a:off x="3898800" y="482112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81</a:t>
            </a:r>
            <a:endParaRPr b="0" lang="en-US" sz="1200" strike="noStrike" u="none">
              <a:solidFill>
                <a:srgbClr val="000000"/>
              </a:solidFill>
              <a:effectLst/>
              <a:uFillTx/>
              <a:latin typeface="Arial"/>
            </a:endParaRPr>
          </a:p>
        </p:txBody>
      </p:sp>
      <p:sp>
        <p:nvSpPr>
          <p:cNvPr id="3626" name=""/>
          <p:cNvSpPr/>
          <p:nvPr/>
        </p:nvSpPr>
        <p:spPr>
          <a:xfrm>
            <a:off x="7273800" y="264960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270</a:t>
            </a:r>
            <a:endParaRPr b="0" lang="en-US" sz="1200" strike="noStrike" u="none">
              <a:solidFill>
                <a:srgbClr val="000000"/>
              </a:solidFill>
              <a:effectLst/>
              <a:uFillTx/>
              <a:latin typeface="Arial"/>
            </a:endParaRPr>
          </a:p>
        </p:txBody>
      </p:sp>
      <p:sp>
        <p:nvSpPr>
          <p:cNvPr id="3627" name=""/>
          <p:cNvSpPr/>
          <p:nvPr/>
        </p:nvSpPr>
        <p:spPr>
          <a:xfrm>
            <a:off x="5562720" y="494172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67</a:t>
            </a:r>
            <a:endParaRPr b="0" lang="en-US" sz="12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28"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Expansion of Existing Business</a:t>
            </a:r>
            <a:endParaRPr b="1" lang="en-US" sz="3400" strike="noStrike" u="none">
              <a:solidFill>
                <a:srgbClr val="000000"/>
              </a:solidFill>
              <a:effectLst/>
              <a:uFillTx/>
              <a:latin typeface="Arial"/>
            </a:endParaRPr>
          </a:p>
        </p:txBody>
      </p:sp>
      <p:sp>
        <p:nvSpPr>
          <p:cNvPr id="3629" name=""/>
          <p:cNvSpPr/>
          <p:nvPr/>
        </p:nvSpPr>
        <p:spPr>
          <a:xfrm>
            <a:off x="3881520" y="773280"/>
            <a:ext cx="234432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Crude &amp; Products</a:t>
            </a:r>
            <a:endParaRPr b="0" lang="en-US" sz="2000" strike="noStrike" u="none">
              <a:solidFill>
                <a:srgbClr val="000000"/>
              </a:solidFill>
              <a:effectLst/>
              <a:uFillTx/>
              <a:latin typeface="Arial"/>
            </a:endParaRPr>
          </a:p>
        </p:txBody>
      </p:sp>
      <p:graphicFrame>
        <p:nvGraphicFramePr>
          <p:cNvPr id="3630" name=""/>
          <p:cNvGraphicFramePr/>
          <p:nvPr/>
        </p:nvGraphicFramePr>
        <p:xfrm>
          <a:off x="1066680" y="1511280"/>
          <a:ext cx="7974000" cy="4044960"/>
        </p:xfrm>
        <a:graphic>
          <a:graphicData uri="http://schemas.openxmlformats.org/presentationml/2006/ole">
            <p:oleObj progId="Excel.Sheet.12" r:id="rId1" spid="">
              <p:embed/>
              <p:pic>
                <p:nvPicPr>
                  <p:cNvPr id="3631" name="" descr=""/>
                  <p:cNvPicPr/>
                  <p:nvPr/>
                </p:nvPicPr>
                <p:blipFill>
                  <a:blip r:embed="rId2"/>
                  <a:stretch/>
                </p:blipFill>
                <p:spPr>
                  <a:xfrm>
                    <a:off x="1066680" y="1511280"/>
                    <a:ext cx="7974000" cy="404496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32"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Expansion of Existing Business</a:t>
            </a:r>
            <a:endParaRPr b="1" lang="en-US" sz="3400" strike="noStrike" u="none">
              <a:solidFill>
                <a:srgbClr val="000000"/>
              </a:solidFill>
              <a:effectLst/>
              <a:uFillTx/>
              <a:latin typeface="Arial"/>
            </a:endParaRPr>
          </a:p>
        </p:txBody>
      </p:sp>
      <p:sp>
        <p:nvSpPr>
          <p:cNvPr id="3633" name=""/>
          <p:cNvSpPr/>
          <p:nvPr/>
        </p:nvSpPr>
        <p:spPr>
          <a:xfrm>
            <a:off x="3881520" y="773280"/>
            <a:ext cx="234432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Crude &amp; Products</a:t>
            </a:r>
            <a:endParaRPr b="0" lang="en-US" sz="2000" strike="noStrike" u="none">
              <a:solidFill>
                <a:srgbClr val="000000"/>
              </a:solidFill>
              <a:effectLst/>
              <a:uFillTx/>
              <a:latin typeface="Arial"/>
            </a:endParaRPr>
          </a:p>
        </p:txBody>
      </p:sp>
      <p:graphicFrame>
        <p:nvGraphicFramePr>
          <p:cNvPr id="3634" name=""/>
          <p:cNvGraphicFramePr/>
          <p:nvPr/>
        </p:nvGraphicFramePr>
        <p:xfrm>
          <a:off x="1065240" y="1514520"/>
          <a:ext cx="7972560" cy="4044960"/>
        </p:xfrm>
        <a:graphic>
          <a:graphicData uri="http://schemas.openxmlformats.org/presentationml/2006/ole">
            <p:oleObj progId="Excel.Sheet.12" r:id="rId1" spid="">
              <p:embed/>
              <p:pic>
                <p:nvPicPr>
                  <p:cNvPr id="3635" name="" descr=""/>
                  <p:cNvPicPr/>
                  <p:nvPr/>
                </p:nvPicPr>
                <p:blipFill>
                  <a:blip r:embed="rId2"/>
                  <a:stretch/>
                </p:blipFill>
                <p:spPr>
                  <a:xfrm>
                    <a:off x="1065240" y="1514520"/>
                    <a:ext cx="7972560" cy="404496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1003320" y="246240"/>
            <a:ext cx="8051760" cy="4219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000000"/>
                </a:solidFill>
                <a:effectLst/>
                <a:uFillTx/>
                <a:latin typeface="Arial"/>
              </a:rPr>
              <a:t>Agenda</a:t>
            </a:r>
            <a:endParaRPr b="1" lang="en-US" sz="3800" strike="noStrike" u="none">
              <a:solidFill>
                <a:srgbClr val="000000"/>
              </a:solidFill>
              <a:effectLst/>
              <a:uFillTx/>
              <a:latin typeface="Arial"/>
            </a:endParaRPr>
          </a:p>
        </p:txBody>
      </p:sp>
      <p:sp>
        <p:nvSpPr>
          <p:cNvPr id="52" name="PlaceHolder 2"/>
          <p:cNvSpPr>
            <a:spLocks noGrp="1"/>
          </p:cNvSpPr>
          <p:nvPr>
            <p:ph/>
          </p:nvPr>
        </p:nvSpPr>
        <p:spPr>
          <a:xfrm>
            <a:off x="1345680" y="1223640"/>
            <a:ext cx="7417080" cy="4389480"/>
          </a:xfrm>
          <a:prstGeom prst="rect">
            <a:avLst/>
          </a:prstGeom>
          <a:noFill/>
          <a:ln w="0">
            <a:noFill/>
          </a:ln>
        </p:spPr>
        <p:txBody>
          <a:bodyPr lIns="90000" rIns="90000" tIns="46800" bIns="46800" anchor="t">
            <a:normAutofit fontScale="92500" lnSpcReduction="9999"/>
          </a:bodyPr>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7:30 - 8:00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Breakfast available in meeting room</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8:00 - 8:15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Opening - Mark Frevert</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8:15 - 8:40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EGM Overview - Mike McConnell</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8:40 - 9:00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Crude &amp; Products - John Nowlan</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9:00 - 9:20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LNG - Rick Bergsieker and Eric Gonzalez</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9:20 - 9:40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Risk Management - Per Sekse</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9:40 - 10:00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Break</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10:00 - 10:20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Coal - George McClellan</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10:20 - 10:40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Freight - Dan Reck</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10:40 - 11:00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Weather - Mark Tawney</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11:00 - 11:20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Financial Trading - Gary Hickerson</a:t>
            </a:r>
            <a:endParaRPr b="1" lang="en-US" sz="1600" strike="noStrike" u="none">
              <a:solidFill>
                <a:srgbClr val="000000"/>
              </a:solidFill>
              <a:effectLst/>
              <a:uFillTx/>
              <a:latin typeface="Arial"/>
            </a:endParaRPr>
          </a:p>
          <a:p>
            <a:pPr marL="343080" indent="-343080">
              <a:lnSpc>
                <a:spcPct val="145000"/>
              </a:lnSpc>
              <a:spcBef>
                <a:spcPts val="400"/>
              </a:spcBef>
              <a:buNone/>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11:20 - 11:40 a.m.</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Conclusion - Jeff Shankman</a:t>
            </a:r>
            <a:endParaRPr b="1"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36"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Expansion of Existing Business</a:t>
            </a:r>
            <a:endParaRPr b="1" lang="en-US" sz="3400" strike="noStrike" u="none">
              <a:solidFill>
                <a:srgbClr val="000000"/>
              </a:solidFill>
              <a:effectLst/>
              <a:uFillTx/>
              <a:latin typeface="Arial"/>
            </a:endParaRPr>
          </a:p>
        </p:txBody>
      </p:sp>
      <p:sp>
        <p:nvSpPr>
          <p:cNvPr id="3637" name=""/>
          <p:cNvSpPr/>
          <p:nvPr/>
        </p:nvSpPr>
        <p:spPr>
          <a:xfrm>
            <a:off x="3881520" y="773280"/>
            <a:ext cx="234432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Crude &amp; Products</a:t>
            </a:r>
            <a:endParaRPr b="0" lang="en-US" sz="2000" strike="noStrike" u="none">
              <a:solidFill>
                <a:srgbClr val="000000"/>
              </a:solidFill>
              <a:effectLst/>
              <a:uFillTx/>
              <a:latin typeface="Arial"/>
            </a:endParaRPr>
          </a:p>
        </p:txBody>
      </p:sp>
      <p:graphicFrame>
        <p:nvGraphicFramePr>
          <p:cNvPr id="3638" name=""/>
          <p:cNvGraphicFramePr/>
          <p:nvPr/>
        </p:nvGraphicFramePr>
        <p:xfrm>
          <a:off x="1065240" y="1504800"/>
          <a:ext cx="7972560" cy="3927600"/>
        </p:xfrm>
        <a:graphic>
          <a:graphicData uri="http://schemas.openxmlformats.org/presentationml/2006/ole">
            <p:oleObj progId="Excel.Sheet.12" r:id="rId1" spid="">
              <p:embed/>
              <p:pic>
                <p:nvPicPr>
                  <p:cNvPr id="3639" name="" descr=""/>
                  <p:cNvPicPr/>
                  <p:nvPr/>
                </p:nvPicPr>
                <p:blipFill>
                  <a:blip r:embed="rId2"/>
                  <a:stretch/>
                </p:blipFill>
                <p:spPr>
                  <a:xfrm>
                    <a:off x="1065240" y="1504800"/>
                    <a:ext cx="7972560" cy="392760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40"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Expansion of Existing Business</a:t>
            </a:r>
            <a:endParaRPr b="1" lang="en-US" sz="3400" strike="noStrike" u="none">
              <a:solidFill>
                <a:srgbClr val="000000"/>
              </a:solidFill>
              <a:effectLst/>
              <a:uFillTx/>
              <a:latin typeface="Arial"/>
            </a:endParaRPr>
          </a:p>
        </p:txBody>
      </p:sp>
      <p:sp>
        <p:nvSpPr>
          <p:cNvPr id="3641" name=""/>
          <p:cNvSpPr/>
          <p:nvPr/>
        </p:nvSpPr>
        <p:spPr>
          <a:xfrm>
            <a:off x="3912480" y="773280"/>
            <a:ext cx="228780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Financial Trading</a:t>
            </a:r>
            <a:endParaRPr b="0" lang="en-US" sz="2000" strike="noStrike" u="none">
              <a:solidFill>
                <a:srgbClr val="000000"/>
              </a:solidFill>
              <a:effectLst/>
              <a:uFillTx/>
              <a:latin typeface="Arial"/>
            </a:endParaRPr>
          </a:p>
        </p:txBody>
      </p:sp>
      <p:graphicFrame>
        <p:nvGraphicFramePr>
          <p:cNvPr id="3642" name=""/>
          <p:cNvGraphicFramePr/>
          <p:nvPr/>
        </p:nvGraphicFramePr>
        <p:xfrm>
          <a:off x="1065240" y="1514520"/>
          <a:ext cx="7972560" cy="4821120"/>
        </p:xfrm>
        <a:graphic>
          <a:graphicData uri="http://schemas.openxmlformats.org/presentationml/2006/ole">
            <p:oleObj progId="Excel.Sheet.12" r:id="rId1" spid="">
              <p:embed/>
              <p:pic>
                <p:nvPicPr>
                  <p:cNvPr id="3643" name="" descr=""/>
                  <p:cNvPicPr/>
                  <p:nvPr/>
                </p:nvPicPr>
                <p:blipFill>
                  <a:blip r:embed="rId2"/>
                  <a:stretch/>
                </p:blipFill>
                <p:spPr>
                  <a:xfrm>
                    <a:off x="1065240" y="1514520"/>
                    <a:ext cx="7972560" cy="482112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44"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Expansion of Existing Business</a:t>
            </a:r>
            <a:endParaRPr b="1" lang="en-US" sz="3400" strike="noStrike" u="none">
              <a:solidFill>
                <a:srgbClr val="000000"/>
              </a:solidFill>
              <a:effectLst/>
              <a:uFillTx/>
              <a:latin typeface="Arial"/>
            </a:endParaRPr>
          </a:p>
        </p:txBody>
      </p:sp>
      <p:sp>
        <p:nvSpPr>
          <p:cNvPr id="3645" name=""/>
          <p:cNvSpPr/>
          <p:nvPr/>
        </p:nvSpPr>
        <p:spPr>
          <a:xfrm>
            <a:off x="3758400" y="773280"/>
            <a:ext cx="259920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Coal and Emissions</a:t>
            </a:r>
            <a:endParaRPr b="0" lang="en-US" sz="2000" strike="noStrike" u="none">
              <a:solidFill>
                <a:srgbClr val="000000"/>
              </a:solidFill>
              <a:effectLst/>
              <a:uFillTx/>
              <a:latin typeface="Arial"/>
            </a:endParaRPr>
          </a:p>
        </p:txBody>
      </p:sp>
      <p:graphicFrame>
        <p:nvGraphicFramePr>
          <p:cNvPr id="3646" name=""/>
          <p:cNvGraphicFramePr/>
          <p:nvPr/>
        </p:nvGraphicFramePr>
        <p:xfrm>
          <a:off x="1065240" y="1514520"/>
          <a:ext cx="7972560" cy="4521240"/>
        </p:xfrm>
        <a:graphic>
          <a:graphicData uri="http://schemas.openxmlformats.org/presentationml/2006/ole">
            <p:oleObj progId="Excel.Sheet.12" r:id="rId1" spid="">
              <p:embed/>
              <p:pic>
                <p:nvPicPr>
                  <p:cNvPr id="3647" name="" descr=""/>
                  <p:cNvPicPr/>
                  <p:nvPr/>
                </p:nvPicPr>
                <p:blipFill>
                  <a:blip r:embed="rId2"/>
                  <a:stretch/>
                </p:blipFill>
                <p:spPr>
                  <a:xfrm>
                    <a:off x="1065240" y="1514520"/>
                    <a:ext cx="7972560" cy="452124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48"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Expansion of Existing Business</a:t>
            </a:r>
            <a:endParaRPr b="1" lang="en-US" sz="3400" strike="noStrike" u="none">
              <a:solidFill>
                <a:srgbClr val="000000"/>
              </a:solidFill>
              <a:effectLst/>
              <a:uFillTx/>
              <a:latin typeface="Arial"/>
            </a:endParaRPr>
          </a:p>
        </p:txBody>
      </p:sp>
      <p:sp>
        <p:nvSpPr>
          <p:cNvPr id="3649" name=""/>
          <p:cNvSpPr/>
          <p:nvPr/>
        </p:nvSpPr>
        <p:spPr>
          <a:xfrm>
            <a:off x="4464360" y="773280"/>
            <a:ext cx="118476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Weather</a:t>
            </a:r>
            <a:endParaRPr b="0" lang="en-US" sz="2000" strike="noStrike" u="none">
              <a:solidFill>
                <a:srgbClr val="000000"/>
              </a:solidFill>
              <a:effectLst/>
              <a:uFillTx/>
              <a:latin typeface="Arial"/>
            </a:endParaRPr>
          </a:p>
        </p:txBody>
      </p:sp>
      <p:graphicFrame>
        <p:nvGraphicFramePr>
          <p:cNvPr id="3650" name=""/>
          <p:cNvGraphicFramePr/>
          <p:nvPr/>
        </p:nvGraphicFramePr>
        <p:xfrm>
          <a:off x="1065240" y="1514520"/>
          <a:ext cx="7972560" cy="4505400"/>
        </p:xfrm>
        <a:graphic>
          <a:graphicData uri="http://schemas.openxmlformats.org/presentationml/2006/ole">
            <p:oleObj progId="Excel.Sheet.12" r:id="rId1" spid="">
              <p:embed/>
              <p:pic>
                <p:nvPicPr>
                  <p:cNvPr id="3651" name="" descr=""/>
                  <p:cNvPicPr/>
                  <p:nvPr/>
                </p:nvPicPr>
                <p:blipFill>
                  <a:blip r:embed="rId2"/>
                  <a:stretch/>
                </p:blipFill>
                <p:spPr>
                  <a:xfrm>
                    <a:off x="1065240" y="1514520"/>
                    <a:ext cx="7972560" cy="450540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652"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Crude &amp; Products</a:t>
            </a:r>
            <a:endParaRPr b="0" lang="en-US" sz="4200" strike="noStrike" u="none">
              <a:solidFill>
                <a:srgbClr val="000000"/>
              </a:solidFill>
              <a:effectLst/>
              <a:uFillTx/>
              <a:latin typeface="Arial"/>
            </a:endParaRPr>
          </a:p>
        </p:txBody>
      </p:sp>
      <p:sp>
        <p:nvSpPr>
          <p:cNvPr id="3653" name=""/>
          <p:cNvSpPr/>
          <p:nvPr/>
        </p:nvSpPr>
        <p:spPr>
          <a:xfrm>
            <a:off x="1139760" y="4321080"/>
            <a:ext cx="7213680" cy="10130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John Nowlan</a:t>
            </a:r>
            <a:endParaRPr b="0" lang="en-US" sz="4200" strike="noStrike" u="none">
              <a:solidFill>
                <a:srgbClr val="000000"/>
              </a:solidFill>
              <a:effectLst/>
              <a:uFillTx/>
              <a:latin typeface="Arial"/>
            </a:endParaRPr>
          </a:p>
        </p:txBody>
      </p:sp>
      <p:grpSp>
        <p:nvGrpSpPr>
          <p:cNvPr id="3654" name=""/>
          <p:cNvGrpSpPr/>
          <p:nvPr/>
        </p:nvGrpSpPr>
        <p:grpSpPr>
          <a:xfrm>
            <a:off x="3983040" y="2540160"/>
            <a:ext cx="1526760" cy="1527120"/>
            <a:chOff x="3983040" y="2540160"/>
            <a:chExt cx="1526760" cy="1527120"/>
          </a:xfrm>
        </p:grpSpPr>
        <p:grpSp>
          <p:nvGrpSpPr>
            <p:cNvPr id="3655" name=""/>
            <p:cNvGrpSpPr/>
            <p:nvPr/>
          </p:nvGrpSpPr>
          <p:grpSpPr>
            <a:xfrm>
              <a:off x="3983040" y="3104640"/>
              <a:ext cx="1526760" cy="962640"/>
              <a:chOff x="3983040" y="3104640"/>
              <a:chExt cx="1526760" cy="962640"/>
            </a:xfrm>
          </p:grpSpPr>
          <p:sp>
            <p:nvSpPr>
              <p:cNvPr id="3656"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57"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58"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59"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3660"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61"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62"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63"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64"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665"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66"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67" name="PlaceHolder 1"/>
          <p:cNvSpPr>
            <a:spLocks noGrp="1"/>
          </p:cNvSpPr>
          <p:nvPr>
            <p:ph type="title"/>
          </p:nvPr>
        </p:nvSpPr>
        <p:spPr>
          <a:xfrm>
            <a:off x="1143000" y="56880"/>
            <a:ext cx="7772400" cy="847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Global Products Volumes - US</a:t>
            </a:r>
            <a:endParaRPr b="1" lang="en-US" sz="3400" strike="noStrike" u="none">
              <a:solidFill>
                <a:srgbClr val="000000"/>
              </a:solidFill>
              <a:effectLst/>
              <a:uFillTx/>
              <a:latin typeface="Arial"/>
            </a:endParaRPr>
          </a:p>
        </p:txBody>
      </p:sp>
      <p:graphicFrame>
        <p:nvGraphicFramePr>
          <p:cNvPr id="3668" name=""/>
          <p:cNvGraphicFramePr/>
          <p:nvPr/>
        </p:nvGraphicFramePr>
        <p:xfrm>
          <a:off x="1050840" y="1000080"/>
          <a:ext cx="7791480" cy="5038920"/>
        </p:xfrm>
        <a:graphic>
          <a:graphicData uri="http://schemas.openxmlformats.org/presentationml/2006/ole">
            <p:oleObj progId="Excel.Sheet.12" r:id="rId1" spid="">
              <p:embed/>
              <p:pic>
                <p:nvPicPr>
                  <p:cNvPr id="3669" name="" descr=""/>
                  <p:cNvPicPr/>
                  <p:nvPr/>
                </p:nvPicPr>
                <p:blipFill>
                  <a:blip r:embed="rId2"/>
                  <a:stretch/>
                </p:blipFill>
                <p:spPr>
                  <a:xfrm>
                    <a:off x="1050840" y="1000080"/>
                    <a:ext cx="7791480" cy="5038920"/>
                  </a:xfrm>
                  <a:prstGeom prst="rect">
                    <a:avLst/>
                  </a:prstGeom>
                  <a:noFill/>
                  <a:ln w="0">
                    <a:noFill/>
                  </a:ln>
                </p:spPr>
              </p:pic>
            </p:oleObj>
          </a:graphicData>
        </a:graphic>
      </p:graphicFrame>
      <p:sp>
        <p:nvSpPr>
          <p:cNvPr id="3670" name=""/>
          <p:cNvSpPr/>
          <p:nvPr/>
        </p:nvSpPr>
        <p:spPr>
          <a:xfrm>
            <a:off x="1335240" y="6413400"/>
            <a:ext cx="494172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 is an estimate based on the amount of change each starting in 1998.</a:t>
            </a:r>
            <a:endParaRPr b="0" lang="en-US" sz="12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71" name="PlaceHolder 1"/>
          <p:cNvSpPr>
            <a:spLocks noGrp="1"/>
          </p:cNvSpPr>
          <p:nvPr>
            <p:ph type="title"/>
          </p:nvPr>
        </p:nvSpPr>
        <p:spPr>
          <a:xfrm>
            <a:off x="1152360" y="228600"/>
            <a:ext cx="7772400" cy="479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Global Products Profits</a:t>
            </a:r>
            <a:endParaRPr b="1" lang="en-US" sz="3400" strike="noStrike" u="none">
              <a:solidFill>
                <a:srgbClr val="000000"/>
              </a:solidFill>
              <a:effectLst/>
              <a:uFillTx/>
              <a:latin typeface="Arial"/>
            </a:endParaRPr>
          </a:p>
        </p:txBody>
      </p:sp>
      <p:graphicFrame>
        <p:nvGraphicFramePr>
          <p:cNvPr id="3672" name=""/>
          <p:cNvGraphicFramePr/>
          <p:nvPr/>
        </p:nvGraphicFramePr>
        <p:xfrm>
          <a:off x="1292400" y="847800"/>
          <a:ext cx="3470040" cy="4943520"/>
        </p:xfrm>
        <a:graphic>
          <a:graphicData uri="http://schemas.openxmlformats.org/presentationml/2006/ole">
            <p:oleObj r:id="rId1" spid="">
              <p:embed/>
              <p:pic>
                <p:nvPicPr>
                  <p:cNvPr id="3673" name="" descr=""/>
                  <p:cNvPicPr/>
                  <p:nvPr/>
                </p:nvPicPr>
                <p:blipFill>
                  <a:blip r:embed="rId2"/>
                  <a:stretch/>
                </p:blipFill>
                <p:spPr>
                  <a:xfrm>
                    <a:off x="1292400" y="847800"/>
                    <a:ext cx="3470040" cy="4943520"/>
                  </a:xfrm>
                  <a:prstGeom prst="rect">
                    <a:avLst/>
                  </a:prstGeom>
                  <a:noFill/>
                  <a:ln w="0">
                    <a:noFill/>
                  </a:ln>
                </p:spPr>
              </p:pic>
            </p:oleObj>
          </a:graphicData>
        </a:graphic>
      </p:graphicFrame>
      <p:graphicFrame>
        <p:nvGraphicFramePr>
          <p:cNvPr id="3674" name=""/>
          <p:cNvGraphicFramePr/>
          <p:nvPr/>
        </p:nvGraphicFramePr>
        <p:xfrm>
          <a:off x="5257800" y="847800"/>
          <a:ext cx="3516480" cy="4943520"/>
        </p:xfrm>
        <a:graphic>
          <a:graphicData uri="http://schemas.openxmlformats.org/presentationml/2006/ole">
            <p:oleObj r:id="rId3" spid="">
              <p:embed/>
              <p:pic>
                <p:nvPicPr>
                  <p:cNvPr id="3675" name="" descr=""/>
                  <p:cNvPicPr/>
                  <p:nvPr/>
                </p:nvPicPr>
                <p:blipFill>
                  <a:blip r:embed="rId4"/>
                  <a:stretch/>
                </p:blipFill>
                <p:spPr>
                  <a:xfrm>
                    <a:off x="5257800" y="847800"/>
                    <a:ext cx="3516480" cy="4943520"/>
                  </a:xfrm>
                  <a:prstGeom prst="rect">
                    <a:avLst/>
                  </a:prstGeom>
                  <a:noFill/>
                  <a:ln w="0">
                    <a:noFill/>
                  </a:ln>
                </p:spPr>
              </p:pic>
            </p:oleObj>
          </a:graphicData>
        </a:graphic>
      </p:graphicFrame>
      <p:graphicFrame>
        <p:nvGraphicFramePr>
          <p:cNvPr id="3676" name=""/>
          <p:cNvGraphicFramePr/>
          <p:nvPr/>
        </p:nvGraphicFramePr>
        <p:xfrm>
          <a:off x="1562040" y="5829480"/>
          <a:ext cx="4819680" cy="914400"/>
        </p:xfrm>
        <a:graphic>
          <a:graphicData uri="http://schemas.openxmlformats.org/presentationml/2006/ole">
            <p:oleObj progId="Word.Document.12" r:id="rId5" spid="">
              <p:embed/>
              <p:pic>
                <p:nvPicPr>
                  <p:cNvPr id="3677" name="" descr=""/>
                  <p:cNvPicPr/>
                  <p:nvPr/>
                </p:nvPicPr>
                <p:blipFill>
                  <a:blip r:embed="rId6"/>
                  <a:stretch/>
                </p:blipFill>
                <p:spPr>
                  <a:xfrm>
                    <a:off x="1562040" y="5829480"/>
                    <a:ext cx="4819680" cy="91440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78" name="PlaceHolder 1"/>
          <p:cNvSpPr>
            <a:spLocks noGrp="1"/>
          </p:cNvSpPr>
          <p:nvPr>
            <p:ph type="title"/>
          </p:nvPr>
        </p:nvSpPr>
        <p:spPr>
          <a:xfrm>
            <a:off x="1143000" y="128160"/>
            <a:ext cx="7772400" cy="7239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2001 Milestones</a:t>
            </a:r>
            <a:endParaRPr b="1" lang="en-US" sz="3400" strike="noStrike" u="none">
              <a:solidFill>
                <a:srgbClr val="000000"/>
              </a:solidFill>
              <a:effectLst/>
              <a:uFillTx/>
              <a:latin typeface="Arial"/>
            </a:endParaRPr>
          </a:p>
        </p:txBody>
      </p:sp>
      <p:sp>
        <p:nvSpPr>
          <p:cNvPr id="3679" name="PlaceHolder 2"/>
          <p:cNvSpPr>
            <a:spLocks noGrp="1"/>
          </p:cNvSpPr>
          <p:nvPr>
            <p:ph/>
          </p:nvPr>
        </p:nvSpPr>
        <p:spPr>
          <a:xfrm>
            <a:off x="1409400" y="1346040"/>
            <a:ext cx="7419960" cy="4114800"/>
          </a:xfrm>
          <a:prstGeom prst="rect">
            <a:avLst/>
          </a:prstGeom>
          <a:noFill/>
          <a:ln w="0">
            <a:noFill/>
          </a:ln>
        </p:spPr>
        <p:txBody>
          <a:bodyPr lIns="90000" rIns="90000" tIns="46800" bIns="46800" anchor="t">
            <a:normAutofit/>
          </a:bodyPr>
          <a:p>
            <a:pPr marL="228600" indent="-228600">
              <a:spcBef>
                <a:spcPts val="1687"/>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Reorganize to better focus on key business areas</a:t>
            </a:r>
            <a:endParaRPr b="1" lang="en-US" sz="1800" strike="noStrike" u="none">
              <a:solidFill>
                <a:srgbClr val="000000"/>
              </a:solidFill>
              <a:effectLst/>
              <a:uFillTx/>
              <a:latin typeface="Arial"/>
            </a:endParaRPr>
          </a:p>
          <a:p>
            <a:pPr marL="228600" indent="-228600">
              <a:spcBef>
                <a:spcPts val="1687"/>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Generate $150 million gross margin &amp; $ 83 million EBIT</a:t>
            </a:r>
            <a:endParaRPr b="1" lang="en-US" sz="1800" strike="noStrike" u="none">
              <a:solidFill>
                <a:srgbClr val="000000"/>
              </a:solidFill>
              <a:effectLst/>
              <a:uFillTx/>
              <a:latin typeface="Arial"/>
            </a:endParaRPr>
          </a:p>
          <a:p>
            <a:pPr marL="228600" indent="-228600">
              <a:spcBef>
                <a:spcPts val="1687"/>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Create global mid marketing function</a:t>
            </a:r>
            <a:endParaRPr b="1" lang="en-US" sz="1800" strike="noStrike" u="none">
              <a:solidFill>
                <a:srgbClr val="000000"/>
              </a:solidFill>
              <a:effectLst/>
              <a:uFillTx/>
              <a:latin typeface="Arial"/>
            </a:endParaRPr>
          </a:p>
          <a:p>
            <a:pPr marL="228600" indent="-228600">
              <a:spcBef>
                <a:spcPts val="1687"/>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Develop origination group to identify and close transactions to build structure within the business</a:t>
            </a:r>
            <a:endParaRPr b="1" lang="en-US" sz="1800" strike="noStrike" u="none">
              <a:solidFill>
                <a:srgbClr val="000000"/>
              </a:solidFill>
              <a:effectLst/>
              <a:uFillTx/>
              <a:latin typeface="Arial"/>
            </a:endParaRPr>
          </a:p>
          <a:p>
            <a:pPr marL="228600" indent="-228600">
              <a:spcBef>
                <a:spcPts val="1687"/>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Expand EOL product offering and transactions</a:t>
            </a:r>
            <a:endParaRPr b="1" lang="en-US" sz="1800" strike="noStrike" u="none">
              <a:solidFill>
                <a:srgbClr val="000000"/>
              </a:solidFill>
              <a:effectLst/>
              <a:uFillTx/>
              <a:latin typeface="Arial"/>
            </a:endParaRPr>
          </a:p>
          <a:p>
            <a:pPr marL="228600" indent="-228600">
              <a:spcBef>
                <a:spcPts val="1687"/>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Identify transactions or assets which will provide deal flow, information and profits for the group</a:t>
            </a:r>
            <a:endParaRPr b="1" lang="en-US" sz="18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80"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Key Business Areas</a:t>
            </a:r>
            <a:endParaRPr b="1" lang="en-US" sz="3400" strike="noStrike" u="none">
              <a:solidFill>
                <a:srgbClr val="000000"/>
              </a:solidFill>
              <a:effectLst/>
              <a:uFillTx/>
              <a:latin typeface="Arial"/>
            </a:endParaRPr>
          </a:p>
        </p:txBody>
      </p:sp>
      <p:sp>
        <p:nvSpPr>
          <p:cNvPr id="3681" name="PlaceHolder 2"/>
          <p:cNvSpPr>
            <a:spLocks noGrp="1"/>
          </p:cNvSpPr>
          <p:nvPr>
            <p:ph/>
          </p:nvPr>
        </p:nvSpPr>
        <p:spPr>
          <a:xfrm>
            <a:off x="1447920" y="1523880"/>
            <a:ext cx="7432560" cy="4114800"/>
          </a:xfrm>
          <a:prstGeom prst="rect">
            <a:avLst/>
          </a:prstGeom>
          <a:noFill/>
          <a:ln w="0">
            <a:noFill/>
          </a:ln>
        </p:spPr>
        <p:txBody>
          <a:bodyPr lIns="90000" rIns="90000" tIns="46800" bIns="46800" anchor="t">
            <a:normAutofit/>
          </a:bodyPr>
          <a:p>
            <a:pPr indent="0">
              <a:lnSpc>
                <a:spcPct val="115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Crude Oil</a:t>
            </a:r>
            <a:endParaRPr b="1" lang="en-US" sz="1800" strike="noStrike" u="none">
              <a:solidFill>
                <a:srgbClr val="000000"/>
              </a:solidFill>
              <a:effectLst/>
              <a:uFillTx/>
              <a:latin typeface="Arial"/>
            </a:endParaRPr>
          </a:p>
          <a:p>
            <a:pPr lvl="1" marL="457200" indent="-228600">
              <a:lnSpc>
                <a:spcPct val="115000"/>
              </a:lnSpc>
              <a:spcBef>
                <a:spcPts val="10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international crude trading, targeting 100,000 BBLS/day</a:t>
            </a:r>
            <a:endParaRPr b="0" lang="en-US" sz="1600" strike="noStrike" u="none">
              <a:solidFill>
                <a:srgbClr val="000000"/>
              </a:solidFill>
              <a:effectLst/>
              <a:uFillTx/>
              <a:latin typeface="Arial"/>
            </a:endParaRPr>
          </a:p>
          <a:p>
            <a:pPr lvl="1" marL="457200" indent="-228600">
              <a:lnSpc>
                <a:spcPct val="115000"/>
              </a:lnSpc>
              <a:spcBef>
                <a:spcPts val="10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Close refinery thruput deal (i.e. Orion, Western, Farmland)</a:t>
            </a:r>
            <a:endParaRPr b="0" lang="en-US" sz="1600" strike="noStrike" u="none">
              <a:solidFill>
                <a:srgbClr val="000000"/>
              </a:solidFill>
              <a:effectLst/>
              <a:uFillTx/>
              <a:latin typeface="Arial"/>
            </a:endParaRPr>
          </a:p>
          <a:p>
            <a:pPr lvl="1" marL="457200" indent="0">
              <a:lnSpc>
                <a:spcPct val="115000"/>
              </a:lnSpc>
              <a:spcBef>
                <a:spcPts val="10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lnSpc>
                <a:spcPct val="115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LPG</a:t>
            </a:r>
            <a:endParaRPr b="1" lang="en-US" sz="1800" strike="noStrike" u="none">
              <a:solidFill>
                <a:srgbClr val="000000"/>
              </a:solidFill>
              <a:effectLst/>
              <a:uFillTx/>
              <a:latin typeface="Arial"/>
            </a:endParaRPr>
          </a:p>
          <a:p>
            <a:pPr lvl="1" marL="457200" indent="-228600">
              <a:lnSpc>
                <a:spcPct val="115000"/>
              </a:lnSpc>
              <a:spcBef>
                <a:spcPts val="10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physical presence in USA</a:t>
            </a:r>
            <a:endParaRPr b="0" lang="en-US" sz="1600" strike="noStrike" u="none">
              <a:solidFill>
                <a:srgbClr val="000000"/>
              </a:solidFill>
              <a:effectLst/>
              <a:uFillTx/>
              <a:latin typeface="Arial"/>
            </a:endParaRPr>
          </a:p>
          <a:p>
            <a:pPr lvl="1" marL="457200" indent="-228600">
              <a:lnSpc>
                <a:spcPct val="115000"/>
              </a:lnSpc>
              <a:spcBef>
                <a:spcPts val="10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business into Asia</a:t>
            </a:r>
            <a:endParaRPr b="0" lang="en-US" sz="1600" strike="noStrike" u="none">
              <a:solidFill>
                <a:srgbClr val="000000"/>
              </a:solidFill>
              <a:effectLst/>
              <a:uFillTx/>
              <a:latin typeface="Arial"/>
            </a:endParaRPr>
          </a:p>
          <a:p>
            <a:pPr lvl="2" marL="1085760" indent="-228600">
              <a:lnSpc>
                <a:spcPct val="115000"/>
              </a:lnSpc>
              <a:spcBef>
                <a:spcPts val="1001"/>
              </a:spcBef>
              <a:buClr>
                <a:srgbClr val="000000"/>
              </a:buClr>
              <a:buSzPct val="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Korea &amp; Japan target markets</a:t>
            </a:r>
            <a:endParaRPr b="0" lang="en-US" sz="1600" strike="noStrike" u="none">
              <a:solidFill>
                <a:srgbClr val="000000"/>
              </a:solidFill>
              <a:effectLst/>
              <a:uFillTx/>
              <a:latin typeface="Arial"/>
            </a:endParaRPr>
          </a:p>
          <a:p>
            <a:pPr lvl="2" marL="1085760" indent="0">
              <a:lnSpc>
                <a:spcPct val="115000"/>
              </a:lnSpc>
              <a:spcBef>
                <a:spcPts val="10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82" name="PlaceHolder 1"/>
          <p:cNvSpPr>
            <a:spLocks noGrp="1"/>
          </p:cNvSpPr>
          <p:nvPr>
            <p:ph type="title"/>
          </p:nvPr>
        </p:nvSpPr>
        <p:spPr>
          <a:xfrm>
            <a:off x="1143000" y="9000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Key Business Areas</a:t>
            </a:r>
            <a:endParaRPr b="1" lang="en-US" sz="3400" strike="noStrike" u="none">
              <a:solidFill>
                <a:srgbClr val="000000"/>
              </a:solidFill>
              <a:effectLst/>
              <a:uFillTx/>
              <a:latin typeface="Arial"/>
            </a:endParaRPr>
          </a:p>
        </p:txBody>
      </p:sp>
      <p:sp>
        <p:nvSpPr>
          <p:cNvPr id="3683" name="PlaceHolder 2"/>
          <p:cNvSpPr>
            <a:spLocks noGrp="1"/>
          </p:cNvSpPr>
          <p:nvPr>
            <p:ph/>
          </p:nvPr>
        </p:nvSpPr>
        <p:spPr>
          <a:xfrm>
            <a:off x="1447920" y="1523880"/>
            <a:ext cx="7394400" cy="4114800"/>
          </a:xfrm>
          <a:prstGeom prst="rect">
            <a:avLst/>
          </a:prstGeom>
          <a:noFill/>
          <a:ln w="0">
            <a:noFill/>
          </a:ln>
        </p:spPr>
        <p:txBody>
          <a:bodyPr lIns="90000" rIns="90000" tIns="46800" bIns="46800" anchor="t">
            <a:normAutofit/>
          </a:bodyPr>
          <a:p>
            <a:pPr indent="0">
              <a:lnSpc>
                <a:spcPct val="115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Gasoline</a:t>
            </a:r>
            <a:endParaRPr b="1" lang="en-US" sz="1800" strike="noStrike" u="none">
              <a:solidFill>
                <a:srgbClr val="000000"/>
              </a:solidFill>
              <a:effectLst/>
              <a:uFillTx/>
              <a:latin typeface="Arial"/>
            </a:endParaRPr>
          </a:p>
          <a:p>
            <a:pPr lvl="1" marL="457200" indent="-228600">
              <a:lnSpc>
                <a:spcPct val="115000"/>
              </a:lnSpc>
              <a:spcBef>
                <a:spcPts val="10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ARB business</a:t>
            </a:r>
            <a:endParaRPr b="0" lang="en-US" sz="1600" strike="noStrike" u="none">
              <a:solidFill>
                <a:srgbClr val="000000"/>
              </a:solidFill>
              <a:effectLst/>
              <a:uFillTx/>
              <a:latin typeface="Arial"/>
            </a:endParaRPr>
          </a:p>
          <a:p>
            <a:pPr lvl="1" marL="457200" indent="-228600">
              <a:lnSpc>
                <a:spcPct val="115000"/>
              </a:lnSpc>
              <a:spcBef>
                <a:spcPts val="10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Exploit Grade/Spec opportunities</a:t>
            </a:r>
            <a:endParaRPr b="0" lang="en-US" sz="1600" strike="noStrike" u="none">
              <a:solidFill>
                <a:srgbClr val="000000"/>
              </a:solidFill>
              <a:effectLst/>
              <a:uFillTx/>
              <a:latin typeface="Arial"/>
            </a:endParaRPr>
          </a:p>
          <a:p>
            <a:pPr lvl="1" marL="457200" indent="0">
              <a:lnSpc>
                <a:spcPct val="115000"/>
              </a:lnSpc>
              <a:spcBef>
                <a:spcPts val="10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lnSpc>
                <a:spcPct val="115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Petchems</a:t>
            </a:r>
            <a:endParaRPr b="1" lang="en-US" sz="1800" strike="noStrike" u="none">
              <a:solidFill>
                <a:srgbClr val="000000"/>
              </a:solidFill>
              <a:effectLst/>
              <a:uFillTx/>
              <a:latin typeface="Arial"/>
            </a:endParaRPr>
          </a:p>
          <a:p>
            <a:pPr lvl="1" marL="457200" indent="-228600">
              <a:lnSpc>
                <a:spcPct val="115000"/>
              </a:lnSpc>
              <a:spcBef>
                <a:spcPts val="10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into physical polyolefins</a:t>
            </a:r>
            <a:endParaRPr b="0" lang="en-US" sz="1600" strike="noStrike" u="none">
              <a:solidFill>
                <a:srgbClr val="000000"/>
              </a:solidFill>
              <a:effectLst/>
              <a:uFillTx/>
              <a:latin typeface="Arial"/>
            </a:endParaRPr>
          </a:p>
          <a:p>
            <a:pPr lvl="1" marL="457200" indent="-228600">
              <a:lnSpc>
                <a:spcPct val="115000"/>
              </a:lnSpc>
              <a:spcBef>
                <a:spcPts val="10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Develop strategy partner, JV, or acquisition to accelerate growth</a:t>
            </a:r>
            <a:endParaRPr b="0" lang="en-US" sz="1600" strike="noStrike" u="none">
              <a:solidFill>
                <a:srgbClr val="000000"/>
              </a:solidFill>
              <a:effectLst/>
              <a:uFillTx/>
              <a:latin typeface="Arial"/>
            </a:endParaRPr>
          </a:p>
          <a:p>
            <a:pPr lvl="1" marL="457200" indent="-228600">
              <a:lnSpc>
                <a:spcPct val="115000"/>
              </a:lnSpc>
              <a:spcBef>
                <a:spcPts val="10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Exploit EOL position</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53"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Opening</a:t>
            </a:r>
            <a:endParaRPr b="0" lang="en-US" sz="4200" strike="noStrike" u="none">
              <a:solidFill>
                <a:srgbClr val="000000"/>
              </a:solidFill>
              <a:effectLst/>
              <a:uFillTx/>
              <a:latin typeface="Arial"/>
            </a:endParaRPr>
          </a:p>
        </p:txBody>
      </p:sp>
      <p:sp>
        <p:nvSpPr>
          <p:cNvPr id="54" name=""/>
          <p:cNvSpPr/>
          <p:nvPr/>
        </p:nvSpPr>
        <p:spPr>
          <a:xfrm>
            <a:off x="1139760" y="4321080"/>
            <a:ext cx="7213680" cy="10130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Mark Frevert</a:t>
            </a:r>
            <a:endParaRPr b="0" lang="en-US" sz="4200" strike="noStrike" u="none">
              <a:solidFill>
                <a:srgbClr val="000000"/>
              </a:solidFill>
              <a:effectLst/>
              <a:uFillTx/>
              <a:latin typeface="Arial"/>
            </a:endParaRPr>
          </a:p>
        </p:txBody>
      </p:sp>
      <p:grpSp>
        <p:nvGrpSpPr>
          <p:cNvPr id="55" name=""/>
          <p:cNvGrpSpPr/>
          <p:nvPr/>
        </p:nvGrpSpPr>
        <p:grpSpPr>
          <a:xfrm>
            <a:off x="3983040" y="2540160"/>
            <a:ext cx="1526760" cy="1527120"/>
            <a:chOff x="3983040" y="2540160"/>
            <a:chExt cx="1526760" cy="1527120"/>
          </a:xfrm>
        </p:grpSpPr>
        <p:grpSp>
          <p:nvGrpSpPr>
            <p:cNvPr id="56" name=""/>
            <p:cNvGrpSpPr/>
            <p:nvPr/>
          </p:nvGrpSpPr>
          <p:grpSpPr>
            <a:xfrm>
              <a:off x="3983040" y="3104640"/>
              <a:ext cx="1526760" cy="962640"/>
              <a:chOff x="3983040" y="3104640"/>
              <a:chExt cx="1526760" cy="962640"/>
            </a:xfrm>
          </p:grpSpPr>
          <p:sp>
            <p:nvSpPr>
              <p:cNvPr id="57"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8"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9"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61"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66"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7"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84" name="PlaceHolder 1"/>
          <p:cNvSpPr>
            <a:spLocks noGrp="1"/>
          </p:cNvSpPr>
          <p:nvPr>
            <p:ph type="title"/>
          </p:nvPr>
        </p:nvSpPr>
        <p:spPr>
          <a:xfrm>
            <a:off x="1143000" y="230040"/>
            <a:ext cx="7772400" cy="47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Requirements to Meet Objectives</a:t>
            </a:r>
            <a:endParaRPr b="1" lang="en-US" sz="3400" strike="noStrike" u="none">
              <a:solidFill>
                <a:srgbClr val="000000"/>
              </a:solidFill>
              <a:effectLst/>
              <a:uFillTx/>
              <a:latin typeface="Arial"/>
            </a:endParaRPr>
          </a:p>
        </p:txBody>
      </p:sp>
      <p:sp>
        <p:nvSpPr>
          <p:cNvPr id="3685" name="PlaceHolder 2"/>
          <p:cNvSpPr>
            <a:spLocks noGrp="1"/>
          </p:cNvSpPr>
          <p:nvPr>
            <p:ph/>
          </p:nvPr>
        </p:nvSpPr>
        <p:spPr>
          <a:xfrm>
            <a:off x="1460520" y="1320840"/>
            <a:ext cx="6654960" cy="4114800"/>
          </a:xfrm>
          <a:prstGeom prst="rect">
            <a:avLst/>
          </a:prstGeom>
          <a:noFill/>
          <a:ln w="0">
            <a:noFill/>
          </a:ln>
        </p:spPr>
        <p:txBody>
          <a:bodyPr lIns="90000" rIns="90000" tIns="46800" bIns="46800" anchor="t">
            <a:normAutofit fontScale="77500" lnSpcReduction="19999"/>
          </a:bodyPr>
          <a:p>
            <a:pPr marL="228600" indent="-228600">
              <a:spcBef>
                <a:spcPts val="451"/>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  Personnel:</a:t>
            </a:r>
            <a:endParaRPr b="1" lang="en-US" sz="18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600" strike="noStrike" u="none">
                <a:solidFill>
                  <a:srgbClr val="000000"/>
                </a:solidFill>
                <a:effectLst/>
                <a:uFillTx/>
                <a:latin typeface="Arial"/>
              </a:rPr>
              <a:t>a.</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Naptha trader London and Asia</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b.</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LPG trader Asia</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c.</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Financial trader Singapore</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d.</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Financial trader London (Products)</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e.</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Physical LPG trader London</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f.</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Derivatives trader London</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228600" indent="-228600">
              <a:spcBef>
                <a:spcPts val="451"/>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  Systems:</a:t>
            </a:r>
            <a:endParaRPr b="1" lang="en-US" sz="18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600" strike="noStrike" u="none">
                <a:solidFill>
                  <a:srgbClr val="000000"/>
                </a:solidFill>
                <a:effectLst/>
                <a:uFillTx/>
                <a:latin typeface="Arial"/>
              </a:rPr>
              <a:t>a.</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Avistar or similar system for all key traders</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b.</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Project “Thunderball” delivered</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228600" indent="-228600">
              <a:spcBef>
                <a:spcPts val="451"/>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3)  Miscellaneous</a:t>
            </a:r>
            <a:endParaRPr b="1" lang="en-US" sz="18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a.</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Competitive compensation</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b.</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Appropriate limits - V@R &amp; Position</a:t>
            </a:r>
            <a:endParaRPr b="1" lang="en-US" sz="1600" strike="noStrike" u="none">
              <a:solidFill>
                <a:srgbClr val="000000"/>
              </a:solidFill>
              <a:effectLst/>
              <a:uFillTx/>
              <a:latin typeface="Arial"/>
            </a:endParaRPr>
          </a:p>
          <a:p>
            <a:pPr marL="228600" indent="-228600">
              <a:spcBef>
                <a:spcPts val="400"/>
              </a:spcBef>
              <a:buNone/>
              <a:tabLst>
                <a:tab algn="l" pos="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c.</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Understanding credit function</a:t>
            </a:r>
            <a:endParaRPr b="1"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686"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LNG</a:t>
            </a:r>
            <a:endParaRPr b="0" lang="en-US" sz="4200" strike="noStrike" u="none">
              <a:solidFill>
                <a:srgbClr val="000000"/>
              </a:solidFill>
              <a:effectLst/>
              <a:uFillTx/>
              <a:latin typeface="Arial"/>
            </a:endParaRPr>
          </a:p>
        </p:txBody>
      </p:sp>
      <p:sp>
        <p:nvSpPr>
          <p:cNvPr id="3687" name=""/>
          <p:cNvSpPr/>
          <p:nvPr/>
        </p:nvSpPr>
        <p:spPr>
          <a:xfrm>
            <a:off x="1139760" y="434988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Rick Bergsieker</a:t>
            </a:r>
            <a:br>
              <a:rPr sz="4200"/>
            </a:br>
            <a:r>
              <a:rPr b="1" lang="en-US" sz="4200" strike="noStrike" u="none">
                <a:solidFill>
                  <a:srgbClr val="ffffff"/>
                </a:solidFill>
                <a:effectLst/>
                <a:uFillTx/>
                <a:latin typeface="Arial"/>
              </a:rPr>
              <a:t>Eric Gonzalez</a:t>
            </a:r>
            <a:endParaRPr b="0" lang="en-US" sz="4200" strike="noStrike" u="none">
              <a:solidFill>
                <a:srgbClr val="000000"/>
              </a:solidFill>
              <a:effectLst/>
              <a:uFillTx/>
              <a:latin typeface="Arial"/>
            </a:endParaRPr>
          </a:p>
        </p:txBody>
      </p:sp>
      <p:grpSp>
        <p:nvGrpSpPr>
          <p:cNvPr id="3688" name=""/>
          <p:cNvGrpSpPr/>
          <p:nvPr/>
        </p:nvGrpSpPr>
        <p:grpSpPr>
          <a:xfrm>
            <a:off x="3983040" y="2540160"/>
            <a:ext cx="1526760" cy="1527120"/>
            <a:chOff x="3983040" y="2540160"/>
            <a:chExt cx="1526760" cy="1527120"/>
          </a:xfrm>
        </p:grpSpPr>
        <p:grpSp>
          <p:nvGrpSpPr>
            <p:cNvPr id="3689" name=""/>
            <p:cNvGrpSpPr/>
            <p:nvPr/>
          </p:nvGrpSpPr>
          <p:grpSpPr>
            <a:xfrm>
              <a:off x="3983040" y="3104640"/>
              <a:ext cx="1526760" cy="962640"/>
              <a:chOff x="3983040" y="3104640"/>
              <a:chExt cx="1526760" cy="962640"/>
            </a:xfrm>
          </p:grpSpPr>
          <p:sp>
            <p:nvSpPr>
              <p:cNvPr id="3690"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91"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92"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93"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3694"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95"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96"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97"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98"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699"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00"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01" name="PlaceHolder 1"/>
          <p:cNvSpPr>
            <a:spLocks noGrp="1"/>
          </p:cNvSpPr>
          <p:nvPr>
            <p:ph type="title"/>
          </p:nvPr>
        </p:nvSpPr>
        <p:spPr>
          <a:xfrm>
            <a:off x="142560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Enron Global LNG</a:t>
            </a:r>
            <a:endParaRPr b="1" lang="en-US" sz="3400" strike="noStrike" u="none">
              <a:solidFill>
                <a:srgbClr val="000000"/>
              </a:solidFill>
              <a:effectLst/>
              <a:uFillTx/>
              <a:latin typeface="Arial"/>
            </a:endParaRPr>
          </a:p>
        </p:txBody>
      </p:sp>
      <p:sp>
        <p:nvSpPr>
          <p:cNvPr id="3702" name="PlaceHolder 2"/>
          <p:cNvSpPr>
            <a:spLocks noGrp="1"/>
          </p:cNvSpPr>
          <p:nvPr>
            <p:ph/>
          </p:nvPr>
        </p:nvSpPr>
        <p:spPr>
          <a:xfrm>
            <a:off x="1479600" y="1112400"/>
            <a:ext cx="7074000" cy="4745160"/>
          </a:xfrm>
          <a:prstGeom prst="rect">
            <a:avLst/>
          </a:prstGeom>
          <a:noFill/>
          <a:ln w="0">
            <a:noFill/>
          </a:ln>
        </p:spPr>
        <p:txBody>
          <a:bodyPr lIns="90000" rIns="90000" tIns="46800" bIns="46800" anchor="t">
            <a:normAutofit fontScale="85000" lnSpcReduction="9999"/>
          </a:bodyPr>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OUR VISION:</a:t>
            </a:r>
            <a:endParaRPr b="1" lang="en-US" sz="1800" strike="noStrike" u="none">
              <a:solidFill>
                <a:srgbClr val="000000"/>
              </a:solidFill>
              <a:effectLst/>
              <a:uFillTx/>
              <a:latin typeface="Arial"/>
            </a:endParaRPr>
          </a:p>
          <a:p>
            <a:pPr lvl="1" marL="743040" indent="-2858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To become the world’s leading merchant/marketer of LNG, generating $100 million per year of sustainable earnings by 2005.</a:t>
            </a:r>
            <a:endParaRPr b="0" lang="en-US" sz="1800" strike="noStrike" u="none">
              <a:solidFill>
                <a:srgbClr val="000000"/>
              </a:solidFill>
              <a:effectLst/>
              <a:uFillTx/>
              <a:latin typeface="Arial"/>
            </a:endParaRPr>
          </a:p>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OUR TEAM:</a:t>
            </a:r>
            <a:endParaRPr b="1" lang="en-US" sz="1800" strike="noStrike" u="none">
              <a:solidFill>
                <a:srgbClr val="000000"/>
              </a:solidFill>
              <a:effectLst/>
              <a:uFillTx/>
              <a:latin typeface="Arial"/>
            </a:endParaRPr>
          </a:p>
          <a:p>
            <a:pPr lvl="1" marL="743040" indent="-2858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We have assembled a world-class LNG team, with expertise in every aspect of the LNG business</a:t>
            </a:r>
            <a:endParaRPr b="0" lang="en-US" sz="1800" strike="noStrike" u="none">
              <a:solidFill>
                <a:srgbClr val="000000"/>
              </a:solidFill>
              <a:effectLst/>
              <a:uFillTx/>
              <a:latin typeface="Arial"/>
            </a:endParaRPr>
          </a:p>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43080" indent="-3430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OUR STRATEGY:</a:t>
            </a:r>
            <a:endParaRPr b="1" lang="en-US" sz="1800" strike="noStrike" u="none">
              <a:solidFill>
                <a:srgbClr val="000000"/>
              </a:solidFill>
              <a:effectLst/>
              <a:uFillTx/>
              <a:latin typeface="Arial"/>
            </a:endParaRPr>
          </a:p>
          <a:p>
            <a:pPr lvl="1" marL="743040" indent="-2858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Identify/quantify our preferred long/short position in each element of the LNG chain</a:t>
            </a:r>
            <a:endParaRPr b="0" lang="en-US" sz="1800" strike="noStrike" u="none">
              <a:solidFill>
                <a:srgbClr val="000000"/>
              </a:solidFill>
              <a:effectLst/>
              <a:uFillTx/>
              <a:latin typeface="Arial"/>
            </a:endParaRPr>
          </a:p>
          <a:p>
            <a:pPr lvl="1" marL="74304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lvl="1" marL="743040" indent="-2858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Gain control of a “critical mass” portfolio of each element in the chain to cover our preferred long/short position, via either contracts or, if necessary, selective asset development</a:t>
            </a:r>
            <a:endParaRPr b="0" lang="en-US" sz="1800" strike="noStrike" u="none">
              <a:solidFill>
                <a:srgbClr val="000000"/>
              </a:solidFill>
              <a:effectLst/>
              <a:uFillTx/>
              <a:latin typeface="Arial"/>
            </a:endParaRPr>
          </a:p>
          <a:p>
            <a:pPr lvl="1" marL="74304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lvl="1" marL="743040" indent="-2858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Put LNG OnLine as soon as possible</a:t>
            </a:r>
            <a:endParaRPr b="0" lang="en-US" sz="18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03" name=""/>
          <p:cNvSpPr/>
          <p:nvPr/>
        </p:nvSpPr>
        <p:spPr>
          <a:xfrm>
            <a:off x="2819520" y="1533600"/>
            <a:ext cx="4111560" cy="1444680"/>
          </a:xfrm>
          <a:prstGeom prst="rect">
            <a:avLst/>
          </a:prstGeom>
          <a:solidFill>
            <a:srgbClr val="0000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704" name="PlaceHolder 1"/>
          <p:cNvSpPr>
            <a:spLocks noGrp="1"/>
          </p:cNvSpPr>
          <p:nvPr>
            <p:ph type="title"/>
          </p:nvPr>
        </p:nvSpPr>
        <p:spPr>
          <a:xfrm>
            <a:off x="141588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Enron Global LNG Organization</a:t>
            </a:r>
            <a:endParaRPr b="1" lang="en-US" sz="3400" strike="noStrike" u="none">
              <a:solidFill>
                <a:srgbClr val="000000"/>
              </a:solidFill>
              <a:effectLst/>
              <a:uFillTx/>
              <a:latin typeface="Arial"/>
            </a:endParaRPr>
          </a:p>
        </p:txBody>
      </p:sp>
      <p:sp>
        <p:nvSpPr>
          <p:cNvPr id="3705" name=""/>
          <p:cNvSpPr/>
          <p:nvPr/>
        </p:nvSpPr>
        <p:spPr>
          <a:xfrm>
            <a:off x="6469200" y="2725560"/>
            <a:ext cx="1197000" cy="11970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706" name=""/>
          <p:cNvSpPr/>
          <p:nvPr/>
        </p:nvSpPr>
        <p:spPr>
          <a:xfrm>
            <a:off x="5908680" y="2714760"/>
            <a:ext cx="0" cy="15732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707" name=""/>
          <p:cNvSpPr/>
          <p:nvPr/>
        </p:nvSpPr>
        <p:spPr>
          <a:xfrm flipH="1">
            <a:off x="2082960" y="2725560"/>
            <a:ext cx="1304640" cy="12798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708" name=""/>
          <p:cNvSpPr/>
          <p:nvPr/>
        </p:nvSpPr>
        <p:spPr>
          <a:xfrm>
            <a:off x="3938760" y="2701800"/>
            <a:ext cx="0" cy="136224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709" name=""/>
          <p:cNvSpPr/>
          <p:nvPr/>
        </p:nvSpPr>
        <p:spPr>
          <a:xfrm>
            <a:off x="1138320" y="3830760"/>
            <a:ext cx="1292040" cy="1065240"/>
          </a:xfrm>
          <a:prstGeom prst="rect">
            <a:avLst/>
          </a:prstGeom>
          <a:solidFill>
            <a:srgbClr val="ffffff"/>
          </a:solidFill>
          <a:ln w="19080">
            <a:solidFill>
              <a:srgbClr val="000000"/>
            </a:solidFill>
            <a:miter/>
          </a:ln>
          <a:effectLst>
            <a:outerShdw dist="17819" dir="2700000" blurRad="0" rotWithShape="0">
              <a:srgbClr val="000000"/>
            </a:outerShdw>
          </a:effectLst>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Atlantic Basin</a:t>
            </a:r>
            <a:endParaRPr b="0" lang="en-US" sz="1400" strike="noStrike" u="none">
              <a:solidFill>
                <a:srgbClr val="000000"/>
              </a:solidFill>
              <a:effectLst/>
              <a:uFillTx/>
              <a:latin typeface="Arial"/>
            </a:endParaRPr>
          </a:p>
        </p:txBody>
      </p:sp>
      <p:sp>
        <p:nvSpPr>
          <p:cNvPr id="3710" name=""/>
          <p:cNvSpPr/>
          <p:nvPr/>
        </p:nvSpPr>
        <p:spPr>
          <a:xfrm>
            <a:off x="3220920" y="3830760"/>
            <a:ext cx="1292400" cy="1065240"/>
          </a:xfrm>
          <a:prstGeom prst="rect">
            <a:avLst/>
          </a:prstGeom>
          <a:solidFill>
            <a:srgbClr val="ffffff"/>
          </a:solidFill>
          <a:ln w="19080">
            <a:solidFill>
              <a:srgbClr val="000000"/>
            </a:solidFill>
            <a:miter/>
          </a:ln>
          <a:effectLst>
            <a:outerShdw dist="17819" dir="2700000" blurRad="0" rotWithShape="0">
              <a:srgbClr val="000000"/>
            </a:outerShdw>
          </a:effectLst>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Trading &amp; Risk Management</a:t>
            </a:r>
            <a:endParaRPr b="0" lang="en-US" sz="1400" strike="noStrike" u="none">
              <a:solidFill>
                <a:srgbClr val="000000"/>
              </a:solidFill>
              <a:effectLst/>
              <a:uFillTx/>
              <a:latin typeface="Arial"/>
            </a:endParaRPr>
          </a:p>
        </p:txBody>
      </p:sp>
      <p:sp>
        <p:nvSpPr>
          <p:cNvPr id="3711" name=""/>
          <p:cNvSpPr/>
          <p:nvPr/>
        </p:nvSpPr>
        <p:spPr>
          <a:xfrm>
            <a:off x="5303880" y="3830760"/>
            <a:ext cx="1292040" cy="1065240"/>
          </a:xfrm>
          <a:prstGeom prst="rect">
            <a:avLst/>
          </a:prstGeom>
          <a:solidFill>
            <a:srgbClr val="ffffff"/>
          </a:solidFill>
          <a:ln w="19080">
            <a:solidFill>
              <a:srgbClr val="000000"/>
            </a:solidFill>
            <a:miter/>
          </a:ln>
          <a:effectLst>
            <a:outerShdw dist="17819" dir="2700000" blurRad="0" rotWithShape="0">
              <a:srgbClr val="000000"/>
            </a:outerShdw>
          </a:effectLst>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Eastern Hemisphere</a:t>
            </a:r>
            <a:endParaRPr b="0" lang="en-US" sz="1400" strike="noStrike" u="none">
              <a:solidFill>
                <a:srgbClr val="000000"/>
              </a:solidFill>
              <a:effectLst/>
              <a:uFillTx/>
              <a:latin typeface="Arial"/>
            </a:endParaRPr>
          </a:p>
        </p:txBody>
      </p:sp>
      <p:sp>
        <p:nvSpPr>
          <p:cNvPr id="3712" name=""/>
          <p:cNvSpPr/>
          <p:nvPr/>
        </p:nvSpPr>
        <p:spPr>
          <a:xfrm>
            <a:off x="7386480" y="3830760"/>
            <a:ext cx="1292400" cy="1065240"/>
          </a:xfrm>
          <a:prstGeom prst="rect">
            <a:avLst/>
          </a:prstGeom>
          <a:solidFill>
            <a:srgbClr val="ffffff"/>
          </a:solidFill>
          <a:ln w="19080">
            <a:solidFill>
              <a:srgbClr val="000000"/>
            </a:solidFill>
            <a:miter/>
          </a:ln>
          <a:effectLst>
            <a:outerShdw dist="17819" dir="2700000" blurRad="0" rotWithShape="0">
              <a:srgbClr val="000000"/>
            </a:outerShdw>
          </a:effectLst>
        </p:spPr>
        <p:style>
          <a:lnRef idx="0"/>
          <a:fillRef idx="0"/>
          <a:effectRef idx="0"/>
          <a:fontRef idx="minor"/>
        </p:style>
        <p:txBody>
          <a:bodyPr lIns="90360" rIns="90360" tIns="44280" bIns="442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Logistics, Fuel Management &amp; Technical Support</a:t>
            </a:r>
            <a:endParaRPr b="0" lang="en-US" sz="1400" strike="noStrike" u="none">
              <a:solidFill>
                <a:srgbClr val="000000"/>
              </a:solidFill>
              <a:effectLst/>
              <a:uFillTx/>
              <a:latin typeface="Arial"/>
            </a:endParaRPr>
          </a:p>
        </p:txBody>
      </p:sp>
      <p:sp>
        <p:nvSpPr>
          <p:cNvPr id="3713" name=""/>
          <p:cNvSpPr/>
          <p:nvPr/>
        </p:nvSpPr>
        <p:spPr>
          <a:xfrm>
            <a:off x="3276720" y="1762200"/>
            <a:ext cx="1292040" cy="987480"/>
          </a:xfrm>
          <a:prstGeom prst="rect">
            <a:avLst/>
          </a:prstGeom>
          <a:solidFill>
            <a:srgbClr val="ffffff"/>
          </a:solidFill>
          <a:ln w="19080">
            <a:solidFill>
              <a:srgbClr val="000000"/>
            </a:solidFill>
            <a:miter/>
          </a:ln>
          <a:effectLst>
            <a:outerShdw dist="17819" dir="2700000" blurRad="0" rotWithShape="0">
              <a:srgbClr val="000000"/>
            </a:outerShdw>
          </a:effectLst>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Eric Gonzales</a:t>
            </a:r>
            <a:endParaRPr b="0" lang="en-US" sz="1400" strike="noStrike" u="none">
              <a:solidFill>
                <a:srgbClr val="000000"/>
              </a:solidFill>
              <a:effectLst/>
              <a:uFillTx/>
              <a:latin typeface="Arial"/>
            </a:endParaRPr>
          </a:p>
        </p:txBody>
      </p:sp>
      <p:sp>
        <p:nvSpPr>
          <p:cNvPr id="3714" name=""/>
          <p:cNvSpPr/>
          <p:nvPr/>
        </p:nvSpPr>
        <p:spPr>
          <a:xfrm>
            <a:off x="5257800" y="1762200"/>
            <a:ext cx="1292400" cy="987480"/>
          </a:xfrm>
          <a:prstGeom prst="rect">
            <a:avLst/>
          </a:prstGeom>
          <a:solidFill>
            <a:srgbClr val="ffffff"/>
          </a:solidFill>
          <a:ln w="19080">
            <a:solidFill>
              <a:srgbClr val="000000"/>
            </a:solidFill>
            <a:miter/>
          </a:ln>
          <a:effectLst>
            <a:outerShdw dist="17819" dir="2700000" blurRad="0" rotWithShape="0">
              <a:srgbClr val="000000"/>
            </a:outerShdw>
          </a:effectLst>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Rick Bergsieker</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15" name="PlaceHolder 1"/>
          <p:cNvSpPr>
            <a:spLocks noGrp="1"/>
          </p:cNvSpPr>
          <p:nvPr>
            <p:ph type="title"/>
          </p:nvPr>
        </p:nvSpPr>
        <p:spPr>
          <a:xfrm>
            <a:off x="142560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Top Three Objectives - 2001</a:t>
            </a:r>
            <a:endParaRPr b="1" lang="en-US" sz="3400" strike="noStrike" u="none">
              <a:solidFill>
                <a:srgbClr val="000000"/>
              </a:solidFill>
              <a:effectLst/>
              <a:uFillTx/>
              <a:latin typeface="Arial"/>
            </a:endParaRPr>
          </a:p>
        </p:txBody>
      </p:sp>
      <p:sp>
        <p:nvSpPr>
          <p:cNvPr id="3716" name="PlaceHolder 2"/>
          <p:cNvSpPr>
            <a:spLocks noGrp="1"/>
          </p:cNvSpPr>
          <p:nvPr>
            <p:ph/>
          </p:nvPr>
        </p:nvSpPr>
        <p:spPr>
          <a:xfrm>
            <a:off x="1488960" y="1201320"/>
            <a:ext cx="7074000" cy="4256280"/>
          </a:xfrm>
          <a:prstGeom prst="rect">
            <a:avLst/>
          </a:prstGeom>
          <a:noFill/>
          <a:ln w="0">
            <a:noFill/>
          </a:ln>
        </p:spPr>
        <p:txBody>
          <a:bodyPr lIns="90000" rIns="90000" tIns="46800" bIns="46800" anchor="t">
            <a:normAutofit fontScale="85000" lnSpcReduction="9999"/>
          </a:bodyPr>
          <a:p>
            <a:pPr marL="343080" indent="-343080">
              <a:spcBef>
                <a:spcPts val="4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Close financing on Jose LNG project/generate significant near-term income via either mark-to-market or other monetization mechanisms. (Value:  +/- $50 million)</a:t>
            </a:r>
            <a:endParaRPr b="1"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43080" indent="-343080">
              <a:spcBef>
                <a:spcPts val="4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Work out Dabhol LNG supply and shipping problems (created by MSEB’s inability to take all of its Phase II commitments) in a manner that protects Enron, enhances relationships with Oman and Abu Dhabi, and optimizes the value of surplus Dabhol LNG supplies in the Enron system.  (Value:  preservation of Enron equity in Dabhol plus at least $25 million ($5 million/year) in margins for redirecting 1 mmt/yr of DPC LNG to other markets)</a:t>
            </a:r>
            <a:endParaRPr b="1"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43080" indent="-343080">
              <a:spcBef>
                <a:spcPts val="4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Position Enron to be a leading player in LNG e-commerce through the development of a LNG trading hub with Petronas affiliates and by extending the scope of Enron online to include LNG.  (Value:  unquantified)</a:t>
            </a:r>
            <a:endParaRPr b="1"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17" name="PlaceHolder 1"/>
          <p:cNvSpPr>
            <a:spLocks noGrp="1"/>
          </p:cNvSpPr>
          <p:nvPr>
            <p:ph type="title"/>
          </p:nvPr>
        </p:nvSpPr>
        <p:spPr>
          <a:xfrm>
            <a:off x="1150920" y="147600"/>
            <a:ext cx="7772400" cy="112392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LNG Production Facilities</a:t>
            </a:r>
            <a:br>
              <a:rPr sz="3400"/>
            </a:br>
            <a:r>
              <a:rPr b="1" lang="en-US" sz="3000" strike="noStrike" u="none">
                <a:solidFill>
                  <a:srgbClr val="000000"/>
                </a:solidFill>
                <a:effectLst/>
                <a:uFillTx/>
                <a:latin typeface="Arial"/>
              </a:rPr>
              <a:t>Existing and Planned</a:t>
            </a:r>
            <a:endParaRPr b="1" lang="en-US" sz="3000" strike="noStrike" u="none">
              <a:solidFill>
                <a:srgbClr val="000000"/>
              </a:solidFill>
              <a:effectLst/>
              <a:uFillTx/>
              <a:latin typeface="Arial"/>
            </a:endParaRPr>
          </a:p>
        </p:txBody>
      </p:sp>
      <p:sp>
        <p:nvSpPr>
          <p:cNvPr id="3718" name=""/>
          <p:cNvSpPr/>
          <p:nvPr/>
        </p:nvSpPr>
        <p:spPr>
          <a:xfrm>
            <a:off x="5462640" y="4838760"/>
            <a:ext cx="2232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719" name=""/>
          <p:cNvSpPr/>
          <p:nvPr/>
        </p:nvSpPr>
        <p:spPr>
          <a:xfrm>
            <a:off x="1111320" y="6053040"/>
            <a:ext cx="1816200" cy="458280"/>
          </a:xfrm>
          <a:prstGeom prst="rect">
            <a:avLst/>
          </a:prstGeom>
          <a:solidFill>
            <a:srgbClr val="00ffff"/>
          </a:solidFill>
          <a:ln w="12600">
            <a:solidFill>
              <a:srgbClr val="000000"/>
            </a:solidFill>
            <a:miter/>
          </a:ln>
        </p:spPr>
        <p:style>
          <a:lnRef idx="0"/>
          <a:fillRef idx="0"/>
          <a:effectRef idx="0"/>
          <a:fontRef idx="minor"/>
        </p:style>
        <p:txBody>
          <a:bodyPr lIns="92160" rIns="92160" tIns="46080" bIns="460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Planned or</a:t>
            </a:r>
            <a:endParaRPr b="0" lang="en-US" sz="1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Under Construction</a:t>
            </a:r>
            <a:endParaRPr b="0" lang="en-US" sz="1200" strike="noStrike" u="none">
              <a:solidFill>
                <a:srgbClr val="000000"/>
              </a:solidFill>
              <a:effectLst/>
              <a:uFillTx/>
              <a:latin typeface="Arial"/>
            </a:endParaRPr>
          </a:p>
        </p:txBody>
      </p:sp>
      <p:sp>
        <p:nvSpPr>
          <p:cNvPr id="3720" name=""/>
          <p:cNvSpPr/>
          <p:nvPr/>
        </p:nvSpPr>
        <p:spPr>
          <a:xfrm>
            <a:off x="1114560" y="5654520"/>
            <a:ext cx="1815840" cy="275400"/>
          </a:xfrm>
          <a:prstGeom prst="rect">
            <a:avLst/>
          </a:prstGeom>
          <a:solidFill>
            <a:srgbClr val="00ff00"/>
          </a:solidFill>
          <a:ln w="12600">
            <a:solidFill>
              <a:srgbClr val="000000"/>
            </a:solidFill>
            <a:miter/>
          </a:ln>
        </p:spPr>
        <p:style>
          <a:lnRef idx="0"/>
          <a:fillRef idx="0"/>
          <a:effectRef idx="0"/>
          <a:fontRef idx="minor"/>
        </p:style>
        <p:txBody>
          <a:bodyPr lIns="92160" rIns="92160" tIns="46080" bIns="460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Existing</a:t>
            </a:r>
            <a:endParaRPr b="0" lang="en-US" sz="1200" strike="noStrike" u="none">
              <a:solidFill>
                <a:srgbClr val="000000"/>
              </a:solidFill>
              <a:effectLst/>
              <a:uFillTx/>
              <a:latin typeface="Arial"/>
            </a:endParaRPr>
          </a:p>
        </p:txBody>
      </p:sp>
      <p:grpSp>
        <p:nvGrpSpPr>
          <p:cNvPr id="3721" name=""/>
          <p:cNvGrpSpPr/>
          <p:nvPr/>
        </p:nvGrpSpPr>
        <p:grpSpPr>
          <a:xfrm>
            <a:off x="1758960" y="1424160"/>
            <a:ext cx="6399360" cy="4627440"/>
            <a:chOff x="1758960" y="1424160"/>
            <a:chExt cx="6399360" cy="4627440"/>
          </a:xfrm>
        </p:grpSpPr>
        <p:sp>
          <p:nvSpPr>
            <p:cNvPr id="3722" name=""/>
            <p:cNvSpPr/>
            <p:nvPr/>
          </p:nvSpPr>
          <p:spPr>
            <a:xfrm>
              <a:off x="2546640" y="3587760"/>
              <a:ext cx="1028520" cy="615960"/>
            </a:xfrm>
            <a:custGeom>
              <a:avLst/>
              <a:gdLst/>
              <a:ahLst/>
              <a:rect l="l" t="t" r="r" b="b"/>
              <a:pathLst>
                <a:path w="729" h="388">
                  <a:moveTo>
                    <a:pt x="25" y="7"/>
                  </a:moveTo>
                  <a:lnTo>
                    <a:pt x="370" y="7"/>
                  </a:lnTo>
                  <a:lnTo>
                    <a:pt x="373" y="0"/>
                  </a:lnTo>
                  <a:lnTo>
                    <a:pt x="383" y="13"/>
                  </a:lnTo>
                  <a:lnTo>
                    <a:pt x="402" y="15"/>
                  </a:lnTo>
                  <a:lnTo>
                    <a:pt x="419" y="24"/>
                  </a:lnTo>
                  <a:lnTo>
                    <a:pt x="439" y="26"/>
                  </a:lnTo>
                  <a:lnTo>
                    <a:pt x="412" y="51"/>
                  </a:lnTo>
                  <a:lnTo>
                    <a:pt x="425" y="45"/>
                  </a:lnTo>
                  <a:lnTo>
                    <a:pt x="431" y="53"/>
                  </a:lnTo>
                  <a:lnTo>
                    <a:pt x="456" y="43"/>
                  </a:lnTo>
                  <a:lnTo>
                    <a:pt x="456" y="49"/>
                  </a:lnTo>
                  <a:lnTo>
                    <a:pt x="465" y="47"/>
                  </a:lnTo>
                  <a:lnTo>
                    <a:pt x="471" y="55"/>
                  </a:lnTo>
                  <a:lnTo>
                    <a:pt x="500" y="49"/>
                  </a:lnTo>
                  <a:lnTo>
                    <a:pt x="500" y="53"/>
                  </a:lnTo>
                  <a:lnTo>
                    <a:pt x="506" y="53"/>
                  </a:lnTo>
                  <a:lnTo>
                    <a:pt x="508" y="53"/>
                  </a:lnTo>
                  <a:lnTo>
                    <a:pt x="511" y="59"/>
                  </a:lnTo>
                  <a:lnTo>
                    <a:pt x="509" y="57"/>
                  </a:lnTo>
                  <a:lnTo>
                    <a:pt x="513" y="64"/>
                  </a:lnTo>
                  <a:lnTo>
                    <a:pt x="475" y="68"/>
                  </a:lnTo>
                  <a:lnTo>
                    <a:pt x="462" y="87"/>
                  </a:lnTo>
                  <a:lnTo>
                    <a:pt x="471" y="82"/>
                  </a:lnTo>
                  <a:lnTo>
                    <a:pt x="464" y="112"/>
                  </a:lnTo>
                  <a:lnTo>
                    <a:pt x="465" y="129"/>
                  </a:lnTo>
                  <a:lnTo>
                    <a:pt x="469" y="137"/>
                  </a:lnTo>
                  <a:lnTo>
                    <a:pt x="473" y="137"/>
                  </a:lnTo>
                  <a:lnTo>
                    <a:pt x="483" y="129"/>
                  </a:lnTo>
                  <a:lnTo>
                    <a:pt x="481" y="97"/>
                  </a:lnTo>
                  <a:lnTo>
                    <a:pt x="486" y="82"/>
                  </a:lnTo>
                  <a:lnTo>
                    <a:pt x="496" y="78"/>
                  </a:lnTo>
                  <a:lnTo>
                    <a:pt x="500" y="68"/>
                  </a:lnTo>
                  <a:lnTo>
                    <a:pt x="517" y="74"/>
                  </a:lnTo>
                  <a:lnTo>
                    <a:pt x="521" y="91"/>
                  </a:lnTo>
                  <a:lnTo>
                    <a:pt x="515" y="105"/>
                  </a:lnTo>
                  <a:lnTo>
                    <a:pt x="527" y="97"/>
                  </a:lnTo>
                  <a:lnTo>
                    <a:pt x="532" y="114"/>
                  </a:lnTo>
                  <a:lnTo>
                    <a:pt x="534" y="114"/>
                  </a:lnTo>
                  <a:lnTo>
                    <a:pt x="519" y="137"/>
                  </a:lnTo>
                  <a:lnTo>
                    <a:pt x="529" y="141"/>
                  </a:lnTo>
                  <a:lnTo>
                    <a:pt x="542" y="139"/>
                  </a:lnTo>
                  <a:lnTo>
                    <a:pt x="578" y="118"/>
                  </a:lnTo>
                  <a:lnTo>
                    <a:pt x="577" y="118"/>
                  </a:lnTo>
                  <a:lnTo>
                    <a:pt x="575" y="110"/>
                  </a:lnTo>
                  <a:lnTo>
                    <a:pt x="611" y="106"/>
                  </a:lnTo>
                  <a:lnTo>
                    <a:pt x="613" y="91"/>
                  </a:lnTo>
                  <a:lnTo>
                    <a:pt x="613" y="93"/>
                  </a:lnTo>
                  <a:lnTo>
                    <a:pt x="628" y="80"/>
                  </a:lnTo>
                  <a:lnTo>
                    <a:pt x="668" y="80"/>
                  </a:lnTo>
                  <a:lnTo>
                    <a:pt x="682" y="74"/>
                  </a:lnTo>
                  <a:lnTo>
                    <a:pt x="695" y="38"/>
                  </a:lnTo>
                  <a:lnTo>
                    <a:pt x="703" y="42"/>
                  </a:lnTo>
                  <a:lnTo>
                    <a:pt x="709" y="38"/>
                  </a:lnTo>
                  <a:lnTo>
                    <a:pt x="714" y="43"/>
                  </a:lnTo>
                  <a:lnTo>
                    <a:pt x="718" y="68"/>
                  </a:lnTo>
                  <a:lnTo>
                    <a:pt x="728" y="78"/>
                  </a:lnTo>
                  <a:lnTo>
                    <a:pt x="726" y="78"/>
                  </a:lnTo>
                  <a:lnTo>
                    <a:pt x="726" y="84"/>
                  </a:lnTo>
                  <a:lnTo>
                    <a:pt x="720" y="87"/>
                  </a:lnTo>
                  <a:lnTo>
                    <a:pt x="707" y="93"/>
                  </a:lnTo>
                  <a:lnTo>
                    <a:pt x="703" y="91"/>
                  </a:lnTo>
                  <a:lnTo>
                    <a:pt x="699" y="99"/>
                  </a:lnTo>
                  <a:lnTo>
                    <a:pt x="686" y="105"/>
                  </a:lnTo>
                  <a:lnTo>
                    <a:pt x="676" y="127"/>
                  </a:lnTo>
                  <a:lnTo>
                    <a:pt x="682" y="137"/>
                  </a:lnTo>
                  <a:lnTo>
                    <a:pt x="686" y="137"/>
                  </a:lnTo>
                  <a:lnTo>
                    <a:pt x="688" y="131"/>
                  </a:lnTo>
                  <a:lnTo>
                    <a:pt x="690" y="131"/>
                  </a:lnTo>
                  <a:lnTo>
                    <a:pt x="690" y="137"/>
                  </a:lnTo>
                  <a:lnTo>
                    <a:pt x="676" y="141"/>
                  </a:lnTo>
                  <a:lnTo>
                    <a:pt x="672" y="137"/>
                  </a:lnTo>
                  <a:lnTo>
                    <a:pt x="670" y="143"/>
                  </a:lnTo>
                  <a:lnTo>
                    <a:pt x="651" y="145"/>
                  </a:lnTo>
                  <a:lnTo>
                    <a:pt x="640" y="152"/>
                  </a:lnTo>
                  <a:lnTo>
                    <a:pt x="632" y="177"/>
                  </a:lnTo>
                  <a:lnTo>
                    <a:pt x="626" y="183"/>
                  </a:lnTo>
                  <a:lnTo>
                    <a:pt x="619" y="173"/>
                  </a:lnTo>
                  <a:lnTo>
                    <a:pt x="626" y="190"/>
                  </a:lnTo>
                  <a:lnTo>
                    <a:pt x="617" y="210"/>
                  </a:lnTo>
                  <a:lnTo>
                    <a:pt x="613" y="211"/>
                  </a:lnTo>
                  <a:lnTo>
                    <a:pt x="619" y="198"/>
                  </a:lnTo>
                  <a:lnTo>
                    <a:pt x="609" y="190"/>
                  </a:lnTo>
                  <a:lnTo>
                    <a:pt x="613" y="173"/>
                  </a:lnTo>
                  <a:lnTo>
                    <a:pt x="609" y="177"/>
                  </a:lnTo>
                  <a:lnTo>
                    <a:pt x="605" y="190"/>
                  </a:lnTo>
                  <a:lnTo>
                    <a:pt x="601" y="194"/>
                  </a:lnTo>
                  <a:lnTo>
                    <a:pt x="609" y="198"/>
                  </a:lnTo>
                  <a:lnTo>
                    <a:pt x="609" y="211"/>
                  </a:lnTo>
                  <a:lnTo>
                    <a:pt x="621" y="232"/>
                  </a:lnTo>
                  <a:lnTo>
                    <a:pt x="605" y="248"/>
                  </a:lnTo>
                  <a:lnTo>
                    <a:pt x="577" y="265"/>
                  </a:lnTo>
                  <a:lnTo>
                    <a:pt x="550" y="290"/>
                  </a:lnTo>
                  <a:lnTo>
                    <a:pt x="544" y="303"/>
                  </a:lnTo>
                  <a:lnTo>
                    <a:pt x="563" y="360"/>
                  </a:lnTo>
                  <a:lnTo>
                    <a:pt x="557" y="383"/>
                  </a:lnTo>
                  <a:lnTo>
                    <a:pt x="550" y="387"/>
                  </a:lnTo>
                  <a:lnTo>
                    <a:pt x="542" y="378"/>
                  </a:lnTo>
                  <a:lnTo>
                    <a:pt x="532" y="360"/>
                  </a:lnTo>
                  <a:lnTo>
                    <a:pt x="529" y="332"/>
                  </a:lnTo>
                  <a:lnTo>
                    <a:pt x="513" y="316"/>
                  </a:lnTo>
                  <a:lnTo>
                    <a:pt x="496" y="322"/>
                  </a:lnTo>
                  <a:lnTo>
                    <a:pt x="494" y="316"/>
                  </a:lnTo>
                  <a:lnTo>
                    <a:pt x="483" y="311"/>
                  </a:lnTo>
                  <a:lnTo>
                    <a:pt x="465" y="313"/>
                  </a:lnTo>
                  <a:lnTo>
                    <a:pt x="462" y="309"/>
                  </a:lnTo>
                  <a:lnTo>
                    <a:pt x="442" y="315"/>
                  </a:lnTo>
                  <a:lnTo>
                    <a:pt x="435" y="311"/>
                  </a:lnTo>
                  <a:lnTo>
                    <a:pt x="431" y="316"/>
                  </a:lnTo>
                  <a:lnTo>
                    <a:pt x="446" y="316"/>
                  </a:lnTo>
                  <a:lnTo>
                    <a:pt x="442" y="322"/>
                  </a:lnTo>
                  <a:lnTo>
                    <a:pt x="448" y="330"/>
                  </a:lnTo>
                  <a:lnTo>
                    <a:pt x="446" y="332"/>
                  </a:lnTo>
                  <a:lnTo>
                    <a:pt x="439" y="328"/>
                  </a:lnTo>
                  <a:lnTo>
                    <a:pt x="421" y="330"/>
                  </a:lnTo>
                  <a:lnTo>
                    <a:pt x="414" y="320"/>
                  </a:lnTo>
                  <a:lnTo>
                    <a:pt x="408" y="324"/>
                  </a:lnTo>
                  <a:lnTo>
                    <a:pt x="396" y="320"/>
                  </a:lnTo>
                  <a:lnTo>
                    <a:pt x="377" y="326"/>
                  </a:lnTo>
                  <a:lnTo>
                    <a:pt x="377" y="320"/>
                  </a:lnTo>
                  <a:lnTo>
                    <a:pt x="373" y="322"/>
                  </a:lnTo>
                  <a:lnTo>
                    <a:pt x="375" y="330"/>
                  </a:lnTo>
                  <a:lnTo>
                    <a:pt x="345" y="351"/>
                  </a:lnTo>
                  <a:lnTo>
                    <a:pt x="349" y="376"/>
                  </a:lnTo>
                  <a:lnTo>
                    <a:pt x="349" y="378"/>
                  </a:lnTo>
                  <a:lnTo>
                    <a:pt x="322" y="368"/>
                  </a:lnTo>
                  <a:lnTo>
                    <a:pt x="293" y="322"/>
                  </a:lnTo>
                  <a:lnTo>
                    <a:pt x="278" y="320"/>
                  </a:lnTo>
                  <a:lnTo>
                    <a:pt x="272" y="332"/>
                  </a:lnTo>
                  <a:lnTo>
                    <a:pt x="264" y="332"/>
                  </a:lnTo>
                  <a:lnTo>
                    <a:pt x="253" y="320"/>
                  </a:lnTo>
                  <a:lnTo>
                    <a:pt x="249" y="309"/>
                  </a:lnTo>
                  <a:lnTo>
                    <a:pt x="230" y="294"/>
                  </a:lnTo>
                  <a:lnTo>
                    <a:pt x="172" y="299"/>
                  </a:lnTo>
                  <a:lnTo>
                    <a:pt x="123" y="280"/>
                  </a:lnTo>
                  <a:lnTo>
                    <a:pt x="96" y="282"/>
                  </a:lnTo>
                  <a:lnTo>
                    <a:pt x="98" y="282"/>
                  </a:lnTo>
                  <a:lnTo>
                    <a:pt x="90" y="269"/>
                  </a:lnTo>
                  <a:lnTo>
                    <a:pt x="80" y="263"/>
                  </a:lnTo>
                  <a:lnTo>
                    <a:pt x="79" y="257"/>
                  </a:lnTo>
                  <a:lnTo>
                    <a:pt x="52" y="250"/>
                  </a:lnTo>
                  <a:lnTo>
                    <a:pt x="52" y="244"/>
                  </a:lnTo>
                  <a:lnTo>
                    <a:pt x="34" y="223"/>
                  </a:lnTo>
                  <a:lnTo>
                    <a:pt x="36" y="213"/>
                  </a:lnTo>
                  <a:lnTo>
                    <a:pt x="29" y="208"/>
                  </a:lnTo>
                  <a:lnTo>
                    <a:pt x="29" y="202"/>
                  </a:lnTo>
                  <a:lnTo>
                    <a:pt x="33" y="206"/>
                  </a:lnTo>
                  <a:lnTo>
                    <a:pt x="33" y="196"/>
                  </a:lnTo>
                  <a:lnTo>
                    <a:pt x="21" y="198"/>
                  </a:lnTo>
                  <a:lnTo>
                    <a:pt x="23" y="192"/>
                  </a:lnTo>
                  <a:lnTo>
                    <a:pt x="13" y="183"/>
                  </a:lnTo>
                  <a:lnTo>
                    <a:pt x="11" y="171"/>
                  </a:lnTo>
                  <a:lnTo>
                    <a:pt x="4" y="162"/>
                  </a:lnTo>
                  <a:lnTo>
                    <a:pt x="10" y="141"/>
                  </a:lnTo>
                  <a:lnTo>
                    <a:pt x="2" y="118"/>
                  </a:lnTo>
                  <a:lnTo>
                    <a:pt x="10" y="59"/>
                  </a:lnTo>
                  <a:lnTo>
                    <a:pt x="19" y="59"/>
                  </a:lnTo>
                  <a:lnTo>
                    <a:pt x="10" y="57"/>
                  </a:lnTo>
                  <a:lnTo>
                    <a:pt x="0" y="22"/>
                  </a:lnTo>
                  <a:lnTo>
                    <a:pt x="0" y="19"/>
                  </a:lnTo>
                  <a:lnTo>
                    <a:pt x="19" y="22"/>
                  </a:lnTo>
                  <a:lnTo>
                    <a:pt x="27" y="28"/>
                  </a:lnTo>
                  <a:lnTo>
                    <a:pt x="21" y="36"/>
                  </a:lnTo>
                  <a:lnTo>
                    <a:pt x="27" y="32"/>
                  </a:lnTo>
                  <a:lnTo>
                    <a:pt x="29" y="36"/>
                  </a:lnTo>
                  <a:lnTo>
                    <a:pt x="29" y="15"/>
                  </a:lnTo>
                  <a:lnTo>
                    <a:pt x="25" y="7"/>
                  </a:lnTo>
                </a:path>
              </a:pathLst>
            </a:custGeom>
            <a:solidFill>
              <a:srgbClr val="fefcc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23" name=""/>
            <p:cNvSpPr/>
            <p:nvPr/>
          </p:nvSpPr>
          <p:spPr>
            <a:xfrm>
              <a:off x="3464280" y="1424160"/>
              <a:ext cx="1093680" cy="1803240"/>
            </a:xfrm>
            <a:custGeom>
              <a:avLst/>
              <a:gdLst/>
              <a:ahLst/>
              <a:rect l="l" t="t" r="r" b="b"/>
              <a:pathLst>
                <a:path w="775" h="1136">
                  <a:moveTo>
                    <a:pt x="0" y="448"/>
                  </a:moveTo>
                  <a:lnTo>
                    <a:pt x="17" y="467"/>
                  </a:lnTo>
                  <a:lnTo>
                    <a:pt x="35" y="464"/>
                  </a:lnTo>
                  <a:lnTo>
                    <a:pt x="39" y="485"/>
                  </a:lnTo>
                  <a:lnTo>
                    <a:pt x="58" y="496"/>
                  </a:lnTo>
                  <a:lnTo>
                    <a:pt x="23" y="515"/>
                  </a:lnTo>
                  <a:lnTo>
                    <a:pt x="54" y="538"/>
                  </a:lnTo>
                  <a:lnTo>
                    <a:pt x="44" y="549"/>
                  </a:lnTo>
                  <a:lnTo>
                    <a:pt x="58" y="563"/>
                  </a:lnTo>
                  <a:lnTo>
                    <a:pt x="81" y="574"/>
                  </a:lnTo>
                  <a:lnTo>
                    <a:pt x="98" y="563"/>
                  </a:lnTo>
                  <a:lnTo>
                    <a:pt x="144" y="561"/>
                  </a:lnTo>
                  <a:lnTo>
                    <a:pt x="186" y="588"/>
                  </a:lnTo>
                  <a:lnTo>
                    <a:pt x="186" y="605"/>
                  </a:lnTo>
                  <a:lnTo>
                    <a:pt x="209" y="645"/>
                  </a:lnTo>
                  <a:lnTo>
                    <a:pt x="209" y="668"/>
                  </a:lnTo>
                  <a:lnTo>
                    <a:pt x="219" y="687"/>
                  </a:lnTo>
                  <a:lnTo>
                    <a:pt x="217" y="729"/>
                  </a:lnTo>
                  <a:lnTo>
                    <a:pt x="224" y="746"/>
                  </a:lnTo>
                  <a:lnTo>
                    <a:pt x="219" y="765"/>
                  </a:lnTo>
                  <a:lnTo>
                    <a:pt x="224" y="777"/>
                  </a:lnTo>
                  <a:lnTo>
                    <a:pt x="240" y="777"/>
                  </a:lnTo>
                  <a:lnTo>
                    <a:pt x="249" y="763"/>
                  </a:lnTo>
                  <a:lnTo>
                    <a:pt x="255" y="786"/>
                  </a:lnTo>
                  <a:lnTo>
                    <a:pt x="270" y="794"/>
                  </a:lnTo>
                  <a:lnTo>
                    <a:pt x="274" y="811"/>
                  </a:lnTo>
                  <a:lnTo>
                    <a:pt x="238" y="800"/>
                  </a:lnTo>
                  <a:lnTo>
                    <a:pt x="232" y="821"/>
                  </a:lnTo>
                  <a:lnTo>
                    <a:pt x="230" y="843"/>
                  </a:lnTo>
                  <a:lnTo>
                    <a:pt x="243" y="857"/>
                  </a:lnTo>
                  <a:lnTo>
                    <a:pt x="263" y="849"/>
                  </a:lnTo>
                  <a:lnTo>
                    <a:pt x="274" y="834"/>
                  </a:lnTo>
                  <a:lnTo>
                    <a:pt x="282" y="855"/>
                  </a:lnTo>
                  <a:lnTo>
                    <a:pt x="278" y="880"/>
                  </a:lnTo>
                  <a:lnTo>
                    <a:pt x="259" y="880"/>
                  </a:lnTo>
                  <a:lnTo>
                    <a:pt x="249" y="895"/>
                  </a:lnTo>
                  <a:lnTo>
                    <a:pt x="247" y="966"/>
                  </a:lnTo>
                  <a:lnTo>
                    <a:pt x="261" y="979"/>
                  </a:lnTo>
                  <a:lnTo>
                    <a:pt x="266" y="1015"/>
                  </a:lnTo>
                  <a:lnTo>
                    <a:pt x="303" y="1095"/>
                  </a:lnTo>
                  <a:lnTo>
                    <a:pt x="316" y="1111"/>
                  </a:lnTo>
                  <a:lnTo>
                    <a:pt x="345" y="1116"/>
                  </a:lnTo>
                  <a:lnTo>
                    <a:pt x="368" y="1135"/>
                  </a:lnTo>
                  <a:lnTo>
                    <a:pt x="376" y="1132"/>
                  </a:lnTo>
                  <a:lnTo>
                    <a:pt x="391" y="1080"/>
                  </a:lnTo>
                  <a:lnTo>
                    <a:pt x="387" y="1061"/>
                  </a:lnTo>
                  <a:lnTo>
                    <a:pt x="406" y="1038"/>
                  </a:lnTo>
                  <a:lnTo>
                    <a:pt x="410" y="1009"/>
                  </a:lnTo>
                  <a:lnTo>
                    <a:pt x="404" y="990"/>
                  </a:lnTo>
                  <a:lnTo>
                    <a:pt x="416" y="992"/>
                  </a:lnTo>
                  <a:lnTo>
                    <a:pt x="422" y="979"/>
                  </a:lnTo>
                  <a:lnTo>
                    <a:pt x="454" y="975"/>
                  </a:lnTo>
                  <a:lnTo>
                    <a:pt x="471" y="966"/>
                  </a:lnTo>
                  <a:lnTo>
                    <a:pt x="525" y="895"/>
                  </a:lnTo>
                  <a:lnTo>
                    <a:pt x="542" y="895"/>
                  </a:lnTo>
                  <a:lnTo>
                    <a:pt x="573" y="880"/>
                  </a:lnTo>
                  <a:lnTo>
                    <a:pt x="628" y="840"/>
                  </a:lnTo>
                  <a:lnTo>
                    <a:pt x="636" y="828"/>
                  </a:lnTo>
                  <a:lnTo>
                    <a:pt x="604" y="815"/>
                  </a:lnTo>
                  <a:lnTo>
                    <a:pt x="588" y="824"/>
                  </a:lnTo>
                  <a:lnTo>
                    <a:pt x="588" y="815"/>
                  </a:lnTo>
                  <a:lnTo>
                    <a:pt x="602" y="805"/>
                  </a:lnTo>
                  <a:lnTo>
                    <a:pt x="600" y="786"/>
                  </a:lnTo>
                  <a:lnTo>
                    <a:pt x="611" y="780"/>
                  </a:lnTo>
                  <a:lnTo>
                    <a:pt x="619" y="809"/>
                  </a:lnTo>
                  <a:lnTo>
                    <a:pt x="630" y="815"/>
                  </a:lnTo>
                  <a:lnTo>
                    <a:pt x="646" y="811"/>
                  </a:lnTo>
                  <a:lnTo>
                    <a:pt x="646" y="777"/>
                  </a:lnTo>
                  <a:lnTo>
                    <a:pt x="611" y="733"/>
                  </a:lnTo>
                  <a:lnTo>
                    <a:pt x="644" y="750"/>
                  </a:lnTo>
                  <a:lnTo>
                    <a:pt x="644" y="716"/>
                  </a:lnTo>
                  <a:lnTo>
                    <a:pt x="630" y="710"/>
                  </a:lnTo>
                  <a:lnTo>
                    <a:pt x="648" y="693"/>
                  </a:lnTo>
                  <a:lnTo>
                    <a:pt x="665" y="691"/>
                  </a:lnTo>
                  <a:lnTo>
                    <a:pt x="665" y="675"/>
                  </a:lnTo>
                  <a:lnTo>
                    <a:pt x="650" y="668"/>
                  </a:lnTo>
                  <a:lnTo>
                    <a:pt x="678" y="656"/>
                  </a:lnTo>
                  <a:lnTo>
                    <a:pt x="682" y="637"/>
                  </a:lnTo>
                  <a:lnTo>
                    <a:pt x="667" y="637"/>
                  </a:lnTo>
                  <a:lnTo>
                    <a:pt x="676" y="611"/>
                  </a:lnTo>
                  <a:lnTo>
                    <a:pt x="669" y="559"/>
                  </a:lnTo>
                  <a:lnTo>
                    <a:pt x="650" y="555"/>
                  </a:lnTo>
                  <a:lnTo>
                    <a:pt x="651" y="536"/>
                  </a:lnTo>
                  <a:lnTo>
                    <a:pt x="665" y="521"/>
                  </a:lnTo>
                  <a:lnTo>
                    <a:pt x="688" y="530"/>
                  </a:lnTo>
                  <a:lnTo>
                    <a:pt x="692" y="513"/>
                  </a:lnTo>
                  <a:lnTo>
                    <a:pt x="673" y="464"/>
                  </a:lnTo>
                  <a:lnTo>
                    <a:pt x="678" y="433"/>
                  </a:lnTo>
                  <a:lnTo>
                    <a:pt x="674" y="406"/>
                  </a:lnTo>
                  <a:lnTo>
                    <a:pt x="720" y="296"/>
                  </a:lnTo>
                  <a:lnTo>
                    <a:pt x="774" y="225"/>
                  </a:lnTo>
                  <a:lnTo>
                    <a:pt x="753" y="194"/>
                  </a:lnTo>
                  <a:lnTo>
                    <a:pt x="713" y="183"/>
                  </a:lnTo>
                  <a:lnTo>
                    <a:pt x="692" y="212"/>
                  </a:lnTo>
                  <a:lnTo>
                    <a:pt x="674" y="202"/>
                  </a:lnTo>
                  <a:lnTo>
                    <a:pt x="636" y="244"/>
                  </a:lnTo>
                  <a:lnTo>
                    <a:pt x="607" y="257"/>
                  </a:lnTo>
                  <a:lnTo>
                    <a:pt x="623" y="221"/>
                  </a:lnTo>
                  <a:lnTo>
                    <a:pt x="651" y="183"/>
                  </a:lnTo>
                  <a:lnTo>
                    <a:pt x="648" y="158"/>
                  </a:lnTo>
                  <a:lnTo>
                    <a:pt x="623" y="164"/>
                  </a:lnTo>
                  <a:lnTo>
                    <a:pt x="623" y="189"/>
                  </a:lnTo>
                  <a:lnTo>
                    <a:pt x="602" y="194"/>
                  </a:lnTo>
                  <a:lnTo>
                    <a:pt x="602" y="160"/>
                  </a:lnTo>
                  <a:lnTo>
                    <a:pt x="544" y="160"/>
                  </a:lnTo>
                  <a:lnTo>
                    <a:pt x="565" y="143"/>
                  </a:lnTo>
                  <a:lnTo>
                    <a:pt x="598" y="147"/>
                  </a:lnTo>
                  <a:lnTo>
                    <a:pt x="642" y="137"/>
                  </a:lnTo>
                  <a:lnTo>
                    <a:pt x="669" y="112"/>
                  </a:lnTo>
                  <a:lnTo>
                    <a:pt x="648" y="86"/>
                  </a:lnTo>
                  <a:lnTo>
                    <a:pt x="619" y="70"/>
                  </a:lnTo>
                  <a:lnTo>
                    <a:pt x="607" y="44"/>
                  </a:lnTo>
                  <a:lnTo>
                    <a:pt x="577" y="11"/>
                  </a:lnTo>
                  <a:lnTo>
                    <a:pt x="468" y="0"/>
                  </a:lnTo>
                  <a:lnTo>
                    <a:pt x="366" y="47"/>
                  </a:lnTo>
                  <a:lnTo>
                    <a:pt x="335" y="86"/>
                  </a:lnTo>
                  <a:lnTo>
                    <a:pt x="324" y="128"/>
                  </a:lnTo>
                  <a:lnTo>
                    <a:pt x="284" y="122"/>
                  </a:lnTo>
                  <a:lnTo>
                    <a:pt x="274" y="166"/>
                  </a:lnTo>
                  <a:lnTo>
                    <a:pt x="234" y="135"/>
                  </a:lnTo>
                  <a:lnTo>
                    <a:pt x="173" y="158"/>
                  </a:lnTo>
                  <a:lnTo>
                    <a:pt x="140" y="189"/>
                  </a:lnTo>
                  <a:lnTo>
                    <a:pt x="150" y="217"/>
                  </a:lnTo>
                  <a:lnTo>
                    <a:pt x="142" y="240"/>
                  </a:lnTo>
                  <a:lnTo>
                    <a:pt x="117" y="236"/>
                  </a:lnTo>
                  <a:lnTo>
                    <a:pt x="79" y="288"/>
                  </a:lnTo>
                  <a:lnTo>
                    <a:pt x="67" y="320"/>
                  </a:lnTo>
                  <a:lnTo>
                    <a:pt x="102" y="320"/>
                  </a:lnTo>
                  <a:lnTo>
                    <a:pt x="107" y="345"/>
                  </a:lnTo>
                  <a:lnTo>
                    <a:pt x="92" y="381"/>
                  </a:lnTo>
                  <a:lnTo>
                    <a:pt x="56" y="395"/>
                  </a:lnTo>
                  <a:lnTo>
                    <a:pt x="10" y="422"/>
                  </a:lnTo>
                  <a:lnTo>
                    <a:pt x="0" y="44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24" name=""/>
            <p:cNvSpPr/>
            <p:nvPr/>
          </p:nvSpPr>
          <p:spPr>
            <a:xfrm>
              <a:off x="6340680" y="4132440"/>
              <a:ext cx="60480" cy="34920"/>
            </a:xfrm>
            <a:custGeom>
              <a:avLst/>
              <a:gdLst/>
              <a:ahLst/>
              <a:rect l="l" t="t" r="r" b="b"/>
              <a:pathLst>
                <a:path w="43" h="22">
                  <a:moveTo>
                    <a:pt x="39" y="6"/>
                  </a:moveTo>
                  <a:lnTo>
                    <a:pt x="16" y="0"/>
                  </a:lnTo>
                  <a:lnTo>
                    <a:pt x="2" y="14"/>
                  </a:lnTo>
                  <a:lnTo>
                    <a:pt x="0" y="17"/>
                  </a:lnTo>
                  <a:lnTo>
                    <a:pt x="6" y="21"/>
                  </a:lnTo>
                  <a:lnTo>
                    <a:pt x="37" y="19"/>
                  </a:lnTo>
                  <a:lnTo>
                    <a:pt x="42" y="15"/>
                  </a:lnTo>
                  <a:lnTo>
                    <a:pt x="39" y="6"/>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3725" name=""/>
            <p:cNvSpPr/>
            <p:nvPr/>
          </p:nvSpPr>
          <p:spPr>
            <a:xfrm>
              <a:off x="6340680" y="4132440"/>
              <a:ext cx="60480" cy="34920"/>
            </a:xfrm>
            <a:custGeom>
              <a:avLst/>
              <a:gdLst/>
              <a:ahLst/>
              <a:rect l="l" t="t" r="r" b="b"/>
              <a:pathLst>
                <a:path w="43" h="22">
                  <a:moveTo>
                    <a:pt x="39" y="6"/>
                  </a:moveTo>
                  <a:lnTo>
                    <a:pt x="16" y="0"/>
                  </a:lnTo>
                  <a:lnTo>
                    <a:pt x="2" y="14"/>
                  </a:lnTo>
                  <a:lnTo>
                    <a:pt x="0" y="17"/>
                  </a:lnTo>
                  <a:lnTo>
                    <a:pt x="6" y="21"/>
                  </a:lnTo>
                  <a:lnTo>
                    <a:pt x="37" y="19"/>
                  </a:lnTo>
                  <a:lnTo>
                    <a:pt x="42" y="15"/>
                  </a:lnTo>
                  <a:lnTo>
                    <a:pt x="39" y="6"/>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3726" name=""/>
            <p:cNvSpPr/>
            <p:nvPr/>
          </p:nvSpPr>
          <p:spPr>
            <a:xfrm>
              <a:off x="6073920" y="3457440"/>
              <a:ext cx="1087560" cy="849600"/>
            </a:xfrm>
            <a:custGeom>
              <a:avLst/>
              <a:gdLst/>
              <a:ahLst/>
              <a:rect l="l" t="t" r="r" b="b"/>
              <a:pathLst>
                <a:path w="771" h="535">
                  <a:moveTo>
                    <a:pt x="162" y="97"/>
                  </a:moveTo>
                  <a:lnTo>
                    <a:pt x="178" y="89"/>
                  </a:lnTo>
                  <a:lnTo>
                    <a:pt x="189" y="108"/>
                  </a:lnTo>
                  <a:lnTo>
                    <a:pt x="206" y="112"/>
                  </a:lnTo>
                  <a:lnTo>
                    <a:pt x="212" y="129"/>
                  </a:lnTo>
                  <a:lnTo>
                    <a:pt x="212" y="156"/>
                  </a:lnTo>
                  <a:lnTo>
                    <a:pt x="268" y="173"/>
                  </a:lnTo>
                  <a:lnTo>
                    <a:pt x="291" y="200"/>
                  </a:lnTo>
                  <a:lnTo>
                    <a:pt x="341" y="200"/>
                  </a:lnTo>
                  <a:lnTo>
                    <a:pt x="362" y="211"/>
                  </a:lnTo>
                  <a:lnTo>
                    <a:pt x="394" y="219"/>
                  </a:lnTo>
                  <a:lnTo>
                    <a:pt x="427" y="208"/>
                  </a:lnTo>
                  <a:lnTo>
                    <a:pt x="454" y="206"/>
                  </a:lnTo>
                  <a:lnTo>
                    <a:pt x="457" y="204"/>
                  </a:lnTo>
                  <a:lnTo>
                    <a:pt x="480" y="185"/>
                  </a:lnTo>
                  <a:lnTo>
                    <a:pt x="477" y="171"/>
                  </a:lnTo>
                  <a:lnTo>
                    <a:pt x="486" y="162"/>
                  </a:lnTo>
                  <a:lnTo>
                    <a:pt x="501" y="166"/>
                  </a:lnTo>
                  <a:lnTo>
                    <a:pt x="528" y="150"/>
                  </a:lnTo>
                  <a:lnTo>
                    <a:pt x="544" y="133"/>
                  </a:lnTo>
                  <a:lnTo>
                    <a:pt x="574" y="133"/>
                  </a:lnTo>
                  <a:lnTo>
                    <a:pt x="572" y="118"/>
                  </a:lnTo>
                  <a:lnTo>
                    <a:pt x="563" y="110"/>
                  </a:lnTo>
                  <a:lnTo>
                    <a:pt x="544" y="116"/>
                  </a:lnTo>
                  <a:lnTo>
                    <a:pt x="528" y="114"/>
                  </a:lnTo>
                  <a:lnTo>
                    <a:pt x="528" y="84"/>
                  </a:lnTo>
                  <a:lnTo>
                    <a:pt x="536" y="70"/>
                  </a:lnTo>
                  <a:lnTo>
                    <a:pt x="555" y="78"/>
                  </a:lnTo>
                  <a:lnTo>
                    <a:pt x="572" y="68"/>
                  </a:lnTo>
                  <a:lnTo>
                    <a:pt x="582" y="40"/>
                  </a:lnTo>
                  <a:lnTo>
                    <a:pt x="590" y="34"/>
                  </a:lnTo>
                  <a:lnTo>
                    <a:pt x="591" y="21"/>
                  </a:lnTo>
                  <a:lnTo>
                    <a:pt x="582" y="21"/>
                  </a:lnTo>
                  <a:lnTo>
                    <a:pt x="593" y="7"/>
                  </a:lnTo>
                  <a:lnTo>
                    <a:pt x="626" y="0"/>
                  </a:lnTo>
                  <a:lnTo>
                    <a:pt x="651" y="9"/>
                  </a:lnTo>
                  <a:lnTo>
                    <a:pt x="662" y="24"/>
                  </a:lnTo>
                  <a:lnTo>
                    <a:pt x="678" y="76"/>
                  </a:lnTo>
                  <a:lnTo>
                    <a:pt x="697" y="80"/>
                  </a:lnTo>
                  <a:lnTo>
                    <a:pt x="718" y="93"/>
                  </a:lnTo>
                  <a:lnTo>
                    <a:pt x="722" y="114"/>
                  </a:lnTo>
                  <a:lnTo>
                    <a:pt x="735" y="114"/>
                  </a:lnTo>
                  <a:lnTo>
                    <a:pt x="770" y="99"/>
                  </a:lnTo>
                  <a:lnTo>
                    <a:pt x="768" y="116"/>
                  </a:lnTo>
                  <a:lnTo>
                    <a:pt x="747" y="162"/>
                  </a:lnTo>
                  <a:lnTo>
                    <a:pt x="733" y="158"/>
                  </a:lnTo>
                  <a:lnTo>
                    <a:pt x="722" y="167"/>
                  </a:lnTo>
                  <a:lnTo>
                    <a:pt x="726" y="192"/>
                  </a:lnTo>
                  <a:lnTo>
                    <a:pt x="718" y="206"/>
                  </a:lnTo>
                  <a:lnTo>
                    <a:pt x="708" y="202"/>
                  </a:lnTo>
                  <a:lnTo>
                    <a:pt x="697" y="213"/>
                  </a:lnTo>
                  <a:lnTo>
                    <a:pt x="687" y="215"/>
                  </a:lnTo>
                  <a:lnTo>
                    <a:pt x="683" y="225"/>
                  </a:lnTo>
                  <a:lnTo>
                    <a:pt x="670" y="223"/>
                  </a:lnTo>
                  <a:lnTo>
                    <a:pt x="637" y="248"/>
                  </a:lnTo>
                  <a:lnTo>
                    <a:pt x="637" y="250"/>
                  </a:lnTo>
                  <a:lnTo>
                    <a:pt x="626" y="251"/>
                  </a:lnTo>
                  <a:lnTo>
                    <a:pt x="597" y="269"/>
                  </a:lnTo>
                  <a:lnTo>
                    <a:pt x="603" y="261"/>
                  </a:lnTo>
                  <a:lnTo>
                    <a:pt x="599" y="255"/>
                  </a:lnTo>
                  <a:lnTo>
                    <a:pt x="611" y="240"/>
                  </a:lnTo>
                  <a:lnTo>
                    <a:pt x="607" y="234"/>
                  </a:lnTo>
                  <a:lnTo>
                    <a:pt x="599" y="232"/>
                  </a:lnTo>
                  <a:lnTo>
                    <a:pt x="576" y="251"/>
                  </a:lnTo>
                  <a:lnTo>
                    <a:pt x="570" y="261"/>
                  </a:lnTo>
                  <a:lnTo>
                    <a:pt x="557" y="259"/>
                  </a:lnTo>
                  <a:lnTo>
                    <a:pt x="553" y="271"/>
                  </a:lnTo>
                  <a:lnTo>
                    <a:pt x="574" y="293"/>
                  </a:lnTo>
                  <a:lnTo>
                    <a:pt x="593" y="284"/>
                  </a:lnTo>
                  <a:lnTo>
                    <a:pt x="614" y="290"/>
                  </a:lnTo>
                  <a:lnTo>
                    <a:pt x="613" y="297"/>
                  </a:lnTo>
                  <a:lnTo>
                    <a:pt x="607" y="295"/>
                  </a:lnTo>
                  <a:lnTo>
                    <a:pt x="593" y="301"/>
                  </a:lnTo>
                  <a:lnTo>
                    <a:pt x="572" y="328"/>
                  </a:lnTo>
                  <a:lnTo>
                    <a:pt x="586" y="335"/>
                  </a:lnTo>
                  <a:lnTo>
                    <a:pt x="593" y="362"/>
                  </a:lnTo>
                  <a:lnTo>
                    <a:pt x="607" y="376"/>
                  </a:lnTo>
                  <a:lnTo>
                    <a:pt x="599" y="376"/>
                  </a:lnTo>
                  <a:lnTo>
                    <a:pt x="607" y="387"/>
                  </a:lnTo>
                  <a:lnTo>
                    <a:pt x="588" y="395"/>
                  </a:lnTo>
                  <a:lnTo>
                    <a:pt x="609" y="400"/>
                  </a:lnTo>
                  <a:lnTo>
                    <a:pt x="601" y="425"/>
                  </a:lnTo>
                  <a:lnTo>
                    <a:pt x="597" y="425"/>
                  </a:lnTo>
                  <a:lnTo>
                    <a:pt x="582" y="448"/>
                  </a:lnTo>
                  <a:lnTo>
                    <a:pt x="578" y="446"/>
                  </a:lnTo>
                  <a:lnTo>
                    <a:pt x="578" y="458"/>
                  </a:lnTo>
                  <a:lnTo>
                    <a:pt x="567" y="477"/>
                  </a:lnTo>
                  <a:lnTo>
                    <a:pt x="559" y="477"/>
                  </a:lnTo>
                  <a:lnTo>
                    <a:pt x="559" y="481"/>
                  </a:lnTo>
                  <a:lnTo>
                    <a:pt x="538" y="498"/>
                  </a:lnTo>
                  <a:lnTo>
                    <a:pt x="513" y="502"/>
                  </a:lnTo>
                  <a:lnTo>
                    <a:pt x="509" y="507"/>
                  </a:lnTo>
                  <a:lnTo>
                    <a:pt x="503" y="502"/>
                  </a:lnTo>
                  <a:lnTo>
                    <a:pt x="500" y="509"/>
                  </a:lnTo>
                  <a:lnTo>
                    <a:pt x="496" y="505"/>
                  </a:lnTo>
                  <a:lnTo>
                    <a:pt x="494" y="511"/>
                  </a:lnTo>
                  <a:lnTo>
                    <a:pt x="463" y="523"/>
                  </a:lnTo>
                  <a:lnTo>
                    <a:pt x="459" y="534"/>
                  </a:lnTo>
                  <a:lnTo>
                    <a:pt x="455" y="534"/>
                  </a:lnTo>
                  <a:lnTo>
                    <a:pt x="454" y="519"/>
                  </a:lnTo>
                  <a:lnTo>
                    <a:pt x="438" y="517"/>
                  </a:lnTo>
                  <a:lnTo>
                    <a:pt x="433" y="519"/>
                  </a:lnTo>
                  <a:lnTo>
                    <a:pt x="417" y="513"/>
                  </a:lnTo>
                  <a:lnTo>
                    <a:pt x="413" y="502"/>
                  </a:lnTo>
                  <a:lnTo>
                    <a:pt x="400" y="496"/>
                  </a:lnTo>
                  <a:lnTo>
                    <a:pt x="369" y="503"/>
                  </a:lnTo>
                  <a:lnTo>
                    <a:pt x="362" y="502"/>
                  </a:lnTo>
                  <a:lnTo>
                    <a:pt x="360" y="505"/>
                  </a:lnTo>
                  <a:lnTo>
                    <a:pt x="352" y="503"/>
                  </a:lnTo>
                  <a:lnTo>
                    <a:pt x="352" y="521"/>
                  </a:lnTo>
                  <a:lnTo>
                    <a:pt x="346" y="523"/>
                  </a:lnTo>
                  <a:lnTo>
                    <a:pt x="346" y="517"/>
                  </a:lnTo>
                  <a:lnTo>
                    <a:pt x="333" y="517"/>
                  </a:lnTo>
                  <a:lnTo>
                    <a:pt x="323" y="509"/>
                  </a:lnTo>
                  <a:lnTo>
                    <a:pt x="323" y="498"/>
                  </a:lnTo>
                  <a:lnTo>
                    <a:pt x="318" y="494"/>
                  </a:lnTo>
                  <a:lnTo>
                    <a:pt x="316" y="482"/>
                  </a:lnTo>
                  <a:lnTo>
                    <a:pt x="300" y="488"/>
                  </a:lnTo>
                  <a:lnTo>
                    <a:pt x="314" y="448"/>
                  </a:lnTo>
                  <a:lnTo>
                    <a:pt x="308" y="429"/>
                  </a:lnTo>
                  <a:lnTo>
                    <a:pt x="298" y="427"/>
                  </a:lnTo>
                  <a:lnTo>
                    <a:pt x="277" y="408"/>
                  </a:lnTo>
                  <a:lnTo>
                    <a:pt x="262" y="412"/>
                  </a:lnTo>
                  <a:lnTo>
                    <a:pt x="228" y="431"/>
                  </a:lnTo>
                  <a:lnTo>
                    <a:pt x="205" y="425"/>
                  </a:lnTo>
                  <a:lnTo>
                    <a:pt x="191" y="439"/>
                  </a:lnTo>
                  <a:lnTo>
                    <a:pt x="187" y="427"/>
                  </a:lnTo>
                  <a:lnTo>
                    <a:pt x="180" y="431"/>
                  </a:lnTo>
                  <a:lnTo>
                    <a:pt x="153" y="431"/>
                  </a:lnTo>
                  <a:lnTo>
                    <a:pt x="134" y="418"/>
                  </a:lnTo>
                  <a:lnTo>
                    <a:pt x="130" y="412"/>
                  </a:lnTo>
                  <a:lnTo>
                    <a:pt x="122" y="412"/>
                  </a:lnTo>
                  <a:lnTo>
                    <a:pt x="109" y="398"/>
                  </a:lnTo>
                  <a:lnTo>
                    <a:pt x="92" y="397"/>
                  </a:lnTo>
                  <a:lnTo>
                    <a:pt x="67" y="387"/>
                  </a:lnTo>
                  <a:lnTo>
                    <a:pt x="59" y="368"/>
                  </a:lnTo>
                  <a:lnTo>
                    <a:pt x="61" y="362"/>
                  </a:lnTo>
                  <a:lnTo>
                    <a:pt x="72" y="362"/>
                  </a:lnTo>
                  <a:lnTo>
                    <a:pt x="67" y="345"/>
                  </a:lnTo>
                  <a:lnTo>
                    <a:pt x="78" y="330"/>
                  </a:lnTo>
                  <a:lnTo>
                    <a:pt x="84" y="318"/>
                  </a:lnTo>
                  <a:lnTo>
                    <a:pt x="78" y="320"/>
                  </a:lnTo>
                  <a:lnTo>
                    <a:pt x="70" y="311"/>
                  </a:lnTo>
                  <a:lnTo>
                    <a:pt x="49" y="318"/>
                  </a:lnTo>
                  <a:lnTo>
                    <a:pt x="30" y="313"/>
                  </a:lnTo>
                  <a:lnTo>
                    <a:pt x="25" y="299"/>
                  </a:lnTo>
                  <a:lnTo>
                    <a:pt x="11" y="295"/>
                  </a:lnTo>
                  <a:lnTo>
                    <a:pt x="9" y="292"/>
                  </a:lnTo>
                  <a:lnTo>
                    <a:pt x="13" y="292"/>
                  </a:lnTo>
                  <a:lnTo>
                    <a:pt x="13" y="290"/>
                  </a:lnTo>
                  <a:lnTo>
                    <a:pt x="13" y="272"/>
                  </a:lnTo>
                  <a:lnTo>
                    <a:pt x="2" y="272"/>
                  </a:lnTo>
                  <a:lnTo>
                    <a:pt x="0" y="267"/>
                  </a:lnTo>
                  <a:lnTo>
                    <a:pt x="3" y="248"/>
                  </a:lnTo>
                  <a:lnTo>
                    <a:pt x="13" y="240"/>
                  </a:lnTo>
                  <a:lnTo>
                    <a:pt x="36" y="240"/>
                  </a:lnTo>
                  <a:lnTo>
                    <a:pt x="40" y="232"/>
                  </a:lnTo>
                  <a:lnTo>
                    <a:pt x="53" y="230"/>
                  </a:lnTo>
                  <a:lnTo>
                    <a:pt x="78" y="215"/>
                  </a:lnTo>
                  <a:lnTo>
                    <a:pt x="88" y="194"/>
                  </a:lnTo>
                  <a:lnTo>
                    <a:pt x="80" y="167"/>
                  </a:lnTo>
                  <a:lnTo>
                    <a:pt x="84" y="162"/>
                  </a:lnTo>
                  <a:lnTo>
                    <a:pt x="107" y="158"/>
                  </a:lnTo>
                  <a:lnTo>
                    <a:pt x="116" y="124"/>
                  </a:lnTo>
                  <a:lnTo>
                    <a:pt x="141" y="129"/>
                  </a:lnTo>
                  <a:lnTo>
                    <a:pt x="149" y="125"/>
                  </a:lnTo>
                  <a:lnTo>
                    <a:pt x="153" y="101"/>
                  </a:lnTo>
                  <a:lnTo>
                    <a:pt x="162" y="9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27" name=""/>
            <p:cNvSpPr/>
            <p:nvPr/>
          </p:nvSpPr>
          <p:spPr>
            <a:xfrm>
              <a:off x="6073920" y="3457440"/>
              <a:ext cx="1087560" cy="849600"/>
            </a:xfrm>
            <a:custGeom>
              <a:avLst/>
              <a:gdLst/>
              <a:ahLst/>
              <a:rect l="l" t="t" r="r" b="b"/>
              <a:pathLst>
                <a:path w="771" h="535">
                  <a:moveTo>
                    <a:pt x="162" y="97"/>
                  </a:moveTo>
                  <a:lnTo>
                    <a:pt x="178" y="89"/>
                  </a:lnTo>
                  <a:lnTo>
                    <a:pt x="189" y="108"/>
                  </a:lnTo>
                  <a:lnTo>
                    <a:pt x="206" y="112"/>
                  </a:lnTo>
                  <a:lnTo>
                    <a:pt x="212" y="129"/>
                  </a:lnTo>
                  <a:lnTo>
                    <a:pt x="212" y="156"/>
                  </a:lnTo>
                  <a:lnTo>
                    <a:pt x="268" y="173"/>
                  </a:lnTo>
                  <a:lnTo>
                    <a:pt x="291" y="200"/>
                  </a:lnTo>
                  <a:lnTo>
                    <a:pt x="341" y="200"/>
                  </a:lnTo>
                  <a:lnTo>
                    <a:pt x="362" y="211"/>
                  </a:lnTo>
                  <a:lnTo>
                    <a:pt x="394" y="219"/>
                  </a:lnTo>
                  <a:lnTo>
                    <a:pt x="427" y="208"/>
                  </a:lnTo>
                  <a:lnTo>
                    <a:pt x="454" y="206"/>
                  </a:lnTo>
                  <a:lnTo>
                    <a:pt x="457" y="204"/>
                  </a:lnTo>
                  <a:lnTo>
                    <a:pt x="480" y="185"/>
                  </a:lnTo>
                  <a:lnTo>
                    <a:pt x="477" y="171"/>
                  </a:lnTo>
                  <a:lnTo>
                    <a:pt x="486" y="162"/>
                  </a:lnTo>
                  <a:lnTo>
                    <a:pt x="501" y="166"/>
                  </a:lnTo>
                  <a:lnTo>
                    <a:pt x="528" y="150"/>
                  </a:lnTo>
                  <a:lnTo>
                    <a:pt x="544" y="133"/>
                  </a:lnTo>
                  <a:lnTo>
                    <a:pt x="574" y="133"/>
                  </a:lnTo>
                  <a:lnTo>
                    <a:pt x="572" y="118"/>
                  </a:lnTo>
                  <a:lnTo>
                    <a:pt x="563" y="110"/>
                  </a:lnTo>
                  <a:lnTo>
                    <a:pt x="544" y="116"/>
                  </a:lnTo>
                  <a:lnTo>
                    <a:pt x="528" y="114"/>
                  </a:lnTo>
                  <a:lnTo>
                    <a:pt x="528" y="84"/>
                  </a:lnTo>
                  <a:lnTo>
                    <a:pt x="536" y="70"/>
                  </a:lnTo>
                  <a:lnTo>
                    <a:pt x="555" y="78"/>
                  </a:lnTo>
                  <a:lnTo>
                    <a:pt x="572" y="68"/>
                  </a:lnTo>
                  <a:lnTo>
                    <a:pt x="582" y="40"/>
                  </a:lnTo>
                  <a:lnTo>
                    <a:pt x="590" y="34"/>
                  </a:lnTo>
                  <a:lnTo>
                    <a:pt x="591" y="21"/>
                  </a:lnTo>
                  <a:lnTo>
                    <a:pt x="582" y="21"/>
                  </a:lnTo>
                  <a:lnTo>
                    <a:pt x="593" y="7"/>
                  </a:lnTo>
                  <a:lnTo>
                    <a:pt x="626" y="0"/>
                  </a:lnTo>
                  <a:lnTo>
                    <a:pt x="651" y="9"/>
                  </a:lnTo>
                  <a:lnTo>
                    <a:pt x="662" y="24"/>
                  </a:lnTo>
                  <a:lnTo>
                    <a:pt x="678" y="76"/>
                  </a:lnTo>
                  <a:lnTo>
                    <a:pt x="697" y="80"/>
                  </a:lnTo>
                  <a:lnTo>
                    <a:pt x="718" y="93"/>
                  </a:lnTo>
                  <a:lnTo>
                    <a:pt x="722" y="114"/>
                  </a:lnTo>
                  <a:lnTo>
                    <a:pt x="735" y="114"/>
                  </a:lnTo>
                  <a:lnTo>
                    <a:pt x="770" y="99"/>
                  </a:lnTo>
                  <a:lnTo>
                    <a:pt x="768" y="116"/>
                  </a:lnTo>
                  <a:lnTo>
                    <a:pt x="747" y="162"/>
                  </a:lnTo>
                  <a:lnTo>
                    <a:pt x="733" y="158"/>
                  </a:lnTo>
                  <a:lnTo>
                    <a:pt x="722" y="167"/>
                  </a:lnTo>
                  <a:lnTo>
                    <a:pt x="726" y="192"/>
                  </a:lnTo>
                  <a:lnTo>
                    <a:pt x="718" y="206"/>
                  </a:lnTo>
                  <a:lnTo>
                    <a:pt x="708" y="202"/>
                  </a:lnTo>
                  <a:lnTo>
                    <a:pt x="697" y="213"/>
                  </a:lnTo>
                  <a:lnTo>
                    <a:pt x="687" y="215"/>
                  </a:lnTo>
                  <a:lnTo>
                    <a:pt x="683" y="225"/>
                  </a:lnTo>
                  <a:lnTo>
                    <a:pt x="670" y="223"/>
                  </a:lnTo>
                  <a:lnTo>
                    <a:pt x="637" y="248"/>
                  </a:lnTo>
                  <a:lnTo>
                    <a:pt x="637" y="250"/>
                  </a:lnTo>
                  <a:lnTo>
                    <a:pt x="626" y="251"/>
                  </a:lnTo>
                  <a:lnTo>
                    <a:pt x="597" y="269"/>
                  </a:lnTo>
                  <a:lnTo>
                    <a:pt x="603" y="261"/>
                  </a:lnTo>
                  <a:lnTo>
                    <a:pt x="599" y="255"/>
                  </a:lnTo>
                  <a:lnTo>
                    <a:pt x="611" y="240"/>
                  </a:lnTo>
                  <a:lnTo>
                    <a:pt x="607" y="234"/>
                  </a:lnTo>
                  <a:lnTo>
                    <a:pt x="599" y="232"/>
                  </a:lnTo>
                  <a:lnTo>
                    <a:pt x="576" y="251"/>
                  </a:lnTo>
                  <a:lnTo>
                    <a:pt x="570" y="261"/>
                  </a:lnTo>
                  <a:lnTo>
                    <a:pt x="557" y="259"/>
                  </a:lnTo>
                  <a:lnTo>
                    <a:pt x="553" y="271"/>
                  </a:lnTo>
                  <a:lnTo>
                    <a:pt x="574" y="293"/>
                  </a:lnTo>
                  <a:lnTo>
                    <a:pt x="593" y="284"/>
                  </a:lnTo>
                  <a:lnTo>
                    <a:pt x="614" y="290"/>
                  </a:lnTo>
                  <a:lnTo>
                    <a:pt x="613" y="297"/>
                  </a:lnTo>
                  <a:lnTo>
                    <a:pt x="607" y="295"/>
                  </a:lnTo>
                  <a:lnTo>
                    <a:pt x="593" y="301"/>
                  </a:lnTo>
                  <a:lnTo>
                    <a:pt x="572" y="328"/>
                  </a:lnTo>
                  <a:lnTo>
                    <a:pt x="586" y="335"/>
                  </a:lnTo>
                  <a:lnTo>
                    <a:pt x="593" y="362"/>
                  </a:lnTo>
                  <a:lnTo>
                    <a:pt x="607" y="376"/>
                  </a:lnTo>
                  <a:lnTo>
                    <a:pt x="599" y="376"/>
                  </a:lnTo>
                  <a:lnTo>
                    <a:pt x="607" y="387"/>
                  </a:lnTo>
                  <a:lnTo>
                    <a:pt x="588" y="395"/>
                  </a:lnTo>
                  <a:lnTo>
                    <a:pt x="609" y="400"/>
                  </a:lnTo>
                  <a:lnTo>
                    <a:pt x="601" y="425"/>
                  </a:lnTo>
                  <a:lnTo>
                    <a:pt x="597" y="425"/>
                  </a:lnTo>
                  <a:lnTo>
                    <a:pt x="582" y="448"/>
                  </a:lnTo>
                  <a:lnTo>
                    <a:pt x="578" y="446"/>
                  </a:lnTo>
                  <a:lnTo>
                    <a:pt x="578" y="458"/>
                  </a:lnTo>
                  <a:lnTo>
                    <a:pt x="567" y="477"/>
                  </a:lnTo>
                  <a:lnTo>
                    <a:pt x="559" y="477"/>
                  </a:lnTo>
                  <a:lnTo>
                    <a:pt x="559" y="481"/>
                  </a:lnTo>
                  <a:lnTo>
                    <a:pt x="538" y="498"/>
                  </a:lnTo>
                  <a:lnTo>
                    <a:pt x="513" y="502"/>
                  </a:lnTo>
                  <a:lnTo>
                    <a:pt x="509" y="507"/>
                  </a:lnTo>
                  <a:lnTo>
                    <a:pt x="503" y="502"/>
                  </a:lnTo>
                  <a:lnTo>
                    <a:pt x="500" y="509"/>
                  </a:lnTo>
                  <a:lnTo>
                    <a:pt x="496" y="505"/>
                  </a:lnTo>
                  <a:lnTo>
                    <a:pt x="494" y="511"/>
                  </a:lnTo>
                  <a:lnTo>
                    <a:pt x="463" y="523"/>
                  </a:lnTo>
                  <a:lnTo>
                    <a:pt x="459" y="534"/>
                  </a:lnTo>
                  <a:lnTo>
                    <a:pt x="455" y="534"/>
                  </a:lnTo>
                  <a:lnTo>
                    <a:pt x="454" y="519"/>
                  </a:lnTo>
                  <a:lnTo>
                    <a:pt x="438" y="517"/>
                  </a:lnTo>
                  <a:lnTo>
                    <a:pt x="433" y="519"/>
                  </a:lnTo>
                  <a:lnTo>
                    <a:pt x="417" y="513"/>
                  </a:lnTo>
                  <a:lnTo>
                    <a:pt x="413" y="502"/>
                  </a:lnTo>
                  <a:lnTo>
                    <a:pt x="400" y="496"/>
                  </a:lnTo>
                  <a:lnTo>
                    <a:pt x="369" y="503"/>
                  </a:lnTo>
                  <a:lnTo>
                    <a:pt x="362" y="502"/>
                  </a:lnTo>
                  <a:lnTo>
                    <a:pt x="360" y="505"/>
                  </a:lnTo>
                  <a:lnTo>
                    <a:pt x="352" y="503"/>
                  </a:lnTo>
                  <a:lnTo>
                    <a:pt x="352" y="521"/>
                  </a:lnTo>
                  <a:lnTo>
                    <a:pt x="346" y="523"/>
                  </a:lnTo>
                  <a:lnTo>
                    <a:pt x="346" y="517"/>
                  </a:lnTo>
                  <a:lnTo>
                    <a:pt x="333" y="517"/>
                  </a:lnTo>
                  <a:lnTo>
                    <a:pt x="323" y="509"/>
                  </a:lnTo>
                  <a:lnTo>
                    <a:pt x="323" y="498"/>
                  </a:lnTo>
                  <a:lnTo>
                    <a:pt x="318" y="494"/>
                  </a:lnTo>
                  <a:lnTo>
                    <a:pt x="316" y="482"/>
                  </a:lnTo>
                  <a:lnTo>
                    <a:pt x="300" y="488"/>
                  </a:lnTo>
                  <a:lnTo>
                    <a:pt x="314" y="448"/>
                  </a:lnTo>
                  <a:lnTo>
                    <a:pt x="308" y="429"/>
                  </a:lnTo>
                  <a:lnTo>
                    <a:pt x="298" y="427"/>
                  </a:lnTo>
                  <a:lnTo>
                    <a:pt x="277" y="408"/>
                  </a:lnTo>
                  <a:lnTo>
                    <a:pt x="262" y="412"/>
                  </a:lnTo>
                  <a:lnTo>
                    <a:pt x="228" y="431"/>
                  </a:lnTo>
                  <a:lnTo>
                    <a:pt x="205" y="425"/>
                  </a:lnTo>
                  <a:lnTo>
                    <a:pt x="191" y="439"/>
                  </a:lnTo>
                  <a:lnTo>
                    <a:pt x="187" y="427"/>
                  </a:lnTo>
                  <a:lnTo>
                    <a:pt x="180" y="431"/>
                  </a:lnTo>
                  <a:lnTo>
                    <a:pt x="153" y="431"/>
                  </a:lnTo>
                  <a:lnTo>
                    <a:pt x="134" y="418"/>
                  </a:lnTo>
                  <a:lnTo>
                    <a:pt x="130" y="412"/>
                  </a:lnTo>
                  <a:lnTo>
                    <a:pt x="122" y="412"/>
                  </a:lnTo>
                  <a:lnTo>
                    <a:pt x="109" y="398"/>
                  </a:lnTo>
                  <a:lnTo>
                    <a:pt x="92" y="397"/>
                  </a:lnTo>
                  <a:lnTo>
                    <a:pt x="67" y="387"/>
                  </a:lnTo>
                  <a:lnTo>
                    <a:pt x="59" y="368"/>
                  </a:lnTo>
                  <a:lnTo>
                    <a:pt x="61" y="362"/>
                  </a:lnTo>
                  <a:lnTo>
                    <a:pt x="72" y="362"/>
                  </a:lnTo>
                  <a:lnTo>
                    <a:pt x="67" y="345"/>
                  </a:lnTo>
                  <a:lnTo>
                    <a:pt x="78" y="330"/>
                  </a:lnTo>
                  <a:lnTo>
                    <a:pt x="84" y="318"/>
                  </a:lnTo>
                  <a:lnTo>
                    <a:pt x="78" y="320"/>
                  </a:lnTo>
                  <a:lnTo>
                    <a:pt x="70" y="311"/>
                  </a:lnTo>
                  <a:lnTo>
                    <a:pt x="49" y="318"/>
                  </a:lnTo>
                  <a:lnTo>
                    <a:pt x="30" y="313"/>
                  </a:lnTo>
                  <a:lnTo>
                    <a:pt x="25" y="299"/>
                  </a:lnTo>
                  <a:lnTo>
                    <a:pt x="11" y="295"/>
                  </a:lnTo>
                  <a:lnTo>
                    <a:pt x="9" y="292"/>
                  </a:lnTo>
                  <a:lnTo>
                    <a:pt x="13" y="292"/>
                  </a:lnTo>
                  <a:lnTo>
                    <a:pt x="13" y="290"/>
                  </a:lnTo>
                  <a:lnTo>
                    <a:pt x="13" y="272"/>
                  </a:lnTo>
                  <a:lnTo>
                    <a:pt x="2" y="272"/>
                  </a:lnTo>
                  <a:lnTo>
                    <a:pt x="0" y="267"/>
                  </a:lnTo>
                  <a:lnTo>
                    <a:pt x="3" y="248"/>
                  </a:lnTo>
                  <a:lnTo>
                    <a:pt x="13" y="240"/>
                  </a:lnTo>
                  <a:lnTo>
                    <a:pt x="36" y="240"/>
                  </a:lnTo>
                  <a:lnTo>
                    <a:pt x="40" y="232"/>
                  </a:lnTo>
                  <a:lnTo>
                    <a:pt x="53" y="230"/>
                  </a:lnTo>
                  <a:lnTo>
                    <a:pt x="78" y="215"/>
                  </a:lnTo>
                  <a:lnTo>
                    <a:pt x="88" y="194"/>
                  </a:lnTo>
                  <a:lnTo>
                    <a:pt x="80" y="167"/>
                  </a:lnTo>
                  <a:lnTo>
                    <a:pt x="84" y="162"/>
                  </a:lnTo>
                  <a:lnTo>
                    <a:pt x="107" y="158"/>
                  </a:lnTo>
                  <a:lnTo>
                    <a:pt x="116" y="124"/>
                  </a:lnTo>
                  <a:lnTo>
                    <a:pt x="141" y="129"/>
                  </a:lnTo>
                  <a:lnTo>
                    <a:pt x="149" y="125"/>
                  </a:lnTo>
                  <a:lnTo>
                    <a:pt x="153" y="101"/>
                  </a:lnTo>
                  <a:lnTo>
                    <a:pt x="162" y="9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28" name=""/>
            <p:cNvSpPr/>
            <p:nvPr/>
          </p:nvSpPr>
          <p:spPr>
            <a:xfrm>
              <a:off x="5973840" y="3951360"/>
              <a:ext cx="522360" cy="606240"/>
            </a:xfrm>
            <a:custGeom>
              <a:avLst/>
              <a:gdLst/>
              <a:ahLst/>
              <a:rect l="l" t="t" r="r" b="b"/>
              <a:pathLst>
                <a:path w="370" h="382">
                  <a:moveTo>
                    <a:pt x="333" y="101"/>
                  </a:moveTo>
                  <a:lnTo>
                    <a:pt x="348" y="97"/>
                  </a:lnTo>
                  <a:lnTo>
                    <a:pt x="369" y="116"/>
                  </a:lnTo>
                  <a:lnTo>
                    <a:pt x="364" y="129"/>
                  </a:lnTo>
                  <a:lnTo>
                    <a:pt x="352" y="129"/>
                  </a:lnTo>
                  <a:lnTo>
                    <a:pt x="343" y="139"/>
                  </a:lnTo>
                  <a:lnTo>
                    <a:pt x="329" y="173"/>
                  </a:lnTo>
                  <a:lnTo>
                    <a:pt x="318" y="177"/>
                  </a:lnTo>
                  <a:lnTo>
                    <a:pt x="314" y="196"/>
                  </a:lnTo>
                  <a:lnTo>
                    <a:pt x="310" y="200"/>
                  </a:lnTo>
                  <a:lnTo>
                    <a:pt x="308" y="202"/>
                  </a:lnTo>
                  <a:lnTo>
                    <a:pt x="304" y="179"/>
                  </a:lnTo>
                  <a:lnTo>
                    <a:pt x="300" y="177"/>
                  </a:lnTo>
                  <a:lnTo>
                    <a:pt x="297" y="185"/>
                  </a:lnTo>
                  <a:lnTo>
                    <a:pt x="289" y="177"/>
                  </a:lnTo>
                  <a:lnTo>
                    <a:pt x="289" y="171"/>
                  </a:lnTo>
                  <a:lnTo>
                    <a:pt x="304" y="160"/>
                  </a:lnTo>
                  <a:lnTo>
                    <a:pt x="276" y="156"/>
                  </a:lnTo>
                  <a:lnTo>
                    <a:pt x="270" y="143"/>
                  </a:lnTo>
                  <a:lnTo>
                    <a:pt x="262" y="141"/>
                  </a:lnTo>
                  <a:lnTo>
                    <a:pt x="258" y="145"/>
                  </a:lnTo>
                  <a:lnTo>
                    <a:pt x="256" y="141"/>
                  </a:lnTo>
                  <a:lnTo>
                    <a:pt x="253" y="145"/>
                  </a:lnTo>
                  <a:lnTo>
                    <a:pt x="253" y="152"/>
                  </a:lnTo>
                  <a:lnTo>
                    <a:pt x="256" y="152"/>
                  </a:lnTo>
                  <a:lnTo>
                    <a:pt x="249" y="164"/>
                  </a:lnTo>
                  <a:lnTo>
                    <a:pt x="256" y="168"/>
                  </a:lnTo>
                  <a:lnTo>
                    <a:pt x="262" y="206"/>
                  </a:lnTo>
                  <a:lnTo>
                    <a:pt x="255" y="208"/>
                  </a:lnTo>
                  <a:lnTo>
                    <a:pt x="253" y="200"/>
                  </a:lnTo>
                  <a:lnTo>
                    <a:pt x="239" y="208"/>
                  </a:lnTo>
                  <a:lnTo>
                    <a:pt x="230" y="229"/>
                  </a:lnTo>
                  <a:lnTo>
                    <a:pt x="214" y="236"/>
                  </a:lnTo>
                  <a:lnTo>
                    <a:pt x="180" y="267"/>
                  </a:lnTo>
                  <a:lnTo>
                    <a:pt x="174" y="275"/>
                  </a:lnTo>
                  <a:lnTo>
                    <a:pt x="164" y="276"/>
                  </a:lnTo>
                  <a:lnTo>
                    <a:pt x="163" y="282"/>
                  </a:lnTo>
                  <a:lnTo>
                    <a:pt x="155" y="282"/>
                  </a:lnTo>
                  <a:lnTo>
                    <a:pt x="151" y="294"/>
                  </a:lnTo>
                  <a:lnTo>
                    <a:pt x="155" y="315"/>
                  </a:lnTo>
                  <a:lnTo>
                    <a:pt x="147" y="334"/>
                  </a:lnTo>
                  <a:lnTo>
                    <a:pt x="147" y="353"/>
                  </a:lnTo>
                  <a:lnTo>
                    <a:pt x="141" y="353"/>
                  </a:lnTo>
                  <a:lnTo>
                    <a:pt x="138" y="366"/>
                  </a:lnTo>
                  <a:lnTo>
                    <a:pt x="126" y="370"/>
                  </a:lnTo>
                  <a:lnTo>
                    <a:pt x="119" y="381"/>
                  </a:lnTo>
                  <a:lnTo>
                    <a:pt x="105" y="368"/>
                  </a:lnTo>
                  <a:lnTo>
                    <a:pt x="80" y="299"/>
                  </a:lnTo>
                  <a:lnTo>
                    <a:pt x="67" y="275"/>
                  </a:lnTo>
                  <a:lnTo>
                    <a:pt x="57" y="231"/>
                  </a:lnTo>
                  <a:lnTo>
                    <a:pt x="57" y="198"/>
                  </a:lnTo>
                  <a:lnTo>
                    <a:pt x="53" y="196"/>
                  </a:lnTo>
                  <a:lnTo>
                    <a:pt x="44" y="215"/>
                  </a:lnTo>
                  <a:lnTo>
                    <a:pt x="30" y="217"/>
                  </a:lnTo>
                  <a:lnTo>
                    <a:pt x="11" y="196"/>
                  </a:lnTo>
                  <a:lnTo>
                    <a:pt x="27" y="194"/>
                  </a:lnTo>
                  <a:lnTo>
                    <a:pt x="28" y="189"/>
                  </a:lnTo>
                  <a:lnTo>
                    <a:pt x="13" y="191"/>
                  </a:lnTo>
                  <a:lnTo>
                    <a:pt x="0" y="177"/>
                  </a:lnTo>
                  <a:lnTo>
                    <a:pt x="9" y="170"/>
                  </a:lnTo>
                  <a:lnTo>
                    <a:pt x="34" y="170"/>
                  </a:lnTo>
                  <a:lnTo>
                    <a:pt x="36" y="162"/>
                  </a:lnTo>
                  <a:lnTo>
                    <a:pt x="32" y="150"/>
                  </a:lnTo>
                  <a:lnTo>
                    <a:pt x="25" y="147"/>
                  </a:lnTo>
                  <a:lnTo>
                    <a:pt x="25" y="137"/>
                  </a:lnTo>
                  <a:lnTo>
                    <a:pt x="19" y="137"/>
                  </a:lnTo>
                  <a:lnTo>
                    <a:pt x="21" y="129"/>
                  </a:lnTo>
                  <a:lnTo>
                    <a:pt x="28" y="120"/>
                  </a:lnTo>
                  <a:lnTo>
                    <a:pt x="34" y="122"/>
                  </a:lnTo>
                  <a:lnTo>
                    <a:pt x="46" y="118"/>
                  </a:lnTo>
                  <a:lnTo>
                    <a:pt x="84" y="72"/>
                  </a:lnTo>
                  <a:lnTo>
                    <a:pt x="82" y="61"/>
                  </a:lnTo>
                  <a:lnTo>
                    <a:pt x="90" y="59"/>
                  </a:lnTo>
                  <a:lnTo>
                    <a:pt x="90" y="55"/>
                  </a:lnTo>
                  <a:lnTo>
                    <a:pt x="76" y="44"/>
                  </a:lnTo>
                  <a:lnTo>
                    <a:pt x="76" y="28"/>
                  </a:lnTo>
                  <a:lnTo>
                    <a:pt x="73" y="23"/>
                  </a:lnTo>
                  <a:lnTo>
                    <a:pt x="78" y="17"/>
                  </a:lnTo>
                  <a:lnTo>
                    <a:pt x="96" y="23"/>
                  </a:lnTo>
                  <a:lnTo>
                    <a:pt x="111" y="17"/>
                  </a:lnTo>
                  <a:lnTo>
                    <a:pt x="120" y="7"/>
                  </a:lnTo>
                  <a:lnTo>
                    <a:pt x="141" y="0"/>
                  </a:lnTo>
                  <a:lnTo>
                    <a:pt x="149" y="9"/>
                  </a:lnTo>
                  <a:lnTo>
                    <a:pt x="155" y="7"/>
                  </a:lnTo>
                  <a:lnTo>
                    <a:pt x="149" y="19"/>
                  </a:lnTo>
                  <a:lnTo>
                    <a:pt x="138" y="34"/>
                  </a:lnTo>
                  <a:lnTo>
                    <a:pt x="143" y="51"/>
                  </a:lnTo>
                  <a:lnTo>
                    <a:pt x="132" y="51"/>
                  </a:lnTo>
                  <a:lnTo>
                    <a:pt x="130" y="57"/>
                  </a:lnTo>
                  <a:lnTo>
                    <a:pt x="138" y="76"/>
                  </a:lnTo>
                  <a:lnTo>
                    <a:pt x="163" y="86"/>
                  </a:lnTo>
                  <a:lnTo>
                    <a:pt x="151" y="107"/>
                  </a:lnTo>
                  <a:lnTo>
                    <a:pt x="172" y="120"/>
                  </a:lnTo>
                  <a:lnTo>
                    <a:pt x="239" y="139"/>
                  </a:lnTo>
                  <a:lnTo>
                    <a:pt x="251" y="141"/>
                  </a:lnTo>
                  <a:lnTo>
                    <a:pt x="251" y="129"/>
                  </a:lnTo>
                  <a:lnTo>
                    <a:pt x="251" y="120"/>
                  </a:lnTo>
                  <a:lnTo>
                    <a:pt x="258" y="116"/>
                  </a:lnTo>
                  <a:lnTo>
                    <a:pt x="262" y="128"/>
                  </a:lnTo>
                  <a:lnTo>
                    <a:pt x="260" y="131"/>
                  </a:lnTo>
                  <a:lnTo>
                    <a:pt x="266" y="135"/>
                  </a:lnTo>
                  <a:lnTo>
                    <a:pt x="297" y="133"/>
                  </a:lnTo>
                  <a:lnTo>
                    <a:pt x="302" y="129"/>
                  </a:lnTo>
                  <a:lnTo>
                    <a:pt x="299" y="120"/>
                  </a:lnTo>
                  <a:lnTo>
                    <a:pt x="333" y="10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29" name=""/>
            <p:cNvSpPr/>
            <p:nvPr/>
          </p:nvSpPr>
          <p:spPr>
            <a:xfrm>
              <a:off x="5973840" y="3951360"/>
              <a:ext cx="522360" cy="606240"/>
            </a:xfrm>
            <a:custGeom>
              <a:avLst/>
              <a:gdLst/>
              <a:ahLst/>
              <a:rect l="l" t="t" r="r" b="b"/>
              <a:pathLst>
                <a:path w="370" h="382">
                  <a:moveTo>
                    <a:pt x="333" y="101"/>
                  </a:moveTo>
                  <a:lnTo>
                    <a:pt x="348" y="97"/>
                  </a:lnTo>
                  <a:lnTo>
                    <a:pt x="369" y="116"/>
                  </a:lnTo>
                  <a:lnTo>
                    <a:pt x="364" y="129"/>
                  </a:lnTo>
                  <a:lnTo>
                    <a:pt x="352" y="129"/>
                  </a:lnTo>
                  <a:lnTo>
                    <a:pt x="343" y="139"/>
                  </a:lnTo>
                  <a:lnTo>
                    <a:pt x="329" y="173"/>
                  </a:lnTo>
                  <a:lnTo>
                    <a:pt x="318" y="177"/>
                  </a:lnTo>
                  <a:lnTo>
                    <a:pt x="314" y="196"/>
                  </a:lnTo>
                  <a:lnTo>
                    <a:pt x="310" y="200"/>
                  </a:lnTo>
                  <a:lnTo>
                    <a:pt x="308" y="202"/>
                  </a:lnTo>
                  <a:lnTo>
                    <a:pt x="304" y="179"/>
                  </a:lnTo>
                  <a:lnTo>
                    <a:pt x="300" y="177"/>
                  </a:lnTo>
                  <a:lnTo>
                    <a:pt x="297" y="185"/>
                  </a:lnTo>
                  <a:lnTo>
                    <a:pt x="289" y="177"/>
                  </a:lnTo>
                  <a:lnTo>
                    <a:pt x="289" y="171"/>
                  </a:lnTo>
                  <a:lnTo>
                    <a:pt x="304" y="160"/>
                  </a:lnTo>
                  <a:lnTo>
                    <a:pt x="276" y="156"/>
                  </a:lnTo>
                  <a:lnTo>
                    <a:pt x="270" y="143"/>
                  </a:lnTo>
                  <a:lnTo>
                    <a:pt x="262" y="141"/>
                  </a:lnTo>
                  <a:lnTo>
                    <a:pt x="258" y="145"/>
                  </a:lnTo>
                  <a:lnTo>
                    <a:pt x="256" y="141"/>
                  </a:lnTo>
                  <a:lnTo>
                    <a:pt x="253" y="145"/>
                  </a:lnTo>
                  <a:lnTo>
                    <a:pt x="253" y="152"/>
                  </a:lnTo>
                  <a:lnTo>
                    <a:pt x="256" y="152"/>
                  </a:lnTo>
                  <a:lnTo>
                    <a:pt x="249" y="164"/>
                  </a:lnTo>
                  <a:lnTo>
                    <a:pt x="256" y="168"/>
                  </a:lnTo>
                  <a:lnTo>
                    <a:pt x="262" y="206"/>
                  </a:lnTo>
                  <a:lnTo>
                    <a:pt x="255" y="208"/>
                  </a:lnTo>
                  <a:lnTo>
                    <a:pt x="253" y="200"/>
                  </a:lnTo>
                  <a:lnTo>
                    <a:pt x="239" y="208"/>
                  </a:lnTo>
                  <a:lnTo>
                    <a:pt x="230" y="229"/>
                  </a:lnTo>
                  <a:lnTo>
                    <a:pt x="214" y="236"/>
                  </a:lnTo>
                  <a:lnTo>
                    <a:pt x="180" y="267"/>
                  </a:lnTo>
                  <a:lnTo>
                    <a:pt x="174" y="275"/>
                  </a:lnTo>
                  <a:lnTo>
                    <a:pt x="164" y="276"/>
                  </a:lnTo>
                  <a:lnTo>
                    <a:pt x="163" y="282"/>
                  </a:lnTo>
                  <a:lnTo>
                    <a:pt x="155" y="282"/>
                  </a:lnTo>
                  <a:lnTo>
                    <a:pt x="151" y="294"/>
                  </a:lnTo>
                  <a:lnTo>
                    <a:pt x="155" y="315"/>
                  </a:lnTo>
                  <a:lnTo>
                    <a:pt x="147" y="334"/>
                  </a:lnTo>
                  <a:lnTo>
                    <a:pt x="147" y="353"/>
                  </a:lnTo>
                  <a:lnTo>
                    <a:pt x="141" y="353"/>
                  </a:lnTo>
                  <a:lnTo>
                    <a:pt x="138" y="366"/>
                  </a:lnTo>
                  <a:lnTo>
                    <a:pt x="126" y="370"/>
                  </a:lnTo>
                  <a:lnTo>
                    <a:pt x="119" y="381"/>
                  </a:lnTo>
                  <a:lnTo>
                    <a:pt x="105" y="368"/>
                  </a:lnTo>
                  <a:lnTo>
                    <a:pt x="80" y="299"/>
                  </a:lnTo>
                  <a:lnTo>
                    <a:pt x="67" y="275"/>
                  </a:lnTo>
                  <a:lnTo>
                    <a:pt x="57" y="231"/>
                  </a:lnTo>
                  <a:lnTo>
                    <a:pt x="57" y="198"/>
                  </a:lnTo>
                  <a:lnTo>
                    <a:pt x="53" y="196"/>
                  </a:lnTo>
                  <a:lnTo>
                    <a:pt x="44" y="215"/>
                  </a:lnTo>
                  <a:lnTo>
                    <a:pt x="30" y="217"/>
                  </a:lnTo>
                  <a:lnTo>
                    <a:pt x="11" y="196"/>
                  </a:lnTo>
                  <a:lnTo>
                    <a:pt x="27" y="194"/>
                  </a:lnTo>
                  <a:lnTo>
                    <a:pt x="28" y="189"/>
                  </a:lnTo>
                  <a:lnTo>
                    <a:pt x="13" y="191"/>
                  </a:lnTo>
                  <a:lnTo>
                    <a:pt x="0" y="177"/>
                  </a:lnTo>
                  <a:lnTo>
                    <a:pt x="9" y="170"/>
                  </a:lnTo>
                  <a:lnTo>
                    <a:pt x="34" y="170"/>
                  </a:lnTo>
                  <a:lnTo>
                    <a:pt x="36" y="162"/>
                  </a:lnTo>
                  <a:lnTo>
                    <a:pt x="32" y="150"/>
                  </a:lnTo>
                  <a:lnTo>
                    <a:pt x="25" y="147"/>
                  </a:lnTo>
                  <a:lnTo>
                    <a:pt x="25" y="137"/>
                  </a:lnTo>
                  <a:lnTo>
                    <a:pt x="19" y="137"/>
                  </a:lnTo>
                  <a:lnTo>
                    <a:pt x="21" y="129"/>
                  </a:lnTo>
                  <a:lnTo>
                    <a:pt x="28" y="120"/>
                  </a:lnTo>
                  <a:lnTo>
                    <a:pt x="34" y="122"/>
                  </a:lnTo>
                  <a:lnTo>
                    <a:pt x="46" y="118"/>
                  </a:lnTo>
                  <a:lnTo>
                    <a:pt x="84" y="72"/>
                  </a:lnTo>
                  <a:lnTo>
                    <a:pt x="82" y="61"/>
                  </a:lnTo>
                  <a:lnTo>
                    <a:pt x="90" y="59"/>
                  </a:lnTo>
                  <a:lnTo>
                    <a:pt x="90" y="55"/>
                  </a:lnTo>
                  <a:lnTo>
                    <a:pt x="76" y="44"/>
                  </a:lnTo>
                  <a:lnTo>
                    <a:pt x="76" y="28"/>
                  </a:lnTo>
                  <a:lnTo>
                    <a:pt x="73" y="23"/>
                  </a:lnTo>
                  <a:lnTo>
                    <a:pt x="78" y="17"/>
                  </a:lnTo>
                  <a:lnTo>
                    <a:pt x="96" y="23"/>
                  </a:lnTo>
                  <a:lnTo>
                    <a:pt x="111" y="17"/>
                  </a:lnTo>
                  <a:lnTo>
                    <a:pt x="120" y="7"/>
                  </a:lnTo>
                  <a:lnTo>
                    <a:pt x="141" y="0"/>
                  </a:lnTo>
                  <a:lnTo>
                    <a:pt x="149" y="9"/>
                  </a:lnTo>
                  <a:lnTo>
                    <a:pt x="155" y="7"/>
                  </a:lnTo>
                  <a:lnTo>
                    <a:pt x="149" y="19"/>
                  </a:lnTo>
                  <a:lnTo>
                    <a:pt x="138" y="34"/>
                  </a:lnTo>
                  <a:lnTo>
                    <a:pt x="143" y="51"/>
                  </a:lnTo>
                  <a:lnTo>
                    <a:pt x="132" y="51"/>
                  </a:lnTo>
                  <a:lnTo>
                    <a:pt x="130" y="57"/>
                  </a:lnTo>
                  <a:lnTo>
                    <a:pt x="138" y="76"/>
                  </a:lnTo>
                  <a:lnTo>
                    <a:pt x="163" y="86"/>
                  </a:lnTo>
                  <a:lnTo>
                    <a:pt x="151" y="107"/>
                  </a:lnTo>
                  <a:lnTo>
                    <a:pt x="172" y="120"/>
                  </a:lnTo>
                  <a:lnTo>
                    <a:pt x="239" y="139"/>
                  </a:lnTo>
                  <a:lnTo>
                    <a:pt x="251" y="141"/>
                  </a:lnTo>
                  <a:lnTo>
                    <a:pt x="251" y="129"/>
                  </a:lnTo>
                  <a:lnTo>
                    <a:pt x="251" y="120"/>
                  </a:lnTo>
                  <a:lnTo>
                    <a:pt x="258" y="116"/>
                  </a:lnTo>
                  <a:lnTo>
                    <a:pt x="262" y="128"/>
                  </a:lnTo>
                  <a:lnTo>
                    <a:pt x="260" y="131"/>
                  </a:lnTo>
                  <a:lnTo>
                    <a:pt x="266" y="135"/>
                  </a:lnTo>
                  <a:lnTo>
                    <a:pt x="297" y="133"/>
                  </a:lnTo>
                  <a:lnTo>
                    <a:pt x="302" y="129"/>
                  </a:lnTo>
                  <a:lnTo>
                    <a:pt x="299" y="120"/>
                  </a:lnTo>
                  <a:lnTo>
                    <a:pt x="333" y="10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0" name=""/>
            <p:cNvSpPr/>
            <p:nvPr/>
          </p:nvSpPr>
          <p:spPr>
            <a:xfrm>
              <a:off x="3419640" y="5068800"/>
              <a:ext cx="149400" cy="919080"/>
            </a:xfrm>
            <a:custGeom>
              <a:avLst/>
              <a:gdLst/>
              <a:ahLst/>
              <a:rect l="l" t="t" r="r" b="b"/>
              <a:pathLst>
                <a:path w="106" h="579">
                  <a:moveTo>
                    <a:pt x="63" y="8"/>
                  </a:moveTo>
                  <a:lnTo>
                    <a:pt x="74" y="0"/>
                  </a:lnTo>
                  <a:lnTo>
                    <a:pt x="88" y="21"/>
                  </a:lnTo>
                  <a:lnTo>
                    <a:pt x="84" y="34"/>
                  </a:lnTo>
                  <a:lnTo>
                    <a:pt x="95" y="71"/>
                  </a:lnTo>
                  <a:lnTo>
                    <a:pt x="105" y="71"/>
                  </a:lnTo>
                  <a:lnTo>
                    <a:pt x="103" y="88"/>
                  </a:lnTo>
                  <a:lnTo>
                    <a:pt x="90" y="94"/>
                  </a:lnTo>
                  <a:lnTo>
                    <a:pt x="92" y="122"/>
                  </a:lnTo>
                  <a:lnTo>
                    <a:pt x="74" y="145"/>
                  </a:lnTo>
                  <a:lnTo>
                    <a:pt x="63" y="189"/>
                  </a:lnTo>
                  <a:lnTo>
                    <a:pt x="72" y="227"/>
                  </a:lnTo>
                  <a:lnTo>
                    <a:pt x="63" y="248"/>
                  </a:lnTo>
                  <a:lnTo>
                    <a:pt x="63" y="261"/>
                  </a:lnTo>
                  <a:lnTo>
                    <a:pt x="55" y="271"/>
                  </a:lnTo>
                  <a:lnTo>
                    <a:pt x="57" y="300"/>
                  </a:lnTo>
                  <a:lnTo>
                    <a:pt x="49" y="321"/>
                  </a:lnTo>
                  <a:lnTo>
                    <a:pt x="48" y="355"/>
                  </a:lnTo>
                  <a:lnTo>
                    <a:pt x="44" y="365"/>
                  </a:lnTo>
                  <a:lnTo>
                    <a:pt x="46" y="397"/>
                  </a:lnTo>
                  <a:lnTo>
                    <a:pt x="51" y="399"/>
                  </a:lnTo>
                  <a:lnTo>
                    <a:pt x="53" y="405"/>
                  </a:lnTo>
                  <a:lnTo>
                    <a:pt x="48" y="405"/>
                  </a:lnTo>
                  <a:lnTo>
                    <a:pt x="51" y="408"/>
                  </a:lnTo>
                  <a:lnTo>
                    <a:pt x="49" y="437"/>
                  </a:lnTo>
                  <a:lnTo>
                    <a:pt x="40" y="456"/>
                  </a:lnTo>
                  <a:lnTo>
                    <a:pt x="40" y="468"/>
                  </a:lnTo>
                  <a:lnTo>
                    <a:pt x="28" y="496"/>
                  </a:lnTo>
                  <a:lnTo>
                    <a:pt x="26" y="510"/>
                  </a:lnTo>
                  <a:lnTo>
                    <a:pt x="28" y="515"/>
                  </a:lnTo>
                  <a:lnTo>
                    <a:pt x="40" y="513"/>
                  </a:lnTo>
                  <a:lnTo>
                    <a:pt x="42" y="533"/>
                  </a:lnTo>
                  <a:lnTo>
                    <a:pt x="46" y="542"/>
                  </a:lnTo>
                  <a:lnTo>
                    <a:pt x="72" y="542"/>
                  </a:lnTo>
                  <a:lnTo>
                    <a:pt x="90" y="546"/>
                  </a:lnTo>
                  <a:lnTo>
                    <a:pt x="76" y="546"/>
                  </a:lnTo>
                  <a:lnTo>
                    <a:pt x="76" y="550"/>
                  </a:lnTo>
                  <a:lnTo>
                    <a:pt x="61" y="555"/>
                  </a:lnTo>
                  <a:lnTo>
                    <a:pt x="59" y="576"/>
                  </a:lnTo>
                  <a:lnTo>
                    <a:pt x="55" y="578"/>
                  </a:lnTo>
                  <a:lnTo>
                    <a:pt x="42" y="571"/>
                  </a:lnTo>
                  <a:lnTo>
                    <a:pt x="53" y="565"/>
                  </a:lnTo>
                  <a:lnTo>
                    <a:pt x="57" y="557"/>
                  </a:lnTo>
                  <a:lnTo>
                    <a:pt x="51" y="555"/>
                  </a:lnTo>
                  <a:lnTo>
                    <a:pt x="38" y="571"/>
                  </a:lnTo>
                  <a:lnTo>
                    <a:pt x="26" y="559"/>
                  </a:lnTo>
                  <a:lnTo>
                    <a:pt x="26" y="554"/>
                  </a:lnTo>
                  <a:lnTo>
                    <a:pt x="21" y="552"/>
                  </a:lnTo>
                  <a:lnTo>
                    <a:pt x="17" y="544"/>
                  </a:lnTo>
                  <a:lnTo>
                    <a:pt x="13" y="550"/>
                  </a:lnTo>
                  <a:lnTo>
                    <a:pt x="7" y="546"/>
                  </a:lnTo>
                  <a:lnTo>
                    <a:pt x="7" y="536"/>
                  </a:lnTo>
                  <a:lnTo>
                    <a:pt x="15" y="536"/>
                  </a:lnTo>
                  <a:lnTo>
                    <a:pt x="17" y="531"/>
                  </a:lnTo>
                  <a:lnTo>
                    <a:pt x="15" y="519"/>
                  </a:lnTo>
                  <a:lnTo>
                    <a:pt x="13" y="527"/>
                  </a:lnTo>
                  <a:lnTo>
                    <a:pt x="3" y="531"/>
                  </a:lnTo>
                  <a:lnTo>
                    <a:pt x="9" y="513"/>
                  </a:lnTo>
                  <a:lnTo>
                    <a:pt x="13" y="515"/>
                  </a:lnTo>
                  <a:lnTo>
                    <a:pt x="13" y="500"/>
                  </a:lnTo>
                  <a:lnTo>
                    <a:pt x="3" y="515"/>
                  </a:lnTo>
                  <a:lnTo>
                    <a:pt x="7" y="498"/>
                  </a:lnTo>
                  <a:lnTo>
                    <a:pt x="2" y="496"/>
                  </a:lnTo>
                  <a:lnTo>
                    <a:pt x="0" y="485"/>
                  </a:lnTo>
                  <a:lnTo>
                    <a:pt x="3" y="460"/>
                  </a:lnTo>
                  <a:lnTo>
                    <a:pt x="7" y="458"/>
                  </a:lnTo>
                  <a:lnTo>
                    <a:pt x="13" y="468"/>
                  </a:lnTo>
                  <a:lnTo>
                    <a:pt x="21" y="441"/>
                  </a:lnTo>
                  <a:lnTo>
                    <a:pt x="7" y="437"/>
                  </a:lnTo>
                  <a:lnTo>
                    <a:pt x="2" y="443"/>
                  </a:lnTo>
                  <a:lnTo>
                    <a:pt x="2" y="435"/>
                  </a:lnTo>
                  <a:lnTo>
                    <a:pt x="9" y="429"/>
                  </a:lnTo>
                  <a:lnTo>
                    <a:pt x="7" y="424"/>
                  </a:lnTo>
                  <a:lnTo>
                    <a:pt x="13" y="422"/>
                  </a:lnTo>
                  <a:lnTo>
                    <a:pt x="13" y="401"/>
                  </a:lnTo>
                  <a:lnTo>
                    <a:pt x="23" y="387"/>
                  </a:lnTo>
                  <a:lnTo>
                    <a:pt x="26" y="393"/>
                  </a:lnTo>
                  <a:lnTo>
                    <a:pt x="23" y="407"/>
                  </a:lnTo>
                  <a:lnTo>
                    <a:pt x="26" y="416"/>
                  </a:lnTo>
                  <a:lnTo>
                    <a:pt x="38" y="359"/>
                  </a:lnTo>
                  <a:lnTo>
                    <a:pt x="36" y="355"/>
                  </a:lnTo>
                  <a:lnTo>
                    <a:pt x="38" y="349"/>
                  </a:lnTo>
                  <a:lnTo>
                    <a:pt x="32" y="347"/>
                  </a:lnTo>
                  <a:lnTo>
                    <a:pt x="30" y="353"/>
                  </a:lnTo>
                  <a:lnTo>
                    <a:pt x="23" y="345"/>
                  </a:lnTo>
                  <a:lnTo>
                    <a:pt x="25" y="323"/>
                  </a:lnTo>
                  <a:lnTo>
                    <a:pt x="30" y="315"/>
                  </a:lnTo>
                  <a:lnTo>
                    <a:pt x="25" y="286"/>
                  </a:lnTo>
                  <a:lnTo>
                    <a:pt x="26" y="277"/>
                  </a:lnTo>
                  <a:lnTo>
                    <a:pt x="30" y="277"/>
                  </a:lnTo>
                  <a:lnTo>
                    <a:pt x="53" y="206"/>
                  </a:lnTo>
                  <a:lnTo>
                    <a:pt x="49" y="179"/>
                  </a:lnTo>
                  <a:lnTo>
                    <a:pt x="55" y="170"/>
                  </a:lnTo>
                  <a:lnTo>
                    <a:pt x="51" y="155"/>
                  </a:lnTo>
                  <a:lnTo>
                    <a:pt x="63" y="118"/>
                  </a:lnTo>
                  <a:lnTo>
                    <a:pt x="63" y="73"/>
                  </a:lnTo>
                  <a:lnTo>
                    <a:pt x="69" y="52"/>
                  </a:lnTo>
                  <a:lnTo>
                    <a:pt x="63" y="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1" name=""/>
            <p:cNvSpPr/>
            <p:nvPr/>
          </p:nvSpPr>
          <p:spPr>
            <a:xfrm>
              <a:off x="3419640" y="5068800"/>
              <a:ext cx="149400" cy="919080"/>
            </a:xfrm>
            <a:custGeom>
              <a:avLst/>
              <a:gdLst/>
              <a:ahLst/>
              <a:rect l="l" t="t" r="r" b="b"/>
              <a:pathLst>
                <a:path w="106" h="579">
                  <a:moveTo>
                    <a:pt x="63" y="8"/>
                  </a:moveTo>
                  <a:lnTo>
                    <a:pt x="74" y="0"/>
                  </a:lnTo>
                  <a:lnTo>
                    <a:pt x="88" y="21"/>
                  </a:lnTo>
                  <a:lnTo>
                    <a:pt x="84" y="34"/>
                  </a:lnTo>
                  <a:lnTo>
                    <a:pt x="95" y="71"/>
                  </a:lnTo>
                  <a:lnTo>
                    <a:pt x="105" y="71"/>
                  </a:lnTo>
                  <a:lnTo>
                    <a:pt x="103" y="88"/>
                  </a:lnTo>
                  <a:lnTo>
                    <a:pt x="90" y="94"/>
                  </a:lnTo>
                  <a:lnTo>
                    <a:pt x="92" y="122"/>
                  </a:lnTo>
                  <a:lnTo>
                    <a:pt x="74" y="145"/>
                  </a:lnTo>
                  <a:lnTo>
                    <a:pt x="63" y="189"/>
                  </a:lnTo>
                  <a:lnTo>
                    <a:pt x="72" y="227"/>
                  </a:lnTo>
                  <a:lnTo>
                    <a:pt x="63" y="248"/>
                  </a:lnTo>
                  <a:lnTo>
                    <a:pt x="63" y="261"/>
                  </a:lnTo>
                  <a:lnTo>
                    <a:pt x="55" y="271"/>
                  </a:lnTo>
                  <a:lnTo>
                    <a:pt x="57" y="300"/>
                  </a:lnTo>
                  <a:lnTo>
                    <a:pt x="49" y="321"/>
                  </a:lnTo>
                  <a:lnTo>
                    <a:pt x="48" y="355"/>
                  </a:lnTo>
                  <a:lnTo>
                    <a:pt x="44" y="365"/>
                  </a:lnTo>
                  <a:lnTo>
                    <a:pt x="46" y="397"/>
                  </a:lnTo>
                  <a:lnTo>
                    <a:pt x="51" y="399"/>
                  </a:lnTo>
                  <a:lnTo>
                    <a:pt x="53" y="405"/>
                  </a:lnTo>
                  <a:lnTo>
                    <a:pt x="48" y="405"/>
                  </a:lnTo>
                  <a:lnTo>
                    <a:pt x="51" y="408"/>
                  </a:lnTo>
                  <a:lnTo>
                    <a:pt x="49" y="437"/>
                  </a:lnTo>
                  <a:lnTo>
                    <a:pt x="40" y="456"/>
                  </a:lnTo>
                  <a:lnTo>
                    <a:pt x="40" y="468"/>
                  </a:lnTo>
                  <a:lnTo>
                    <a:pt x="28" y="496"/>
                  </a:lnTo>
                  <a:lnTo>
                    <a:pt x="26" y="510"/>
                  </a:lnTo>
                  <a:lnTo>
                    <a:pt x="28" y="515"/>
                  </a:lnTo>
                  <a:lnTo>
                    <a:pt x="40" y="513"/>
                  </a:lnTo>
                  <a:lnTo>
                    <a:pt x="42" y="533"/>
                  </a:lnTo>
                  <a:lnTo>
                    <a:pt x="46" y="542"/>
                  </a:lnTo>
                  <a:lnTo>
                    <a:pt x="72" y="542"/>
                  </a:lnTo>
                  <a:lnTo>
                    <a:pt x="90" y="546"/>
                  </a:lnTo>
                  <a:lnTo>
                    <a:pt x="76" y="546"/>
                  </a:lnTo>
                  <a:lnTo>
                    <a:pt x="76" y="550"/>
                  </a:lnTo>
                  <a:lnTo>
                    <a:pt x="61" y="555"/>
                  </a:lnTo>
                  <a:lnTo>
                    <a:pt x="59" y="576"/>
                  </a:lnTo>
                  <a:lnTo>
                    <a:pt x="55" y="578"/>
                  </a:lnTo>
                  <a:lnTo>
                    <a:pt x="42" y="571"/>
                  </a:lnTo>
                  <a:lnTo>
                    <a:pt x="53" y="565"/>
                  </a:lnTo>
                  <a:lnTo>
                    <a:pt x="57" y="557"/>
                  </a:lnTo>
                  <a:lnTo>
                    <a:pt x="51" y="555"/>
                  </a:lnTo>
                  <a:lnTo>
                    <a:pt x="38" y="571"/>
                  </a:lnTo>
                  <a:lnTo>
                    <a:pt x="26" y="559"/>
                  </a:lnTo>
                  <a:lnTo>
                    <a:pt x="26" y="554"/>
                  </a:lnTo>
                  <a:lnTo>
                    <a:pt x="21" y="552"/>
                  </a:lnTo>
                  <a:lnTo>
                    <a:pt x="17" y="544"/>
                  </a:lnTo>
                  <a:lnTo>
                    <a:pt x="13" y="550"/>
                  </a:lnTo>
                  <a:lnTo>
                    <a:pt x="7" y="546"/>
                  </a:lnTo>
                  <a:lnTo>
                    <a:pt x="7" y="536"/>
                  </a:lnTo>
                  <a:lnTo>
                    <a:pt x="15" y="536"/>
                  </a:lnTo>
                  <a:lnTo>
                    <a:pt x="17" y="531"/>
                  </a:lnTo>
                  <a:lnTo>
                    <a:pt x="15" y="519"/>
                  </a:lnTo>
                  <a:lnTo>
                    <a:pt x="13" y="527"/>
                  </a:lnTo>
                  <a:lnTo>
                    <a:pt x="3" y="531"/>
                  </a:lnTo>
                  <a:lnTo>
                    <a:pt x="9" y="513"/>
                  </a:lnTo>
                  <a:lnTo>
                    <a:pt x="13" y="515"/>
                  </a:lnTo>
                  <a:lnTo>
                    <a:pt x="13" y="500"/>
                  </a:lnTo>
                  <a:lnTo>
                    <a:pt x="3" y="515"/>
                  </a:lnTo>
                  <a:lnTo>
                    <a:pt x="7" y="498"/>
                  </a:lnTo>
                  <a:lnTo>
                    <a:pt x="2" y="496"/>
                  </a:lnTo>
                  <a:lnTo>
                    <a:pt x="0" y="485"/>
                  </a:lnTo>
                  <a:lnTo>
                    <a:pt x="3" y="460"/>
                  </a:lnTo>
                  <a:lnTo>
                    <a:pt x="7" y="458"/>
                  </a:lnTo>
                  <a:lnTo>
                    <a:pt x="13" y="468"/>
                  </a:lnTo>
                  <a:lnTo>
                    <a:pt x="21" y="441"/>
                  </a:lnTo>
                  <a:lnTo>
                    <a:pt x="7" y="437"/>
                  </a:lnTo>
                  <a:lnTo>
                    <a:pt x="2" y="443"/>
                  </a:lnTo>
                  <a:lnTo>
                    <a:pt x="2" y="435"/>
                  </a:lnTo>
                  <a:lnTo>
                    <a:pt x="9" y="429"/>
                  </a:lnTo>
                  <a:lnTo>
                    <a:pt x="7" y="424"/>
                  </a:lnTo>
                  <a:lnTo>
                    <a:pt x="13" y="422"/>
                  </a:lnTo>
                  <a:lnTo>
                    <a:pt x="13" y="401"/>
                  </a:lnTo>
                  <a:lnTo>
                    <a:pt x="23" y="387"/>
                  </a:lnTo>
                  <a:lnTo>
                    <a:pt x="26" y="393"/>
                  </a:lnTo>
                  <a:lnTo>
                    <a:pt x="23" y="407"/>
                  </a:lnTo>
                  <a:lnTo>
                    <a:pt x="26" y="416"/>
                  </a:lnTo>
                  <a:lnTo>
                    <a:pt x="38" y="359"/>
                  </a:lnTo>
                  <a:lnTo>
                    <a:pt x="36" y="355"/>
                  </a:lnTo>
                  <a:lnTo>
                    <a:pt x="38" y="349"/>
                  </a:lnTo>
                  <a:lnTo>
                    <a:pt x="32" y="347"/>
                  </a:lnTo>
                  <a:lnTo>
                    <a:pt x="30" y="353"/>
                  </a:lnTo>
                  <a:lnTo>
                    <a:pt x="23" y="345"/>
                  </a:lnTo>
                  <a:lnTo>
                    <a:pt x="25" y="323"/>
                  </a:lnTo>
                  <a:lnTo>
                    <a:pt x="30" y="315"/>
                  </a:lnTo>
                  <a:lnTo>
                    <a:pt x="25" y="286"/>
                  </a:lnTo>
                  <a:lnTo>
                    <a:pt x="26" y="277"/>
                  </a:lnTo>
                  <a:lnTo>
                    <a:pt x="30" y="277"/>
                  </a:lnTo>
                  <a:lnTo>
                    <a:pt x="53" y="206"/>
                  </a:lnTo>
                  <a:lnTo>
                    <a:pt x="49" y="179"/>
                  </a:lnTo>
                  <a:lnTo>
                    <a:pt x="55" y="170"/>
                  </a:lnTo>
                  <a:lnTo>
                    <a:pt x="51" y="155"/>
                  </a:lnTo>
                  <a:lnTo>
                    <a:pt x="63" y="118"/>
                  </a:lnTo>
                  <a:lnTo>
                    <a:pt x="63" y="73"/>
                  </a:lnTo>
                  <a:lnTo>
                    <a:pt x="69" y="52"/>
                  </a:lnTo>
                  <a:lnTo>
                    <a:pt x="63" y="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2" name=""/>
            <p:cNvSpPr/>
            <p:nvPr/>
          </p:nvSpPr>
          <p:spPr>
            <a:xfrm>
              <a:off x="6324840" y="3498840"/>
              <a:ext cx="560160" cy="308160"/>
            </a:xfrm>
            <a:custGeom>
              <a:avLst/>
              <a:gdLst/>
              <a:ahLst/>
              <a:rect l="l" t="t" r="r" b="b"/>
              <a:pathLst>
                <a:path w="397" h="194">
                  <a:moveTo>
                    <a:pt x="262" y="56"/>
                  </a:moveTo>
                  <a:lnTo>
                    <a:pt x="216" y="31"/>
                  </a:lnTo>
                  <a:lnTo>
                    <a:pt x="199" y="38"/>
                  </a:lnTo>
                  <a:lnTo>
                    <a:pt x="189" y="37"/>
                  </a:lnTo>
                  <a:lnTo>
                    <a:pt x="176" y="14"/>
                  </a:lnTo>
                  <a:lnTo>
                    <a:pt x="143" y="0"/>
                  </a:lnTo>
                  <a:lnTo>
                    <a:pt x="126" y="16"/>
                  </a:lnTo>
                  <a:lnTo>
                    <a:pt x="130" y="31"/>
                  </a:lnTo>
                  <a:lnTo>
                    <a:pt x="124" y="42"/>
                  </a:lnTo>
                  <a:lnTo>
                    <a:pt x="92" y="44"/>
                  </a:lnTo>
                  <a:lnTo>
                    <a:pt x="80" y="35"/>
                  </a:lnTo>
                  <a:lnTo>
                    <a:pt x="50" y="33"/>
                  </a:lnTo>
                  <a:lnTo>
                    <a:pt x="6" y="54"/>
                  </a:lnTo>
                  <a:lnTo>
                    <a:pt x="0" y="63"/>
                  </a:lnTo>
                  <a:lnTo>
                    <a:pt x="11" y="82"/>
                  </a:lnTo>
                  <a:lnTo>
                    <a:pt x="28" y="86"/>
                  </a:lnTo>
                  <a:lnTo>
                    <a:pt x="34" y="103"/>
                  </a:lnTo>
                  <a:lnTo>
                    <a:pt x="34" y="130"/>
                  </a:lnTo>
                  <a:lnTo>
                    <a:pt x="90" y="147"/>
                  </a:lnTo>
                  <a:lnTo>
                    <a:pt x="113" y="174"/>
                  </a:lnTo>
                  <a:lnTo>
                    <a:pt x="163" y="174"/>
                  </a:lnTo>
                  <a:lnTo>
                    <a:pt x="184" y="185"/>
                  </a:lnTo>
                  <a:lnTo>
                    <a:pt x="216" y="193"/>
                  </a:lnTo>
                  <a:lnTo>
                    <a:pt x="249" y="182"/>
                  </a:lnTo>
                  <a:lnTo>
                    <a:pt x="276" y="180"/>
                  </a:lnTo>
                  <a:lnTo>
                    <a:pt x="279" y="178"/>
                  </a:lnTo>
                  <a:lnTo>
                    <a:pt x="302" y="159"/>
                  </a:lnTo>
                  <a:lnTo>
                    <a:pt x="299" y="145"/>
                  </a:lnTo>
                  <a:lnTo>
                    <a:pt x="308" y="136"/>
                  </a:lnTo>
                  <a:lnTo>
                    <a:pt x="323" y="140"/>
                  </a:lnTo>
                  <a:lnTo>
                    <a:pt x="350" y="124"/>
                  </a:lnTo>
                  <a:lnTo>
                    <a:pt x="366" y="107"/>
                  </a:lnTo>
                  <a:lnTo>
                    <a:pt x="396" y="107"/>
                  </a:lnTo>
                  <a:lnTo>
                    <a:pt x="394" y="92"/>
                  </a:lnTo>
                  <a:lnTo>
                    <a:pt x="385" y="84"/>
                  </a:lnTo>
                  <a:lnTo>
                    <a:pt x="366" y="90"/>
                  </a:lnTo>
                  <a:lnTo>
                    <a:pt x="350" y="88"/>
                  </a:lnTo>
                  <a:lnTo>
                    <a:pt x="350" y="58"/>
                  </a:lnTo>
                  <a:lnTo>
                    <a:pt x="358" y="44"/>
                  </a:lnTo>
                  <a:lnTo>
                    <a:pt x="335" y="40"/>
                  </a:lnTo>
                  <a:lnTo>
                    <a:pt x="316" y="52"/>
                  </a:lnTo>
                  <a:lnTo>
                    <a:pt x="289" y="59"/>
                  </a:lnTo>
                  <a:lnTo>
                    <a:pt x="262" y="5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3" name=""/>
            <p:cNvSpPr/>
            <p:nvPr/>
          </p:nvSpPr>
          <p:spPr>
            <a:xfrm>
              <a:off x="6324840" y="3498840"/>
              <a:ext cx="560160" cy="308160"/>
            </a:xfrm>
            <a:custGeom>
              <a:avLst/>
              <a:gdLst/>
              <a:ahLst/>
              <a:rect l="l" t="t" r="r" b="b"/>
              <a:pathLst>
                <a:path w="397" h="194">
                  <a:moveTo>
                    <a:pt x="262" y="56"/>
                  </a:moveTo>
                  <a:lnTo>
                    <a:pt x="216" y="31"/>
                  </a:lnTo>
                  <a:lnTo>
                    <a:pt x="199" y="38"/>
                  </a:lnTo>
                  <a:lnTo>
                    <a:pt x="189" y="37"/>
                  </a:lnTo>
                  <a:lnTo>
                    <a:pt x="176" y="14"/>
                  </a:lnTo>
                  <a:lnTo>
                    <a:pt x="143" y="0"/>
                  </a:lnTo>
                  <a:lnTo>
                    <a:pt x="126" y="16"/>
                  </a:lnTo>
                  <a:lnTo>
                    <a:pt x="130" y="31"/>
                  </a:lnTo>
                  <a:lnTo>
                    <a:pt x="124" y="42"/>
                  </a:lnTo>
                  <a:lnTo>
                    <a:pt x="92" y="44"/>
                  </a:lnTo>
                  <a:lnTo>
                    <a:pt x="80" y="35"/>
                  </a:lnTo>
                  <a:lnTo>
                    <a:pt x="50" y="33"/>
                  </a:lnTo>
                  <a:lnTo>
                    <a:pt x="6" y="54"/>
                  </a:lnTo>
                  <a:lnTo>
                    <a:pt x="0" y="63"/>
                  </a:lnTo>
                  <a:lnTo>
                    <a:pt x="11" y="82"/>
                  </a:lnTo>
                  <a:lnTo>
                    <a:pt x="28" y="86"/>
                  </a:lnTo>
                  <a:lnTo>
                    <a:pt x="34" y="103"/>
                  </a:lnTo>
                  <a:lnTo>
                    <a:pt x="34" y="130"/>
                  </a:lnTo>
                  <a:lnTo>
                    <a:pt x="90" y="147"/>
                  </a:lnTo>
                  <a:lnTo>
                    <a:pt x="113" y="174"/>
                  </a:lnTo>
                  <a:lnTo>
                    <a:pt x="163" y="174"/>
                  </a:lnTo>
                  <a:lnTo>
                    <a:pt x="184" y="185"/>
                  </a:lnTo>
                  <a:lnTo>
                    <a:pt x="216" y="193"/>
                  </a:lnTo>
                  <a:lnTo>
                    <a:pt x="249" y="182"/>
                  </a:lnTo>
                  <a:lnTo>
                    <a:pt x="276" y="180"/>
                  </a:lnTo>
                  <a:lnTo>
                    <a:pt x="279" y="178"/>
                  </a:lnTo>
                  <a:lnTo>
                    <a:pt x="302" y="159"/>
                  </a:lnTo>
                  <a:lnTo>
                    <a:pt x="299" y="145"/>
                  </a:lnTo>
                  <a:lnTo>
                    <a:pt x="308" y="136"/>
                  </a:lnTo>
                  <a:lnTo>
                    <a:pt x="323" y="140"/>
                  </a:lnTo>
                  <a:lnTo>
                    <a:pt x="350" y="124"/>
                  </a:lnTo>
                  <a:lnTo>
                    <a:pt x="366" y="107"/>
                  </a:lnTo>
                  <a:lnTo>
                    <a:pt x="396" y="107"/>
                  </a:lnTo>
                  <a:lnTo>
                    <a:pt x="394" y="92"/>
                  </a:lnTo>
                  <a:lnTo>
                    <a:pt x="385" y="84"/>
                  </a:lnTo>
                  <a:lnTo>
                    <a:pt x="366" y="90"/>
                  </a:lnTo>
                  <a:lnTo>
                    <a:pt x="350" y="88"/>
                  </a:lnTo>
                  <a:lnTo>
                    <a:pt x="350" y="58"/>
                  </a:lnTo>
                  <a:lnTo>
                    <a:pt x="358" y="44"/>
                  </a:lnTo>
                  <a:lnTo>
                    <a:pt x="335" y="40"/>
                  </a:lnTo>
                  <a:lnTo>
                    <a:pt x="316" y="52"/>
                  </a:lnTo>
                  <a:lnTo>
                    <a:pt x="289" y="59"/>
                  </a:lnTo>
                  <a:lnTo>
                    <a:pt x="262" y="5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4" name=""/>
            <p:cNvSpPr/>
            <p:nvPr/>
          </p:nvSpPr>
          <p:spPr>
            <a:xfrm>
              <a:off x="5126040" y="2738520"/>
              <a:ext cx="196920" cy="484200"/>
            </a:xfrm>
            <a:custGeom>
              <a:avLst/>
              <a:gdLst/>
              <a:ahLst/>
              <a:rect l="l" t="t" r="r" b="b"/>
              <a:pathLst>
                <a:path w="139" h="305">
                  <a:moveTo>
                    <a:pt x="107" y="36"/>
                  </a:moveTo>
                  <a:lnTo>
                    <a:pt x="102" y="63"/>
                  </a:lnTo>
                  <a:lnTo>
                    <a:pt x="119" y="80"/>
                  </a:lnTo>
                  <a:lnTo>
                    <a:pt x="111" y="103"/>
                  </a:lnTo>
                  <a:lnTo>
                    <a:pt x="121" y="139"/>
                  </a:lnTo>
                  <a:lnTo>
                    <a:pt x="117" y="168"/>
                  </a:lnTo>
                  <a:lnTo>
                    <a:pt x="127" y="189"/>
                  </a:lnTo>
                  <a:lnTo>
                    <a:pt x="123" y="204"/>
                  </a:lnTo>
                  <a:lnTo>
                    <a:pt x="138" y="223"/>
                  </a:lnTo>
                  <a:lnTo>
                    <a:pt x="138" y="231"/>
                  </a:lnTo>
                  <a:lnTo>
                    <a:pt x="113" y="265"/>
                  </a:lnTo>
                  <a:lnTo>
                    <a:pt x="90" y="288"/>
                  </a:lnTo>
                  <a:lnTo>
                    <a:pt x="84" y="288"/>
                  </a:lnTo>
                  <a:lnTo>
                    <a:pt x="37" y="304"/>
                  </a:lnTo>
                  <a:lnTo>
                    <a:pt x="10" y="286"/>
                  </a:lnTo>
                  <a:lnTo>
                    <a:pt x="14" y="264"/>
                  </a:lnTo>
                  <a:lnTo>
                    <a:pt x="8" y="239"/>
                  </a:lnTo>
                  <a:lnTo>
                    <a:pt x="14" y="225"/>
                  </a:lnTo>
                  <a:lnTo>
                    <a:pt x="54" y="172"/>
                  </a:lnTo>
                  <a:lnTo>
                    <a:pt x="60" y="168"/>
                  </a:lnTo>
                  <a:lnTo>
                    <a:pt x="60" y="153"/>
                  </a:lnTo>
                  <a:lnTo>
                    <a:pt x="50" y="141"/>
                  </a:lnTo>
                  <a:lnTo>
                    <a:pt x="44" y="139"/>
                  </a:lnTo>
                  <a:lnTo>
                    <a:pt x="44" y="138"/>
                  </a:lnTo>
                  <a:lnTo>
                    <a:pt x="37" y="69"/>
                  </a:lnTo>
                  <a:lnTo>
                    <a:pt x="0" y="36"/>
                  </a:lnTo>
                  <a:lnTo>
                    <a:pt x="10" y="27"/>
                  </a:lnTo>
                  <a:lnTo>
                    <a:pt x="27" y="46"/>
                  </a:lnTo>
                  <a:lnTo>
                    <a:pt x="33" y="50"/>
                  </a:lnTo>
                  <a:lnTo>
                    <a:pt x="44" y="42"/>
                  </a:lnTo>
                  <a:lnTo>
                    <a:pt x="56" y="48"/>
                  </a:lnTo>
                  <a:lnTo>
                    <a:pt x="65" y="38"/>
                  </a:lnTo>
                  <a:lnTo>
                    <a:pt x="71" y="8"/>
                  </a:lnTo>
                  <a:lnTo>
                    <a:pt x="92" y="0"/>
                  </a:lnTo>
                  <a:lnTo>
                    <a:pt x="109" y="13"/>
                  </a:lnTo>
                  <a:lnTo>
                    <a:pt x="107" y="3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5" name=""/>
            <p:cNvSpPr/>
            <p:nvPr/>
          </p:nvSpPr>
          <p:spPr>
            <a:xfrm>
              <a:off x="5126040" y="2738520"/>
              <a:ext cx="196920" cy="484200"/>
            </a:xfrm>
            <a:custGeom>
              <a:avLst/>
              <a:gdLst/>
              <a:ahLst/>
              <a:rect l="l" t="t" r="r" b="b"/>
              <a:pathLst>
                <a:path w="139" h="305">
                  <a:moveTo>
                    <a:pt x="107" y="36"/>
                  </a:moveTo>
                  <a:lnTo>
                    <a:pt x="102" y="63"/>
                  </a:lnTo>
                  <a:lnTo>
                    <a:pt x="119" y="80"/>
                  </a:lnTo>
                  <a:lnTo>
                    <a:pt x="111" y="103"/>
                  </a:lnTo>
                  <a:lnTo>
                    <a:pt x="121" y="139"/>
                  </a:lnTo>
                  <a:lnTo>
                    <a:pt x="117" y="168"/>
                  </a:lnTo>
                  <a:lnTo>
                    <a:pt x="127" y="189"/>
                  </a:lnTo>
                  <a:lnTo>
                    <a:pt x="123" y="204"/>
                  </a:lnTo>
                  <a:lnTo>
                    <a:pt x="138" y="223"/>
                  </a:lnTo>
                  <a:lnTo>
                    <a:pt x="138" y="231"/>
                  </a:lnTo>
                  <a:lnTo>
                    <a:pt x="113" y="265"/>
                  </a:lnTo>
                  <a:lnTo>
                    <a:pt x="90" y="288"/>
                  </a:lnTo>
                  <a:lnTo>
                    <a:pt x="84" y="288"/>
                  </a:lnTo>
                  <a:lnTo>
                    <a:pt x="37" y="304"/>
                  </a:lnTo>
                  <a:lnTo>
                    <a:pt x="10" y="286"/>
                  </a:lnTo>
                  <a:lnTo>
                    <a:pt x="14" y="264"/>
                  </a:lnTo>
                  <a:lnTo>
                    <a:pt x="8" y="239"/>
                  </a:lnTo>
                  <a:lnTo>
                    <a:pt x="14" y="225"/>
                  </a:lnTo>
                  <a:lnTo>
                    <a:pt x="54" y="172"/>
                  </a:lnTo>
                  <a:lnTo>
                    <a:pt x="60" y="168"/>
                  </a:lnTo>
                  <a:lnTo>
                    <a:pt x="60" y="153"/>
                  </a:lnTo>
                  <a:lnTo>
                    <a:pt x="50" y="141"/>
                  </a:lnTo>
                  <a:lnTo>
                    <a:pt x="44" y="139"/>
                  </a:lnTo>
                  <a:lnTo>
                    <a:pt x="44" y="138"/>
                  </a:lnTo>
                  <a:lnTo>
                    <a:pt x="37" y="69"/>
                  </a:lnTo>
                  <a:lnTo>
                    <a:pt x="0" y="36"/>
                  </a:lnTo>
                  <a:lnTo>
                    <a:pt x="10" y="27"/>
                  </a:lnTo>
                  <a:lnTo>
                    <a:pt x="27" y="46"/>
                  </a:lnTo>
                  <a:lnTo>
                    <a:pt x="33" y="50"/>
                  </a:lnTo>
                  <a:lnTo>
                    <a:pt x="44" y="42"/>
                  </a:lnTo>
                  <a:lnTo>
                    <a:pt x="56" y="48"/>
                  </a:lnTo>
                  <a:lnTo>
                    <a:pt x="65" y="38"/>
                  </a:lnTo>
                  <a:lnTo>
                    <a:pt x="71" y="8"/>
                  </a:lnTo>
                  <a:lnTo>
                    <a:pt x="92" y="0"/>
                  </a:lnTo>
                  <a:lnTo>
                    <a:pt x="109" y="13"/>
                  </a:lnTo>
                  <a:lnTo>
                    <a:pt x="107" y="3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6" name=""/>
            <p:cNvSpPr/>
            <p:nvPr/>
          </p:nvSpPr>
          <p:spPr>
            <a:xfrm>
              <a:off x="1778040" y="2662200"/>
              <a:ext cx="675000" cy="768240"/>
            </a:xfrm>
            <a:custGeom>
              <a:avLst/>
              <a:gdLst/>
              <a:ahLst/>
              <a:rect l="l" t="t" r="r" b="b"/>
              <a:pathLst>
                <a:path w="478" h="484">
                  <a:moveTo>
                    <a:pt x="477" y="466"/>
                  </a:moveTo>
                  <a:lnTo>
                    <a:pt x="475" y="445"/>
                  </a:lnTo>
                  <a:lnTo>
                    <a:pt x="452" y="432"/>
                  </a:lnTo>
                  <a:lnTo>
                    <a:pt x="429" y="384"/>
                  </a:lnTo>
                  <a:lnTo>
                    <a:pt x="421" y="378"/>
                  </a:lnTo>
                  <a:lnTo>
                    <a:pt x="408" y="357"/>
                  </a:lnTo>
                  <a:lnTo>
                    <a:pt x="398" y="361"/>
                  </a:lnTo>
                  <a:lnTo>
                    <a:pt x="385" y="376"/>
                  </a:lnTo>
                  <a:lnTo>
                    <a:pt x="362" y="350"/>
                  </a:lnTo>
                  <a:lnTo>
                    <a:pt x="362" y="344"/>
                  </a:lnTo>
                  <a:lnTo>
                    <a:pt x="341" y="346"/>
                  </a:lnTo>
                  <a:lnTo>
                    <a:pt x="339" y="340"/>
                  </a:lnTo>
                  <a:lnTo>
                    <a:pt x="339" y="65"/>
                  </a:lnTo>
                  <a:lnTo>
                    <a:pt x="339" y="63"/>
                  </a:lnTo>
                  <a:lnTo>
                    <a:pt x="316" y="48"/>
                  </a:lnTo>
                  <a:lnTo>
                    <a:pt x="287" y="50"/>
                  </a:lnTo>
                  <a:lnTo>
                    <a:pt x="274" y="42"/>
                  </a:lnTo>
                  <a:lnTo>
                    <a:pt x="257" y="42"/>
                  </a:lnTo>
                  <a:lnTo>
                    <a:pt x="237" y="33"/>
                  </a:lnTo>
                  <a:lnTo>
                    <a:pt x="205" y="33"/>
                  </a:lnTo>
                  <a:lnTo>
                    <a:pt x="193" y="18"/>
                  </a:lnTo>
                  <a:lnTo>
                    <a:pt x="170" y="18"/>
                  </a:lnTo>
                  <a:lnTo>
                    <a:pt x="165" y="8"/>
                  </a:lnTo>
                  <a:lnTo>
                    <a:pt x="146" y="0"/>
                  </a:lnTo>
                  <a:lnTo>
                    <a:pt x="130" y="18"/>
                  </a:lnTo>
                  <a:lnTo>
                    <a:pt x="111" y="20"/>
                  </a:lnTo>
                  <a:lnTo>
                    <a:pt x="94" y="35"/>
                  </a:lnTo>
                  <a:lnTo>
                    <a:pt x="79" y="37"/>
                  </a:lnTo>
                  <a:lnTo>
                    <a:pt x="65" y="54"/>
                  </a:lnTo>
                  <a:lnTo>
                    <a:pt x="56" y="82"/>
                  </a:lnTo>
                  <a:lnTo>
                    <a:pt x="23" y="92"/>
                  </a:lnTo>
                  <a:lnTo>
                    <a:pt x="21" y="109"/>
                  </a:lnTo>
                  <a:lnTo>
                    <a:pt x="50" y="132"/>
                  </a:lnTo>
                  <a:lnTo>
                    <a:pt x="56" y="147"/>
                  </a:lnTo>
                  <a:lnTo>
                    <a:pt x="77" y="172"/>
                  </a:lnTo>
                  <a:lnTo>
                    <a:pt x="73" y="182"/>
                  </a:lnTo>
                  <a:lnTo>
                    <a:pt x="52" y="182"/>
                  </a:lnTo>
                  <a:lnTo>
                    <a:pt x="52" y="168"/>
                  </a:lnTo>
                  <a:lnTo>
                    <a:pt x="40" y="168"/>
                  </a:lnTo>
                  <a:lnTo>
                    <a:pt x="13" y="186"/>
                  </a:lnTo>
                  <a:lnTo>
                    <a:pt x="0" y="197"/>
                  </a:lnTo>
                  <a:lnTo>
                    <a:pt x="19" y="205"/>
                  </a:lnTo>
                  <a:lnTo>
                    <a:pt x="15" y="216"/>
                  </a:lnTo>
                  <a:lnTo>
                    <a:pt x="19" y="226"/>
                  </a:lnTo>
                  <a:lnTo>
                    <a:pt x="36" y="229"/>
                  </a:lnTo>
                  <a:lnTo>
                    <a:pt x="54" y="228"/>
                  </a:lnTo>
                  <a:lnTo>
                    <a:pt x="65" y="231"/>
                  </a:lnTo>
                  <a:lnTo>
                    <a:pt x="86" y="220"/>
                  </a:lnTo>
                  <a:lnTo>
                    <a:pt x="84" y="231"/>
                  </a:lnTo>
                  <a:lnTo>
                    <a:pt x="90" y="245"/>
                  </a:lnTo>
                  <a:lnTo>
                    <a:pt x="86" y="258"/>
                  </a:lnTo>
                  <a:lnTo>
                    <a:pt x="71" y="260"/>
                  </a:lnTo>
                  <a:lnTo>
                    <a:pt x="61" y="273"/>
                  </a:lnTo>
                  <a:lnTo>
                    <a:pt x="50" y="266"/>
                  </a:lnTo>
                  <a:lnTo>
                    <a:pt x="40" y="273"/>
                  </a:lnTo>
                  <a:lnTo>
                    <a:pt x="23" y="312"/>
                  </a:lnTo>
                  <a:lnTo>
                    <a:pt x="52" y="359"/>
                  </a:lnTo>
                  <a:lnTo>
                    <a:pt x="61" y="359"/>
                  </a:lnTo>
                  <a:lnTo>
                    <a:pt x="73" y="348"/>
                  </a:lnTo>
                  <a:lnTo>
                    <a:pt x="79" y="363"/>
                  </a:lnTo>
                  <a:lnTo>
                    <a:pt x="75" y="373"/>
                  </a:lnTo>
                  <a:lnTo>
                    <a:pt x="79" y="382"/>
                  </a:lnTo>
                  <a:lnTo>
                    <a:pt x="105" y="376"/>
                  </a:lnTo>
                  <a:lnTo>
                    <a:pt x="113" y="390"/>
                  </a:lnTo>
                  <a:lnTo>
                    <a:pt x="115" y="382"/>
                  </a:lnTo>
                  <a:lnTo>
                    <a:pt x="132" y="382"/>
                  </a:lnTo>
                  <a:lnTo>
                    <a:pt x="130" y="396"/>
                  </a:lnTo>
                  <a:lnTo>
                    <a:pt x="128" y="409"/>
                  </a:lnTo>
                  <a:lnTo>
                    <a:pt x="92" y="445"/>
                  </a:lnTo>
                  <a:lnTo>
                    <a:pt x="69" y="453"/>
                  </a:lnTo>
                  <a:lnTo>
                    <a:pt x="61" y="462"/>
                  </a:lnTo>
                  <a:lnTo>
                    <a:pt x="36" y="478"/>
                  </a:lnTo>
                  <a:lnTo>
                    <a:pt x="38" y="483"/>
                  </a:lnTo>
                  <a:lnTo>
                    <a:pt x="82" y="459"/>
                  </a:lnTo>
                  <a:lnTo>
                    <a:pt x="115" y="445"/>
                  </a:lnTo>
                  <a:lnTo>
                    <a:pt x="119" y="436"/>
                  </a:lnTo>
                  <a:lnTo>
                    <a:pt x="142" y="422"/>
                  </a:lnTo>
                  <a:lnTo>
                    <a:pt x="176" y="388"/>
                  </a:lnTo>
                  <a:lnTo>
                    <a:pt x="182" y="376"/>
                  </a:lnTo>
                  <a:lnTo>
                    <a:pt x="172" y="373"/>
                  </a:lnTo>
                  <a:lnTo>
                    <a:pt x="176" y="365"/>
                  </a:lnTo>
                  <a:lnTo>
                    <a:pt x="193" y="348"/>
                  </a:lnTo>
                  <a:lnTo>
                    <a:pt x="197" y="336"/>
                  </a:lnTo>
                  <a:lnTo>
                    <a:pt x="216" y="319"/>
                  </a:lnTo>
                  <a:lnTo>
                    <a:pt x="226" y="319"/>
                  </a:lnTo>
                  <a:lnTo>
                    <a:pt x="220" y="329"/>
                  </a:lnTo>
                  <a:lnTo>
                    <a:pt x="209" y="333"/>
                  </a:lnTo>
                  <a:lnTo>
                    <a:pt x="201" y="359"/>
                  </a:lnTo>
                  <a:lnTo>
                    <a:pt x="207" y="363"/>
                  </a:lnTo>
                  <a:lnTo>
                    <a:pt x="201" y="373"/>
                  </a:lnTo>
                  <a:lnTo>
                    <a:pt x="213" y="369"/>
                  </a:lnTo>
                  <a:lnTo>
                    <a:pt x="232" y="354"/>
                  </a:lnTo>
                  <a:lnTo>
                    <a:pt x="241" y="354"/>
                  </a:lnTo>
                  <a:lnTo>
                    <a:pt x="249" y="340"/>
                  </a:lnTo>
                  <a:lnTo>
                    <a:pt x="245" y="325"/>
                  </a:lnTo>
                  <a:lnTo>
                    <a:pt x="266" y="331"/>
                  </a:lnTo>
                  <a:lnTo>
                    <a:pt x="301" y="352"/>
                  </a:lnTo>
                  <a:lnTo>
                    <a:pt x="326" y="352"/>
                  </a:lnTo>
                  <a:lnTo>
                    <a:pt x="349" y="359"/>
                  </a:lnTo>
                  <a:lnTo>
                    <a:pt x="356" y="354"/>
                  </a:lnTo>
                  <a:lnTo>
                    <a:pt x="356" y="365"/>
                  </a:lnTo>
                  <a:lnTo>
                    <a:pt x="396" y="396"/>
                  </a:lnTo>
                  <a:lnTo>
                    <a:pt x="418" y="441"/>
                  </a:lnTo>
                  <a:lnTo>
                    <a:pt x="414" y="401"/>
                  </a:lnTo>
                  <a:lnTo>
                    <a:pt x="406" y="394"/>
                  </a:lnTo>
                  <a:lnTo>
                    <a:pt x="412" y="394"/>
                  </a:lnTo>
                  <a:lnTo>
                    <a:pt x="414" y="384"/>
                  </a:lnTo>
                  <a:lnTo>
                    <a:pt x="419" y="422"/>
                  </a:lnTo>
                  <a:lnTo>
                    <a:pt x="429" y="409"/>
                  </a:lnTo>
                  <a:lnTo>
                    <a:pt x="439" y="426"/>
                  </a:lnTo>
                  <a:lnTo>
                    <a:pt x="429" y="422"/>
                  </a:lnTo>
                  <a:lnTo>
                    <a:pt x="423" y="428"/>
                  </a:lnTo>
                  <a:lnTo>
                    <a:pt x="425" y="439"/>
                  </a:lnTo>
                  <a:lnTo>
                    <a:pt x="431" y="438"/>
                  </a:lnTo>
                  <a:lnTo>
                    <a:pt x="433" y="455"/>
                  </a:lnTo>
                  <a:lnTo>
                    <a:pt x="450" y="476"/>
                  </a:lnTo>
                  <a:lnTo>
                    <a:pt x="450" y="462"/>
                  </a:lnTo>
                  <a:lnTo>
                    <a:pt x="439" y="439"/>
                  </a:lnTo>
                  <a:lnTo>
                    <a:pt x="452" y="443"/>
                  </a:lnTo>
                  <a:lnTo>
                    <a:pt x="450" y="451"/>
                  </a:lnTo>
                  <a:lnTo>
                    <a:pt x="460" y="468"/>
                  </a:lnTo>
                  <a:lnTo>
                    <a:pt x="467" y="474"/>
                  </a:lnTo>
                  <a:lnTo>
                    <a:pt x="477" y="466"/>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7" name=""/>
            <p:cNvSpPr/>
            <p:nvPr/>
          </p:nvSpPr>
          <p:spPr>
            <a:xfrm>
              <a:off x="1778040" y="2662200"/>
              <a:ext cx="675000" cy="768240"/>
            </a:xfrm>
            <a:custGeom>
              <a:avLst/>
              <a:gdLst/>
              <a:ahLst/>
              <a:rect l="l" t="t" r="r" b="b"/>
              <a:pathLst>
                <a:path w="478" h="484">
                  <a:moveTo>
                    <a:pt x="477" y="466"/>
                  </a:moveTo>
                  <a:lnTo>
                    <a:pt x="475" y="445"/>
                  </a:lnTo>
                  <a:lnTo>
                    <a:pt x="452" y="432"/>
                  </a:lnTo>
                  <a:lnTo>
                    <a:pt x="429" y="384"/>
                  </a:lnTo>
                  <a:lnTo>
                    <a:pt x="421" y="378"/>
                  </a:lnTo>
                  <a:lnTo>
                    <a:pt x="408" y="357"/>
                  </a:lnTo>
                  <a:lnTo>
                    <a:pt x="398" y="361"/>
                  </a:lnTo>
                  <a:lnTo>
                    <a:pt x="385" y="376"/>
                  </a:lnTo>
                  <a:lnTo>
                    <a:pt x="362" y="350"/>
                  </a:lnTo>
                  <a:lnTo>
                    <a:pt x="362" y="344"/>
                  </a:lnTo>
                  <a:lnTo>
                    <a:pt x="341" y="346"/>
                  </a:lnTo>
                  <a:lnTo>
                    <a:pt x="339" y="340"/>
                  </a:lnTo>
                  <a:lnTo>
                    <a:pt x="339" y="65"/>
                  </a:lnTo>
                  <a:lnTo>
                    <a:pt x="339" y="63"/>
                  </a:lnTo>
                  <a:lnTo>
                    <a:pt x="316" y="48"/>
                  </a:lnTo>
                  <a:lnTo>
                    <a:pt x="287" y="50"/>
                  </a:lnTo>
                  <a:lnTo>
                    <a:pt x="274" y="42"/>
                  </a:lnTo>
                  <a:lnTo>
                    <a:pt x="257" y="42"/>
                  </a:lnTo>
                  <a:lnTo>
                    <a:pt x="237" y="33"/>
                  </a:lnTo>
                  <a:lnTo>
                    <a:pt x="205" y="33"/>
                  </a:lnTo>
                  <a:lnTo>
                    <a:pt x="193" y="18"/>
                  </a:lnTo>
                  <a:lnTo>
                    <a:pt x="170" y="18"/>
                  </a:lnTo>
                  <a:lnTo>
                    <a:pt x="165" y="8"/>
                  </a:lnTo>
                  <a:lnTo>
                    <a:pt x="146" y="0"/>
                  </a:lnTo>
                  <a:lnTo>
                    <a:pt x="130" y="18"/>
                  </a:lnTo>
                  <a:lnTo>
                    <a:pt x="111" y="20"/>
                  </a:lnTo>
                  <a:lnTo>
                    <a:pt x="94" y="35"/>
                  </a:lnTo>
                  <a:lnTo>
                    <a:pt x="79" y="37"/>
                  </a:lnTo>
                  <a:lnTo>
                    <a:pt x="65" y="54"/>
                  </a:lnTo>
                  <a:lnTo>
                    <a:pt x="56" y="82"/>
                  </a:lnTo>
                  <a:lnTo>
                    <a:pt x="23" y="92"/>
                  </a:lnTo>
                  <a:lnTo>
                    <a:pt x="21" y="109"/>
                  </a:lnTo>
                  <a:lnTo>
                    <a:pt x="50" y="132"/>
                  </a:lnTo>
                  <a:lnTo>
                    <a:pt x="56" y="147"/>
                  </a:lnTo>
                  <a:lnTo>
                    <a:pt x="77" y="172"/>
                  </a:lnTo>
                  <a:lnTo>
                    <a:pt x="73" y="182"/>
                  </a:lnTo>
                  <a:lnTo>
                    <a:pt x="52" y="182"/>
                  </a:lnTo>
                  <a:lnTo>
                    <a:pt x="52" y="168"/>
                  </a:lnTo>
                  <a:lnTo>
                    <a:pt x="40" y="168"/>
                  </a:lnTo>
                  <a:lnTo>
                    <a:pt x="13" y="186"/>
                  </a:lnTo>
                  <a:lnTo>
                    <a:pt x="0" y="197"/>
                  </a:lnTo>
                  <a:lnTo>
                    <a:pt x="19" y="205"/>
                  </a:lnTo>
                  <a:lnTo>
                    <a:pt x="15" y="216"/>
                  </a:lnTo>
                  <a:lnTo>
                    <a:pt x="19" y="226"/>
                  </a:lnTo>
                  <a:lnTo>
                    <a:pt x="36" y="229"/>
                  </a:lnTo>
                  <a:lnTo>
                    <a:pt x="54" y="228"/>
                  </a:lnTo>
                  <a:lnTo>
                    <a:pt x="65" y="231"/>
                  </a:lnTo>
                  <a:lnTo>
                    <a:pt x="86" y="220"/>
                  </a:lnTo>
                  <a:lnTo>
                    <a:pt x="84" y="231"/>
                  </a:lnTo>
                  <a:lnTo>
                    <a:pt x="90" y="245"/>
                  </a:lnTo>
                  <a:lnTo>
                    <a:pt x="86" y="258"/>
                  </a:lnTo>
                  <a:lnTo>
                    <a:pt x="71" y="260"/>
                  </a:lnTo>
                  <a:lnTo>
                    <a:pt x="61" y="273"/>
                  </a:lnTo>
                  <a:lnTo>
                    <a:pt x="50" y="266"/>
                  </a:lnTo>
                  <a:lnTo>
                    <a:pt x="40" y="273"/>
                  </a:lnTo>
                  <a:lnTo>
                    <a:pt x="23" y="312"/>
                  </a:lnTo>
                  <a:lnTo>
                    <a:pt x="52" y="359"/>
                  </a:lnTo>
                  <a:lnTo>
                    <a:pt x="61" y="359"/>
                  </a:lnTo>
                  <a:lnTo>
                    <a:pt x="73" y="348"/>
                  </a:lnTo>
                  <a:lnTo>
                    <a:pt x="79" y="363"/>
                  </a:lnTo>
                  <a:lnTo>
                    <a:pt x="75" y="373"/>
                  </a:lnTo>
                  <a:lnTo>
                    <a:pt x="79" y="382"/>
                  </a:lnTo>
                  <a:lnTo>
                    <a:pt x="105" y="376"/>
                  </a:lnTo>
                  <a:lnTo>
                    <a:pt x="113" y="390"/>
                  </a:lnTo>
                  <a:lnTo>
                    <a:pt x="115" y="382"/>
                  </a:lnTo>
                  <a:lnTo>
                    <a:pt x="132" y="382"/>
                  </a:lnTo>
                  <a:lnTo>
                    <a:pt x="130" y="396"/>
                  </a:lnTo>
                  <a:lnTo>
                    <a:pt x="128" y="409"/>
                  </a:lnTo>
                  <a:lnTo>
                    <a:pt x="92" y="445"/>
                  </a:lnTo>
                  <a:lnTo>
                    <a:pt x="69" y="453"/>
                  </a:lnTo>
                  <a:lnTo>
                    <a:pt x="61" y="462"/>
                  </a:lnTo>
                  <a:lnTo>
                    <a:pt x="36" y="478"/>
                  </a:lnTo>
                  <a:lnTo>
                    <a:pt x="38" y="483"/>
                  </a:lnTo>
                  <a:lnTo>
                    <a:pt x="82" y="459"/>
                  </a:lnTo>
                  <a:lnTo>
                    <a:pt x="115" y="445"/>
                  </a:lnTo>
                  <a:lnTo>
                    <a:pt x="119" y="436"/>
                  </a:lnTo>
                  <a:lnTo>
                    <a:pt x="142" y="422"/>
                  </a:lnTo>
                  <a:lnTo>
                    <a:pt x="176" y="388"/>
                  </a:lnTo>
                  <a:lnTo>
                    <a:pt x="182" y="376"/>
                  </a:lnTo>
                  <a:lnTo>
                    <a:pt x="172" y="373"/>
                  </a:lnTo>
                  <a:lnTo>
                    <a:pt x="176" y="365"/>
                  </a:lnTo>
                  <a:lnTo>
                    <a:pt x="193" y="348"/>
                  </a:lnTo>
                  <a:lnTo>
                    <a:pt x="197" y="336"/>
                  </a:lnTo>
                  <a:lnTo>
                    <a:pt x="216" y="319"/>
                  </a:lnTo>
                  <a:lnTo>
                    <a:pt x="226" y="319"/>
                  </a:lnTo>
                  <a:lnTo>
                    <a:pt x="220" y="329"/>
                  </a:lnTo>
                  <a:lnTo>
                    <a:pt x="209" y="333"/>
                  </a:lnTo>
                  <a:lnTo>
                    <a:pt x="201" y="359"/>
                  </a:lnTo>
                  <a:lnTo>
                    <a:pt x="207" y="363"/>
                  </a:lnTo>
                  <a:lnTo>
                    <a:pt x="201" y="373"/>
                  </a:lnTo>
                  <a:lnTo>
                    <a:pt x="213" y="369"/>
                  </a:lnTo>
                  <a:lnTo>
                    <a:pt x="232" y="354"/>
                  </a:lnTo>
                  <a:lnTo>
                    <a:pt x="241" y="354"/>
                  </a:lnTo>
                  <a:lnTo>
                    <a:pt x="249" y="340"/>
                  </a:lnTo>
                  <a:lnTo>
                    <a:pt x="245" y="325"/>
                  </a:lnTo>
                  <a:lnTo>
                    <a:pt x="266" y="331"/>
                  </a:lnTo>
                  <a:lnTo>
                    <a:pt x="301" y="352"/>
                  </a:lnTo>
                  <a:lnTo>
                    <a:pt x="326" y="352"/>
                  </a:lnTo>
                  <a:lnTo>
                    <a:pt x="349" y="359"/>
                  </a:lnTo>
                  <a:lnTo>
                    <a:pt x="356" y="354"/>
                  </a:lnTo>
                  <a:lnTo>
                    <a:pt x="356" y="365"/>
                  </a:lnTo>
                  <a:lnTo>
                    <a:pt x="396" y="396"/>
                  </a:lnTo>
                  <a:lnTo>
                    <a:pt x="418" y="441"/>
                  </a:lnTo>
                  <a:lnTo>
                    <a:pt x="414" y="401"/>
                  </a:lnTo>
                  <a:lnTo>
                    <a:pt x="406" y="394"/>
                  </a:lnTo>
                  <a:lnTo>
                    <a:pt x="412" y="394"/>
                  </a:lnTo>
                  <a:lnTo>
                    <a:pt x="414" y="384"/>
                  </a:lnTo>
                  <a:lnTo>
                    <a:pt x="419" y="422"/>
                  </a:lnTo>
                  <a:lnTo>
                    <a:pt x="429" y="409"/>
                  </a:lnTo>
                  <a:lnTo>
                    <a:pt x="439" y="426"/>
                  </a:lnTo>
                  <a:lnTo>
                    <a:pt x="429" y="422"/>
                  </a:lnTo>
                  <a:lnTo>
                    <a:pt x="423" y="428"/>
                  </a:lnTo>
                  <a:lnTo>
                    <a:pt x="425" y="439"/>
                  </a:lnTo>
                  <a:lnTo>
                    <a:pt x="431" y="438"/>
                  </a:lnTo>
                  <a:lnTo>
                    <a:pt x="433" y="455"/>
                  </a:lnTo>
                  <a:lnTo>
                    <a:pt x="450" y="476"/>
                  </a:lnTo>
                  <a:lnTo>
                    <a:pt x="450" y="462"/>
                  </a:lnTo>
                  <a:lnTo>
                    <a:pt x="439" y="439"/>
                  </a:lnTo>
                  <a:lnTo>
                    <a:pt x="452" y="443"/>
                  </a:lnTo>
                  <a:lnTo>
                    <a:pt x="450" y="451"/>
                  </a:lnTo>
                  <a:lnTo>
                    <a:pt x="460" y="468"/>
                  </a:lnTo>
                  <a:lnTo>
                    <a:pt x="467" y="474"/>
                  </a:lnTo>
                  <a:lnTo>
                    <a:pt x="477" y="46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8" name=""/>
            <p:cNvSpPr/>
            <p:nvPr/>
          </p:nvSpPr>
          <p:spPr>
            <a:xfrm>
              <a:off x="2256120" y="2471760"/>
              <a:ext cx="1519200" cy="1335240"/>
            </a:xfrm>
            <a:custGeom>
              <a:avLst/>
              <a:gdLst/>
              <a:ahLst/>
              <a:rect l="l" t="t" r="r" b="b"/>
              <a:pathLst>
                <a:path w="1076" h="841">
                  <a:moveTo>
                    <a:pt x="772" y="813"/>
                  </a:moveTo>
                  <a:lnTo>
                    <a:pt x="780" y="813"/>
                  </a:lnTo>
                  <a:lnTo>
                    <a:pt x="782" y="821"/>
                  </a:lnTo>
                  <a:lnTo>
                    <a:pt x="783" y="821"/>
                  </a:lnTo>
                  <a:lnTo>
                    <a:pt x="749" y="825"/>
                  </a:lnTo>
                  <a:lnTo>
                    <a:pt x="745" y="830"/>
                  </a:lnTo>
                  <a:lnTo>
                    <a:pt x="724" y="840"/>
                  </a:lnTo>
                  <a:lnTo>
                    <a:pt x="739" y="817"/>
                  </a:lnTo>
                  <a:lnTo>
                    <a:pt x="737" y="817"/>
                  </a:lnTo>
                  <a:lnTo>
                    <a:pt x="747" y="811"/>
                  </a:lnTo>
                  <a:lnTo>
                    <a:pt x="749" y="781"/>
                  </a:lnTo>
                  <a:lnTo>
                    <a:pt x="768" y="792"/>
                  </a:lnTo>
                  <a:lnTo>
                    <a:pt x="772" y="787"/>
                  </a:lnTo>
                  <a:lnTo>
                    <a:pt x="759" y="767"/>
                  </a:lnTo>
                  <a:lnTo>
                    <a:pt x="714" y="760"/>
                  </a:lnTo>
                  <a:lnTo>
                    <a:pt x="716" y="762"/>
                  </a:lnTo>
                  <a:lnTo>
                    <a:pt x="713" y="756"/>
                  </a:lnTo>
                  <a:lnTo>
                    <a:pt x="711" y="756"/>
                  </a:lnTo>
                  <a:lnTo>
                    <a:pt x="705" y="731"/>
                  </a:lnTo>
                  <a:lnTo>
                    <a:pt x="695" y="731"/>
                  </a:lnTo>
                  <a:lnTo>
                    <a:pt x="686" y="714"/>
                  </a:lnTo>
                  <a:lnTo>
                    <a:pt x="667" y="710"/>
                  </a:lnTo>
                  <a:lnTo>
                    <a:pt x="644" y="729"/>
                  </a:lnTo>
                  <a:lnTo>
                    <a:pt x="624" y="727"/>
                  </a:lnTo>
                  <a:lnTo>
                    <a:pt x="607" y="718"/>
                  </a:lnTo>
                  <a:lnTo>
                    <a:pt x="588" y="716"/>
                  </a:lnTo>
                  <a:lnTo>
                    <a:pt x="578" y="703"/>
                  </a:lnTo>
                  <a:lnTo>
                    <a:pt x="575" y="710"/>
                  </a:lnTo>
                  <a:lnTo>
                    <a:pt x="230" y="710"/>
                  </a:lnTo>
                  <a:lnTo>
                    <a:pt x="224" y="705"/>
                  </a:lnTo>
                  <a:lnTo>
                    <a:pt x="224" y="695"/>
                  </a:lnTo>
                  <a:lnTo>
                    <a:pt x="216" y="701"/>
                  </a:lnTo>
                  <a:lnTo>
                    <a:pt x="195" y="684"/>
                  </a:lnTo>
                  <a:lnTo>
                    <a:pt x="167" y="668"/>
                  </a:lnTo>
                  <a:lnTo>
                    <a:pt x="157" y="643"/>
                  </a:lnTo>
                  <a:lnTo>
                    <a:pt x="148" y="640"/>
                  </a:lnTo>
                  <a:lnTo>
                    <a:pt x="128" y="611"/>
                  </a:lnTo>
                  <a:lnTo>
                    <a:pt x="136" y="605"/>
                  </a:lnTo>
                  <a:lnTo>
                    <a:pt x="132" y="601"/>
                  </a:lnTo>
                  <a:lnTo>
                    <a:pt x="138" y="586"/>
                  </a:lnTo>
                  <a:lnTo>
                    <a:pt x="136" y="565"/>
                  </a:lnTo>
                  <a:lnTo>
                    <a:pt x="113" y="552"/>
                  </a:lnTo>
                  <a:lnTo>
                    <a:pt x="90" y="504"/>
                  </a:lnTo>
                  <a:lnTo>
                    <a:pt x="82" y="498"/>
                  </a:lnTo>
                  <a:lnTo>
                    <a:pt x="69" y="477"/>
                  </a:lnTo>
                  <a:lnTo>
                    <a:pt x="59" y="481"/>
                  </a:lnTo>
                  <a:lnTo>
                    <a:pt x="46" y="496"/>
                  </a:lnTo>
                  <a:lnTo>
                    <a:pt x="23" y="470"/>
                  </a:lnTo>
                  <a:lnTo>
                    <a:pt x="23" y="464"/>
                  </a:lnTo>
                  <a:lnTo>
                    <a:pt x="2" y="466"/>
                  </a:lnTo>
                  <a:lnTo>
                    <a:pt x="0" y="460"/>
                  </a:lnTo>
                  <a:lnTo>
                    <a:pt x="0" y="185"/>
                  </a:lnTo>
                  <a:lnTo>
                    <a:pt x="0" y="183"/>
                  </a:lnTo>
                  <a:lnTo>
                    <a:pt x="17" y="185"/>
                  </a:lnTo>
                  <a:lnTo>
                    <a:pt x="63" y="214"/>
                  </a:lnTo>
                  <a:lnTo>
                    <a:pt x="63" y="201"/>
                  </a:lnTo>
                  <a:lnTo>
                    <a:pt x="73" y="189"/>
                  </a:lnTo>
                  <a:lnTo>
                    <a:pt x="86" y="185"/>
                  </a:lnTo>
                  <a:lnTo>
                    <a:pt x="96" y="193"/>
                  </a:lnTo>
                  <a:lnTo>
                    <a:pt x="140" y="161"/>
                  </a:lnTo>
                  <a:lnTo>
                    <a:pt x="146" y="178"/>
                  </a:lnTo>
                  <a:lnTo>
                    <a:pt x="157" y="170"/>
                  </a:lnTo>
                  <a:lnTo>
                    <a:pt x="163" y="149"/>
                  </a:lnTo>
                  <a:lnTo>
                    <a:pt x="180" y="168"/>
                  </a:lnTo>
                  <a:lnTo>
                    <a:pt x="186" y="185"/>
                  </a:lnTo>
                  <a:lnTo>
                    <a:pt x="197" y="191"/>
                  </a:lnTo>
                  <a:lnTo>
                    <a:pt x="207" y="170"/>
                  </a:lnTo>
                  <a:lnTo>
                    <a:pt x="209" y="191"/>
                  </a:lnTo>
                  <a:lnTo>
                    <a:pt x="220" y="193"/>
                  </a:lnTo>
                  <a:lnTo>
                    <a:pt x="226" y="178"/>
                  </a:lnTo>
                  <a:lnTo>
                    <a:pt x="247" y="178"/>
                  </a:lnTo>
                  <a:lnTo>
                    <a:pt x="261" y="189"/>
                  </a:lnTo>
                  <a:lnTo>
                    <a:pt x="280" y="199"/>
                  </a:lnTo>
                  <a:lnTo>
                    <a:pt x="295" y="206"/>
                  </a:lnTo>
                  <a:lnTo>
                    <a:pt x="314" y="206"/>
                  </a:lnTo>
                  <a:lnTo>
                    <a:pt x="331" y="216"/>
                  </a:lnTo>
                  <a:lnTo>
                    <a:pt x="339" y="231"/>
                  </a:lnTo>
                  <a:lnTo>
                    <a:pt x="326" y="235"/>
                  </a:lnTo>
                  <a:lnTo>
                    <a:pt x="324" y="246"/>
                  </a:lnTo>
                  <a:lnTo>
                    <a:pt x="352" y="252"/>
                  </a:lnTo>
                  <a:lnTo>
                    <a:pt x="387" y="241"/>
                  </a:lnTo>
                  <a:lnTo>
                    <a:pt x="414" y="254"/>
                  </a:lnTo>
                  <a:lnTo>
                    <a:pt x="418" y="241"/>
                  </a:lnTo>
                  <a:lnTo>
                    <a:pt x="402" y="231"/>
                  </a:lnTo>
                  <a:lnTo>
                    <a:pt x="412" y="220"/>
                  </a:lnTo>
                  <a:lnTo>
                    <a:pt x="444" y="208"/>
                  </a:lnTo>
                  <a:lnTo>
                    <a:pt x="458" y="229"/>
                  </a:lnTo>
                  <a:lnTo>
                    <a:pt x="494" y="248"/>
                  </a:lnTo>
                  <a:lnTo>
                    <a:pt x="517" y="254"/>
                  </a:lnTo>
                  <a:lnTo>
                    <a:pt x="533" y="252"/>
                  </a:lnTo>
                  <a:lnTo>
                    <a:pt x="533" y="231"/>
                  </a:lnTo>
                  <a:lnTo>
                    <a:pt x="542" y="220"/>
                  </a:lnTo>
                  <a:lnTo>
                    <a:pt x="521" y="206"/>
                  </a:lnTo>
                  <a:lnTo>
                    <a:pt x="534" y="195"/>
                  </a:lnTo>
                  <a:lnTo>
                    <a:pt x="542" y="178"/>
                  </a:lnTo>
                  <a:lnTo>
                    <a:pt x="561" y="195"/>
                  </a:lnTo>
                  <a:lnTo>
                    <a:pt x="571" y="214"/>
                  </a:lnTo>
                  <a:lnTo>
                    <a:pt x="555" y="227"/>
                  </a:lnTo>
                  <a:lnTo>
                    <a:pt x="555" y="246"/>
                  </a:lnTo>
                  <a:lnTo>
                    <a:pt x="569" y="258"/>
                  </a:lnTo>
                  <a:lnTo>
                    <a:pt x="573" y="241"/>
                  </a:lnTo>
                  <a:lnTo>
                    <a:pt x="588" y="223"/>
                  </a:lnTo>
                  <a:lnTo>
                    <a:pt x="584" y="206"/>
                  </a:lnTo>
                  <a:lnTo>
                    <a:pt x="592" y="191"/>
                  </a:lnTo>
                  <a:lnTo>
                    <a:pt x="571" y="178"/>
                  </a:lnTo>
                  <a:lnTo>
                    <a:pt x="557" y="155"/>
                  </a:lnTo>
                  <a:lnTo>
                    <a:pt x="569" y="113"/>
                  </a:lnTo>
                  <a:lnTo>
                    <a:pt x="578" y="103"/>
                  </a:lnTo>
                  <a:lnTo>
                    <a:pt x="578" y="65"/>
                  </a:lnTo>
                  <a:lnTo>
                    <a:pt x="571" y="27"/>
                  </a:lnTo>
                  <a:lnTo>
                    <a:pt x="577" y="8"/>
                  </a:lnTo>
                  <a:lnTo>
                    <a:pt x="603" y="0"/>
                  </a:lnTo>
                  <a:lnTo>
                    <a:pt x="628" y="6"/>
                  </a:lnTo>
                  <a:lnTo>
                    <a:pt x="640" y="14"/>
                  </a:lnTo>
                  <a:lnTo>
                    <a:pt x="619" y="63"/>
                  </a:lnTo>
                  <a:lnTo>
                    <a:pt x="603" y="63"/>
                  </a:lnTo>
                  <a:lnTo>
                    <a:pt x="592" y="69"/>
                  </a:lnTo>
                  <a:lnTo>
                    <a:pt x="598" y="82"/>
                  </a:lnTo>
                  <a:lnTo>
                    <a:pt x="590" y="96"/>
                  </a:lnTo>
                  <a:lnTo>
                    <a:pt x="624" y="164"/>
                  </a:lnTo>
                  <a:lnTo>
                    <a:pt x="611" y="180"/>
                  </a:lnTo>
                  <a:lnTo>
                    <a:pt x="624" y="189"/>
                  </a:lnTo>
                  <a:lnTo>
                    <a:pt x="644" y="220"/>
                  </a:lnTo>
                  <a:lnTo>
                    <a:pt x="655" y="197"/>
                  </a:lnTo>
                  <a:lnTo>
                    <a:pt x="667" y="214"/>
                  </a:lnTo>
                  <a:lnTo>
                    <a:pt x="665" y="246"/>
                  </a:lnTo>
                  <a:lnTo>
                    <a:pt x="676" y="265"/>
                  </a:lnTo>
                  <a:lnTo>
                    <a:pt x="686" y="260"/>
                  </a:lnTo>
                  <a:lnTo>
                    <a:pt x="686" y="246"/>
                  </a:lnTo>
                  <a:lnTo>
                    <a:pt x="699" y="235"/>
                  </a:lnTo>
                  <a:lnTo>
                    <a:pt x="699" y="178"/>
                  </a:lnTo>
                  <a:lnTo>
                    <a:pt x="714" y="178"/>
                  </a:lnTo>
                  <a:lnTo>
                    <a:pt x="732" y="181"/>
                  </a:lnTo>
                  <a:lnTo>
                    <a:pt x="734" y="195"/>
                  </a:lnTo>
                  <a:lnTo>
                    <a:pt x="751" y="199"/>
                  </a:lnTo>
                  <a:lnTo>
                    <a:pt x="751" y="220"/>
                  </a:lnTo>
                  <a:lnTo>
                    <a:pt x="737" y="229"/>
                  </a:lnTo>
                  <a:lnTo>
                    <a:pt x="737" y="246"/>
                  </a:lnTo>
                  <a:lnTo>
                    <a:pt x="753" y="254"/>
                  </a:lnTo>
                  <a:lnTo>
                    <a:pt x="751" y="273"/>
                  </a:lnTo>
                  <a:lnTo>
                    <a:pt x="720" y="300"/>
                  </a:lnTo>
                  <a:lnTo>
                    <a:pt x="705" y="294"/>
                  </a:lnTo>
                  <a:lnTo>
                    <a:pt x="699" y="286"/>
                  </a:lnTo>
                  <a:lnTo>
                    <a:pt x="684" y="288"/>
                  </a:lnTo>
                  <a:lnTo>
                    <a:pt x="693" y="300"/>
                  </a:lnTo>
                  <a:lnTo>
                    <a:pt x="680" y="321"/>
                  </a:lnTo>
                  <a:lnTo>
                    <a:pt x="680" y="336"/>
                  </a:lnTo>
                  <a:lnTo>
                    <a:pt x="661" y="365"/>
                  </a:lnTo>
                  <a:lnTo>
                    <a:pt x="642" y="365"/>
                  </a:lnTo>
                  <a:lnTo>
                    <a:pt x="634" y="380"/>
                  </a:lnTo>
                  <a:lnTo>
                    <a:pt x="634" y="395"/>
                  </a:lnTo>
                  <a:lnTo>
                    <a:pt x="611" y="403"/>
                  </a:lnTo>
                  <a:lnTo>
                    <a:pt x="611" y="416"/>
                  </a:lnTo>
                  <a:lnTo>
                    <a:pt x="603" y="422"/>
                  </a:lnTo>
                  <a:lnTo>
                    <a:pt x="596" y="432"/>
                  </a:lnTo>
                  <a:lnTo>
                    <a:pt x="584" y="468"/>
                  </a:lnTo>
                  <a:lnTo>
                    <a:pt x="582" y="493"/>
                  </a:lnTo>
                  <a:lnTo>
                    <a:pt x="586" y="504"/>
                  </a:lnTo>
                  <a:lnTo>
                    <a:pt x="603" y="504"/>
                  </a:lnTo>
                  <a:lnTo>
                    <a:pt x="613" y="546"/>
                  </a:lnTo>
                  <a:lnTo>
                    <a:pt x="630" y="537"/>
                  </a:lnTo>
                  <a:lnTo>
                    <a:pt x="655" y="548"/>
                  </a:lnTo>
                  <a:lnTo>
                    <a:pt x="674" y="565"/>
                  </a:lnTo>
                  <a:lnTo>
                    <a:pt x="705" y="582"/>
                  </a:lnTo>
                  <a:lnTo>
                    <a:pt x="730" y="582"/>
                  </a:lnTo>
                  <a:lnTo>
                    <a:pt x="741" y="588"/>
                  </a:lnTo>
                  <a:lnTo>
                    <a:pt x="739" y="632"/>
                  </a:lnTo>
                  <a:lnTo>
                    <a:pt x="772" y="670"/>
                  </a:lnTo>
                  <a:lnTo>
                    <a:pt x="770" y="664"/>
                  </a:lnTo>
                  <a:lnTo>
                    <a:pt x="787" y="647"/>
                  </a:lnTo>
                  <a:lnTo>
                    <a:pt x="774" y="598"/>
                  </a:lnTo>
                  <a:lnTo>
                    <a:pt x="793" y="584"/>
                  </a:lnTo>
                  <a:lnTo>
                    <a:pt x="810" y="565"/>
                  </a:lnTo>
                  <a:lnTo>
                    <a:pt x="801" y="514"/>
                  </a:lnTo>
                  <a:lnTo>
                    <a:pt x="785" y="502"/>
                  </a:lnTo>
                  <a:lnTo>
                    <a:pt x="787" y="493"/>
                  </a:lnTo>
                  <a:lnTo>
                    <a:pt x="795" y="493"/>
                  </a:lnTo>
                  <a:lnTo>
                    <a:pt x="801" y="481"/>
                  </a:lnTo>
                  <a:lnTo>
                    <a:pt x="799" y="458"/>
                  </a:lnTo>
                  <a:lnTo>
                    <a:pt x="793" y="453"/>
                  </a:lnTo>
                  <a:lnTo>
                    <a:pt x="801" y="432"/>
                  </a:lnTo>
                  <a:lnTo>
                    <a:pt x="793" y="424"/>
                  </a:lnTo>
                  <a:lnTo>
                    <a:pt x="793" y="412"/>
                  </a:lnTo>
                  <a:lnTo>
                    <a:pt x="801" y="407"/>
                  </a:lnTo>
                  <a:lnTo>
                    <a:pt x="826" y="412"/>
                  </a:lnTo>
                  <a:lnTo>
                    <a:pt x="849" y="409"/>
                  </a:lnTo>
                  <a:lnTo>
                    <a:pt x="875" y="432"/>
                  </a:lnTo>
                  <a:lnTo>
                    <a:pt x="872" y="439"/>
                  </a:lnTo>
                  <a:lnTo>
                    <a:pt x="881" y="445"/>
                  </a:lnTo>
                  <a:lnTo>
                    <a:pt x="900" y="449"/>
                  </a:lnTo>
                  <a:lnTo>
                    <a:pt x="900" y="489"/>
                  </a:lnTo>
                  <a:lnTo>
                    <a:pt x="923" y="516"/>
                  </a:lnTo>
                  <a:lnTo>
                    <a:pt x="935" y="510"/>
                  </a:lnTo>
                  <a:lnTo>
                    <a:pt x="948" y="496"/>
                  </a:lnTo>
                  <a:lnTo>
                    <a:pt x="954" y="485"/>
                  </a:lnTo>
                  <a:lnTo>
                    <a:pt x="950" y="477"/>
                  </a:lnTo>
                  <a:lnTo>
                    <a:pt x="962" y="462"/>
                  </a:lnTo>
                  <a:lnTo>
                    <a:pt x="1004" y="542"/>
                  </a:lnTo>
                  <a:lnTo>
                    <a:pt x="998" y="548"/>
                  </a:lnTo>
                  <a:lnTo>
                    <a:pt x="998" y="559"/>
                  </a:lnTo>
                  <a:lnTo>
                    <a:pt x="1013" y="573"/>
                  </a:lnTo>
                  <a:lnTo>
                    <a:pt x="1015" y="582"/>
                  </a:lnTo>
                  <a:lnTo>
                    <a:pt x="1031" y="584"/>
                  </a:lnTo>
                  <a:lnTo>
                    <a:pt x="1034" y="592"/>
                  </a:lnTo>
                  <a:lnTo>
                    <a:pt x="1052" y="600"/>
                  </a:lnTo>
                  <a:lnTo>
                    <a:pt x="1040" y="605"/>
                  </a:lnTo>
                  <a:lnTo>
                    <a:pt x="1054" y="607"/>
                  </a:lnTo>
                  <a:lnTo>
                    <a:pt x="1055" y="617"/>
                  </a:lnTo>
                  <a:lnTo>
                    <a:pt x="1065" y="617"/>
                  </a:lnTo>
                  <a:lnTo>
                    <a:pt x="1073" y="628"/>
                  </a:lnTo>
                  <a:lnTo>
                    <a:pt x="1071" y="636"/>
                  </a:lnTo>
                  <a:lnTo>
                    <a:pt x="1075" y="649"/>
                  </a:lnTo>
                  <a:lnTo>
                    <a:pt x="1059" y="661"/>
                  </a:lnTo>
                  <a:lnTo>
                    <a:pt x="1036" y="668"/>
                  </a:lnTo>
                  <a:lnTo>
                    <a:pt x="1021" y="687"/>
                  </a:lnTo>
                  <a:lnTo>
                    <a:pt x="998" y="689"/>
                  </a:lnTo>
                  <a:lnTo>
                    <a:pt x="969" y="685"/>
                  </a:lnTo>
                  <a:lnTo>
                    <a:pt x="935" y="689"/>
                  </a:lnTo>
                  <a:lnTo>
                    <a:pt x="927" y="703"/>
                  </a:lnTo>
                  <a:lnTo>
                    <a:pt x="919" y="703"/>
                  </a:lnTo>
                  <a:lnTo>
                    <a:pt x="904" y="718"/>
                  </a:lnTo>
                  <a:lnTo>
                    <a:pt x="879" y="750"/>
                  </a:lnTo>
                  <a:lnTo>
                    <a:pt x="887" y="746"/>
                  </a:lnTo>
                  <a:lnTo>
                    <a:pt x="912" y="722"/>
                  </a:lnTo>
                  <a:lnTo>
                    <a:pt x="935" y="708"/>
                  </a:lnTo>
                  <a:lnTo>
                    <a:pt x="954" y="705"/>
                  </a:lnTo>
                  <a:lnTo>
                    <a:pt x="963" y="708"/>
                  </a:lnTo>
                  <a:lnTo>
                    <a:pt x="967" y="720"/>
                  </a:lnTo>
                  <a:lnTo>
                    <a:pt x="954" y="727"/>
                  </a:lnTo>
                  <a:lnTo>
                    <a:pt x="940" y="727"/>
                  </a:lnTo>
                  <a:lnTo>
                    <a:pt x="948" y="737"/>
                  </a:lnTo>
                  <a:lnTo>
                    <a:pt x="960" y="733"/>
                  </a:lnTo>
                  <a:lnTo>
                    <a:pt x="958" y="752"/>
                  </a:lnTo>
                  <a:lnTo>
                    <a:pt x="963" y="760"/>
                  </a:lnTo>
                  <a:lnTo>
                    <a:pt x="979" y="771"/>
                  </a:lnTo>
                  <a:lnTo>
                    <a:pt x="1002" y="771"/>
                  </a:lnTo>
                  <a:lnTo>
                    <a:pt x="1002" y="762"/>
                  </a:lnTo>
                  <a:lnTo>
                    <a:pt x="1011" y="746"/>
                  </a:lnTo>
                  <a:lnTo>
                    <a:pt x="1013" y="760"/>
                  </a:lnTo>
                  <a:lnTo>
                    <a:pt x="1023" y="766"/>
                  </a:lnTo>
                  <a:lnTo>
                    <a:pt x="1008" y="775"/>
                  </a:lnTo>
                  <a:lnTo>
                    <a:pt x="1006" y="781"/>
                  </a:lnTo>
                  <a:lnTo>
                    <a:pt x="967" y="792"/>
                  </a:lnTo>
                  <a:lnTo>
                    <a:pt x="950" y="809"/>
                  </a:lnTo>
                  <a:lnTo>
                    <a:pt x="942" y="798"/>
                  </a:lnTo>
                  <a:lnTo>
                    <a:pt x="944" y="790"/>
                  </a:lnTo>
                  <a:lnTo>
                    <a:pt x="967" y="775"/>
                  </a:lnTo>
                  <a:lnTo>
                    <a:pt x="958" y="777"/>
                  </a:lnTo>
                  <a:lnTo>
                    <a:pt x="960" y="771"/>
                  </a:lnTo>
                  <a:lnTo>
                    <a:pt x="940" y="781"/>
                  </a:lnTo>
                  <a:lnTo>
                    <a:pt x="931" y="781"/>
                  </a:lnTo>
                  <a:lnTo>
                    <a:pt x="933" y="781"/>
                  </a:lnTo>
                  <a:lnTo>
                    <a:pt x="923" y="771"/>
                  </a:lnTo>
                  <a:lnTo>
                    <a:pt x="919" y="746"/>
                  </a:lnTo>
                  <a:lnTo>
                    <a:pt x="914" y="741"/>
                  </a:lnTo>
                  <a:lnTo>
                    <a:pt x="908" y="745"/>
                  </a:lnTo>
                  <a:lnTo>
                    <a:pt x="900" y="741"/>
                  </a:lnTo>
                  <a:lnTo>
                    <a:pt x="887" y="777"/>
                  </a:lnTo>
                  <a:lnTo>
                    <a:pt x="873" y="783"/>
                  </a:lnTo>
                  <a:lnTo>
                    <a:pt x="833" y="783"/>
                  </a:lnTo>
                  <a:lnTo>
                    <a:pt x="818" y="796"/>
                  </a:lnTo>
                  <a:lnTo>
                    <a:pt x="818" y="794"/>
                  </a:lnTo>
                  <a:lnTo>
                    <a:pt x="806" y="802"/>
                  </a:lnTo>
                  <a:lnTo>
                    <a:pt x="776" y="808"/>
                  </a:lnTo>
                  <a:lnTo>
                    <a:pt x="772" y="813"/>
                  </a:lnTo>
                </a:path>
              </a:pathLst>
            </a:custGeom>
            <a:solidFill>
              <a:srgbClr val="ff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9" name=""/>
            <p:cNvSpPr/>
            <p:nvPr/>
          </p:nvSpPr>
          <p:spPr>
            <a:xfrm>
              <a:off x="2256120" y="2471760"/>
              <a:ext cx="1519200" cy="1335240"/>
            </a:xfrm>
            <a:custGeom>
              <a:avLst/>
              <a:gdLst/>
              <a:ahLst/>
              <a:rect l="l" t="t" r="r" b="b"/>
              <a:pathLst>
                <a:path w="1076" h="841">
                  <a:moveTo>
                    <a:pt x="772" y="813"/>
                  </a:moveTo>
                  <a:lnTo>
                    <a:pt x="780" y="813"/>
                  </a:lnTo>
                  <a:lnTo>
                    <a:pt x="782" y="821"/>
                  </a:lnTo>
                  <a:lnTo>
                    <a:pt x="783" y="821"/>
                  </a:lnTo>
                  <a:lnTo>
                    <a:pt x="749" y="825"/>
                  </a:lnTo>
                  <a:lnTo>
                    <a:pt x="745" y="830"/>
                  </a:lnTo>
                  <a:lnTo>
                    <a:pt x="724" y="840"/>
                  </a:lnTo>
                  <a:lnTo>
                    <a:pt x="739" y="817"/>
                  </a:lnTo>
                  <a:lnTo>
                    <a:pt x="737" y="817"/>
                  </a:lnTo>
                  <a:lnTo>
                    <a:pt x="747" y="811"/>
                  </a:lnTo>
                  <a:lnTo>
                    <a:pt x="749" y="781"/>
                  </a:lnTo>
                  <a:lnTo>
                    <a:pt x="768" y="792"/>
                  </a:lnTo>
                  <a:lnTo>
                    <a:pt x="772" y="787"/>
                  </a:lnTo>
                  <a:lnTo>
                    <a:pt x="759" y="767"/>
                  </a:lnTo>
                  <a:lnTo>
                    <a:pt x="714" y="760"/>
                  </a:lnTo>
                  <a:lnTo>
                    <a:pt x="716" y="762"/>
                  </a:lnTo>
                  <a:lnTo>
                    <a:pt x="713" y="756"/>
                  </a:lnTo>
                  <a:lnTo>
                    <a:pt x="711" y="756"/>
                  </a:lnTo>
                  <a:lnTo>
                    <a:pt x="705" y="731"/>
                  </a:lnTo>
                  <a:lnTo>
                    <a:pt x="695" y="731"/>
                  </a:lnTo>
                  <a:lnTo>
                    <a:pt x="686" y="714"/>
                  </a:lnTo>
                  <a:lnTo>
                    <a:pt x="667" y="710"/>
                  </a:lnTo>
                  <a:lnTo>
                    <a:pt x="644" y="729"/>
                  </a:lnTo>
                  <a:lnTo>
                    <a:pt x="624" y="727"/>
                  </a:lnTo>
                  <a:lnTo>
                    <a:pt x="607" y="718"/>
                  </a:lnTo>
                  <a:lnTo>
                    <a:pt x="588" y="716"/>
                  </a:lnTo>
                  <a:lnTo>
                    <a:pt x="578" y="703"/>
                  </a:lnTo>
                  <a:lnTo>
                    <a:pt x="575" y="710"/>
                  </a:lnTo>
                  <a:lnTo>
                    <a:pt x="230" y="710"/>
                  </a:lnTo>
                  <a:lnTo>
                    <a:pt x="224" y="705"/>
                  </a:lnTo>
                  <a:lnTo>
                    <a:pt x="224" y="695"/>
                  </a:lnTo>
                  <a:lnTo>
                    <a:pt x="216" y="701"/>
                  </a:lnTo>
                  <a:lnTo>
                    <a:pt x="195" y="684"/>
                  </a:lnTo>
                  <a:lnTo>
                    <a:pt x="167" y="668"/>
                  </a:lnTo>
                  <a:lnTo>
                    <a:pt x="157" y="643"/>
                  </a:lnTo>
                  <a:lnTo>
                    <a:pt x="148" y="640"/>
                  </a:lnTo>
                  <a:lnTo>
                    <a:pt x="128" y="611"/>
                  </a:lnTo>
                  <a:lnTo>
                    <a:pt x="136" y="605"/>
                  </a:lnTo>
                  <a:lnTo>
                    <a:pt x="132" y="601"/>
                  </a:lnTo>
                  <a:lnTo>
                    <a:pt x="138" y="586"/>
                  </a:lnTo>
                  <a:lnTo>
                    <a:pt x="136" y="565"/>
                  </a:lnTo>
                  <a:lnTo>
                    <a:pt x="113" y="552"/>
                  </a:lnTo>
                  <a:lnTo>
                    <a:pt x="90" y="504"/>
                  </a:lnTo>
                  <a:lnTo>
                    <a:pt x="82" y="498"/>
                  </a:lnTo>
                  <a:lnTo>
                    <a:pt x="69" y="477"/>
                  </a:lnTo>
                  <a:lnTo>
                    <a:pt x="59" y="481"/>
                  </a:lnTo>
                  <a:lnTo>
                    <a:pt x="46" y="496"/>
                  </a:lnTo>
                  <a:lnTo>
                    <a:pt x="23" y="470"/>
                  </a:lnTo>
                  <a:lnTo>
                    <a:pt x="23" y="464"/>
                  </a:lnTo>
                  <a:lnTo>
                    <a:pt x="2" y="466"/>
                  </a:lnTo>
                  <a:lnTo>
                    <a:pt x="0" y="460"/>
                  </a:lnTo>
                  <a:lnTo>
                    <a:pt x="0" y="185"/>
                  </a:lnTo>
                  <a:lnTo>
                    <a:pt x="0" y="183"/>
                  </a:lnTo>
                  <a:lnTo>
                    <a:pt x="17" y="185"/>
                  </a:lnTo>
                  <a:lnTo>
                    <a:pt x="63" y="214"/>
                  </a:lnTo>
                  <a:lnTo>
                    <a:pt x="63" y="201"/>
                  </a:lnTo>
                  <a:lnTo>
                    <a:pt x="73" y="189"/>
                  </a:lnTo>
                  <a:lnTo>
                    <a:pt x="86" y="185"/>
                  </a:lnTo>
                  <a:lnTo>
                    <a:pt x="96" y="193"/>
                  </a:lnTo>
                  <a:lnTo>
                    <a:pt x="140" y="161"/>
                  </a:lnTo>
                  <a:lnTo>
                    <a:pt x="146" y="178"/>
                  </a:lnTo>
                  <a:lnTo>
                    <a:pt x="157" y="170"/>
                  </a:lnTo>
                  <a:lnTo>
                    <a:pt x="163" y="149"/>
                  </a:lnTo>
                  <a:lnTo>
                    <a:pt x="180" y="168"/>
                  </a:lnTo>
                  <a:lnTo>
                    <a:pt x="186" y="185"/>
                  </a:lnTo>
                  <a:lnTo>
                    <a:pt x="197" y="191"/>
                  </a:lnTo>
                  <a:lnTo>
                    <a:pt x="207" y="170"/>
                  </a:lnTo>
                  <a:lnTo>
                    <a:pt x="209" y="191"/>
                  </a:lnTo>
                  <a:lnTo>
                    <a:pt x="220" y="193"/>
                  </a:lnTo>
                  <a:lnTo>
                    <a:pt x="226" y="178"/>
                  </a:lnTo>
                  <a:lnTo>
                    <a:pt x="247" y="178"/>
                  </a:lnTo>
                  <a:lnTo>
                    <a:pt x="261" y="189"/>
                  </a:lnTo>
                  <a:lnTo>
                    <a:pt x="280" y="199"/>
                  </a:lnTo>
                  <a:lnTo>
                    <a:pt x="295" y="206"/>
                  </a:lnTo>
                  <a:lnTo>
                    <a:pt x="314" y="206"/>
                  </a:lnTo>
                  <a:lnTo>
                    <a:pt x="331" y="216"/>
                  </a:lnTo>
                  <a:lnTo>
                    <a:pt x="339" y="231"/>
                  </a:lnTo>
                  <a:lnTo>
                    <a:pt x="326" y="235"/>
                  </a:lnTo>
                  <a:lnTo>
                    <a:pt x="324" y="246"/>
                  </a:lnTo>
                  <a:lnTo>
                    <a:pt x="352" y="252"/>
                  </a:lnTo>
                  <a:lnTo>
                    <a:pt x="387" y="241"/>
                  </a:lnTo>
                  <a:lnTo>
                    <a:pt x="414" y="254"/>
                  </a:lnTo>
                  <a:lnTo>
                    <a:pt x="418" y="241"/>
                  </a:lnTo>
                  <a:lnTo>
                    <a:pt x="402" y="231"/>
                  </a:lnTo>
                  <a:lnTo>
                    <a:pt x="412" y="220"/>
                  </a:lnTo>
                  <a:lnTo>
                    <a:pt x="444" y="208"/>
                  </a:lnTo>
                  <a:lnTo>
                    <a:pt x="458" y="229"/>
                  </a:lnTo>
                  <a:lnTo>
                    <a:pt x="494" y="248"/>
                  </a:lnTo>
                  <a:lnTo>
                    <a:pt x="517" y="254"/>
                  </a:lnTo>
                  <a:lnTo>
                    <a:pt x="533" y="252"/>
                  </a:lnTo>
                  <a:lnTo>
                    <a:pt x="533" y="231"/>
                  </a:lnTo>
                  <a:lnTo>
                    <a:pt x="542" y="220"/>
                  </a:lnTo>
                  <a:lnTo>
                    <a:pt x="521" y="206"/>
                  </a:lnTo>
                  <a:lnTo>
                    <a:pt x="534" y="195"/>
                  </a:lnTo>
                  <a:lnTo>
                    <a:pt x="542" y="178"/>
                  </a:lnTo>
                  <a:lnTo>
                    <a:pt x="561" y="195"/>
                  </a:lnTo>
                  <a:lnTo>
                    <a:pt x="571" y="214"/>
                  </a:lnTo>
                  <a:lnTo>
                    <a:pt x="555" y="227"/>
                  </a:lnTo>
                  <a:lnTo>
                    <a:pt x="555" y="246"/>
                  </a:lnTo>
                  <a:lnTo>
                    <a:pt x="569" y="258"/>
                  </a:lnTo>
                  <a:lnTo>
                    <a:pt x="573" y="241"/>
                  </a:lnTo>
                  <a:lnTo>
                    <a:pt x="588" y="223"/>
                  </a:lnTo>
                  <a:lnTo>
                    <a:pt x="584" y="206"/>
                  </a:lnTo>
                  <a:lnTo>
                    <a:pt x="592" y="191"/>
                  </a:lnTo>
                  <a:lnTo>
                    <a:pt x="571" y="178"/>
                  </a:lnTo>
                  <a:lnTo>
                    <a:pt x="557" y="155"/>
                  </a:lnTo>
                  <a:lnTo>
                    <a:pt x="569" y="113"/>
                  </a:lnTo>
                  <a:lnTo>
                    <a:pt x="578" y="103"/>
                  </a:lnTo>
                  <a:lnTo>
                    <a:pt x="578" y="65"/>
                  </a:lnTo>
                  <a:lnTo>
                    <a:pt x="571" y="27"/>
                  </a:lnTo>
                  <a:lnTo>
                    <a:pt x="577" y="8"/>
                  </a:lnTo>
                  <a:lnTo>
                    <a:pt x="603" y="0"/>
                  </a:lnTo>
                  <a:lnTo>
                    <a:pt x="628" y="6"/>
                  </a:lnTo>
                  <a:lnTo>
                    <a:pt x="640" y="14"/>
                  </a:lnTo>
                  <a:lnTo>
                    <a:pt x="619" y="63"/>
                  </a:lnTo>
                  <a:lnTo>
                    <a:pt x="603" y="63"/>
                  </a:lnTo>
                  <a:lnTo>
                    <a:pt x="592" y="69"/>
                  </a:lnTo>
                  <a:lnTo>
                    <a:pt x="598" y="82"/>
                  </a:lnTo>
                  <a:lnTo>
                    <a:pt x="590" y="96"/>
                  </a:lnTo>
                  <a:lnTo>
                    <a:pt x="624" y="164"/>
                  </a:lnTo>
                  <a:lnTo>
                    <a:pt x="611" y="180"/>
                  </a:lnTo>
                  <a:lnTo>
                    <a:pt x="624" y="189"/>
                  </a:lnTo>
                  <a:lnTo>
                    <a:pt x="644" y="220"/>
                  </a:lnTo>
                  <a:lnTo>
                    <a:pt x="655" y="197"/>
                  </a:lnTo>
                  <a:lnTo>
                    <a:pt x="667" y="214"/>
                  </a:lnTo>
                  <a:lnTo>
                    <a:pt x="665" y="246"/>
                  </a:lnTo>
                  <a:lnTo>
                    <a:pt x="676" y="265"/>
                  </a:lnTo>
                  <a:lnTo>
                    <a:pt x="686" y="260"/>
                  </a:lnTo>
                  <a:lnTo>
                    <a:pt x="686" y="246"/>
                  </a:lnTo>
                  <a:lnTo>
                    <a:pt x="699" y="235"/>
                  </a:lnTo>
                  <a:lnTo>
                    <a:pt x="699" y="178"/>
                  </a:lnTo>
                  <a:lnTo>
                    <a:pt x="714" y="178"/>
                  </a:lnTo>
                  <a:lnTo>
                    <a:pt x="732" y="181"/>
                  </a:lnTo>
                  <a:lnTo>
                    <a:pt x="734" y="195"/>
                  </a:lnTo>
                  <a:lnTo>
                    <a:pt x="751" y="199"/>
                  </a:lnTo>
                  <a:lnTo>
                    <a:pt x="751" y="220"/>
                  </a:lnTo>
                  <a:lnTo>
                    <a:pt x="737" y="229"/>
                  </a:lnTo>
                  <a:lnTo>
                    <a:pt x="737" y="246"/>
                  </a:lnTo>
                  <a:lnTo>
                    <a:pt x="753" y="254"/>
                  </a:lnTo>
                  <a:lnTo>
                    <a:pt x="751" y="273"/>
                  </a:lnTo>
                  <a:lnTo>
                    <a:pt x="720" y="300"/>
                  </a:lnTo>
                  <a:lnTo>
                    <a:pt x="705" y="294"/>
                  </a:lnTo>
                  <a:lnTo>
                    <a:pt x="699" y="286"/>
                  </a:lnTo>
                  <a:lnTo>
                    <a:pt x="684" y="288"/>
                  </a:lnTo>
                  <a:lnTo>
                    <a:pt x="693" y="300"/>
                  </a:lnTo>
                  <a:lnTo>
                    <a:pt x="680" y="321"/>
                  </a:lnTo>
                  <a:lnTo>
                    <a:pt x="680" y="336"/>
                  </a:lnTo>
                  <a:lnTo>
                    <a:pt x="661" y="365"/>
                  </a:lnTo>
                  <a:lnTo>
                    <a:pt x="642" y="365"/>
                  </a:lnTo>
                  <a:lnTo>
                    <a:pt x="634" y="380"/>
                  </a:lnTo>
                  <a:lnTo>
                    <a:pt x="634" y="395"/>
                  </a:lnTo>
                  <a:lnTo>
                    <a:pt x="611" y="403"/>
                  </a:lnTo>
                  <a:lnTo>
                    <a:pt x="611" y="416"/>
                  </a:lnTo>
                  <a:lnTo>
                    <a:pt x="603" y="422"/>
                  </a:lnTo>
                  <a:lnTo>
                    <a:pt x="596" y="432"/>
                  </a:lnTo>
                  <a:lnTo>
                    <a:pt x="584" y="468"/>
                  </a:lnTo>
                  <a:lnTo>
                    <a:pt x="582" y="493"/>
                  </a:lnTo>
                  <a:lnTo>
                    <a:pt x="586" y="504"/>
                  </a:lnTo>
                  <a:lnTo>
                    <a:pt x="603" y="504"/>
                  </a:lnTo>
                  <a:lnTo>
                    <a:pt x="613" y="546"/>
                  </a:lnTo>
                  <a:lnTo>
                    <a:pt x="630" y="537"/>
                  </a:lnTo>
                  <a:lnTo>
                    <a:pt x="655" y="548"/>
                  </a:lnTo>
                  <a:lnTo>
                    <a:pt x="674" y="565"/>
                  </a:lnTo>
                  <a:lnTo>
                    <a:pt x="705" y="582"/>
                  </a:lnTo>
                  <a:lnTo>
                    <a:pt x="730" y="582"/>
                  </a:lnTo>
                  <a:lnTo>
                    <a:pt x="741" y="588"/>
                  </a:lnTo>
                  <a:lnTo>
                    <a:pt x="739" y="632"/>
                  </a:lnTo>
                  <a:lnTo>
                    <a:pt x="772" y="670"/>
                  </a:lnTo>
                  <a:lnTo>
                    <a:pt x="770" y="664"/>
                  </a:lnTo>
                  <a:lnTo>
                    <a:pt x="787" y="647"/>
                  </a:lnTo>
                  <a:lnTo>
                    <a:pt x="774" y="598"/>
                  </a:lnTo>
                  <a:lnTo>
                    <a:pt x="793" y="584"/>
                  </a:lnTo>
                  <a:lnTo>
                    <a:pt x="810" y="565"/>
                  </a:lnTo>
                  <a:lnTo>
                    <a:pt x="801" y="514"/>
                  </a:lnTo>
                  <a:lnTo>
                    <a:pt x="785" y="502"/>
                  </a:lnTo>
                  <a:lnTo>
                    <a:pt x="787" y="493"/>
                  </a:lnTo>
                  <a:lnTo>
                    <a:pt x="795" y="493"/>
                  </a:lnTo>
                  <a:lnTo>
                    <a:pt x="801" y="481"/>
                  </a:lnTo>
                  <a:lnTo>
                    <a:pt x="799" y="458"/>
                  </a:lnTo>
                  <a:lnTo>
                    <a:pt x="793" y="453"/>
                  </a:lnTo>
                  <a:lnTo>
                    <a:pt x="801" y="432"/>
                  </a:lnTo>
                  <a:lnTo>
                    <a:pt x="793" y="424"/>
                  </a:lnTo>
                  <a:lnTo>
                    <a:pt x="793" y="412"/>
                  </a:lnTo>
                  <a:lnTo>
                    <a:pt x="801" y="407"/>
                  </a:lnTo>
                  <a:lnTo>
                    <a:pt x="826" y="412"/>
                  </a:lnTo>
                  <a:lnTo>
                    <a:pt x="849" y="409"/>
                  </a:lnTo>
                  <a:lnTo>
                    <a:pt x="875" y="432"/>
                  </a:lnTo>
                  <a:lnTo>
                    <a:pt x="872" y="439"/>
                  </a:lnTo>
                  <a:lnTo>
                    <a:pt x="881" y="445"/>
                  </a:lnTo>
                  <a:lnTo>
                    <a:pt x="900" y="449"/>
                  </a:lnTo>
                  <a:lnTo>
                    <a:pt x="900" y="489"/>
                  </a:lnTo>
                  <a:lnTo>
                    <a:pt x="923" y="516"/>
                  </a:lnTo>
                  <a:lnTo>
                    <a:pt x="935" y="510"/>
                  </a:lnTo>
                  <a:lnTo>
                    <a:pt x="948" y="496"/>
                  </a:lnTo>
                  <a:lnTo>
                    <a:pt x="954" y="485"/>
                  </a:lnTo>
                  <a:lnTo>
                    <a:pt x="950" y="477"/>
                  </a:lnTo>
                  <a:lnTo>
                    <a:pt x="962" y="462"/>
                  </a:lnTo>
                  <a:lnTo>
                    <a:pt x="1004" y="542"/>
                  </a:lnTo>
                  <a:lnTo>
                    <a:pt x="998" y="548"/>
                  </a:lnTo>
                  <a:lnTo>
                    <a:pt x="998" y="559"/>
                  </a:lnTo>
                  <a:lnTo>
                    <a:pt x="1013" y="573"/>
                  </a:lnTo>
                  <a:lnTo>
                    <a:pt x="1015" y="582"/>
                  </a:lnTo>
                  <a:lnTo>
                    <a:pt x="1031" y="584"/>
                  </a:lnTo>
                  <a:lnTo>
                    <a:pt x="1034" y="592"/>
                  </a:lnTo>
                  <a:lnTo>
                    <a:pt x="1052" y="600"/>
                  </a:lnTo>
                  <a:lnTo>
                    <a:pt x="1040" y="605"/>
                  </a:lnTo>
                  <a:lnTo>
                    <a:pt x="1054" y="607"/>
                  </a:lnTo>
                  <a:lnTo>
                    <a:pt x="1055" y="617"/>
                  </a:lnTo>
                  <a:lnTo>
                    <a:pt x="1065" y="617"/>
                  </a:lnTo>
                  <a:lnTo>
                    <a:pt x="1073" y="628"/>
                  </a:lnTo>
                  <a:lnTo>
                    <a:pt x="1071" y="636"/>
                  </a:lnTo>
                  <a:lnTo>
                    <a:pt x="1075" y="649"/>
                  </a:lnTo>
                  <a:lnTo>
                    <a:pt x="1059" y="661"/>
                  </a:lnTo>
                  <a:lnTo>
                    <a:pt x="1036" y="668"/>
                  </a:lnTo>
                  <a:lnTo>
                    <a:pt x="1021" y="687"/>
                  </a:lnTo>
                  <a:lnTo>
                    <a:pt x="998" y="689"/>
                  </a:lnTo>
                  <a:lnTo>
                    <a:pt x="969" y="685"/>
                  </a:lnTo>
                  <a:lnTo>
                    <a:pt x="935" y="689"/>
                  </a:lnTo>
                  <a:lnTo>
                    <a:pt x="927" y="703"/>
                  </a:lnTo>
                  <a:lnTo>
                    <a:pt x="919" y="703"/>
                  </a:lnTo>
                  <a:lnTo>
                    <a:pt x="904" y="718"/>
                  </a:lnTo>
                  <a:lnTo>
                    <a:pt x="879" y="750"/>
                  </a:lnTo>
                  <a:lnTo>
                    <a:pt x="887" y="746"/>
                  </a:lnTo>
                  <a:lnTo>
                    <a:pt x="912" y="722"/>
                  </a:lnTo>
                  <a:lnTo>
                    <a:pt x="935" y="708"/>
                  </a:lnTo>
                  <a:lnTo>
                    <a:pt x="954" y="705"/>
                  </a:lnTo>
                  <a:lnTo>
                    <a:pt x="963" y="708"/>
                  </a:lnTo>
                  <a:lnTo>
                    <a:pt x="967" y="720"/>
                  </a:lnTo>
                  <a:lnTo>
                    <a:pt x="954" y="727"/>
                  </a:lnTo>
                  <a:lnTo>
                    <a:pt x="940" y="727"/>
                  </a:lnTo>
                  <a:lnTo>
                    <a:pt x="948" y="737"/>
                  </a:lnTo>
                  <a:lnTo>
                    <a:pt x="960" y="733"/>
                  </a:lnTo>
                  <a:lnTo>
                    <a:pt x="958" y="752"/>
                  </a:lnTo>
                  <a:lnTo>
                    <a:pt x="963" y="760"/>
                  </a:lnTo>
                  <a:lnTo>
                    <a:pt x="979" y="771"/>
                  </a:lnTo>
                  <a:lnTo>
                    <a:pt x="1002" y="771"/>
                  </a:lnTo>
                  <a:lnTo>
                    <a:pt x="1002" y="762"/>
                  </a:lnTo>
                  <a:lnTo>
                    <a:pt x="1011" y="746"/>
                  </a:lnTo>
                  <a:lnTo>
                    <a:pt x="1013" y="760"/>
                  </a:lnTo>
                  <a:lnTo>
                    <a:pt x="1023" y="766"/>
                  </a:lnTo>
                  <a:lnTo>
                    <a:pt x="1008" y="775"/>
                  </a:lnTo>
                  <a:lnTo>
                    <a:pt x="1006" y="781"/>
                  </a:lnTo>
                  <a:lnTo>
                    <a:pt x="967" y="792"/>
                  </a:lnTo>
                  <a:lnTo>
                    <a:pt x="950" y="809"/>
                  </a:lnTo>
                  <a:lnTo>
                    <a:pt x="942" y="798"/>
                  </a:lnTo>
                  <a:lnTo>
                    <a:pt x="944" y="790"/>
                  </a:lnTo>
                  <a:lnTo>
                    <a:pt x="967" y="775"/>
                  </a:lnTo>
                  <a:lnTo>
                    <a:pt x="958" y="777"/>
                  </a:lnTo>
                  <a:lnTo>
                    <a:pt x="960" y="771"/>
                  </a:lnTo>
                  <a:lnTo>
                    <a:pt x="940" y="781"/>
                  </a:lnTo>
                  <a:lnTo>
                    <a:pt x="931" y="781"/>
                  </a:lnTo>
                  <a:lnTo>
                    <a:pt x="933" y="781"/>
                  </a:lnTo>
                  <a:lnTo>
                    <a:pt x="923" y="771"/>
                  </a:lnTo>
                  <a:lnTo>
                    <a:pt x="919" y="746"/>
                  </a:lnTo>
                  <a:lnTo>
                    <a:pt x="914" y="741"/>
                  </a:lnTo>
                  <a:lnTo>
                    <a:pt x="908" y="745"/>
                  </a:lnTo>
                  <a:lnTo>
                    <a:pt x="900" y="741"/>
                  </a:lnTo>
                  <a:lnTo>
                    <a:pt x="887" y="777"/>
                  </a:lnTo>
                  <a:lnTo>
                    <a:pt x="873" y="783"/>
                  </a:lnTo>
                  <a:lnTo>
                    <a:pt x="833" y="783"/>
                  </a:lnTo>
                  <a:lnTo>
                    <a:pt x="818" y="796"/>
                  </a:lnTo>
                  <a:lnTo>
                    <a:pt x="818" y="794"/>
                  </a:lnTo>
                  <a:lnTo>
                    <a:pt x="806" y="802"/>
                  </a:lnTo>
                  <a:lnTo>
                    <a:pt x="776" y="808"/>
                  </a:lnTo>
                  <a:lnTo>
                    <a:pt x="772" y="813"/>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40" name=""/>
            <p:cNvSpPr/>
            <p:nvPr/>
          </p:nvSpPr>
          <p:spPr>
            <a:xfrm>
              <a:off x="2546640" y="3587760"/>
              <a:ext cx="1028520" cy="615960"/>
            </a:xfrm>
            <a:custGeom>
              <a:avLst/>
              <a:gdLst/>
              <a:ahLst/>
              <a:rect l="l" t="t" r="r" b="b"/>
              <a:pathLst>
                <a:path w="729" h="388">
                  <a:moveTo>
                    <a:pt x="25" y="7"/>
                  </a:moveTo>
                  <a:lnTo>
                    <a:pt x="370" y="7"/>
                  </a:lnTo>
                  <a:lnTo>
                    <a:pt x="373" y="0"/>
                  </a:lnTo>
                  <a:lnTo>
                    <a:pt x="383" y="13"/>
                  </a:lnTo>
                  <a:lnTo>
                    <a:pt x="402" y="15"/>
                  </a:lnTo>
                  <a:lnTo>
                    <a:pt x="419" y="24"/>
                  </a:lnTo>
                  <a:lnTo>
                    <a:pt x="439" y="26"/>
                  </a:lnTo>
                  <a:lnTo>
                    <a:pt x="412" y="51"/>
                  </a:lnTo>
                  <a:lnTo>
                    <a:pt x="425" y="45"/>
                  </a:lnTo>
                  <a:lnTo>
                    <a:pt x="431" y="53"/>
                  </a:lnTo>
                  <a:lnTo>
                    <a:pt x="456" y="43"/>
                  </a:lnTo>
                  <a:lnTo>
                    <a:pt x="456" y="49"/>
                  </a:lnTo>
                  <a:lnTo>
                    <a:pt x="465" y="47"/>
                  </a:lnTo>
                  <a:lnTo>
                    <a:pt x="471" y="55"/>
                  </a:lnTo>
                  <a:lnTo>
                    <a:pt x="500" y="49"/>
                  </a:lnTo>
                  <a:lnTo>
                    <a:pt x="500" y="53"/>
                  </a:lnTo>
                  <a:lnTo>
                    <a:pt x="506" y="53"/>
                  </a:lnTo>
                  <a:lnTo>
                    <a:pt x="508" y="53"/>
                  </a:lnTo>
                  <a:lnTo>
                    <a:pt x="511" y="59"/>
                  </a:lnTo>
                  <a:lnTo>
                    <a:pt x="509" y="57"/>
                  </a:lnTo>
                  <a:lnTo>
                    <a:pt x="513" y="64"/>
                  </a:lnTo>
                  <a:lnTo>
                    <a:pt x="475" y="68"/>
                  </a:lnTo>
                  <a:lnTo>
                    <a:pt x="462" y="87"/>
                  </a:lnTo>
                  <a:lnTo>
                    <a:pt x="471" y="82"/>
                  </a:lnTo>
                  <a:lnTo>
                    <a:pt x="464" y="112"/>
                  </a:lnTo>
                  <a:lnTo>
                    <a:pt x="465" y="129"/>
                  </a:lnTo>
                  <a:lnTo>
                    <a:pt x="469" y="137"/>
                  </a:lnTo>
                  <a:lnTo>
                    <a:pt x="473" y="137"/>
                  </a:lnTo>
                  <a:lnTo>
                    <a:pt x="483" y="129"/>
                  </a:lnTo>
                  <a:lnTo>
                    <a:pt x="481" y="97"/>
                  </a:lnTo>
                  <a:lnTo>
                    <a:pt x="486" y="82"/>
                  </a:lnTo>
                  <a:lnTo>
                    <a:pt x="496" y="78"/>
                  </a:lnTo>
                  <a:lnTo>
                    <a:pt x="500" y="68"/>
                  </a:lnTo>
                  <a:lnTo>
                    <a:pt x="517" y="74"/>
                  </a:lnTo>
                  <a:lnTo>
                    <a:pt x="521" y="91"/>
                  </a:lnTo>
                  <a:lnTo>
                    <a:pt x="515" y="105"/>
                  </a:lnTo>
                  <a:lnTo>
                    <a:pt x="527" y="97"/>
                  </a:lnTo>
                  <a:lnTo>
                    <a:pt x="532" y="114"/>
                  </a:lnTo>
                  <a:lnTo>
                    <a:pt x="534" y="114"/>
                  </a:lnTo>
                  <a:lnTo>
                    <a:pt x="519" y="137"/>
                  </a:lnTo>
                  <a:lnTo>
                    <a:pt x="529" y="141"/>
                  </a:lnTo>
                  <a:lnTo>
                    <a:pt x="542" y="139"/>
                  </a:lnTo>
                  <a:lnTo>
                    <a:pt x="578" y="118"/>
                  </a:lnTo>
                  <a:lnTo>
                    <a:pt x="577" y="118"/>
                  </a:lnTo>
                  <a:lnTo>
                    <a:pt x="575" y="110"/>
                  </a:lnTo>
                  <a:lnTo>
                    <a:pt x="611" y="106"/>
                  </a:lnTo>
                  <a:lnTo>
                    <a:pt x="613" y="91"/>
                  </a:lnTo>
                  <a:lnTo>
                    <a:pt x="613" y="93"/>
                  </a:lnTo>
                  <a:lnTo>
                    <a:pt x="628" y="80"/>
                  </a:lnTo>
                  <a:lnTo>
                    <a:pt x="668" y="80"/>
                  </a:lnTo>
                  <a:lnTo>
                    <a:pt x="682" y="74"/>
                  </a:lnTo>
                  <a:lnTo>
                    <a:pt x="695" y="38"/>
                  </a:lnTo>
                  <a:lnTo>
                    <a:pt x="703" y="42"/>
                  </a:lnTo>
                  <a:lnTo>
                    <a:pt x="709" y="38"/>
                  </a:lnTo>
                  <a:lnTo>
                    <a:pt x="714" y="43"/>
                  </a:lnTo>
                  <a:lnTo>
                    <a:pt x="718" y="68"/>
                  </a:lnTo>
                  <a:lnTo>
                    <a:pt x="728" y="78"/>
                  </a:lnTo>
                  <a:lnTo>
                    <a:pt x="726" y="78"/>
                  </a:lnTo>
                  <a:lnTo>
                    <a:pt x="726" y="84"/>
                  </a:lnTo>
                  <a:lnTo>
                    <a:pt x="720" y="87"/>
                  </a:lnTo>
                  <a:lnTo>
                    <a:pt x="707" y="93"/>
                  </a:lnTo>
                  <a:lnTo>
                    <a:pt x="703" y="91"/>
                  </a:lnTo>
                  <a:lnTo>
                    <a:pt x="699" y="99"/>
                  </a:lnTo>
                  <a:lnTo>
                    <a:pt x="686" y="105"/>
                  </a:lnTo>
                  <a:lnTo>
                    <a:pt x="676" y="127"/>
                  </a:lnTo>
                  <a:lnTo>
                    <a:pt x="682" y="137"/>
                  </a:lnTo>
                  <a:lnTo>
                    <a:pt x="686" y="137"/>
                  </a:lnTo>
                  <a:lnTo>
                    <a:pt x="688" y="131"/>
                  </a:lnTo>
                  <a:lnTo>
                    <a:pt x="690" y="131"/>
                  </a:lnTo>
                  <a:lnTo>
                    <a:pt x="690" y="137"/>
                  </a:lnTo>
                  <a:lnTo>
                    <a:pt x="676" y="141"/>
                  </a:lnTo>
                  <a:lnTo>
                    <a:pt x="672" y="137"/>
                  </a:lnTo>
                  <a:lnTo>
                    <a:pt x="670" y="143"/>
                  </a:lnTo>
                  <a:lnTo>
                    <a:pt x="651" y="145"/>
                  </a:lnTo>
                  <a:lnTo>
                    <a:pt x="640" y="152"/>
                  </a:lnTo>
                  <a:lnTo>
                    <a:pt x="632" y="177"/>
                  </a:lnTo>
                  <a:lnTo>
                    <a:pt x="626" y="183"/>
                  </a:lnTo>
                  <a:lnTo>
                    <a:pt x="619" y="173"/>
                  </a:lnTo>
                  <a:lnTo>
                    <a:pt x="626" y="190"/>
                  </a:lnTo>
                  <a:lnTo>
                    <a:pt x="617" y="210"/>
                  </a:lnTo>
                  <a:lnTo>
                    <a:pt x="613" y="211"/>
                  </a:lnTo>
                  <a:lnTo>
                    <a:pt x="619" y="198"/>
                  </a:lnTo>
                  <a:lnTo>
                    <a:pt x="609" y="190"/>
                  </a:lnTo>
                  <a:lnTo>
                    <a:pt x="613" y="173"/>
                  </a:lnTo>
                  <a:lnTo>
                    <a:pt x="609" y="177"/>
                  </a:lnTo>
                  <a:lnTo>
                    <a:pt x="605" y="190"/>
                  </a:lnTo>
                  <a:lnTo>
                    <a:pt x="601" y="194"/>
                  </a:lnTo>
                  <a:lnTo>
                    <a:pt x="609" y="198"/>
                  </a:lnTo>
                  <a:lnTo>
                    <a:pt x="609" y="211"/>
                  </a:lnTo>
                  <a:lnTo>
                    <a:pt x="621" y="232"/>
                  </a:lnTo>
                  <a:lnTo>
                    <a:pt x="605" y="248"/>
                  </a:lnTo>
                  <a:lnTo>
                    <a:pt x="577" y="265"/>
                  </a:lnTo>
                  <a:lnTo>
                    <a:pt x="550" y="290"/>
                  </a:lnTo>
                  <a:lnTo>
                    <a:pt x="544" y="303"/>
                  </a:lnTo>
                  <a:lnTo>
                    <a:pt x="563" y="360"/>
                  </a:lnTo>
                  <a:lnTo>
                    <a:pt x="557" y="383"/>
                  </a:lnTo>
                  <a:lnTo>
                    <a:pt x="550" y="387"/>
                  </a:lnTo>
                  <a:lnTo>
                    <a:pt x="542" y="378"/>
                  </a:lnTo>
                  <a:lnTo>
                    <a:pt x="532" y="360"/>
                  </a:lnTo>
                  <a:lnTo>
                    <a:pt x="529" y="332"/>
                  </a:lnTo>
                  <a:lnTo>
                    <a:pt x="513" y="316"/>
                  </a:lnTo>
                  <a:lnTo>
                    <a:pt x="496" y="322"/>
                  </a:lnTo>
                  <a:lnTo>
                    <a:pt x="494" y="316"/>
                  </a:lnTo>
                  <a:lnTo>
                    <a:pt x="483" y="311"/>
                  </a:lnTo>
                  <a:lnTo>
                    <a:pt x="465" y="313"/>
                  </a:lnTo>
                  <a:lnTo>
                    <a:pt x="462" y="309"/>
                  </a:lnTo>
                  <a:lnTo>
                    <a:pt x="442" y="315"/>
                  </a:lnTo>
                  <a:lnTo>
                    <a:pt x="435" y="311"/>
                  </a:lnTo>
                  <a:lnTo>
                    <a:pt x="431" y="316"/>
                  </a:lnTo>
                  <a:lnTo>
                    <a:pt x="446" y="316"/>
                  </a:lnTo>
                  <a:lnTo>
                    <a:pt x="442" y="322"/>
                  </a:lnTo>
                  <a:lnTo>
                    <a:pt x="448" y="330"/>
                  </a:lnTo>
                  <a:lnTo>
                    <a:pt x="446" y="332"/>
                  </a:lnTo>
                  <a:lnTo>
                    <a:pt x="439" y="328"/>
                  </a:lnTo>
                  <a:lnTo>
                    <a:pt x="421" y="330"/>
                  </a:lnTo>
                  <a:lnTo>
                    <a:pt x="414" y="320"/>
                  </a:lnTo>
                  <a:lnTo>
                    <a:pt x="408" y="324"/>
                  </a:lnTo>
                  <a:lnTo>
                    <a:pt x="396" y="320"/>
                  </a:lnTo>
                  <a:lnTo>
                    <a:pt x="377" y="326"/>
                  </a:lnTo>
                  <a:lnTo>
                    <a:pt x="377" y="320"/>
                  </a:lnTo>
                  <a:lnTo>
                    <a:pt x="373" y="322"/>
                  </a:lnTo>
                  <a:lnTo>
                    <a:pt x="375" y="330"/>
                  </a:lnTo>
                  <a:lnTo>
                    <a:pt x="345" y="351"/>
                  </a:lnTo>
                  <a:lnTo>
                    <a:pt x="349" y="376"/>
                  </a:lnTo>
                  <a:lnTo>
                    <a:pt x="349" y="378"/>
                  </a:lnTo>
                  <a:lnTo>
                    <a:pt x="322" y="368"/>
                  </a:lnTo>
                  <a:lnTo>
                    <a:pt x="293" y="322"/>
                  </a:lnTo>
                  <a:lnTo>
                    <a:pt x="278" y="320"/>
                  </a:lnTo>
                  <a:lnTo>
                    <a:pt x="272" y="332"/>
                  </a:lnTo>
                  <a:lnTo>
                    <a:pt x="264" y="332"/>
                  </a:lnTo>
                  <a:lnTo>
                    <a:pt x="253" y="320"/>
                  </a:lnTo>
                  <a:lnTo>
                    <a:pt x="249" y="309"/>
                  </a:lnTo>
                  <a:lnTo>
                    <a:pt x="230" y="294"/>
                  </a:lnTo>
                  <a:lnTo>
                    <a:pt x="172" y="299"/>
                  </a:lnTo>
                  <a:lnTo>
                    <a:pt x="123" y="280"/>
                  </a:lnTo>
                  <a:lnTo>
                    <a:pt x="96" y="282"/>
                  </a:lnTo>
                  <a:lnTo>
                    <a:pt x="98" y="282"/>
                  </a:lnTo>
                  <a:lnTo>
                    <a:pt x="90" y="269"/>
                  </a:lnTo>
                  <a:lnTo>
                    <a:pt x="80" y="263"/>
                  </a:lnTo>
                  <a:lnTo>
                    <a:pt x="79" y="257"/>
                  </a:lnTo>
                  <a:lnTo>
                    <a:pt x="52" y="250"/>
                  </a:lnTo>
                  <a:lnTo>
                    <a:pt x="52" y="244"/>
                  </a:lnTo>
                  <a:lnTo>
                    <a:pt x="34" y="223"/>
                  </a:lnTo>
                  <a:lnTo>
                    <a:pt x="36" y="213"/>
                  </a:lnTo>
                  <a:lnTo>
                    <a:pt x="29" y="208"/>
                  </a:lnTo>
                  <a:lnTo>
                    <a:pt x="29" y="202"/>
                  </a:lnTo>
                  <a:lnTo>
                    <a:pt x="33" y="206"/>
                  </a:lnTo>
                  <a:lnTo>
                    <a:pt x="33" y="196"/>
                  </a:lnTo>
                  <a:lnTo>
                    <a:pt x="21" y="198"/>
                  </a:lnTo>
                  <a:lnTo>
                    <a:pt x="23" y="192"/>
                  </a:lnTo>
                  <a:lnTo>
                    <a:pt x="13" y="183"/>
                  </a:lnTo>
                  <a:lnTo>
                    <a:pt x="11" y="171"/>
                  </a:lnTo>
                  <a:lnTo>
                    <a:pt x="4" y="162"/>
                  </a:lnTo>
                  <a:lnTo>
                    <a:pt x="10" y="141"/>
                  </a:lnTo>
                  <a:lnTo>
                    <a:pt x="2" y="118"/>
                  </a:lnTo>
                  <a:lnTo>
                    <a:pt x="10" y="59"/>
                  </a:lnTo>
                  <a:lnTo>
                    <a:pt x="19" y="59"/>
                  </a:lnTo>
                  <a:lnTo>
                    <a:pt x="10" y="57"/>
                  </a:lnTo>
                  <a:lnTo>
                    <a:pt x="0" y="22"/>
                  </a:lnTo>
                  <a:lnTo>
                    <a:pt x="0" y="19"/>
                  </a:lnTo>
                  <a:lnTo>
                    <a:pt x="19" y="22"/>
                  </a:lnTo>
                  <a:lnTo>
                    <a:pt x="27" y="28"/>
                  </a:lnTo>
                  <a:lnTo>
                    <a:pt x="21" y="36"/>
                  </a:lnTo>
                  <a:lnTo>
                    <a:pt x="27" y="32"/>
                  </a:lnTo>
                  <a:lnTo>
                    <a:pt x="29" y="36"/>
                  </a:lnTo>
                  <a:lnTo>
                    <a:pt x="29" y="15"/>
                  </a:lnTo>
                  <a:lnTo>
                    <a:pt x="25" y="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41" name=""/>
            <p:cNvSpPr/>
            <p:nvPr/>
          </p:nvSpPr>
          <p:spPr>
            <a:xfrm>
              <a:off x="2681640" y="4032360"/>
              <a:ext cx="537840" cy="395280"/>
            </a:xfrm>
            <a:custGeom>
              <a:avLst/>
              <a:gdLst/>
              <a:ahLst/>
              <a:rect l="l" t="t" r="r" b="b"/>
              <a:pathLst>
                <a:path w="382" h="249">
                  <a:moveTo>
                    <a:pt x="253" y="96"/>
                  </a:moveTo>
                  <a:lnTo>
                    <a:pt x="243" y="117"/>
                  </a:lnTo>
                  <a:lnTo>
                    <a:pt x="241" y="143"/>
                  </a:lnTo>
                  <a:lnTo>
                    <a:pt x="249" y="155"/>
                  </a:lnTo>
                  <a:lnTo>
                    <a:pt x="249" y="164"/>
                  </a:lnTo>
                  <a:lnTo>
                    <a:pt x="268" y="191"/>
                  </a:lnTo>
                  <a:lnTo>
                    <a:pt x="289" y="201"/>
                  </a:lnTo>
                  <a:lnTo>
                    <a:pt x="310" y="193"/>
                  </a:lnTo>
                  <a:lnTo>
                    <a:pt x="325" y="195"/>
                  </a:lnTo>
                  <a:lnTo>
                    <a:pt x="323" y="191"/>
                  </a:lnTo>
                  <a:lnTo>
                    <a:pt x="333" y="185"/>
                  </a:lnTo>
                  <a:lnTo>
                    <a:pt x="337" y="162"/>
                  </a:lnTo>
                  <a:lnTo>
                    <a:pt x="341" y="161"/>
                  </a:lnTo>
                  <a:lnTo>
                    <a:pt x="366" y="155"/>
                  </a:lnTo>
                  <a:lnTo>
                    <a:pt x="381" y="159"/>
                  </a:lnTo>
                  <a:lnTo>
                    <a:pt x="369" y="197"/>
                  </a:lnTo>
                  <a:lnTo>
                    <a:pt x="368" y="203"/>
                  </a:lnTo>
                  <a:lnTo>
                    <a:pt x="362" y="197"/>
                  </a:lnTo>
                  <a:lnTo>
                    <a:pt x="360" y="197"/>
                  </a:lnTo>
                  <a:lnTo>
                    <a:pt x="352" y="204"/>
                  </a:lnTo>
                  <a:lnTo>
                    <a:pt x="333" y="204"/>
                  </a:lnTo>
                  <a:lnTo>
                    <a:pt x="325" y="210"/>
                  </a:lnTo>
                  <a:lnTo>
                    <a:pt x="335" y="224"/>
                  </a:lnTo>
                  <a:lnTo>
                    <a:pt x="323" y="227"/>
                  </a:lnTo>
                  <a:lnTo>
                    <a:pt x="312" y="246"/>
                  </a:lnTo>
                  <a:lnTo>
                    <a:pt x="312" y="248"/>
                  </a:lnTo>
                  <a:lnTo>
                    <a:pt x="287" y="227"/>
                  </a:lnTo>
                  <a:lnTo>
                    <a:pt x="276" y="225"/>
                  </a:lnTo>
                  <a:lnTo>
                    <a:pt x="262" y="233"/>
                  </a:lnTo>
                  <a:lnTo>
                    <a:pt x="241" y="227"/>
                  </a:lnTo>
                  <a:lnTo>
                    <a:pt x="203" y="212"/>
                  </a:lnTo>
                  <a:lnTo>
                    <a:pt x="189" y="203"/>
                  </a:lnTo>
                  <a:lnTo>
                    <a:pt x="172" y="199"/>
                  </a:lnTo>
                  <a:lnTo>
                    <a:pt x="153" y="185"/>
                  </a:lnTo>
                  <a:lnTo>
                    <a:pt x="143" y="172"/>
                  </a:lnTo>
                  <a:lnTo>
                    <a:pt x="149" y="161"/>
                  </a:lnTo>
                  <a:lnTo>
                    <a:pt x="143" y="143"/>
                  </a:lnTo>
                  <a:lnTo>
                    <a:pt x="109" y="105"/>
                  </a:lnTo>
                  <a:lnTo>
                    <a:pt x="97" y="98"/>
                  </a:lnTo>
                  <a:lnTo>
                    <a:pt x="99" y="90"/>
                  </a:lnTo>
                  <a:lnTo>
                    <a:pt x="82" y="75"/>
                  </a:lnTo>
                  <a:lnTo>
                    <a:pt x="82" y="69"/>
                  </a:lnTo>
                  <a:lnTo>
                    <a:pt x="74" y="67"/>
                  </a:lnTo>
                  <a:lnTo>
                    <a:pt x="63" y="52"/>
                  </a:lnTo>
                  <a:lnTo>
                    <a:pt x="50" y="21"/>
                  </a:lnTo>
                  <a:lnTo>
                    <a:pt x="40" y="15"/>
                  </a:lnTo>
                  <a:lnTo>
                    <a:pt x="28" y="12"/>
                  </a:lnTo>
                  <a:lnTo>
                    <a:pt x="30" y="35"/>
                  </a:lnTo>
                  <a:lnTo>
                    <a:pt x="71" y="88"/>
                  </a:lnTo>
                  <a:lnTo>
                    <a:pt x="82" y="119"/>
                  </a:lnTo>
                  <a:lnTo>
                    <a:pt x="86" y="119"/>
                  </a:lnTo>
                  <a:lnTo>
                    <a:pt x="97" y="132"/>
                  </a:lnTo>
                  <a:lnTo>
                    <a:pt x="90" y="138"/>
                  </a:lnTo>
                  <a:lnTo>
                    <a:pt x="86" y="130"/>
                  </a:lnTo>
                  <a:lnTo>
                    <a:pt x="59" y="111"/>
                  </a:lnTo>
                  <a:lnTo>
                    <a:pt x="63" y="107"/>
                  </a:lnTo>
                  <a:lnTo>
                    <a:pt x="59" y="92"/>
                  </a:lnTo>
                  <a:lnTo>
                    <a:pt x="34" y="78"/>
                  </a:lnTo>
                  <a:lnTo>
                    <a:pt x="27" y="69"/>
                  </a:lnTo>
                  <a:lnTo>
                    <a:pt x="34" y="71"/>
                  </a:lnTo>
                  <a:lnTo>
                    <a:pt x="40" y="61"/>
                  </a:lnTo>
                  <a:lnTo>
                    <a:pt x="17" y="42"/>
                  </a:lnTo>
                  <a:lnTo>
                    <a:pt x="2" y="2"/>
                  </a:lnTo>
                  <a:lnTo>
                    <a:pt x="0" y="2"/>
                  </a:lnTo>
                  <a:lnTo>
                    <a:pt x="27" y="0"/>
                  </a:lnTo>
                  <a:lnTo>
                    <a:pt x="76" y="19"/>
                  </a:lnTo>
                  <a:lnTo>
                    <a:pt x="134" y="14"/>
                  </a:lnTo>
                  <a:lnTo>
                    <a:pt x="153" y="29"/>
                  </a:lnTo>
                  <a:lnTo>
                    <a:pt x="157" y="40"/>
                  </a:lnTo>
                  <a:lnTo>
                    <a:pt x="168" y="52"/>
                  </a:lnTo>
                  <a:lnTo>
                    <a:pt x="176" y="52"/>
                  </a:lnTo>
                  <a:lnTo>
                    <a:pt x="182" y="40"/>
                  </a:lnTo>
                  <a:lnTo>
                    <a:pt x="197" y="42"/>
                  </a:lnTo>
                  <a:lnTo>
                    <a:pt x="226" y="88"/>
                  </a:lnTo>
                  <a:lnTo>
                    <a:pt x="253" y="98"/>
                  </a:lnTo>
                  <a:lnTo>
                    <a:pt x="253" y="9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42" name=""/>
            <p:cNvSpPr/>
            <p:nvPr/>
          </p:nvSpPr>
          <p:spPr>
            <a:xfrm>
              <a:off x="2681640" y="4032360"/>
              <a:ext cx="537840" cy="395280"/>
            </a:xfrm>
            <a:custGeom>
              <a:avLst/>
              <a:gdLst/>
              <a:ahLst/>
              <a:rect l="l" t="t" r="r" b="b"/>
              <a:pathLst>
                <a:path w="382" h="249">
                  <a:moveTo>
                    <a:pt x="253" y="96"/>
                  </a:moveTo>
                  <a:lnTo>
                    <a:pt x="243" y="117"/>
                  </a:lnTo>
                  <a:lnTo>
                    <a:pt x="241" y="143"/>
                  </a:lnTo>
                  <a:lnTo>
                    <a:pt x="249" y="155"/>
                  </a:lnTo>
                  <a:lnTo>
                    <a:pt x="249" y="164"/>
                  </a:lnTo>
                  <a:lnTo>
                    <a:pt x="268" y="191"/>
                  </a:lnTo>
                  <a:lnTo>
                    <a:pt x="289" y="201"/>
                  </a:lnTo>
                  <a:lnTo>
                    <a:pt x="310" y="193"/>
                  </a:lnTo>
                  <a:lnTo>
                    <a:pt x="325" y="195"/>
                  </a:lnTo>
                  <a:lnTo>
                    <a:pt x="323" y="191"/>
                  </a:lnTo>
                  <a:lnTo>
                    <a:pt x="333" y="185"/>
                  </a:lnTo>
                  <a:lnTo>
                    <a:pt x="337" y="162"/>
                  </a:lnTo>
                  <a:lnTo>
                    <a:pt x="341" y="161"/>
                  </a:lnTo>
                  <a:lnTo>
                    <a:pt x="366" y="155"/>
                  </a:lnTo>
                  <a:lnTo>
                    <a:pt x="381" y="159"/>
                  </a:lnTo>
                  <a:lnTo>
                    <a:pt x="369" y="197"/>
                  </a:lnTo>
                  <a:lnTo>
                    <a:pt x="368" y="203"/>
                  </a:lnTo>
                  <a:lnTo>
                    <a:pt x="362" y="197"/>
                  </a:lnTo>
                  <a:lnTo>
                    <a:pt x="360" y="197"/>
                  </a:lnTo>
                  <a:lnTo>
                    <a:pt x="352" y="204"/>
                  </a:lnTo>
                  <a:lnTo>
                    <a:pt x="333" y="204"/>
                  </a:lnTo>
                  <a:lnTo>
                    <a:pt x="325" y="210"/>
                  </a:lnTo>
                  <a:lnTo>
                    <a:pt x="335" y="224"/>
                  </a:lnTo>
                  <a:lnTo>
                    <a:pt x="323" y="227"/>
                  </a:lnTo>
                  <a:lnTo>
                    <a:pt x="312" y="246"/>
                  </a:lnTo>
                  <a:lnTo>
                    <a:pt x="312" y="248"/>
                  </a:lnTo>
                  <a:lnTo>
                    <a:pt x="287" y="227"/>
                  </a:lnTo>
                  <a:lnTo>
                    <a:pt x="276" y="225"/>
                  </a:lnTo>
                  <a:lnTo>
                    <a:pt x="262" y="233"/>
                  </a:lnTo>
                  <a:lnTo>
                    <a:pt x="241" y="227"/>
                  </a:lnTo>
                  <a:lnTo>
                    <a:pt x="203" y="212"/>
                  </a:lnTo>
                  <a:lnTo>
                    <a:pt x="189" y="203"/>
                  </a:lnTo>
                  <a:lnTo>
                    <a:pt x="172" y="199"/>
                  </a:lnTo>
                  <a:lnTo>
                    <a:pt x="153" y="185"/>
                  </a:lnTo>
                  <a:lnTo>
                    <a:pt x="143" y="172"/>
                  </a:lnTo>
                  <a:lnTo>
                    <a:pt x="149" y="161"/>
                  </a:lnTo>
                  <a:lnTo>
                    <a:pt x="143" y="143"/>
                  </a:lnTo>
                  <a:lnTo>
                    <a:pt x="109" y="105"/>
                  </a:lnTo>
                  <a:lnTo>
                    <a:pt x="97" y="98"/>
                  </a:lnTo>
                  <a:lnTo>
                    <a:pt x="99" y="90"/>
                  </a:lnTo>
                  <a:lnTo>
                    <a:pt x="82" y="75"/>
                  </a:lnTo>
                  <a:lnTo>
                    <a:pt x="82" y="69"/>
                  </a:lnTo>
                  <a:lnTo>
                    <a:pt x="74" y="67"/>
                  </a:lnTo>
                  <a:lnTo>
                    <a:pt x="63" y="52"/>
                  </a:lnTo>
                  <a:lnTo>
                    <a:pt x="50" y="21"/>
                  </a:lnTo>
                  <a:lnTo>
                    <a:pt x="40" y="15"/>
                  </a:lnTo>
                  <a:lnTo>
                    <a:pt x="28" y="12"/>
                  </a:lnTo>
                  <a:lnTo>
                    <a:pt x="30" y="35"/>
                  </a:lnTo>
                  <a:lnTo>
                    <a:pt x="71" y="88"/>
                  </a:lnTo>
                  <a:lnTo>
                    <a:pt x="82" y="119"/>
                  </a:lnTo>
                  <a:lnTo>
                    <a:pt x="86" y="119"/>
                  </a:lnTo>
                  <a:lnTo>
                    <a:pt x="97" y="132"/>
                  </a:lnTo>
                  <a:lnTo>
                    <a:pt x="90" y="138"/>
                  </a:lnTo>
                  <a:lnTo>
                    <a:pt x="86" y="130"/>
                  </a:lnTo>
                  <a:lnTo>
                    <a:pt x="59" y="111"/>
                  </a:lnTo>
                  <a:lnTo>
                    <a:pt x="63" y="107"/>
                  </a:lnTo>
                  <a:lnTo>
                    <a:pt x="59" y="92"/>
                  </a:lnTo>
                  <a:lnTo>
                    <a:pt x="34" y="78"/>
                  </a:lnTo>
                  <a:lnTo>
                    <a:pt x="27" y="69"/>
                  </a:lnTo>
                  <a:lnTo>
                    <a:pt x="34" y="71"/>
                  </a:lnTo>
                  <a:lnTo>
                    <a:pt x="40" y="61"/>
                  </a:lnTo>
                  <a:lnTo>
                    <a:pt x="17" y="42"/>
                  </a:lnTo>
                  <a:lnTo>
                    <a:pt x="2" y="2"/>
                  </a:lnTo>
                  <a:lnTo>
                    <a:pt x="0" y="2"/>
                  </a:lnTo>
                  <a:lnTo>
                    <a:pt x="27" y="0"/>
                  </a:lnTo>
                  <a:lnTo>
                    <a:pt x="76" y="19"/>
                  </a:lnTo>
                  <a:lnTo>
                    <a:pt x="134" y="14"/>
                  </a:lnTo>
                  <a:lnTo>
                    <a:pt x="153" y="29"/>
                  </a:lnTo>
                  <a:lnTo>
                    <a:pt x="157" y="40"/>
                  </a:lnTo>
                  <a:lnTo>
                    <a:pt x="168" y="52"/>
                  </a:lnTo>
                  <a:lnTo>
                    <a:pt x="176" y="52"/>
                  </a:lnTo>
                  <a:lnTo>
                    <a:pt x="182" y="40"/>
                  </a:lnTo>
                  <a:lnTo>
                    <a:pt x="197" y="42"/>
                  </a:lnTo>
                  <a:lnTo>
                    <a:pt x="226" y="88"/>
                  </a:lnTo>
                  <a:lnTo>
                    <a:pt x="253" y="98"/>
                  </a:lnTo>
                  <a:lnTo>
                    <a:pt x="253" y="9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43" name=""/>
            <p:cNvSpPr/>
            <p:nvPr/>
          </p:nvSpPr>
          <p:spPr>
            <a:xfrm>
              <a:off x="3178440" y="4344840"/>
              <a:ext cx="27000" cy="52560"/>
            </a:xfrm>
            <a:custGeom>
              <a:avLst/>
              <a:gdLst/>
              <a:ahLst/>
              <a:rect l="l" t="t" r="r" b="b"/>
              <a:pathLst>
                <a:path w="19" h="33">
                  <a:moveTo>
                    <a:pt x="3" y="32"/>
                  </a:moveTo>
                  <a:lnTo>
                    <a:pt x="13" y="27"/>
                  </a:lnTo>
                  <a:lnTo>
                    <a:pt x="18" y="0"/>
                  </a:lnTo>
                  <a:lnTo>
                    <a:pt x="13" y="0"/>
                  </a:lnTo>
                  <a:lnTo>
                    <a:pt x="0" y="7"/>
                  </a:lnTo>
                  <a:lnTo>
                    <a:pt x="0" y="28"/>
                  </a:lnTo>
                  <a:lnTo>
                    <a:pt x="3" y="32"/>
                  </a:lnTo>
                </a:path>
              </a:pathLst>
            </a:custGeom>
            <a:solidFill>
              <a:srgbClr val="fefcc4"/>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3744" name=""/>
            <p:cNvSpPr/>
            <p:nvPr/>
          </p:nvSpPr>
          <p:spPr>
            <a:xfrm>
              <a:off x="3178440" y="4344840"/>
              <a:ext cx="27000" cy="52560"/>
            </a:xfrm>
            <a:custGeom>
              <a:avLst/>
              <a:gdLst/>
              <a:ahLst/>
              <a:rect l="l" t="t" r="r" b="b"/>
              <a:pathLst>
                <a:path w="19" h="33">
                  <a:moveTo>
                    <a:pt x="3" y="32"/>
                  </a:moveTo>
                  <a:lnTo>
                    <a:pt x="13" y="27"/>
                  </a:lnTo>
                  <a:lnTo>
                    <a:pt x="18" y="0"/>
                  </a:lnTo>
                  <a:lnTo>
                    <a:pt x="13" y="0"/>
                  </a:lnTo>
                  <a:lnTo>
                    <a:pt x="0" y="7"/>
                  </a:lnTo>
                  <a:lnTo>
                    <a:pt x="0" y="28"/>
                  </a:lnTo>
                  <a:lnTo>
                    <a:pt x="3" y="32"/>
                  </a:lnTo>
                </a:path>
              </a:pathLst>
            </a:custGeom>
            <a:noFill/>
            <a:ln cap="rnd" w="12600">
              <a:solidFill>
                <a:srgbClr val="1c1c1c"/>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3745" name=""/>
            <p:cNvSpPr/>
            <p:nvPr/>
          </p:nvSpPr>
          <p:spPr>
            <a:xfrm>
              <a:off x="3121200" y="4356000"/>
              <a:ext cx="73080" cy="87480"/>
            </a:xfrm>
            <a:custGeom>
              <a:avLst/>
              <a:gdLst/>
              <a:ahLst/>
              <a:rect l="l" t="t" r="r" b="b"/>
              <a:pathLst>
                <a:path w="51" h="55">
                  <a:moveTo>
                    <a:pt x="42" y="25"/>
                  </a:moveTo>
                  <a:lnTo>
                    <a:pt x="50" y="29"/>
                  </a:lnTo>
                  <a:lnTo>
                    <a:pt x="50" y="27"/>
                  </a:lnTo>
                  <a:lnTo>
                    <a:pt x="36" y="44"/>
                  </a:lnTo>
                  <a:lnTo>
                    <a:pt x="29" y="54"/>
                  </a:lnTo>
                  <a:lnTo>
                    <a:pt x="0" y="44"/>
                  </a:lnTo>
                  <a:lnTo>
                    <a:pt x="0" y="42"/>
                  </a:lnTo>
                  <a:lnTo>
                    <a:pt x="11" y="23"/>
                  </a:lnTo>
                  <a:lnTo>
                    <a:pt x="23" y="20"/>
                  </a:lnTo>
                  <a:lnTo>
                    <a:pt x="13" y="6"/>
                  </a:lnTo>
                  <a:lnTo>
                    <a:pt x="21" y="0"/>
                  </a:lnTo>
                  <a:lnTo>
                    <a:pt x="40" y="0"/>
                  </a:lnTo>
                  <a:lnTo>
                    <a:pt x="40" y="21"/>
                  </a:lnTo>
                  <a:lnTo>
                    <a:pt x="42" y="25"/>
                  </a:lnTo>
                </a:path>
              </a:pathLst>
            </a:custGeom>
            <a:solidFill>
              <a:srgbClr val="fefcc4"/>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3746" name=""/>
            <p:cNvSpPr/>
            <p:nvPr/>
          </p:nvSpPr>
          <p:spPr>
            <a:xfrm>
              <a:off x="3121200" y="4356000"/>
              <a:ext cx="73080" cy="87480"/>
            </a:xfrm>
            <a:custGeom>
              <a:avLst/>
              <a:gdLst/>
              <a:ahLst/>
              <a:rect l="l" t="t" r="r" b="b"/>
              <a:pathLst>
                <a:path w="51" h="55">
                  <a:moveTo>
                    <a:pt x="42" y="25"/>
                  </a:moveTo>
                  <a:lnTo>
                    <a:pt x="50" y="29"/>
                  </a:lnTo>
                  <a:lnTo>
                    <a:pt x="50" y="27"/>
                  </a:lnTo>
                  <a:lnTo>
                    <a:pt x="36" y="44"/>
                  </a:lnTo>
                  <a:lnTo>
                    <a:pt x="29" y="54"/>
                  </a:lnTo>
                  <a:lnTo>
                    <a:pt x="0" y="44"/>
                  </a:lnTo>
                  <a:lnTo>
                    <a:pt x="0" y="42"/>
                  </a:lnTo>
                  <a:lnTo>
                    <a:pt x="11" y="23"/>
                  </a:lnTo>
                  <a:lnTo>
                    <a:pt x="23" y="20"/>
                  </a:lnTo>
                  <a:lnTo>
                    <a:pt x="13" y="6"/>
                  </a:lnTo>
                  <a:lnTo>
                    <a:pt x="21" y="0"/>
                  </a:lnTo>
                  <a:lnTo>
                    <a:pt x="40" y="0"/>
                  </a:lnTo>
                  <a:lnTo>
                    <a:pt x="40" y="21"/>
                  </a:lnTo>
                  <a:lnTo>
                    <a:pt x="42" y="25"/>
                  </a:lnTo>
                </a:path>
              </a:pathLst>
            </a:custGeom>
            <a:noFill/>
            <a:ln cap="rnd" w="12600">
              <a:solidFill>
                <a:srgbClr val="1c1c1c"/>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3747" name=""/>
            <p:cNvSpPr/>
            <p:nvPr/>
          </p:nvSpPr>
          <p:spPr>
            <a:xfrm>
              <a:off x="3171960" y="4395960"/>
              <a:ext cx="111240" cy="61920"/>
            </a:xfrm>
            <a:custGeom>
              <a:avLst/>
              <a:gdLst/>
              <a:ahLst/>
              <a:rect l="l" t="t" r="r" b="b"/>
              <a:pathLst>
                <a:path w="79" h="39">
                  <a:moveTo>
                    <a:pt x="13" y="4"/>
                  </a:moveTo>
                  <a:lnTo>
                    <a:pt x="15" y="6"/>
                  </a:lnTo>
                  <a:lnTo>
                    <a:pt x="55" y="0"/>
                  </a:lnTo>
                  <a:lnTo>
                    <a:pt x="78" y="14"/>
                  </a:lnTo>
                  <a:lnTo>
                    <a:pt x="76" y="14"/>
                  </a:lnTo>
                  <a:lnTo>
                    <a:pt x="57" y="17"/>
                  </a:lnTo>
                  <a:lnTo>
                    <a:pt x="26" y="38"/>
                  </a:lnTo>
                  <a:lnTo>
                    <a:pt x="20" y="33"/>
                  </a:lnTo>
                  <a:lnTo>
                    <a:pt x="20" y="29"/>
                  </a:lnTo>
                  <a:lnTo>
                    <a:pt x="0" y="19"/>
                  </a:lnTo>
                  <a:lnTo>
                    <a:pt x="13" y="2"/>
                  </a:lnTo>
                  <a:lnTo>
                    <a:pt x="13" y="4"/>
                  </a:lnTo>
                </a:path>
              </a:pathLst>
            </a:custGeom>
            <a:solidFill>
              <a:srgbClr val="fefcc4"/>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3748" name=""/>
            <p:cNvSpPr/>
            <p:nvPr/>
          </p:nvSpPr>
          <p:spPr>
            <a:xfrm>
              <a:off x="3171960" y="4395960"/>
              <a:ext cx="111240" cy="61920"/>
            </a:xfrm>
            <a:custGeom>
              <a:avLst/>
              <a:gdLst/>
              <a:ahLst/>
              <a:rect l="l" t="t" r="r" b="b"/>
              <a:pathLst>
                <a:path w="79" h="39">
                  <a:moveTo>
                    <a:pt x="13" y="4"/>
                  </a:moveTo>
                  <a:lnTo>
                    <a:pt x="15" y="6"/>
                  </a:lnTo>
                  <a:lnTo>
                    <a:pt x="55" y="0"/>
                  </a:lnTo>
                  <a:lnTo>
                    <a:pt x="78" y="14"/>
                  </a:lnTo>
                  <a:lnTo>
                    <a:pt x="76" y="14"/>
                  </a:lnTo>
                  <a:lnTo>
                    <a:pt x="57" y="17"/>
                  </a:lnTo>
                  <a:lnTo>
                    <a:pt x="26" y="38"/>
                  </a:lnTo>
                  <a:lnTo>
                    <a:pt x="20" y="33"/>
                  </a:lnTo>
                  <a:lnTo>
                    <a:pt x="20" y="29"/>
                  </a:lnTo>
                  <a:lnTo>
                    <a:pt x="0" y="19"/>
                  </a:lnTo>
                  <a:lnTo>
                    <a:pt x="13" y="2"/>
                  </a:lnTo>
                  <a:lnTo>
                    <a:pt x="13" y="4"/>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3749" name=""/>
            <p:cNvSpPr/>
            <p:nvPr/>
          </p:nvSpPr>
          <p:spPr>
            <a:xfrm>
              <a:off x="3162600" y="4425840"/>
              <a:ext cx="41040" cy="30240"/>
            </a:xfrm>
            <a:custGeom>
              <a:avLst/>
              <a:gdLst/>
              <a:ahLst/>
              <a:rect l="l" t="t" r="r" b="b"/>
              <a:pathLst>
                <a:path w="29" h="19">
                  <a:moveTo>
                    <a:pt x="7" y="0"/>
                  </a:moveTo>
                  <a:lnTo>
                    <a:pt x="0" y="10"/>
                  </a:lnTo>
                  <a:lnTo>
                    <a:pt x="4" y="14"/>
                  </a:lnTo>
                  <a:lnTo>
                    <a:pt x="28" y="18"/>
                  </a:lnTo>
                  <a:lnTo>
                    <a:pt x="28" y="14"/>
                  </a:lnTo>
                  <a:lnTo>
                    <a:pt x="28" y="10"/>
                  </a:lnTo>
                  <a:lnTo>
                    <a:pt x="7" y="0"/>
                  </a:lnTo>
                </a:path>
              </a:pathLst>
            </a:custGeom>
            <a:solidFill>
              <a:srgbClr val="fefcc4"/>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3750" name=""/>
            <p:cNvSpPr/>
            <p:nvPr/>
          </p:nvSpPr>
          <p:spPr>
            <a:xfrm>
              <a:off x="3162600" y="4425840"/>
              <a:ext cx="41040" cy="30240"/>
            </a:xfrm>
            <a:custGeom>
              <a:avLst/>
              <a:gdLst/>
              <a:ahLst/>
              <a:rect l="l" t="t" r="r" b="b"/>
              <a:pathLst>
                <a:path w="29" h="19">
                  <a:moveTo>
                    <a:pt x="7" y="0"/>
                  </a:moveTo>
                  <a:lnTo>
                    <a:pt x="0" y="10"/>
                  </a:lnTo>
                  <a:lnTo>
                    <a:pt x="4" y="14"/>
                  </a:lnTo>
                  <a:lnTo>
                    <a:pt x="28" y="18"/>
                  </a:lnTo>
                  <a:lnTo>
                    <a:pt x="28" y="14"/>
                  </a:lnTo>
                  <a:lnTo>
                    <a:pt x="28" y="10"/>
                  </a:lnTo>
                  <a:lnTo>
                    <a:pt x="7" y="0"/>
                  </a:lnTo>
                </a:path>
              </a:pathLst>
            </a:custGeom>
            <a:noFill/>
            <a:ln cap="rnd" w="12600">
              <a:solidFill>
                <a:srgbClr val="1c1c1c"/>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3751" name=""/>
            <p:cNvSpPr/>
            <p:nvPr/>
          </p:nvSpPr>
          <p:spPr>
            <a:xfrm>
              <a:off x="3210120" y="4417920"/>
              <a:ext cx="73080" cy="82800"/>
            </a:xfrm>
            <a:custGeom>
              <a:avLst/>
              <a:gdLst/>
              <a:ahLst/>
              <a:rect l="l" t="t" r="r" b="b"/>
              <a:pathLst>
                <a:path w="52" h="52">
                  <a:moveTo>
                    <a:pt x="51" y="0"/>
                  </a:moveTo>
                  <a:lnTo>
                    <a:pt x="51" y="7"/>
                  </a:lnTo>
                  <a:lnTo>
                    <a:pt x="43" y="45"/>
                  </a:lnTo>
                  <a:lnTo>
                    <a:pt x="45" y="51"/>
                  </a:lnTo>
                  <a:lnTo>
                    <a:pt x="18" y="49"/>
                  </a:lnTo>
                  <a:lnTo>
                    <a:pt x="0" y="30"/>
                  </a:lnTo>
                  <a:lnTo>
                    <a:pt x="0" y="24"/>
                  </a:lnTo>
                  <a:lnTo>
                    <a:pt x="30" y="3"/>
                  </a:lnTo>
                  <a:lnTo>
                    <a:pt x="49" y="0"/>
                  </a:lnTo>
                  <a:lnTo>
                    <a:pt x="51" y="0"/>
                  </a:lnTo>
                </a:path>
              </a:pathLst>
            </a:custGeom>
            <a:solidFill>
              <a:srgbClr val="fefcc4"/>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3752" name=""/>
            <p:cNvSpPr/>
            <p:nvPr/>
          </p:nvSpPr>
          <p:spPr>
            <a:xfrm>
              <a:off x="3210120" y="4417920"/>
              <a:ext cx="73080" cy="82800"/>
            </a:xfrm>
            <a:custGeom>
              <a:avLst/>
              <a:gdLst/>
              <a:ahLst/>
              <a:rect l="l" t="t" r="r" b="b"/>
              <a:pathLst>
                <a:path w="52" h="52">
                  <a:moveTo>
                    <a:pt x="51" y="0"/>
                  </a:moveTo>
                  <a:lnTo>
                    <a:pt x="51" y="7"/>
                  </a:lnTo>
                  <a:lnTo>
                    <a:pt x="43" y="45"/>
                  </a:lnTo>
                  <a:lnTo>
                    <a:pt x="45" y="51"/>
                  </a:lnTo>
                  <a:lnTo>
                    <a:pt x="18" y="49"/>
                  </a:lnTo>
                  <a:lnTo>
                    <a:pt x="0" y="30"/>
                  </a:lnTo>
                  <a:lnTo>
                    <a:pt x="0" y="24"/>
                  </a:lnTo>
                  <a:lnTo>
                    <a:pt x="30" y="3"/>
                  </a:lnTo>
                  <a:lnTo>
                    <a:pt x="49" y="0"/>
                  </a:lnTo>
                  <a:lnTo>
                    <a:pt x="51" y="0"/>
                  </a:lnTo>
                </a:path>
              </a:pathLst>
            </a:custGeom>
            <a:noFill/>
            <a:ln cap="rnd" w="12600">
              <a:solidFill>
                <a:srgbClr val="1c1c1c"/>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3753" name=""/>
            <p:cNvSpPr/>
            <p:nvPr/>
          </p:nvSpPr>
          <p:spPr>
            <a:xfrm>
              <a:off x="3237120" y="4495680"/>
              <a:ext cx="58680" cy="58680"/>
            </a:xfrm>
            <a:custGeom>
              <a:avLst/>
              <a:gdLst/>
              <a:ahLst/>
              <a:rect l="l" t="t" r="r" b="b"/>
              <a:pathLst>
                <a:path w="42" h="37">
                  <a:moveTo>
                    <a:pt x="35" y="35"/>
                  </a:moveTo>
                  <a:lnTo>
                    <a:pt x="41" y="17"/>
                  </a:lnTo>
                  <a:lnTo>
                    <a:pt x="33" y="14"/>
                  </a:lnTo>
                  <a:lnTo>
                    <a:pt x="27" y="2"/>
                  </a:lnTo>
                  <a:lnTo>
                    <a:pt x="0" y="0"/>
                  </a:lnTo>
                  <a:lnTo>
                    <a:pt x="2" y="15"/>
                  </a:lnTo>
                  <a:lnTo>
                    <a:pt x="8" y="17"/>
                  </a:lnTo>
                  <a:lnTo>
                    <a:pt x="12" y="14"/>
                  </a:lnTo>
                  <a:lnTo>
                    <a:pt x="27" y="25"/>
                  </a:lnTo>
                  <a:lnTo>
                    <a:pt x="25" y="33"/>
                  </a:lnTo>
                  <a:lnTo>
                    <a:pt x="35" y="36"/>
                  </a:lnTo>
                  <a:lnTo>
                    <a:pt x="35" y="35"/>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3754" name=""/>
            <p:cNvSpPr/>
            <p:nvPr/>
          </p:nvSpPr>
          <p:spPr>
            <a:xfrm>
              <a:off x="3237120" y="4495680"/>
              <a:ext cx="58680" cy="58680"/>
            </a:xfrm>
            <a:custGeom>
              <a:avLst/>
              <a:gdLst/>
              <a:ahLst/>
              <a:rect l="l" t="t" r="r" b="b"/>
              <a:pathLst>
                <a:path w="42" h="37">
                  <a:moveTo>
                    <a:pt x="35" y="35"/>
                  </a:moveTo>
                  <a:lnTo>
                    <a:pt x="41" y="17"/>
                  </a:lnTo>
                  <a:lnTo>
                    <a:pt x="33" y="14"/>
                  </a:lnTo>
                  <a:lnTo>
                    <a:pt x="27" y="2"/>
                  </a:lnTo>
                  <a:lnTo>
                    <a:pt x="0" y="0"/>
                  </a:lnTo>
                  <a:lnTo>
                    <a:pt x="2" y="15"/>
                  </a:lnTo>
                  <a:lnTo>
                    <a:pt x="8" y="17"/>
                  </a:lnTo>
                  <a:lnTo>
                    <a:pt x="12" y="14"/>
                  </a:lnTo>
                  <a:lnTo>
                    <a:pt x="27" y="25"/>
                  </a:lnTo>
                  <a:lnTo>
                    <a:pt x="25" y="33"/>
                  </a:lnTo>
                  <a:lnTo>
                    <a:pt x="35" y="36"/>
                  </a:lnTo>
                  <a:lnTo>
                    <a:pt x="35" y="35"/>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3755" name=""/>
            <p:cNvSpPr/>
            <p:nvPr/>
          </p:nvSpPr>
          <p:spPr>
            <a:xfrm>
              <a:off x="3286440" y="4522680"/>
              <a:ext cx="60120" cy="50760"/>
            </a:xfrm>
            <a:custGeom>
              <a:avLst/>
              <a:gdLst/>
              <a:ahLst/>
              <a:rect l="l" t="t" r="r" b="b"/>
              <a:pathLst>
                <a:path w="43" h="32">
                  <a:moveTo>
                    <a:pt x="0" y="19"/>
                  </a:moveTo>
                  <a:lnTo>
                    <a:pt x="25" y="25"/>
                  </a:lnTo>
                  <a:lnTo>
                    <a:pt x="27" y="31"/>
                  </a:lnTo>
                  <a:lnTo>
                    <a:pt x="38" y="27"/>
                  </a:lnTo>
                  <a:lnTo>
                    <a:pt x="32" y="19"/>
                  </a:lnTo>
                  <a:lnTo>
                    <a:pt x="42" y="12"/>
                  </a:lnTo>
                  <a:lnTo>
                    <a:pt x="38" y="6"/>
                  </a:lnTo>
                  <a:lnTo>
                    <a:pt x="21" y="12"/>
                  </a:lnTo>
                  <a:lnTo>
                    <a:pt x="11" y="8"/>
                  </a:lnTo>
                  <a:lnTo>
                    <a:pt x="6" y="0"/>
                  </a:lnTo>
                  <a:lnTo>
                    <a:pt x="0" y="18"/>
                  </a:lnTo>
                  <a:lnTo>
                    <a:pt x="0" y="19"/>
                  </a:lnTo>
                </a:path>
              </a:pathLst>
            </a:custGeom>
            <a:solidFill>
              <a:srgbClr val="fefcc4"/>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Arial"/>
              </a:endParaRPr>
            </a:p>
          </p:txBody>
        </p:sp>
        <p:sp>
          <p:nvSpPr>
            <p:cNvPr id="3756" name=""/>
            <p:cNvSpPr/>
            <p:nvPr/>
          </p:nvSpPr>
          <p:spPr>
            <a:xfrm>
              <a:off x="3286440" y="4522680"/>
              <a:ext cx="60120" cy="50760"/>
            </a:xfrm>
            <a:custGeom>
              <a:avLst/>
              <a:gdLst/>
              <a:ahLst/>
              <a:rect l="l" t="t" r="r" b="b"/>
              <a:pathLst>
                <a:path w="43" h="32">
                  <a:moveTo>
                    <a:pt x="0" y="19"/>
                  </a:moveTo>
                  <a:lnTo>
                    <a:pt x="25" y="25"/>
                  </a:lnTo>
                  <a:lnTo>
                    <a:pt x="27" y="31"/>
                  </a:lnTo>
                  <a:lnTo>
                    <a:pt x="38" y="27"/>
                  </a:lnTo>
                  <a:lnTo>
                    <a:pt x="32" y="19"/>
                  </a:lnTo>
                  <a:lnTo>
                    <a:pt x="42" y="12"/>
                  </a:lnTo>
                  <a:lnTo>
                    <a:pt x="38" y="6"/>
                  </a:lnTo>
                  <a:lnTo>
                    <a:pt x="21" y="12"/>
                  </a:lnTo>
                  <a:lnTo>
                    <a:pt x="11" y="8"/>
                  </a:lnTo>
                  <a:lnTo>
                    <a:pt x="6" y="0"/>
                  </a:lnTo>
                  <a:lnTo>
                    <a:pt x="0" y="18"/>
                  </a:lnTo>
                  <a:lnTo>
                    <a:pt x="0" y="19"/>
                  </a:lnTo>
                </a:path>
              </a:pathLst>
            </a:custGeom>
            <a:noFill/>
            <a:ln cap="rnd" w="12600">
              <a:solidFill>
                <a:srgbClr val="1c1c1c"/>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Arial"/>
              </a:endParaRPr>
            </a:p>
          </p:txBody>
        </p:sp>
        <p:sp>
          <p:nvSpPr>
            <p:cNvPr id="3757" name=""/>
            <p:cNvSpPr/>
            <p:nvPr/>
          </p:nvSpPr>
          <p:spPr>
            <a:xfrm>
              <a:off x="3343320" y="4525920"/>
              <a:ext cx="47880" cy="47520"/>
            </a:xfrm>
            <a:custGeom>
              <a:avLst/>
              <a:gdLst/>
              <a:ahLst/>
              <a:rect l="l" t="t" r="r" b="b"/>
              <a:pathLst>
                <a:path w="34" h="30">
                  <a:moveTo>
                    <a:pt x="31" y="12"/>
                  </a:moveTo>
                  <a:lnTo>
                    <a:pt x="33" y="19"/>
                  </a:lnTo>
                  <a:lnTo>
                    <a:pt x="25" y="29"/>
                  </a:lnTo>
                  <a:lnTo>
                    <a:pt x="17" y="19"/>
                  </a:lnTo>
                  <a:lnTo>
                    <a:pt x="21" y="16"/>
                  </a:lnTo>
                  <a:lnTo>
                    <a:pt x="4" y="6"/>
                  </a:lnTo>
                  <a:lnTo>
                    <a:pt x="0" y="2"/>
                  </a:lnTo>
                  <a:lnTo>
                    <a:pt x="10" y="0"/>
                  </a:lnTo>
                  <a:lnTo>
                    <a:pt x="21" y="2"/>
                  </a:lnTo>
                  <a:lnTo>
                    <a:pt x="31" y="12"/>
                  </a:lnTo>
                </a:path>
              </a:pathLst>
            </a:custGeom>
            <a:solidFill>
              <a:srgbClr val="fefcc4"/>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3758" name=""/>
            <p:cNvSpPr/>
            <p:nvPr/>
          </p:nvSpPr>
          <p:spPr>
            <a:xfrm>
              <a:off x="3343320" y="4525920"/>
              <a:ext cx="47880" cy="47520"/>
            </a:xfrm>
            <a:custGeom>
              <a:avLst/>
              <a:gdLst/>
              <a:ahLst/>
              <a:rect l="l" t="t" r="r" b="b"/>
              <a:pathLst>
                <a:path w="34" h="30">
                  <a:moveTo>
                    <a:pt x="31" y="12"/>
                  </a:moveTo>
                  <a:lnTo>
                    <a:pt x="33" y="19"/>
                  </a:lnTo>
                  <a:lnTo>
                    <a:pt x="25" y="29"/>
                  </a:lnTo>
                  <a:lnTo>
                    <a:pt x="17" y="19"/>
                  </a:lnTo>
                  <a:lnTo>
                    <a:pt x="21" y="16"/>
                  </a:lnTo>
                  <a:lnTo>
                    <a:pt x="4" y="6"/>
                  </a:lnTo>
                  <a:lnTo>
                    <a:pt x="0" y="2"/>
                  </a:lnTo>
                  <a:lnTo>
                    <a:pt x="10" y="0"/>
                  </a:lnTo>
                  <a:lnTo>
                    <a:pt x="21" y="2"/>
                  </a:lnTo>
                  <a:lnTo>
                    <a:pt x="31" y="12"/>
                  </a:lnTo>
                </a:path>
              </a:pathLst>
            </a:custGeom>
            <a:noFill/>
            <a:ln cap="rnd" w="12600">
              <a:solidFill>
                <a:srgbClr val="1c1c1c"/>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3759" name=""/>
            <p:cNvSpPr/>
            <p:nvPr/>
          </p:nvSpPr>
          <p:spPr>
            <a:xfrm>
              <a:off x="3340440" y="4529160"/>
              <a:ext cx="27000" cy="27000"/>
            </a:xfrm>
            <a:custGeom>
              <a:avLst/>
              <a:gdLst/>
              <a:ahLst/>
              <a:rect l="l" t="t" r="r" b="b"/>
              <a:pathLst>
                <a:path w="19" h="17">
                  <a:moveTo>
                    <a:pt x="18" y="8"/>
                  </a:moveTo>
                  <a:lnTo>
                    <a:pt x="5" y="0"/>
                  </a:lnTo>
                  <a:lnTo>
                    <a:pt x="0" y="4"/>
                  </a:lnTo>
                  <a:lnTo>
                    <a:pt x="11" y="16"/>
                  </a:lnTo>
                  <a:lnTo>
                    <a:pt x="18" y="8"/>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760" name=""/>
            <p:cNvSpPr/>
            <p:nvPr/>
          </p:nvSpPr>
          <p:spPr>
            <a:xfrm>
              <a:off x="3340440" y="4529160"/>
              <a:ext cx="27000" cy="27000"/>
            </a:xfrm>
            <a:custGeom>
              <a:avLst/>
              <a:gdLst/>
              <a:ahLst/>
              <a:rect l="l" t="t" r="r" b="b"/>
              <a:pathLst>
                <a:path w="19" h="17">
                  <a:moveTo>
                    <a:pt x="18" y="8"/>
                  </a:moveTo>
                  <a:lnTo>
                    <a:pt x="5" y="0"/>
                  </a:lnTo>
                  <a:lnTo>
                    <a:pt x="0" y="4"/>
                  </a:lnTo>
                  <a:lnTo>
                    <a:pt x="11" y="16"/>
                  </a:lnTo>
                  <a:lnTo>
                    <a:pt x="18" y="8"/>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761" name=""/>
            <p:cNvSpPr/>
            <p:nvPr/>
          </p:nvSpPr>
          <p:spPr>
            <a:xfrm>
              <a:off x="3486240" y="4314960"/>
              <a:ext cx="63720" cy="48960"/>
            </a:xfrm>
            <a:custGeom>
              <a:avLst/>
              <a:gdLst/>
              <a:ahLst/>
              <a:rect l="l" t="t" r="r" b="b"/>
              <a:pathLst>
                <a:path w="46" h="31">
                  <a:moveTo>
                    <a:pt x="0" y="23"/>
                  </a:moveTo>
                  <a:lnTo>
                    <a:pt x="0" y="0"/>
                  </a:lnTo>
                  <a:lnTo>
                    <a:pt x="23" y="4"/>
                  </a:lnTo>
                  <a:lnTo>
                    <a:pt x="24" y="7"/>
                  </a:lnTo>
                  <a:lnTo>
                    <a:pt x="32" y="7"/>
                  </a:lnTo>
                  <a:lnTo>
                    <a:pt x="28" y="11"/>
                  </a:lnTo>
                  <a:lnTo>
                    <a:pt x="45" y="19"/>
                  </a:lnTo>
                  <a:lnTo>
                    <a:pt x="40" y="23"/>
                  </a:lnTo>
                  <a:lnTo>
                    <a:pt x="36" y="19"/>
                  </a:lnTo>
                  <a:lnTo>
                    <a:pt x="15" y="23"/>
                  </a:lnTo>
                  <a:lnTo>
                    <a:pt x="15" y="19"/>
                  </a:lnTo>
                  <a:lnTo>
                    <a:pt x="9" y="21"/>
                  </a:lnTo>
                  <a:lnTo>
                    <a:pt x="5" y="30"/>
                  </a:lnTo>
                  <a:lnTo>
                    <a:pt x="0" y="23"/>
                  </a:lnTo>
                </a:path>
              </a:pathLst>
            </a:custGeom>
            <a:solidFill>
              <a:srgbClr val="fefcc4"/>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3762" name=""/>
            <p:cNvSpPr/>
            <p:nvPr/>
          </p:nvSpPr>
          <p:spPr>
            <a:xfrm>
              <a:off x="3486240" y="4314960"/>
              <a:ext cx="63720" cy="48960"/>
            </a:xfrm>
            <a:custGeom>
              <a:avLst/>
              <a:gdLst/>
              <a:ahLst/>
              <a:rect l="l" t="t" r="r" b="b"/>
              <a:pathLst>
                <a:path w="46" h="31">
                  <a:moveTo>
                    <a:pt x="0" y="23"/>
                  </a:moveTo>
                  <a:lnTo>
                    <a:pt x="0" y="0"/>
                  </a:lnTo>
                  <a:lnTo>
                    <a:pt x="23" y="4"/>
                  </a:lnTo>
                  <a:lnTo>
                    <a:pt x="24" y="7"/>
                  </a:lnTo>
                  <a:lnTo>
                    <a:pt x="32" y="7"/>
                  </a:lnTo>
                  <a:lnTo>
                    <a:pt x="28" y="11"/>
                  </a:lnTo>
                  <a:lnTo>
                    <a:pt x="45" y="19"/>
                  </a:lnTo>
                  <a:lnTo>
                    <a:pt x="40" y="23"/>
                  </a:lnTo>
                  <a:lnTo>
                    <a:pt x="36" y="19"/>
                  </a:lnTo>
                  <a:lnTo>
                    <a:pt x="15" y="23"/>
                  </a:lnTo>
                  <a:lnTo>
                    <a:pt x="15" y="19"/>
                  </a:lnTo>
                  <a:lnTo>
                    <a:pt x="9" y="21"/>
                  </a:lnTo>
                  <a:lnTo>
                    <a:pt x="5" y="30"/>
                  </a:lnTo>
                  <a:lnTo>
                    <a:pt x="0" y="23"/>
                  </a:lnTo>
                </a:path>
              </a:pathLst>
            </a:custGeom>
            <a:noFill/>
            <a:ln cap="rnd" w="12600">
              <a:solidFill>
                <a:srgbClr val="1c1c1c"/>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3763" name=""/>
            <p:cNvSpPr/>
            <p:nvPr/>
          </p:nvSpPr>
          <p:spPr>
            <a:xfrm>
              <a:off x="3437280" y="4314960"/>
              <a:ext cx="48960" cy="41040"/>
            </a:xfrm>
            <a:custGeom>
              <a:avLst/>
              <a:gdLst/>
              <a:ahLst/>
              <a:rect l="l" t="t" r="r" b="b"/>
              <a:pathLst>
                <a:path w="35" h="26">
                  <a:moveTo>
                    <a:pt x="34" y="23"/>
                  </a:moveTo>
                  <a:lnTo>
                    <a:pt x="34" y="0"/>
                  </a:lnTo>
                  <a:lnTo>
                    <a:pt x="16" y="0"/>
                  </a:lnTo>
                  <a:lnTo>
                    <a:pt x="12" y="4"/>
                  </a:lnTo>
                  <a:lnTo>
                    <a:pt x="18" y="4"/>
                  </a:lnTo>
                  <a:lnTo>
                    <a:pt x="26" y="17"/>
                  </a:lnTo>
                  <a:lnTo>
                    <a:pt x="0" y="21"/>
                  </a:lnTo>
                  <a:lnTo>
                    <a:pt x="9" y="25"/>
                  </a:lnTo>
                  <a:lnTo>
                    <a:pt x="34" y="23"/>
                  </a:lnTo>
                </a:path>
              </a:pathLst>
            </a:custGeom>
            <a:solidFill>
              <a:srgbClr val="fefcc4"/>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3764" name=""/>
            <p:cNvSpPr/>
            <p:nvPr/>
          </p:nvSpPr>
          <p:spPr>
            <a:xfrm>
              <a:off x="3437280" y="4314960"/>
              <a:ext cx="48960" cy="41040"/>
            </a:xfrm>
            <a:custGeom>
              <a:avLst/>
              <a:gdLst/>
              <a:ahLst/>
              <a:rect l="l" t="t" r="r" b="b"/>
              <a:pathLst>
                <a:path w="35" h="26">
                  <a:moveTo>
                    <a:pt x="34" y="23"/>
                  </a:moveTo>
                  <a:lnTo>
                    <a:pt x="34" y="0"/>
                  </a:lnTo>
                  <a:lnTo>
                    <a:pt x="16" y="0"/>
                  </a:lnTo>
                  <a:lnTo>
                    <a:pt x="12" y="4"/>
                  </a:lnTo>
                  <a:lnTo>
                    <a:pt x="18" y="4"/>
                  </a:lnTo>
                  <a:lnTo>
                    <a:pt x="26" y="17"/>
                  </a:lnTo>
                  <a:lnTo>
                    <a:pt x="0" y="21"/>
                  </a:lnTo>
                  <a:lnTo>
                    <a:pt x="9" y="25"/>
                  </a:lnTo>
                  <a:lnTo>
                    <a:pt x="34" y="23"/>
                  </a:lnTo>
                </a:path>
              </a:pathLst>
            </a:custGeom>
            <a:noFill/>
            <a:ln cap="rnd" w="12600">
              <a:solidFill>
                <a:srgbClr val="1c1c1c"/>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3765" name=""/>
            <p:cNvSpPr/>
            <p:nvPr/>
          </p:nvSpPr>
          <p:spPr>
            <a:xfrm>
              <a:off x="3359160" y="4468680"/>
              <a:ext cx="206640" cy="331920"/>
            </a:xfrm>
            <a:custGeom>
              <a:avLst/>
              <a:gdLst/>
              <a:ahLst/>
              <a:rect l="l" t="t" r="r" b="b"/>
              <a:pathLst>
                <a:path w="147" h="209">
                  <a:moveTo>
                    <a:pt x="113" y="208"/>
                  </a:moveTo>
                  <a:lnTo>
                    <a:pt x="120" y="174"/>
                  </a:lnTo>
                  <a:lnTo>
                    <a:pt x="111" y="151"/>
                  </a:lnTo>
                  <a:lnTo>
                    <a:pt x="122" y="149"/>
                  </a:lnTo>
                  <a:lnTo>
                    <a:pt x="114" y="141"/>
                  </a:lnTo>
                  <a:lnTo>
                    <a:pt x="114" y="134"/>
                  </a:lnTo>
                  <a:lnTo>
                    <a:pt x="143" y="130"/>
                  </a:lnTo>
                  <a:lnTo>
                    <a:pt x="146" y="130"/>
                  </a:lnTo>
                  <a:lnTo>
                    <a:pt x="141" y="118"/>
                  </a:lnTo>
                  <a:lnTo>
                    <a:pt x="146" y="115"/>
                  </a:lnTo>
                  <a:lnTo>
                    <a:pt x="137" y="97"/>
                  </a:lnTo>
                  <a:lnTo>
                    <a:pt x="143" y="78"/>
                  </a:lnTo>
                  <a:lnTo>
                    <a:pt x="122" y="80"/>
                  </a:lnTo>
                  <a:lnTo>
                    <a:pt x="111" y="69"/>
                  </a:lnTo>
                  <a:lnTo>
                    <a:pt x="90" y="67"/>
                  </a:lnTo>
                  <a:lnTo>
                    <a:pt x="82" y="63"/>
                  </a:lnTo>
                  <a:lnTo>
                    <a:pt x="82" y="55"/>
                  </a:lnTo>
                  <a:lnTo>
                    <a:pt x="72" y="38"/>
                  </a:lnTo>
                  <a:lnTo>
                    <a:pt x="80" y="19"/>
                  </a:lnTo>
                  <a:lnTo>
                    <a:pt x="88" y="13"/>
                  </a:lnTo>
                  <a:lnTo>
                    <a:pt x="88" y="11"/>
                  </a:lnTo>
                  <a:lnTo>
                    <a:pt x="97" y="4"/>
                  </a:lnTo>
                  <a:lnTo>
                    <a:pt x="91" y="0"/>
                  </a:lnTo>
                  <a:lnTo>
                    <a:pt x="68" y="15"/>
                  </a:lnTo>
                  <a:lnTo>
                    <a:pt x="45" y="19"/>
                  </a:lnTo>
                  <a:lnTo>
                    <a:pt x="42" y="36"/>
                  </a:lnTo>
                  <a:lnTo>
                    <a:pt x="28" y="48"/>
                  </a:lnTo>
                  <a:lnTo>
                    <a:pt x="28" y="57"/>
                  </a:lnTo>
                  <a:lnTo>
                    <a:pt x="19" y="48"/>
                  </a:lnTo>
                  <a:lnTo>
                    <a:pt x="21" y="55"/>
                  </a:lnTo>
                  <a:lnTo>
                    <a:pt x="13" y="65"/>
                  </a:lnTo>
                  <a:lnTo>
                    <a:pt x="19" y="73"/>
                  </a:lnTo>
                  <a:lnTo>
                    <a:pt x="19" y="105"/>
                  </a:lnTo>
                  <a:lnTo>
                    <a:pt x="23" y="109"/>
                  </a:lnTo>
                  <a:lnTo>
                    <a:pt x="15" y="122"/>
                  </a:lnTo>
                  <a:lnTo>
                    <a:pt x="7" y="122"/>
                  </a:lnTo>
                  <a:lnTo>
                    <a:pt x="5" y="134"/>
                  </a:lnTo>
                  <a:lnTo>
                    <a:pt x="0" y="134"/>
                  </a:lnTo>
                  <a:lnTo>
                    <a:pt x="1" y="139"/>
                  </a:lnTo>
                  <a:lnTo>
                    <a:pt x="23" y="155"/>
                  </a:lnTo>
                  <a:lnTo>
                    <a:pt x="38" y="153"/>
                  </a:lnTo>
                  <a:lnTo>
                    <a:pt x="45" y="157"/>
                  </a:lnTo>
                  <a:lnTo>
                    <a:pt x="67" y="172"/>
                  </a:lnTo>
                  <a:lnTo>
                    <a:pt x="74" y="185"/>
                  </a:lnTo>
                  <a:lnTo>
                    <a:pt x="101" y="183"/>
                  </a:lnTo>
                  <a:lnTo>
                    <a:pt x="109" y="189"/>
                  </a:lnTo>
                  <a:lnTo>
                    <a:pt x="111" y="193"/>
                  </a:lnTo>
                  <a:lnTo>
                    <a:pt x="105" y="200"/>
                  </a:lnTo>
                  <a:lnTo>
                    <a:pt x="113" y="20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66" name=""/>
            <p:cNvSpPr/>
            <p:nvPr/>
          </p:nvSpPr>
          <p:spPr>
            <a:xfrm>
              <a:off x="3359160" y="4468680"/>
              <a:ext cx="206640" cy="331920"/>
            </a:xfrm>
            <a:custGeom>
              <a:avLst/>
              <a:gdLst/>
              <a:ahLst/>
              <a:rect l="l" t="t" r="r" b="b"/>
              <a:pathLst>
                <a:path w="147" h="209">
                  <a:moveTo>
                    <a:pt x="113" y="208"/>
                  </a:moveTo>
                  <a:lnTo>
                    <a:pt x="120" y="174"/>
                  </a:lnTo>
                  <a:lnTo>
                    <a:pt x="111" y="151"/>
                  </a:lnTo>
                  <a:lnTo>
                    <a:pt x="122" y="149"/>
                  </a:lnTo>
                  <a:lnTo>
                    <a:pt x="114" y="141"/>
                  </a:lnTo>
                  <a:lnTo>
                    <a:pt x="114" y="134"/>
                  </a:lnTo>
                  <a:lnTo>
                    <a:pt x="143" y="130"/>
                  </a:lnTo>
                  <a:lnTo>
                    <a:pt x="146" y="130"/>
                  </a:lnTo>
                  <a:lnTo>
                    <a:pt x="141" y="118"/>
                  </a:lnTo>
                  <a:lnTo>
                    <a:pt x="146" y="115"/>
                  </a:lnTo>
                  <a:lnTo>
                    <a:pt x="137" y="97"/>
                  </a:lnTo>
                  <a:lnTo>
                    <a:pt x="143" y="78"/>
                  </a:lnTo>
                  <a:lnTo>
                    <a:pt x="122" y="80"/>
                  </a:lnTo>
                  <a:lnTo>
                    <a:pt x="111" y="69"/>
                  </a:lnTo>
                  <a:lnTo>
                    <a:pt x="90" y="67"/>
                  </a:lnTo>
                  <a:lnTo>
                    <a:pt x="82" y="63"/>
                  </a:lnTo>
                  <a:lnTo>
                    <a:pt x="82" y="55"/>
                  </a:lnTo>
                  <a:lnTo>
                    <a:pt x="72" y="38"/>
                  </a:lnTo>
                  <a:lnTo>
                    <a:pt x="80" y="19"/>
                  </a:lnTo>
                  <a:lnTo>
                    <a:pt x="88" y="13"/>
                  </a:lnTo>
                  <a:lnTo>
                    <a:pt x="88" y="11"/>
                  </a:lnTo>
                  <a:lnTo>
                    <a:pt x="97" y="4"/>
                  </a:lnTo>
                  <a:lnTo>
                    <a:pt x="91" y="0"/>
                  </a:lnTo>
                  <a:lnTo>
                    <a:pt x="68" y="15"/>
                  </a:lnTo>
                  <a:lnTo>
                    <a:pt x="45" y="19"/>
                  </a:lnTo>
                  <a:lnTo>
                    <a:pt x="42" y="36"/>
                  </a:lnTo>
                  <a:lnTo>
                    <a:pt x="28" y="48"/>
                  </a:lnTo>
                  <a:lnTo>
                    <a:pt x="28" y="57"/>
                  </a:lnTo>
                  <a:lnTo>
                    <a:pt x="19" y="48"/>
                  </a:lnTo>
                  <a:lnTo>
                    <a:pt x="21" y="55"/>
                  </a:lnTo>
                  <a:lnTo>
                    <a:pt x="13" y="65"/>
                  </a:lnTo>
                  <a:lnTo>
                    <a:pt x="19" y="73"/>
                  </a:lnTo>
                  <a:lnTo>
                    <a:pt x="19" y="105"/>
                  </a:lnTo>
                  <a:lnTo>
                    <a:pt x="23" y="109"/>
                  </a:lnTo>
                  <a:lnTo>
                    <a:pt x="15" y="122"/>
                  </a:lnTo>
                  <a:lnTo>
                    <a:pt x="7" y="122"/>
                  </a:lnTo>
                  <a:lnTo>
                    <a:pt x="5" y="134"/>
                  </a:lnTo>
                  <a:lnTo>
                    <a:pt x="0" y="134"/>
                  </a:lnTo>
                  <a:lnTo>
                    <a:pt x="1" y="139"/>
                  </a:lnTo>
                  <a:lnTo>
                    <a:pt x="23" y="155"/>
                  </a:lnTo>
                  <a:lnTo>
                    <a:pt x="38" y="153"/>
                  </a:lnTo>
                  <a:lnTo>
                    <a:pt x="45" y="157"/>
                  </a:lnTo>
                  <a:lnTo>
                    <a:pt x="67" y="172"/>
                  </a:lnTo>
                  <a:lnTo>
                    <a:pt x="74" y="185"/>
                  </a:lnTo>
                  <a:lnTo>
                    <a:pt x="101" y="183"/>
                  </a:lnTo>
                  <a:lnTo>
                    <a:pt x="109" y="189"/>
                  </a:lnTo>
                  <a:lnTo>
                    <a:pt x="111" y="193"/>
                  </a:lnTo>
                  <a:lnTo>
                    <a:pt x="105" y="200"/>
                  </a:lnTo>
                  <a:lnTo>
                    <a:pt x="113" y="20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67" name=""/>
            <p:cNvSpPr/>
            <p:nvPr/>
          </p:nvSpPr>
          <p:spPr>
            <a:xfrm>
              <a:off x="3324240" y="4689360"/>
              <a:ext cx="98640" cy="127080"/>
            </a:xfrm>
            <a:custGeom>
              <a:avLst/>
              <a:gdLst/>
              <a:ahLst/>
              <a:rect l="l" t="t" r="r" b="b"/>
              <a:pathLst>
                <a:path w="70" h="80">
                  <a:moveTo>
                    <a:pt x="69" y="18"/>
                  </a:moveTo>
                  <a:lnTo>
                    <a:pt x="62" y="14"/>
                  </a:lnTo>
                  <a:lnTo>
                    <a:pt x="47" y="16"/>
                  </a:lnTo>
                  <a:lnTo>
                    <a:pt x="25" y="0"/>
                  </a:lnTo>
                  <a:lnTo>
                    <a:pt x="10" y="8"/>
                  </a:lnTo>
                  <a:lnTo>
                    <a:pt x="10" y="16"/>
                  </a:lnTo>
                  <a:lnTo>
                    <a:pt x="0" y="29"/>
                  </a:lnTo>
                  <a:lnTo>
                    <a:pt x="0" y="44"/>
                  </a:lnTo>
                  <a:lnTo>
                    <a:pt x="8" y="54"/>
                  </a:lnTo>
                  <a:lnTo>
                    <a:pt x="10" y="46"/>
                  </a:lnTo>
                  <a:lnTo>
                    <a:pt x="14" y="46"/>
                  </a:lnTo>
                  <a:lnTo>
                    <a:pt x="10" y="58"/>
                  </a:lnTo>
                  <a:lnTo>
                    <a:pt x="4" y="60"/>
                  </a:lnTo>
                  <a:lnTo>
                    <a:pt x="4" y="71"/>
                  </a:lnTo>
                  <a:lnTo>
                    <a:pt x="20" y="79"/>
                  </a:lnTo>
                  <a:lnTo>
                    <a:pt x="37" y="54"/>
                  </a:lnTo>
                  <a:lnTo>
                    <a:pt x="54" y="46"/>
                  </a:lnTo>
                  <a:lnTo>
                    <a:pt x="64" y="39"/>
                  </a:lnTo>
                  <a:lnTo>
                    <a:pt x="69" y="27"/>
                  </a:lnTo>
                  <a:lnTo>
                    <a:pt x="66" y="19"/>
                  </a:lnTo>
                  <a:lnTo>
                    <a:pt x="69" y="1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68" name=""/>
            <p:cNvSpPr/>
            <p:nvPr/>
          </p:nvSpPr>
          <p:spPr>
            <a:xfrm>
              <a:off x="3324240" y="4689360"/>
              <a:ext cx="98640" cy="127080"/>
            </a:xfrm>
            <a:custGeom>
              <a:avLst/>
              <a:gdLst/>
              <a:ahLst/>
              <a:rect l="l" t="t" r="r" b="b"/>
              <a:pathLst>
                <a:path w="70" h="80">
                  <a:moveTo>
                    <a:pt x="69" y="18"/>
                  </a:moveTo>
                  <a:lnTo>
                    <a:pt x="62" y="14"/>
                  </a:lnTo>
                  <a:lnTo>
                    <a:pt x="47" y="16"/>
                  </a:lnTo>
                  <a:lnTo>
                    <a:pt x="25" y="0"/>
                  </a:lnTo>
                  <a:lnTo>
                    <a:pt x="10" y="8"/>
                  </a:lnTo>
                  <a:lnTo>
                    <a:pt x="10" y="16"/>
                  </a:lnTo>
                  <a:lnTo>
                    <a:pt x="0" y="29"/>
                  </a:lnTo>
                  <a:lnTo>
                    <a:pt x="0" y="44"/>
                  </a:lnTo>
                  <a:lnTo>
                    <a:pt x="8" y="54"/>
                  </a:lnTo>
                  <a:lnTo>
                    <a:pt x="10" y="46"/>
                  </a:lnTo>
                  <a:lnTo>
                    <a:pt x="14" y="46"/>
                  </a:lnTo>
                  <a:lnTo>
                    <a:pt x="10" y="58"/>
                  </a:lnTo>
                  <a:lnTo>
                    <a:pt x="4" y="60"/>
                  </a:lnTo>
                  <a:lnTo>
                    <a:pt x="4" y="71"/>
                  </a:lnTo>
                  <a:lnTo>
                    <a:pt x="20" y="79"/>
                  </a:lnTo>
                  <a:lnTo>
                    <a:pt x="37" y="54"/>
                  </a:lnTo>
                  <a:lnTo>
                    <a:pt x="54" y="46"/>
                  </a:lnTo>
                  <a:lnTo>
                    <a:pt x="64" y="39"/>
                  </a:lnTo>
                  <a:lnTo>
                    <a:pt x="69" y="27"/>
                  </a:lnTo>
                  <a:lnTo>
                    <a:pt x="66" y="19"/>
                  </a:lnTo>
                  <a:lnTo>
                    <a:pt x="69" y="1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69" name=""/>
            <p:cNvSpPr/>
            <p:nvPr/>
          </p:nvSpPr>
          <p:spPr>
            <a:xfrm>
              <a:off x="3316320" y="4718160"/>
              <a:ext cx="225720" cy="365040"/>
            </a:xfrm>
            <a:custGeom>
              <a:avLst/>
              <a:gdLst/>
              <a:ahLst/>
              <a:rect l="l" t="t" r="r" b="b"/>
              <a:pathLst>
                <a:path w="160" h="230">
                  <a:moveTo>
                    <a:pt x="147" y="135"/>
                  </a:moveTo>
                  <a:lnTo>
                    <a:pt x="136" y="135"/>
                  </a:lnTo>
                  <a:lnTo>
                    <a:pt x="136" y="116"/>
                  </a:lnTo>
                  <a:lnTo>
                    <a:pt x="119" y="124"/>
                  </a:lnTo>
                  <a:lnTo>
                    <a:pt x="105" y="114"/>
                  </a:lnTo>
                  <a:lnTo>
                    <a:pt x="96" y="95"/>
                  </a:lnTo>
                  <a:lnTo>
                    <a:pt x="115" y="61"/>
                  </a:lnTo>
                  <a:lnTo>
                    <a:pt x="144" y="51"/>
                  </a:lnTo>
                  <a:lnTo>
                    <a:pt x="136" y="43"/>
                  </a:lnTo>
                  <a:lnTo>
                    <a:pt x="142" y="36"/>
                  </a:lnTo>
                  <a:lnTo>
                    <a:pt x="140" y="32"/>
                  </a:lnTo>
                  <a:lnTo>
                    <a:pt x="132" y="26"/>
                  </a:lnTo>
                  <a:lnTo>
                    <a:pt x="105" y="28"/>
                  </a:lnTo>
                  <a:lnTo>
                    <a:pt x="98" y="15"/>
                  </a:lnTo>
                  <a:lnTo>
                    <a:pt x="76" y="0"/>
                  </a:lnTo>
                  <a:lnTo>
                    <a:pt x="73" y="1"/>
                  </a:lnTo>
                  <a:lnTo>
                    <a:pt x="76" y="9"/>
                  </a:lnTo>
                  <a:lnTo>
                    <a:pt x="71" y="21"/>
                  </a:lnTo>
                  <a:lnTo>
                    <a:pt x="61" y="28"/>
                  </a:lnTo>
                  <a:lnTo>
                    <a:pt x="44" y="36"/>
                  </a:lnTo>
                  <a:lnTo>
                    <a:pt x="27" y="61"/>
                  </a:lnTo>
                  <a:lnTo>
                    <a:pt x="11" y="53"/>
                  </a:lnTo>
                  <a:lnTo>
                    <a:pt x="11" y="42"/>
                  </a:lnTo>
                  <a:lnTo>
                    <a:pt x="0" y="51"/>
                  </a:lnTo>
                  <a:lnTo>
                    <a:pt x="6" y="68"/>
                  </a:lnTo>
                  <a:lnTo>
                    <a:pt x="2" y="74"/>
                  </a:lnTo>
                  <a:lnTo>
                    <a:pt x="17" y="84"/>
                  </a:lnTo>
                  <a:lnTo>
                    <a:pt x="34" y="106"/>
                  </a:lnTo>
                  <a:lnTo>
                    <a:pt x="71" y="183"/>
                  </a:lnTo>
                  <a:lnTo>
                    <a:pt x="136" y="229"/>
                  </a:lnTo>
                  <a:lnTo>
                    <a:pt x="147" y="221"/>
                  </a:lnTo>
                  <a:lnTo>
                    <a:pt x="155" y="206"/>
                  </a:lnTo>
                  <a:lnTo>
                    <a:pt x="151" y="196"/>
                  </a:lnTo>
                  <a:lnTo>
                    <a:pt x="159" y="154"/>
                  </a:lnTo>
                  <a:lnTo>
                    <a:pt x="147" y="13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0" name=""/>
            <p:cNvSpPr/>
            <p:nvPr/>
          </p:nvSpPr>
          <p:spPr>
            <a:xfrm>
              <a:off x="3316320" y="4718160"/>
              <a:ext cx="225720" cy="365040"/>
            </a:xfrm>
            <a:custGeom>
              <a:avLst/>
              <a:gdLst/>
              <a:ahLst/>
              <a:rect l="l" t="t" r="r" b="b"/>
              <a:pathLst>
                <a:path w="160" h="230">
                  <a:moveTo>
                    <a:pt x="147" y="135"/>
                  </a:moveTo>
                  <a:lnTo>
                    <a:pt x="136" y="135"/>
                  </a:lnTo>
                  <a:lnTo>
                    <a:pt x="136" y="116"/>
                  </a:lnTo>
                  <a:lnTo>
                    <a:pt x="119" y="124"/>
                  </a:lnTo>
                  <a:lnTo>
                    <a:pt x="105" y="114"/>
                  </a:lnTo>
                  <a:lnTo>
                    <a:pt x="96" y="95"/>
                  </a:lnTo>
                  <a:lnTo>
                    <a:pt x="115" y="61"/>
                  </a:lnTo>
                  <a:lnTo>
                    <a:pt x="144" y="51"/>
                  </a:lnTo>
                  <a:lnTo>
                    <a:pt x="136" y="43"/>
                  </a:lnTo>
                  <a:lnTo>
                    <a:pt x="142" y="36"/>
                  </a:lnTo>
                  <a:lnTo>
                    <a:pt x="140" y="32"/>
                  </a:lnTo>
                  <a:lnTo>
                    <a:pt x="132" y="26"/>
                  </a:lnTo>
                  <a:lnTo>
                    <a:pt x="105" y="28"/>
                  </a:lnTo>
                  <a:lnTo>
                    <a:pt x="98" y="15"/>
                  </a:lnTo>
                  <a:lnTo>
                    <a:pt x="76" y="0"/>
                  </a:lnTo>
                  <a:lnTo>
                    <a:pt x="73" y="1"/>
                  </a:lnTo>
                  <a:lnTo>
                    <a:pt x="76" y="9"/>
                  </a:lnTo>
                  <a:lnTo>
                    <a:pt x="71" y="21"/>
                  </a:lnTo>
                  <a:lnTo>
                    <a:pt x="61" y="28"/>
                  </a:lnTo>
                  <a:lnTo>
                    <a:pt x="44" y="36"/>
                  </a:lnTo>
                  <a:lnTo>
                    <a:pt x="27" y="61"/>
                  </a:lnTo>
                  <a:lnTo>
                    <a:pt x="11" y="53"/>
                  </a:lnTo>
                  <a:lnTo>
                    <a:pt x="11" y="42"/>
                  </a:lnTo>
                  <a:lnTo>
                    <a:pt x="0" y="51"/>
                  </a:lnTo>
                  <a:lnTo>
                    <a:pt x="6" y="68"/>
                  </a:lnTo>
                  <a:lnTo>
                    <a:pt x="2" y="74"/>
                  </a:lnTo>
                  <a:lnTo>
                    <a:pt x="17" y="84"/>
                  </a:lnTo>
                  <a:lnTo>
                    <a:pt x="34" y="106"/>
                  </a:lnTo>
                  <a:lnTo>
                    <a:pt x="71" y="183"/>
                  </a:lnTo>
                  <a:lnTo>
                    <a:pt x="136" y="229"/>
                  </a:lnTo>
                  <a:lnTo>
                    <a:pt x="147" y="221"/>
                  </a:lnTo>
                  <a:lnTo>
                    <a:pt x="155" y="206"/>
                  </a:lnTo>
                  <a:lnTo>
                    <a:pt x="151" y="196"/>
                  </a:lnTo>
                  <a:lnTo>
                    <a:pt x="159" y="154"/>
                  </a:lnTo>
                  <a:lnTo>
                    <a:pt x="147" y="13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1" name=""/>
            <p:cNvSpPr/>
            <p:nvPr/>
          </p:nvSpPr>
          <p:spPr>
            <a:xfrm>
              <a:off x="3524400" y="4908600"/>
              <a:ext cx="216000" cy="274680"/>
            </a:xfrm>
            <a:custGeom>
              <a:avLst/>
              <a:gdLst/>
              <a:ahLst/>
              <a:rect l="l" t="t" r="r" b="b"/>
              <a:pathLst>
                <a:path w="153" h="173">
                  <a:moveTo>
                    <a:pt x="146" y="135"/>
                  </a:moveTo>
                  <a:lnTo>
                    <a:pt x="152" y="109"/>
                  </a:lnTo>
                  <a:lnTo>
                    <a:pt x="142" y="93"/>
                  </a:lnTo>
                  <a:lnTo>
                    <a:pt x="142" y="86"/>
                  </a:lnTo>
                  <a:lnTo>
                    <a:pt x="119" y="82"/>
                  </a:lnTo>
                  <a:lnTo>
                    <a:pt x="115" y="72"/>
                  </a:lnTo>
                  <a:lnTo>
                    <a:pt x="117" y="63"/>
                  </a:lnTo>
                  <a:lnTo>
                    <a:pt x="110" y="49"/>
                  </a:lnTo>
                  <a:lnTo>
                    <a:pt x="58" y="28"/>
                  </a:lnTo>
                  <a:lnTo>
                    <a:pt x="54" y="19"/>
                  </a:lnTo>
                  <a:lnTo>
                    <a:pt x="54" y="0"/>
                  </a:lnTo>
                  <a:lnTo>
                    <a:pt x="39" y="0"/>
                  </a:lnTo>
                  <a:lnTo>
                    <a:pt x="18" y="17"/>
                  </a:lnTo>
                  <a:lnTo>
                    <a:pt x="0" y="15"/>
                  </a:lnTo>
                  <a:lnTo>
                    <a:pt x="12" y="34"/>
                  </a:lnTo>
                  <a:lnTo>
                    <a:pt x="4" y="76"/>
                  </a:lnTo>
                  <a:lnTo>
                    <a:pt x="8" y="86"/>
                  </a:lnTo>
                  <a:lnTo>
                    <a:pt x="0" y="101"/>
                  </a:lnTo>
                  <a:lnTo>
                    <a:pt x="14" y="122"/>
                  </a:lnTo>
                  <a:lnTo>
                    <a:pt x="10" y="135"/>
                  </a:lnTo>
                  <a:lnTo>
                    <a:pt x="21" y="172"/>
                  </a:lnTo>
                  <a:lnTo>
                    <a:pt x="31" y="172"/>
                  </a:lnTo>
                  <a:lnTo>
                    <a:pt x="44" y="156"/>
                  </a:lnTo>
                  <a:lnTo>
                    <a:pt x="67" y="166"/>
                  </a:lnTo>
                  <a:lnTo>
                    <a:pt x="73" y="160"/>
                  </a:lnTo>
                  <a:lnTo>
                    <a:pt x="88" y="164"/>
                  </a:lnTo>
                  <a:lnTo>
                    <a:pt x="98" y="130"/>
                  </a:lnTo>
                  <a:lnTo>
                    <a:pt x="133" y="124"/>
                  </a:lnTo>
                  <a:lnTo>
                    <a:pt x="146" y="13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2" name=""/>
            <p:cNvSpPr/>
            <p:nvPr/>
          </p:nvSpPr>
          <p:spPr>
            <a:xfrm>
              <a:off x="3524400" y="4908600"/>
              <a:ext cx="216000" cy="274680"/>
            </a:xfrm>
            <a:custGeom>
              <a:avLst/>
              <a:gdLst/>
              <a:ahLst/>
              <a:rect l="l" t="t" r="r" b="b"/>
              <a:pathLst>
                <a:path w="153" h="173">
                  <a:moveTo>
                    <a:pt x="146" y="135"/>
                  </a:moveTo>
                  <a:lnTo>
                    <a:pt x="152" y="109"/>
                  </a:lnTo>
                  <a:lnTo>
                    <a:pt x="142" y="93"/>
                  </a:lnTo>
                  <a:lnTo>
                    <a:pt x="142" y="86"/>
                  </a:lnTo>
                  <a:lnTo>
                    <a:pt x="119" y="82"/>
                  </a:lnTo>
                  <a:lnTo>
                    <a:pt x="115" y="72"/>
                  </a:lnTo>
                  <a:lnTo>
                    <a:pt x="117" y="63"/>
                  </a:lnTo>
                  <a:lnTo>
                    <a:pt x="110" y="49"/>
                  </a:lnTo>
                  <a:lnTo>
                    <a:pt x="58" y="28"/>
                  </a:lnTo>
                  <a:lnTo>
                    <a:pt x="54" y="19"/>
                  </a:lnTo>
                  <a:lnTo>
                    <a:pt x="54" y="0"/>
                  </a:lnTo>
                  <a:lnTo>
                    <a:pt x="39" y="0"/>
                  </a:lnTo>
                  <a:lnTo>
                    <a:pt x="18" y="17"/>
                  </a:lnTo>
                  <a:lnTo>
                    <a:pt x="0" y="15"/>
                  </a:lnTo>
                  <a:lnTo>
                    <a:pt x="12" y="34"/>
                  </a:lnTo>
                  <a:lnTo>
                    <a:pt x="4" y="76"/>
                  </a:lnTo>
                  <a:lnTo>
                    <a:pt x="8" y="86"/>
                  </a:lnTo>
                  <a:lnTo>
                    <a:pt x="0" y="101"/>
                  </a:lnTo>
                  <a:lnTo>
                    <a:pt x="14" y="122"/>
                  </a:lnTo>
                  <a:lnTo>
                    <a:pt x="10" y="135"/>
                  </a:lnTo>
                  <a:lnTo>
                    <a:pt x="21" y="172"/>
                  </a:lnTo>
                  <a:lnTo>
                    <a:pt x="31" y="172"/>
                  </a:lnTo>
                  <a:lnTo>
                    <a:pt x="44" y="156"/>
                  </a:lnTo>
                  <a:lnTo>
                    <a:pt x="67" y="166"/>
                  </a:lnTo>
                  <a:lnTo>
                    <a:pt x="73" y="160"/>
                  </a:lnTo>
                  <a:lnTo>
                    <a:pt x="88" y="164"/>
                  </a:lnTo>
                  <a:lnTo>
                    <a:pt x="98" y="130"/>
                  </a:lnTo>
                  <a:lnTo>
                    <a:pt x="133" y="124"/>
                  </a:lnTo>
                  <a:lnTo>
                    <a:pt x="146" y="13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3" name=""/>
            <p:cNvSpPr/>
            <p:nvPr/>
          </p:nvSpPr>
          <p:spPr>
            <a:xfrm>
              <a:off x="3648240" y="5105520"/>
              <a:ext cx="147600" cy="177840"/>
            </a:xfrm>
            <a:custGeom>
              <a:avLst/>
              <a:gdLst/>
              <a:ahLst/>
              <a:rect l="l" t="t" r="r" b="b"/>
              <a:pathLst>
                <a:path w="105" h="112">
                  <a:moveTo>
                    <a:pt x="102" y="84"/>
                  </a:moveTo>
                  <a:lnTo>
                    <a:pt x="104" y="63"/>
                  </a:lnTo>
                  <a:lnTo>
                    <a:pt x="90" y="59"/>
                  </a:lnTo>
                  <a:lnTo>
                    <a:pt x="89" y="42"/>
                  </a:lnTo>
                  <a:lnTo>
                    <a:pt x="85" y="38"/>
                  </a:lnTo>
                  <a:lnTo>
                    <a:pt x="60" y="34"/>
                  </a:lnTo>
                  <a:lnTo>
                    <a:pt x="58" y="11"/>
                  </a:lnTo>
                  <a:lnTo>
                    <a:pt x="45" y="0"/>
                  </a:lnTo>
                  <a:lnTo>
                    <a:pt x="10" y="6"/>
                  </a:lnTo>
                  <a:lnTo>
                    <a:pt x="0" y="40"/>
                  </a:lnTo>
                  <a:lnTo>
                    <a:pt x="23" y="63"/>
                  </a:lnTo>
                  <a:lnTo>
                    <a:pt x="41" y="67"/>
                  </a:lnTo>
                  <a:lnTo>
                    <a:pt x="60" y="78"/>
                  </a:lnTo>
                  <a:lnTo>
                    <a:pt x="62" y="88"/>
                  </a:lnTo>
                  <a:lnTo>
                    <a:pt x="54" y="105"/>
                  </a:lnTo>
                  <a:lnTo>
                    <a:pt x="77" y="111"/>
                  </a:lnTo>
                  <a:lnTo>
                    <a:pt x="87" y="109"/>
                  </a:lnTo>
                  <a:lnTo>
                    <a:pt x="100" y="99"/>
                  </a:lnTo>
                  <a:lnTo>
                    <a:pt x="102" y="8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4" name=""/>
            <p:cNvSpPr/>
            <p:nvPr/>
          </p:nvSpPr>
          <p:spPr>
            <a:xfrm>
              <a:off x="3648240" y="5105520"/>
              <a:ext cx="147600" cy="177840"/>
            </a:xfrm>
            <a:custGeom>
              <a:avLst/>
              <a:gdLst/>
              <a:ahLst/>
              <a:rect l="l" t="t" r="r" b="b"/>
              <a:pathLst>
                <a:path w="105" h="112">
                  <a:moveTo>
                    <a:pt x="102" y="84"/>
                  </a:moveTo>
                  <a:lnTo>
                    <a:pt x="104" y="63"/>
                  </a:lnTo>
                  <a:lnTo>
                    <a:pt x="90" y="59"/>
                  </a:lnTo>
                  <a:lnTo>
                    <a:pt x="89" y="42"/>
                  </a:lnTo>
                  <a:lnTo>
                    <a:pt x="85" y="38"/>
                  </a:lnTo>
                  <a:lnTo>
                    <a:pt x="60" y="34"/>
                  </a:lnTo>
                  <a:lnTo>
                    <a:pt x="58" y="11"/>
                  </a:lnTo>
                  <a:lnTo>
                    <a:pt x="45" y="0"/>
                  </a:lnTo>
                  <a:lnTo>
                    <a:pt x="10" y="6"/>
                  </a:lnTo>
                  <a:lnTo>
                    <a:pt x="0" y="40"/>
                  </a:lnTo>
                  <a:lnTo>
                    <a:pt x="23" y="63"/>
                  </a:lnTo>
                  <a:lnTo>
                    <a:pt x="41" y="67"/>
                  </a:lnTo>
                  <a:lnTo>
                    <a:pt x="60" y="78"/>
                  </a:lnTo>
                  <a:lnTo>
                    <a:pt x="62" y="88"/>
                  </a:lnTo>
                  <a:lnTo>
                    <a:pt x="54" y="105"/>
                  </a:lnTo>
                  <a:lnTo>
                    <a:pt x="77" y="111"/>
                  </a:lnTo>
                  <a:lnTo>
                    <a:pt x="87" y="109"/>
                  </a:lnTo>
                  <a:lnTo>
                    <a:pt x="100" y="99"/>
                  </a:lnTo>
                  <a:lnTo>
                    <a:pt x="102" y="8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5" name=""/>
            <p:cNvSpPr/>
            <p:nvPr/>
          </p:nvSpPr>
          <p:spPr>
            <a:xfrm>
              <a:off x="3451320" y="5945040"/>
              <a:ext cx="93600" cy="101880"/>
            </a:xfrm>
            <a:custGeom>
              <a:avLst/>
              <a:gdLst/>
              <a:ahLst/>
              <a:rect l="l" t="t" r="r" b="b"/>
              <a:pathLst>
                <a:path w="66" h="64">
                  <a:moveTo>
                    <a:pt x="65" y="49"/>
                  </a:moveTo>
                  <a:lnTo>
                    <a:pt x="63" y="0"/>
                  </a:lnTo>
                  <a:lnTo>
                    <a:pt x="44" y="5"/>
                  </a:lnTo>
                  <a:lnTo>
                    <a:pt x="42" y="17"/>
                  </a:lnTo>
                  <a:lnTo>
                    <a:pt x="44" y="19"/>
                  </a:lnTo>
                  <a:lnTo>
                    <a:pt x="55" y="17"/>
                  </a:lnTo>
                  <a:lnTo>
                    <a:pt x="55" y="19"/>
                  </a:lnTo>
                  <a:lnTo>
                    <a:pt x="46" y="24"/>
                  </a:lnTo>
                  <a:lnTo>
                    <a:pt x="48" y="36"/>
                  </a:lnTo>
                  <a:lnTo>
                    <a:pt x="44" y="34"/>
                  </a:lnTo>
                  <a:lnTo>
                    <a:pt x="40" y="26"/>
                  </a:lnTo>
                  <a:lnTo>
                    <a:pt x="34" y="34"/>
                  </a:lnTo>
                  <a:lnTo>
                    <a:pt x="3" y="17"/>
                  </a:lnTo>
                  <a:lnTo>
                    <a:pt x="0" y="21"/>
                  </a:lnTo>
                  <a:lnTo>
                    <a:pt x="5" y="32"/>
                  </a:lnTo>
                  <a:lnTo>
                    <a:pt x="13" y="32"/>
                  </a:lnTo>
                  <a:lnTo>
                    <a:pt x="15" y="38"/>
                  </a:lnTo>
                  <a:lnTo>
                    <a:pt x="21" y="38"/>
                  </a:lnTo>
                  <a:lnTo>
                    <a:pt x="21" y="44"/>
                  </a:lnTo>
                  <a:lnTo>
                    <a:pt x="40" y="55"/>
                  </a:lnTo>
                  <a:lnTo>
                    <a:pt x="48" y="51"/>
                  </a:lnTo>
                  <a:lnTo>
                    <a:pt x="55" y="63"/>
                  </a:lnTo>
                  <a:lnTo>
                    <a:pt x="65" y="4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6" name=""/>
            <p:cNvSpPr/>
            <p:nvPr/>
          </p:nvSpPr>
          <p:spPr>
            <a:xfrm>
              <a:off x="3451320" y="5945040"/>
              <a:ext cx="93600" cy="101880"/>
            </a:xfrm>
            <a:custGeom>
              <a:avLst/>
              <a:gdLst/>
              <a:ahLst/>
              <a:rect l="l" t="t" r="r" b="b"/>
              <a:pathLst>
                <a:path w="66" h="64">
                  <a:moveTo>
                    <a:pt x="65" y="49"/>
                  </a:moveTo>
                  <a:lnTo>
                    <a:pt x="63" y="0"/>
                  </a:lnTo>
                  <a:lnTo>
                    <a:pt x="44" y="5"/>
                  </a:lnTo>
                  <a:lnTo>
                    <a:pt x="42" y="17"/>
                  </a:lnTo>
                  <a:lnTo>
                    <a:pt x="44" y="19"/>
                  </a:lnTo>
                  <a:lnTo>
                    <a:pt x="55" y="17"/>
                  </a:lnTo>
                  <a:lnTo>
                    <a:pt x="55" y="19"/>
                  </a:lnTo>
                  <a:lnTo>
                    <a:pt x="46" y="24"/>
                  </a:lnTo>
                  <a:lnTo>
                    <a:pt x="48" y="36"/>
                  </a:lnTo>
                  <a:lnTo>
                    <a:pt x="44" y="34"/>
                  </a:lnTo>
                  <a:lnTo>
                    <a:pt x="40" y="26"/>
                  </a:lnTo>
                  <a:lnTo>
                    <a:pt x="34" y="34"/>
                  </a:lnTo>
                  <a:lnTo>
                    <a:pt x="3" y="17"/>
                  </a:lnTo>
                  <a:lnTo>
                    <a:pt x="0" y="21"/>
                  </a:lnTo>
                  <a:lnTo>
                    <a:pt x="5" y="32"/>
                  </a:lnTo>
                  <a:lnTo>
                    <a:pt x="13" y="32"/>
                  </a:lnTo>
                  <a:lnTo>
                    <a:pt x="15" y="38"/>
                  </a:lnTo>
                  <a:lnTo>
                    <a:pt x="21" y="38"/>
                  </a:lnTo>
                  <a:lnTo>
                    <a:pt x="21" y="44"/>
                  </a:lnTo>
                  <a:lnTo>
                    <a:pt x="40" y="55"/>
                  </a:lnTo>
                  <a:lnTo>
                    <a:pt x="48" y="51"/>
                  </a:lnTo>
                  <a:lnTo>
                    <a:pt x="55" y="63"/>
                  </a:lnTo>
                  <a:lnTo>
                    <a:pt x="65" y="4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7" name=""/>
            <p:cNvSpPr/>
            <p:nvPr/>
          </p:nvSpPr>
          <p:spPr>
            <a:xfrm>
              <a:off x="3540240" y="5945040"/>
              <a:ext cx="63720" cy="106560"/>
            </a:xfrm>
            <a:custGeom>
              <a:avLst/>
              <a:gdLst/>
              <a:ahLst/>
              <a:rect l="l" t="t" r="r" b="b"/>
              <a:pathLst>
                <a:path w="45" h="67">
                  <a:moveTo>
                    <a:pt x="2" y="49"/>
                  </a:moveTo>
                  <a:lnTo>
                    <a:pt x="0" y="0"/>
                  </a:lnTo>
                  <a:lnTo>
                    <a:pt x="9" y="23"/>
                  </a:lnTo>
                  <a:lnTo>
                    <a:pt x="30" y="42"/>
                  </a:lnTo>
                  <a:lnTo>
                    <a:pt x="44" y="44"/>
                  </a:lnTo>
                  <a:lnTo>
                    <a:pt x="38" y="51"/>
                  </a:lnTo>
                  <a:lnTo>
                    <a:pt x="11" y="59"/>
                  </a:lnTo>
                  <a:lnTo>
                    <a:pt x="9" y="66"/>
                  </a:lnTo>
                  <a:lnTo>
                    <a:pt x="2" y="4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8" name=""/>
            <p:cNvSpPr/>
            <p:nvPr/>
          </p:nvSpPr>
          <p:spPr>
            <a:xfrm>
              <a:off x="3540240" y="5945040"/>
              <a:ext cx="63720" cy="106560"/>
            </a:xfrm>
            <a:custGeom>
              <a:avLst/>
              <a:gdLst/>
              <a:ahLst/>
              <a:rect l="l" t="t" r="r" b="b"/>
              <a:pathLst>
                <a:path w="45" h="67">
                  <a:moveTo>
                    <a:pt x="2" y="49"/>
                  </a:moveTo>
                  <a:lnTo>
                    <a:pt x="0" y="0"/>
                  </a:lnTo>
                  <a:lnTo>
                    <a:pt x="9" y="23"/>
                  </a:lnTo>
                  <a:lnTo>
                    <a:pt x="30" y="42"/>
                  </a:lnTo>
                  <a:lnTo>
                    <a:pt x="44" y="44"/>
                  </a:lnTo>
                  <a:lnTo>
                    <a:pt x="38" y="51"/>
                  </a:lnTo>
                  <a:lnTo>
                    <a:pt x="11" y="59"/>
                  </a:lnTo>
                  <a:lnTo>
                    <a:pt x="9" y="66"/>
                  </a:lnTo>
                  <a:lnTo>
                    <a:pt x="2" y="4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9" name=""/>
            <p:cNvSpPr/>
            <p:nvPr/>
          </p:nvSpPr>
          <p:spPr>
            <a:xfrm>
              <a:off x="3456000" y="5156280"/>
              <a:ext cx="352440" cy="780840"/>
            </a:xfrm>
            <a:custGeom>
              <a:avLst/>
              <a:gdLst/>
              <a:ahLst/>
              <a:rect l="l" t="t" r="r" b="b"/>
              <a:pathLst>
                <a:path w="250" h="492">
                  <a:moveTo>
                    <a:pt x="190" y="174"/>
                  </a:moveTo>
                  <a:lnTo>
                    <a:pt x="200" y="119"/>
                  </a:lnTo>
                  <a:lnTo>
                    <a:pt x="236" y="79"/>
                  </a:lnTo>
                  <a:lnTo>
                    <a:pt x="249" y="73"/>
                  </a:lnTo>
                  <a:lnTo>
                    <a:pt x="248" y="54"/>
                  </a:lnTo>
                  <a:lnTo>
                    <a:pt x="238" y="52"/>
                  </a:lnTo>
                  <a:lnTo>
                    <a:pt x="236" y="67"/>
                  </a:lnTo>
                  <a:lnTo>
                    <a:pt x="223" y="77"/>
                  </a:lnTo>
                  <a:lnTo>
                    <a:pt x="213" y="79"/>
                  </a:lnTo>
                  <a:lnTo>
                    <a:pt x="190" y="73"/>
                  </a:lnTo>
                  <a:lnTo>
                    <a:pt x="198" y="56"/>
                  </a:lnTo>
                  <a:lnTo>
                    <a:pt x="196" y="46"/>
                  </a:lnTo>
                  <a:lnTo>
                    <a:pt x="177" y="35"/>
                  </a:lnTo>
                  <a:lnTo>
                    <a:pt x="159" y="31"/>
                  </a:lnTo>
                  <a:lnTo>
                    <a:pt x="136" y="8"/>
                  </a:lnTo>
                  <a:lnTo>
                    <a:pt x="121" y="4"/>
                  </a:lnTo>
                  <a:lnTo>
                    <a:pt x="115" y="10"/>
                  </a:lnTo>
                  <a:lnTo>
                    <a:pt x="92" y="0"/>
                  </a:lnTo>
                  <a:lnTo>
                    <a:pt x="79" y="16"/>
                  </a:lnTo>
                  <a:lnTo>
                    <a:pt x="77" y="33"/>
                  </a:lnTo>
                  <a:lnTo>
                    <a:pt x="64" y="39"/>
                  </a:lnTo>
                  <a:lnTo>
                    <a:pt x="66" y="67"/>
                  </a:lnTo>
                  <a:lnTo>
                    <a:pt x="48" y="90"/>
                  </a:lnTo>
                  <a:lnTo>
                    <a:pt x="37" y="134"/>
                  </a:lnTo>
                  <a:lnTo>
                    <a:pt x="46" y="172"/>
                  </a:lnTo>
                  <a:lnTo>
                    <a:pt x="37" y="193"/>
                  </a:lnTo>
                  <a:lnTo>
                    <a:pt x="37" y="206"/>
                  </a:lnTo>
                  <a:lnTo>
                    <a:pt x="29" y="216"/>
                  </a:lnTo>
                  <a:lnTo>
                    <a:pt x="31" y="245"/>
                  </a:lnTo>
                  <a:lnTo>
                    <a:pt x="23" y="266"/>
                  </a:lnTo>
                  <a:lnTo>
                    <a:pt x="22" y="300"/>
                  </a:lnTo>
                  <a:lnTo>
                    <a:pt x="18" y="310"/>
                  </a:lnTo>
                  <a:lnTo>
                    <a:pt x="20" y="342"/>
                  </a:lnTo>
                  <a:lnTo>
                    <a:pt x="25" y="344"/>
                  </a:lnTo>
                  <a:lnTo>
                    <a:pt x="27" y="350"/>
                  </a:lnTo>
                  <a:lnTo>
                    <a:pt x="22" y="350"/>
                  </a:lnTo>
                  <a:lnTo>
                    <a:pt x="25" y="353"/>
                  </a:lnTo>
                  <a:lnTo>
                    <a:pt x="23" y="382"/>
                  </a:lnTo>
                  <a:lnTo>
                    <a:pt x="14" y="401"/>
                  </a:lnTo>
                  <a:lnTo>
                    <a:pt x="14" y="413"/>
                  </a:lnTo>
                  <a:lnTo>
                    <a:pt x="2" y="441"/>
                  </a:lnTo>
                  <a:lnTo>
                    <a:pt x="0" y="455"/>
                  </a:lnTo>
                  <a:lnTo>
                    <a:pt x="2" y="460"/>
                  </a:lnTo>
                  <a:lnTo>
                    <a:pt x="14" y="458"/>
                  </a:lnTo>
                  <a:lnTo>
                    <a:pt x="16" y="478"/>
                  </a:lnTo>
                  <a:lnTo>
                    <a:pt x="20" y="487"/>
                  </a:lnTo>
                  <a:lnTo>
                    <a:pt x="46" y="487"/>
                  </a:lnTo>
                  <a:lnTo>
                    <a:pt x="64" y="491"/>
                  </a:lnTo>
                  <a:lnTo>
                    <a:pt x="54" y="464"/>
                  </a:lnTo>
                  <a:lnTo>
                    <a:pt x="58" y="455"/>
                  </a:lnTo>
                  <a:lnTo>
                    <a:pt x="71" y="445"/>
                  </a:lnTo>
                  <a:lnTo>
                    <a:pt x="75" y="426"/>
                  </a:lnTo>
                  <a:lnTo>
                    <a:pt x="96" y="407"/>
                  </a:lnTo>
                  <a:lnTo>
                    <a:pt x="98" y="392"/>
                  </a:lnTo>
                  <a:lnTo>
                    <a:pt x="89" y="392"/>
                  </a:lnTo>
                  <a:lnTo>
                    <a:pt x="77" y="380"/>
                  </a:lnTo>
                  <a:lnTo>
                    <a:pt x="75" y="371"/>
                  </a:lnTo>
                  <a:lnTo>
                    <a:pt x="85" y="357"/>
                  </a:lnTo>
                  <a:lnTo>
                    <a:pt x="100" y="352"/>
                  </a:lnTo>
                  <a:lnTo>
                    <a:pt x="100" y="348"/>
                  </a:lnTo>
                  <a:lnTo>
                    <a:pt x="104" y="344"/>
                  </a:lnTo>
                  <a:lnTo>
                    <a:pt x="104" y="329"/>
                  </a:lnTo>
                  <a:lnTo>
                    <a:pt x="115" y="319"/>
                  </a:lnTo>
                  <a:lnTo>
                    <a:pt x="108" y="315"/>
                  </a:lnTo>
                  <a:lnTo>
                    <a:pt x="113" y="310"/>
                  </a:lnTo>
                  <a:lnTo>
                    <a:pt x="117" y="315"/>
                  </a:lnTo>
                  <a:lnTo>
                    <a:pt x="123" y="315"/>
                  </a:lnTo>
                  <a:lnTo>
                    <a:pt x="123" y="302"/>
                  </a:lnTo>
                  <a:lnTo>
                    <a:pt x="113" y="306"/>
                  </a:lnTo>
                  <a:lnTo>
                    <a:pt x="108" y="302"/>
                  </a:lnTo>
                  <a:lnTo>
                    <a:pt x="104" y="285"/>
                  </a:lnTo>
                  <a:lnTo>
                    <a:pt x="110" y="279"/>
                  </a:lnTo>
                  <a:lnTo>
                    <a:pt x="121" y="287"/>
                  </a:lnTo>
                  <a:lnTo>
                    <a:pt x="140" y="283"/>
                  </a:lnTo>
                  <a:lnTo>
                    <a:pt x="144" y="260"/>
                  </a:lnTo>
                  <a:lnTo>
                    <a:pt x="142" y="247"/>
                  </a:lnTo>
                  <a:lnTo>
                    <a:pt x="144" y="250"/>
                  </a:lnTo>
                  <a:lnTo>
                    <a:pt x="163" y="250"/>
                  </a:lnTo>
                  <a:lnTo>
                    <a:pt x="202" y="239"/>
                  </a:lnTo>
                  <a:lnTo>
                    <a:pt x="211" y="216"/>
                  </a:lnTo>
                  <a:lnTo>
                    <a:pt x="211" y="208"/>
                  </a:lnTo>
                  <a:lnTo>
                    <a:pt x="202" y="203"/>
                  </a:lnTo>
                  <a:lnTo>
                    <a:pt x="205" y="193"/>
                  </a:lnTo>
                  <a:lnTo>
                    <a:pt x="190" y="184"/>
                  </a:lnTo>
                  <a:lnTo>
                    <a:pt x="190" y="17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80" name=""/>
            <p:cNvSpPr/>
            <p:nvPr/>
          </p:nvSpPr>
          <p:spPr>
            <a:xfrm>
              <a:off x="3456000" y="5156280"/>
              <a:ext cx="352440" cy="780840"/>
            </a:xfrm>
            <a:custGeom>
              <a:avLst/>
              <a:gdLst/>
              <a:ahLst/>
              <a:rect l="l" t="t" r="r" b="b"/>
              <a:pathLst>
                <a:path w="250" h="492">
                  <a:moveTo>
                    <a:pt x="190" y="174"/>
                  </a:moveTo>
                  <a:lnTo>
                    <a:pt x="200" y="119"/>
                  </a:lnTo>
                  <a:lnTo>
                    <a:pt x="236" y="79"/>
                  </a:lnTo>
                  <a:lnTo>
                    <a:pt x="249" y="73"/>
                  </a:lnTo>
                  <a:lnTo>
                    <a:pt x="248" y="54"/>
                  </a:lnTo>
                  <a:lnTo>
                    <a:pt x="238" y="52"/>
                  </a:lnTo>
                  <a:lnTo>
                    <a:pt x="236" y="67"/>
                  </a:lnTo>
                  <a:lnTo>
                    <a:pt x="223" y="77"/>
                  </a:lnTo>
                  <a:lnTo>
                    <a:pt x="213" y="79"/>
                  </a:lnTo>
                  <a:lnTo>
                    <a:pt x="190" y="73"/>
                  </a:lnTo>
                  <a:lnTo>
                    <a:pt x="198" y="56"/>
                  </a:lnTo>
                  <a:lnTo>
                    <a:pt x="196" y="46"/>
                  </a:lnTo>
                  <a:lnTo>
                    <a:pt x="177" y="35"/>
                  </a:lnTo>
                  <a:lnTo>
                    <a:pt x="159" y="31"/>
                  </a:lnTo>
                  <a:lnTo>
                    <a:pt x="136" y="8"/>
                  </a:lnTo>
                  <a:lnTo>
                    <a:pt x="121" y="4"/>
                  </a:lnTo>
                  <a:lnTo>
                    <a:pt x="115" y="10"/>
                  </a:lnTo>
                  <a:lnTo>
                    <a:pt x="92" y="0"/>
                  </a:lnTo>
                  <a:lnTo>
                    <a:pt x="79" y="16"/>
                  </a:lnTo>
                  <a:lnTo>
                    <a:pt x="77" y="33"/>
                  </a:lnTo>
                  <a:lnTo>
                    <a:pt x="64" y="39"/>
                  </a:lnTo>
                  <a:lnTo>
                    <a:pt x="66" y="67"/>
                  </a:lnTo>
                  <a:lnTo>
                    <a:pt x="48" y="90"/>
                  </a:lnTo>
                  <a:lnTo>
                    <a:pt x="37" y="134"/>
                  </a:lnTo>
                  <a:lnTo>
                    <a:pt x="46" y="172"/>
                  </a:lnTo>
                  <a:lnTo>
                    <a:pt x="37" y="193"/>
                  </a:lnTo>
                  <a:lnTo>
                    <a:pt x="37" y="206"/>
                  </a:lnTo>
                  <a:lnTo>
                    <a:pt x="29" y="216"/>
                  </a:lnTo>
                  <a:lnTo>
                    <a:pt x="31" y="245"/>
                  </a:lnTo>
                  <a:lnTo>
                    <a:pt x="23" y="266"/>
                  </a:lnTo>
                  <a:lnTo>
                    <a:pt x="22" y="300"/>
                  </a:lnTo>
                  <a:lnTo>
                    <a:pt x="18" y="310"/>
                  </a:lnTo>
                  <a:lnTo>
                    <a:pt x="20" y="342"/>
                  </a:lnTo>
                  <a:lnTo>
                    <a:pt x="25" y="344"/>
                  </a:lnTo>
                  <a:lnTo>
                    <a:pt x="27" y="350"/>
                  </a:lnTo>
                  <a:lnTo>
                    <a:pt x="22" y="350"/>
                  </a:lnTo>
                  <a:lnTo>
                    <a:pt x="25" y="353"/>
                  </a:lnTo>
                  <a:lnTo>
                    <a:pt x="23" y="382"/>
                  </a:lnTo>
                  <a:lnTo>
                    <a:pt x="14" y="401"/>
                  </a:lnTo>
                  <a:lnTo>
                    <a:pt x="14" y="413"/>
                  </a:lnTo>
                  <a:lnTo>
                    <a:pt x="2" y="441"/>
                  </a:lnTo>
                  <a:lnTo>
                    <a:pt x="0" y="455"/>
                  </a:lnTo>
                  <a:lnTo>
                    <a:pt x="2" y="460"/>
                  </a:lnTo>
                  <a:lnTo>
                    <a:pt x="14" y="458"/>
                  </a:lnTo>
                  <a:lnTo>
                    <a:pt x="16" y="478"/>
                  </a:lnTo>
                  <a:lnTo>
                    <a:pt x="20" y="487"/>
                  </a:lnTo>
                  <a:lnTo>
                    <a:pt x="46" y="487"/>
                  </a:lnTo>
                  <a:lnTo>
                    <a:pt x="64" y="491"/>
                  </a:lnTo>
                  <a:lnTo>
                    <a:pt x="54" y="464"/>
                  </a:lnTo>
                  <a:lnTo>
                    <a:pt x="58" y="455"/>
                  </a:lnTo>
                  <a:lnTo>
                    <a:pt x="71" y="445"/>
                  </a:lnTo>
                  <a:lnTo>
                    <a:pt x="75" y="426"/>
                  </a:lnTo>
                  <a:lnTo>
                    <a:pt x="96" y="407"/>
                  </a:lnTo>
                  <a:lnTo>
                    <a:pt x="98" y="392"/>
                  </a:lnTo>
                  <a:lnTo>
                    <a:pt x="89" y="392"/>
                  </a:lnTo>
                  <a:lnTo>
                    <a:pt x="77" y="380"/>
                  </a:lnTo>
                  <a:lnTo>
                    <a:pt x="75" y="371"/>
                  </a:lnTo>
                  <a:lnTo>
                    <a:pt x="85" y="357"/>
                  </a:lnTo>
                  <a:lnTo>
                    <a:pt x="100" y="352"/>
                  </a:lnTo>
                  <a:lnTo>
                    <a:pt x="100" y="348"/>
                  </a:lnTo>
                  <a:lnTo>
                    <a:pt x="104" y="344"/>
                  </a:lnTo>
                  <a:lnTo>
                    <a:pt x="104" y="329"/>
                  </a:lnTo>
                  <a:lnTo>
                    <a:pt x="115" y="319"/>
                  </a:lnTo>
                  <a:lnTo>
                    <a:pt x="108" y="315"/>
                  </a:lnTo>
                  <a:lnTo>
                    <a:pt x="113" y="310"/>
                  </a:lnTo>
                  <a:lnTo>
                    <a:pt x="117" y="315"/>
                  </a:lnTo>
                  <a:lnTo>
                    <a:pt x="123" y="315"/>
                  </a:lnTo>
                  <a:lnTo>
                    <a:pt x="123" y="302"/>
                  </a:lnTo>
                  <a:lnTo>
                    <a:pt x="113" y="306"/>
                  </a:lnTo>
                  <a:lnTo>
                    <a:pt x="108" y="302"/>
                  </a:lnTo>
                  <a:lnTo>
                    <a:pt x="104" y="285"/>
                  </a:lnTo>
                  <a:lnTo>
                    <a:pt x="110" y="279"/>
                  </a:lnTo>
                  <a:lnTo>
                    <a:pt x="121" y="287"/>
                  </a:lnTo>
                  <a:lnTo>
                    <a:pt x="140" y="283"/>
                  </a:lnTo>
                  <a:lnTo>
                    <a:pt x="144" y="260"/>
                  </a:lnTo>
                  <a:lnTo>
                    <a:pt x="142" y="247"/>
                  </a:lnTo>
                  <a:lnTo>
                    <a:pt x="144" y="250"/>
                  </a:lnTo>
                  <a:lnTo>
                    <a:pt x="163" y="250"/>
                  </a:lnTo>
                  <a:lnTo>
                    <a:pt x="202" y="239"/>
                  </a:lnTo>
                  <a:lnTo>
                    <a:pt x="211" y="216"/>
                  </a:lnTo>
                  <a:lnTo>
                    <a:pt x="211" y="208"/>
                  </a:lnTo>
                  <a:lnTo>
                    <a:pt x="202" y="203"/>
                  </a:lnTo>
                  <a:lnTo>
                    <a:pt x="205" y="193"/>
                  </a:lnTo>
                  <a:lnTo>
                    <a:pt x="190" y="184"/>
                  </a:lnTo>
                  <a:lnTo>
                    <a:pt x="190" y="17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81" name=""/>
            <p:cNvSpPr/>
            <p:nvPr/>
          </p:nvSpPr>
          <p:spPr>
            <a:xfrm>
              <a:off x="3724560" y="5345280"/>
              <a:ext cx="95040" cy="106200"/>
            </a:xfrm>
            <a:custGeom>
              <a:avLst/>
              <a:gdLst/>
              <a:ahLst/>
              <a:rect l="l" t="t" r="r" b="b"/>
              <a:pathLst>
                <a:path w="68" h="67">
                  <a:moveTo>
                    <a:pt x="63" y="51"/>
                  </a:moveTo>
                  <a:lnTo>
                    <a:pt x="67" y="36"/>
                  </a:lnTo>
                  <a:lnTo>
                    <a:pt x="58" y="24"/>
                  </a:lnTo>
                  <a:lnTo>
                    <a:pt x="36" y="7"/>
                  </a:lnTo>
                  <a:lnTo>
                    <a:pt x="33" y="11"/>
                  </a:lnTo>
                  <a:lnTo>
                    <a:pt x="21" y="0"/>
                  </a:lnTo>
                  <a:lnTo>
                    <a:pt x="10" y="0"/>
                  </a:lnTo>
                  <a:lnTo>
                    <a:pt x="0" y="55"/>
                  </a:lnTo>
                  <a:lnTo>
                    <a:pt x="8" y="61"/>
                  </a:lnTo>
                  <a:lnTo>
                    <a:pt x="27" y="66"/>
                  </a:lnTo>
                  <a:lnTo>
                    <a:pt x="56" y="63"/>
                  </a:lnTo>
                  <a:lnTo>
                    <a:pt x="63" y="5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82" name=""/>
            <p:cNvSpPr/>
            <p:nvPr/>
          </p:nvSpPr>
          <p:spPr>
            <a:xfrm>
              <a:off x="3724560" y="5345280"/>
              <a:ext cx="95040" cy="106200"/>
            </a:xfrm>
            <a:custGeom>
              <a:avLst/>
              <a:gdLst/>
              <a:ahLst/>
              <a:rect l="l" t="t" r="r" b="b"/>
              <a:pathLst>
                <a:path w="68" h="67">
                  <a:moveTo>
                    <a:pt x="63" y="51"/>
                  </a:moveTo>
                  <a:lnTo>
                    <a:pt x="67" y="36"/>
                  </a:lnTo>
                  <a:lnTo>
                    <a:pt x="58" y="24"/>
                  </a:lnTo>
                  <a:lnTo>
                    <a:pt x="36" y="7"/>
                  </a:lnTo>
                  <a:lnTo>
                    <a:pt x="33" y="11"/>
                  </a:lnTo>
                  <a:lnTo>
                    <a:pt x="21" y="0"/>
                  </a:lnTo>
                  <a:lnTo>
                    <a:pt x="10" y="0"/>
                  </a:lnTo>
                  <a:lnTo>
                    <a:pt x="0" y="55"/>
                  </a:lnTo>
                  <a:lnTo>
                    <a:pt x="8" y="61"/>
                  </a:lnTo>
                  <a:lnTo>
                    <a:pt x="27" y="66"/>
                  </a:lnTo>
                  <a:lnTo>
                    <a:pt x="56" y="63"/>
                  </a:lnTo>
                  <a:lnTo>
                    <a:pt x="63" y="5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83" name=""/>
            <p:cNvSpPr/>
            <p:nvPr/>
          </p:nvSpPr>
          <p:spPr>
            <a:xfrm>
              <a:off x="3451320" y="4614840"/>
              <a:ext cx="695520" cy="812880"/>
            </a:xfrm>
            <a:custGeom>
              <a:avLst/>
              <a:gdLst/>
              <a:ahLst/>
              <a:rect l="l" t="t" r="r" b="b"/>
              <a:pathLst>
                <a:path w="493" h="512">
                  <a:moveTo>
                    <a:pt x="287" y="17"/>
                  </a:moveTo>
                  <a:lnTo>
                    <a:pt x="279" y="13"/>
                  </a:lnTo>
                  <a:lnTo>
                    <a:pt x="262" y="36"/>
                  </a:lnTo>
                  <a:lnTo>
                    <a:pt x="251" y="38"/>
                  </a:lnTo>
                  <a:lnTo>
                    <a:pt x="243" y="34"/>
                  </a:lnTo>
                  <a:lnTo>
                    <a:pt x="228" y="34"/>
                  </a:lnTo>
                  <a:lnTo>
                    <a:pt x="224" y="40"/>
                  </a:lnTo>
                  <a:lnTo>
                    <a:pt x="218" y="38"/>
                  </a:lnTo>
                  <a:lnTo>
                    <a:pt x="187" y="47"/>
                  </a:lnTo>
                  <a:lnTo>
                    <a:pt x="182" y="45"/>
                  </a:lnTo>
                  <a:lnTo>
                    <a:pt x="176" y="30"/>
                  </a:lnTo>
                  <a:lnTo>
                    <a:pt x="178" y="11"/>
                  </a:lnTo>
                  <a:lnTo>
                    <a:pt x="174" y="2"/>
                  </a:lnTo>
                  <a:lnTo>
                    <a:pt x="164" y="0"/>
                  </a:lnTo>
                  <a:lnTo>
                    <a:pt x="162" y="5"/>
                  </a:lnTo>
                  <a:lnTo>
                    <a:pt x="136" y="15"/>
                  </a:lnTo>
                  <a:lnTo>
                    <a:pt x="113" y="13"/>
                  </a:lnTo>
                  <a:lnTo>
                    <a:pt x="120" y="19"/>
                  </a:lnTo>
                  <a:lnTo>
                    <a:pt x="120" y="30"/>
                  </a:lnTo>
                  <a:lnTo>
                    <a:pt x="130" y="36"/>
                  </a:lnTo>
                  <a:lnTo>
                    <a:pt x="101" y="53"/>
                  </a:lnTo>
                  <a:lnTo>
                    <a:pt x="93" y="53"/>
                  </a:lnTo>
                  <a:lnTo>
                    <a:pt x="86" y="47"/>
                  </a:lnTo>
                  <a:lnTo>
                    <a:pt x="78" y="38"/>
                  </a:lnTo>
                  <a:lnTo>
                    <a:pt x="49" y="42"/>
                  </a:lnTo>
                  <a:lnTo>
                    <a:pt x="49" y="49"/>
                  </a:lnTo>
                  <a:lnTo>
                    <a:pt x="57" y="57"/>
                  </a:lnTo>
                  <a:lnTo>
                    <a:pt x="46" y="59"/>
                  </a:lnTo>
                  <a:lnTo>
                    <a:pt x="55" y="82"/>
                  </a:lnTo>
                  <a:lnTo>
                    <a:pt x="48" y="116"/>
                  </a:lnTo>
                  <a:lnTo>
                    <a:pt x="19" y="126"/>
                  </a:lnTo>
                  <a:lnTo>
                    <a:pt x="0" y="160"/>
                  </a:lnTo>
                  <a:lnTo>
                    <a:pt x="9" y="179"/>
                  </a:lnTo>
                  <a:lnTo>
                    <a:pt x="23" y="189"/>
                  </a:lnTo>
                  <a:lnTo>
                    <a:pt x="40" y="181"/>
                  </a:lnTo>
                  <a:lnTo>
                    <a:pt x="40" y="200"/>
                  </a:lnTo>
                  <a:lnTo>
                    <a:pt x="51" y="200"/>
                  </a:lnTo>
                  <a:lnTo>
                    <a:pt x="69" y="202"/>
                  </a:lnTo>
                  <a:lnTo>
                    <a:pt x="90" y="185"/>
                  </a:lnTo>
                  <a:lnTo>
                    <a:pt x="105" y="185"/>
                  </a:lnTo>
                  <a:lnTo>
                    <a:pt x="105" y="204"/>
                  </a:lnTo>
                  <a:lnTo>
                    <a:pt x="109" y="213"/>
                  </a:lnTo>
                  <a:lnTo>
                    <a:pt x="161" y="234"/>
                  </a:lnTo>
                  <a:lnTo>
                    <a:pt x="168" y="248"/>
                  </a:lnTo>
                  <a:lnTo>
                    <a:pt x="166" y="257"/>
                  </a:lnTo>
                  <a:lnTo>
                    <a:pt x="170" y="267"/>
                  </a:lnTo>
                  <a:lnTo>
                    <a:pt x="193" y="271"/>
                  </a:lnTo>
                  <a:lnTo>
                    <a:pt x="193" y="278"/>
                  </a:lnTo>
                  <a:lnTo>
                    <a:pt x="203" y="294"/>
                  </a:lnTo>
                  <a:lnTo>
                    <a:pt x="197" y="320"/>
                  </a:lnTo>
                  <a:lnTo>
                    <a:pt x="199" y="343"/>
                  </a:lnTo>
                  <a:lnTo>
                    <a:pt x="224" y="347"/>
                  </a:lnTo>
                  <a:lnTo>
                    <a:pt x="228" y="351"/>
                  </a:lnTo>
                  <a:lnTo>
                    <a:pt x="229" y="368"/>
                  </a:lnTo>
                  <a:lnTo>
                    <a:pt x="243" y="372"/>
                  </a:lnTo>
                  <a:lnTo>
                    <a:pt x="241" y="393"/>
                  </a:lnTo>
                  <a:lnTo>
                    <a:pt x="251" y="395"/>
                  </a:lnTo>
                  <a:lnTo>
                    <a:pt x="252" y="414"/>
                  </a:lnTo>
                  <a:lnTo>
                    <a:pt x="239" y="420"/>
                  </a:lnTo>
                  <a:lnTo>
                    <a:pt x="203" y="460"/>
                  </a:lnTo>
                  <a:lnTo>
                    <a:pt x="214" y="460"/>
                  </a:lnTo>
                  <a:lnTo>
                    <a:pt x="226" y="471"/>
                  </a:lnTo>
                  <a:lnTo>
                    <a:pt x="229" y="467"/>
                  </a:lnTo>
                  <a:lnTo>
                    <a:pt x="251" y="484"/>
                  </a:lnTo>
                  <a:lnTo>
                    <a:pt x="260" y="496"/>
                  </a:lnTo>
                  <a:lnTo>
                    <a:pt x="256" y="511"/>
                  </a:lnTo>
                  <a:lnTo>
                    <a:pt x="268" y="492"/>
                  </a:lnTo>
                  <a:lnTo>
                    <a:pt x="287" y="477"/>
                  </a:lnTo>
                  <a:lnTo>
                    <a:pt x="300" y="448"/>
                  </a:lnTo>
                  <a:lnTo>
                    <a:pt x="316" y="435"/>
                  </a:lnTo>
                  <a:lnTo>
                    <a:pt x="318" y="397"/>
                  </a:lnTo>
                  <a:lnTo>
                    <a:pt x="327" y="385"/>
                  </a:lnTo>
                  <a:lnTo>
                    <a:pt x="339" y="374"/>
                  </a:lnTo>
                  <a:lnTo>
                    <a:pt x="367" y="362"/>
                  </a:lnTo>
                  <a:lnTo>
                    <a:pt x="367" y="359"/>
                  </a:lnTo>
                  <a:lnTo>
                    <a:pt x="400" y="357"/>
                  </a:lnTo>
                  <a:lnTo>
                    <a:pt x="400" y="351"/>
                  </a:lnTo>
                  <a:lnTo>
                    <a:pt x="413" y="345"/>
                  </a:lnTo>
                  <a:lnTo>
                    <a:pt x="413" y="332"/>
                  </a:lnTo>
                  <a:lnTo>
                    <a:pt x="431" y="311"/>
                  </a:lnTo>
                  <a:lnTo>
                    <a:pt x="431" y="292"/>
                  </a:lnTo>
                  <a:lnTo>
                    <a:pt x="436" y="288"/>
                  </a:lnTo>
                  <a:lnTo>
                    <a:pt x="438" y="231"/>
                  </a:lnTo>
                  <a:lnTo>
                    <a:pt x="480" y="183"/>
                  </a:lnTo>
                  <a:lnTo>
                    <a:pt x="492" y="156"/>
                  </a:lnTo>
                  <a:lnTo>
                    <a:pt x="482" y="128"/>
                  </a:lnTo>
                  <a:lnTo>
                    <a:pt x="463" y="128"/>
                  </a:lnTo>
                  <a:lnTo>
                    <a:pt x="425" y="99"/>
                  </a:lnTo>
                  <a:lnTo>
                    <a:pt x="406" y="101"/>
                  </a:lnTo>
                  <a:lnTo>
                    <a:pt x="381" y="93"/>
                  </a:lnTo>
                  <a:lnTo>
                    <a:pt x="367" y="99"/>
                  </a:lnTo>
                  <a:lnTo>
                    <a:pt x="369" y="91"/>
                  </a:lnTo>
                  <a:lnTo>
                    <a:pt x="364" y="82"/>
                  </a:lnTo>
                  <a:lnTo>
                    <a:pt x="358" y="84"/>
                  </a:lnTo>
                  <a:lnTo>
                    <a:pt x="356" y="80"/>
                  </a:lnTo>
                  <a:lnTo>
                    <a:pt x="327" y="70"/>
                  </a:lnTo>
                  <a:lnTo>
                    <a:pt x="318" y="84"/>
                  </a:lnTo>
                  <a:lnTo>
                    <a:pt x="316" y="82"/>
                  </a:lnTo>
                  <a:lnTo>
                    <a:pt x="320" y="66"/>
                  </a:lnTo>
                  <a:lnTo>
                    <a:pt x="312" y="65"/>
                  </a:lnTo>
                  <a:lnTo>
                    <a:pt x="295" y="68"/>
                  </a:lnTo>
                  <a:lnTo>
                    <a:pt x="293" y="84"/>
                  </a:lnTo>
                  <a:lnTo>
                    <a:pt x="289" y="76"/>
                  </a:lnTo>
                  <a:lnTo>
                    <a:pt x="281" y="80"/>
                  </a:lnTo>
                  <a:lnTo>
                    <a:pt x="285" y="65"/>
                  </a:lnTo>
                  <a:lnTo>
                    <a:pt x="298" y="51"/>
                  </a:lnTo>
                  <a:lnTo>
                    <a:pt x="300" y="42"/>
                  </a:lnTo>
                  <a:lnTo>
                    <a:pt x="293" y="40"/>
                  </a:lnTo>
                  <a:lnTo>
                    <a:pt x="287" y="1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84" name=""/>
            <p:cNvSpPr/>
            <p:nvPr/>
          </p:nvSpPr>
          <p:spPr>
            <a:xfrm>
              <a:off x="3451320" y="4614840"/>
              <a:ext cx="695520" cy="812880"/>
            </a:xfrm>
            <a:custGeom>
              <a:avLst/>
              <a:gdLst/>
              <a:ahLst/>
              <a:rect l="l" t="t" r="r" b="b"/>
              <a:pathLst>
                <a:path w="493" h="512">
                  <a:moveTo>
                    <a:pt x="287" y="17"/>
                  </a:moveTo>
                  <a:lnTo>
                    <a:pt x="279" y="13"/>
                  </a:lnTo>
                  <a:lnTo>
                    <a:pt x="262" y="36"/>
                  </a:lnTo>
                  <a:lnTo>
                    <a:pt x="251" y="38"/>
                  </a:lnTo>
                  <a:lnTo>
                    <a:pt x="243" y="34"/>
                  </a:lnTo>
                  <a:lnTo>
                    <a:pt x="228" y="34"/>
                  </a:lnTo>
                  <a:lnTo>
                    <a:pt x="224" y="40"/>
                  </a:lnTo>
                  <a:lnTo>
                    <a:pt x="218" y="38"/>
                  </a:lnTo>
                  <a:lnTo>
                    <a:pt x="187" y="47"/>
                  </a:lnTo>
                  <a:lnTo>
                    <a:pt x="182" y="45"/>
                  </a:lnTo>
                  <a:lnTo>
                    <a:pt x="176" y="30"/>
                  </a:lnTo>
                  <a:lnTo>
                    <a:pt x="178" y="11"/>
                  </a:lnTo>
                  <a:lnTo>
                    <a:pt x="174" y="2"/>
                  </a:lnTo>
                  <a:lnTo>
                    <a:pt x="164" y="0"/>
                  </a:lnTo>
                  <a:lnTo>
                    <a:pt x="162" y="5"/>
                  </a:lnTo>
                  <a:lnTo>
                    <a:pt x="136" y="15"/>
                  </a:lnTo>
                  <a:lnTo>
                    <a:pt x="113" y="13"/>
                  </a:lnTo>
                  <a:lnTo>
                    <a:pt x="120" y="19"/>
                  </a:lnTo>
                  <a:lnTo>
                    <a:pt x="120" y="30"/>
                  </a:lnTo>
                  <a:lnTo>
                    <a:pt x="130" y="36"/>
                  </a:lnTo>
                  <a:lnTo>
                    <a:pt x="101" y="53"/>
                  </a:lnTo>
                  <a:lnTo>
                    <a:pt x="93" y="53"/>
                  </a:lnTo>
                  <a:lnTo>
                    <a:pt x="86" y="47"/>
                  </a:lnTo>
                  <a:lnTo>
                    <a:pt x="78" y="38"/>
                  </a:lnTo>
                  <a:lnTo>
                    <a:pt x="49" y="42"/>
                  </a:lnTo>
                  <a:lnTo>
                    <a:pt x="49" y="49"/>
                  </a:lnTo>
                  <a:lnTo>
                    <a:pt x="57" y="57"/>
                  </a:lnTo>
                  <a:lnTo>
                    <a:pt x="46" y="59"/>
                  </a:lnTo>
                  <a:lnTo>
                    <a:pt x="55" y="82"/>
                  </a:lnTo>
                  <a:lnTo>
                    <a:pt x="48" y="116"/>
                  </a:lnTo>
                  <a:lnTo>
                    <a:pt x="19" y="126"/>
                  </a:lnTo>
                  <a:lnTo>
                    <a:pt x="0" y="160"/>
                  </a:lnTo>
                  <a:lnTo>
                    <a:pt x="9" y="179"/>
                  </a:lnTo>
                  <a:lnTo>
                    <a:pt x="23" y="189"/>
                  </a:lnTo>
                  <a:lnTo>
                    <a:pt x="40" y="181"/>
                  </a:lnTo>
                  <a:lnTo>
                    <a:pt x="40" y="200"/>
                  </a:lnTo>
                  <a:lnTo>
                    <a:pt x="51" y="200"/>
                  </a:lnTo>
                  <a:lnTo>
                    <a:pt x="69" y="202"/>
                  </a:lnTo>
                  <a:lnTo>
                    <a:pt x="90" y="185"/>
                  </a:lnTo>
                  <a:lnTo>
                    <a:pt x="105" y="185"/>
                  </a:lnTo>
                  <a:lnTo>
                    <a:pt x="105" y="204"/>
                  </a:lnTo>
                  <a:lnTo>
                    <a:pt x="109" y="213"/>
                  </a:lnTo>
                  <a:lnTo>
                    <a:pt x="161" y="234"/>
                  </a:lnTo>
                  <a:lnTo>
                    <a:pt x="168" y="248"/>
                  </a:lnTo>
                  <a:lnTo>
                    <a:pt x="166" y="257"/>
                  </a:lnTo>
                  <a:lnTo>
                    <a:pt x="170" y="267"/>
                  </a:lnTo>
                  <a:lnTo>
                    <a:pt x="193" y="271"/>
                  </a:lnTo>
                  <a:lnTo>
                    <a:pt x="193" y="278"/>
                  </a:lnTo>
                  <a:lnTo>
                    <a:pt x="203" y="294"/>
                  </a:lnTo>
                  <a:lnTo>
                    <a:pt x="197" y="320"/>
                  </a:lnTo>
                  <a:lnTo>
                    <a:pt x="199" y="343"/>
                  </a:lnTo>
                  <a:lnTo>
                    <a:pt x="224" y="347"/>
                  </a:lnTo>
                  <a:lnTo>
                    <a:pt x="228" y="351"/>
                  </a:lnTo>
                  <a:lnTo>
                    <a:pt x="229" y="368"/>
                  </a:lnTo>
                  <a:lnTo>
                    <a:pt x="243" y="372"/>
                  </a:lnTo>
                  <a:lnTo>
                    <a:pt x="241" y="393"/>
                  </a:lnTo>
                  <a:lnTo>
                    <a:pt x="251" y="395"/>
                  </a:lnTo>
                  <a:lnTo>
                    <a:pt x="252" y="414"/>
                  </a:lnTo>
                  <a:lnTo>
                    <a:pt x="239" y="420"/>
                  </a:lnTo>
                  <a:lnTo>
                    <a:pt x="203" y="460"/>
                  </a:lnTo>
                  <a:lnTo>
                    <a:pt x="214" y="460"/>
                  </a:lnTo>
                  <a:lnTo>
                    <a:pt x="226" y="471"/>
                  </a:lnTo>
                  <a:lnTo>
                    <a:pt x="229" y="467"/>
                  </a:lnTo>
                  <a:lnTo>
                    <a:pt x="251" y="484"/>
                  </a:lnTo>
                  <a:lnTo>
                    <a:pt x="260" y="496"/>
                  </a:lnTo>
                  <a:lnTo>
                    <a:pt x="256" y="511"/>
                  </a:lnTo>
                  <a:lnTo>
                    <a:pt x="268" y="492"/>
                  </a:lnTo>
                  <a:lnTo>
                    <a:pt x="287" y="477"/>
                  </a:lnTo>
                  <a:lnTo>
                    <a:pt x="300" y="448"/>
                  </a:lnTo>
                  <a:lnTo>
                    <a:pt x="316" y="435"/>
                  </a:lnTo>
                  <a:lnTo>
                    <a:pt x="318" y="397"/>
                  </a:lnTo>
                  <a:lnTo>
                    <a:pt x="327" y="385"/>
                  </a:lnTo>
                  <a:lnTo>
                    <a:pt x="339" y="374"/>
                  </a:lnTo>
                  <a:lnTo>
                    <a:pt x="367" y="362"/>
                  </a:lnTo>
                  <a:lnTo>
                    <a:pt x="367" y="359"/>
                  </a:lnTo>
                  <a:lnTo>
                    <a:pt x="400" y="357"/>
                  </a:lnTo>
                  <a:lnTo>
                    <a:pt x="400" y="351"/>
                  </a:lnTo>
                  <a:lnTo>
                    <a:pt x="413" y="345"/>
                  </a:lnTo>
                  <a:lnTo>
                    <a:pt x="413" y="332"/>
                  </a:lnTo>
                  <a:lnTo>
                    <a:pt x="431" y="311"/>
                  </a:lnTo>
                  <a:lnTo>
                    <a:pt x="431" y="292"/>
                  </a:lnTo>
                  <a:lnTo>
                    <a:pt x="436" y="288"/>
                  </a:lnTo>
                  <a:lnTo>
                    <a:pt x="438" y="231"/>
                  </a:lnTo>
                  <a:lnTo>
                    <a:pt x="480" y="183"/>
                  </a:lnTo>
                  <a:lnTo>
                    <a:pt x="492" y="156"/>
                  </a:lnTo>
                  <a:lnTo>
                    <a:pt x="482" y="128"/>
                  </a:lnTo>
                  <a:lnTo>
                    <a:pt x="463" y="128"/>
                  </a:lnTo>
                  <a:lnTo>
                    <a:pt x="425" y="99"/>
                  </a:lnTo>
                  <a:lnTo>
                    <a:pt x="406" y="101"/>
                  </a:lnTo>
                  <a:lnTo>
                    <a:pt x="381" y="93"/>
                  </a:lnTo>
                  <a:lnTo>
                    <a:pt x="367" y="99"/>
                  </a:lnTo>
                  <a:lnTo>
                    <a:pt x="369" y="91"/>
                  </a:lnTo>
                  <a:lnTo>
                    <a:pt x="364" y="82"/>
                  </a:lnTo>
                  <a:lnTo>
                    <a:pt x="358" y="84"/>
                  </a:lnTo>
                  <a:lnTo>
                    <a:pt x="356" y="80"/>
                  </a:lnTo>
                  <a:lnTo>
                    <a:pt x="327" y="70"/>
                  </a:lnTo>
                  <a:lnTo>
                    <a:pt x="318" y="84"/>
                  </a:lnTo>
                  <a:lnTo>
                    <a:pt x="316" y="82"/>
                  </a:lnTo>
                  <a:lnTo>
                    <a:pt x="320" y="66"/>
                  </a:lnTo>
                  <a:lnTo>
                    <a:pt x="312" y="65"/>
                  </a:lnTo>
                  <a:lnTo>
                    <a:pt x="295" y="68"/>
                  </a:lnTo>
                  <a:lnTo>
                    <a:pt x="293" y="84"/>
                  </a:lnTo>
                  <a:lnTo>
                    <a:pt x="289" y="76"/>
                  </a:lnTo>
                  <a:lnTo>
                    <a:pt x="281" y="80"/>
                  </a:lnTo>
                  <a:lnTo>
                    <a:pt x="285" y="65"/>
                  </a:lnTo>
                  <a:lnTo>
                    <a:pt x="298" y="51"/>
                  </a:lnTo>
                  <a:lnTo>
                    <a:pt x="300" y="42"/>
                  </a:lnTo>
                  <a:lnTo>
                    <a:pt x="293" y="40"/>
                  </a:lnTo>
                  <a:lnTo>
                    <a:pt x="287" y="1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85" name=""/>
            <p:cNvSpPr/>
            <p:nvPr/>
          </p:nvSpPr>
          <p:spPr>
            <a:xfrm>
              <a:off x="3794400" y="4605480"/>
              <a:ext cx="52200" cy="71280"/>
            </a:xfrm>
            <a:custGeom>
              <a:avLst/>
              <a:gdLst/>
              <a:ahLst/>
              <a:rect l="l" t="t" r="r" b="b"/>
              <a:pathLst>
                <a:path w="37" h="45">
                  <a:moveTo>
                    <a:pt x="0" y="40"/>
                  </a:moveTo>
                  <a:lnTo>
                    <a:pt x="8" y="44"/>
                  </a:lnTo>
                  <a:lnTo>
                    <a:pt x="19" y="42"/>
                  </a:lnTo>
                  <a:lnTo>
                    <a:pt x="36" y="19"/>
                  </a:lnTo>
                  <a:lnTo>
                    <a:pt x="6" y="0"/>
                  </a:lnTo>
                  <a:lnTo>
                    <a:pt x="6" y="2"/>
                  </a:lnTo>
                  <a:lnTo>
                    <a:pt x="2" y="8"/>
                  </a:lnTo>
                  <a:lnTo>
                    <a:pt x="6" y="25"/>
                  </a:lnTo>
                  <a:lnTo>
                    <a:pt x="0" y="40"/>
                  </a:lnTo>
                </a:path>
              </a:pathLst>
            </a:custGeom>
            <a:solidFill>
              <a:srgbClr val="fefcc4"/>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3786" name=""/>
            <p:cNvSpPr/>
            <p:nvPr/>
          </p:nvSpPr>
          <p:spPr>
            <a:xfrm>
              <a:off x="3794400" y="4605480"/>
              <a:ext cx="52200" cy="71280"/>
            </a:xfrm>
            <a:custGeom>
              <a:avLst/>
              <a:gdLst/>
              <a:ahLst/>
              <a:rect l="l" t="t" r="r" b="b"/>
              <a:pathLst>
                <a:path w="37" h="45">
                  <a:moveTo>
                    <a:pt x="0" y="40"/>
                  </a:moveTo>
                  <a:lnTo>
                    <a:pt x="8" y="44"/>
                  </a:lnTo>
                  <a:lnTo>
                    <a:pt x="19" y="42"/>
                  </a:lnTo>
                  <a:lnTo>
                    <a:pt x="36" y="19"/>
                  </a:lnTo>
                  <a:lnTo>
                    <a:pt x="6" y="0"/>
                  </a:lnTo>
                  <a:lnTo>
                    <a:pt x="6" y="2"/>
                  </a:lnTo>
                  <a:lnTo>
                    <a:pt x="2" y="8"/>
                  </a:lnTo>
                  <a:lnTo>
                    <a:pt x="6" y="25"/>
                  </a:lnTo>
                  <a:lnTo>
                    <a:pt x="0" y="40"/>
                  </a:lnTo>
                </a:path>
              </a:pathLst>
            </a:custGeom>
            <a:noFill/>
            <a:ln cap="rnd" w="12600">
              <a:solidFill>
                <a:srgbClr val="1c1c1c"/>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3787" name=""/>
            <p:cNvSpPr/>
            <p:nvPr/>
          </p:nvSpPr>
          <p:spPr>
            <a:xfrm>
              <a:off x="3729240" y="4599000"/>
              <a:ext cx="74520" cy="81000"/>
            </a:xfrm>
            <a:custGeom>
              <a:avLst/>
              <a:gdLst/>
              <a:ahLst/>
              <a:rect l="l" t="t" r="r" b="b"/>
              <a:pathLst>
                <a:path w="53" h="51">
                  <a:moveTo>
                    <a:pt x="46" y="44"/>
                  </a:moveTo>
                  <a:lnTo>
                    <a:pt x="52" y="29"/>
                  </a:lnTo>
                  <a:lnTo>
                    <a:pt x="48" y="12"/>
                  </a:lnTo>
                  <a:lnTo>
                    <a:pt x="52" y="6"/>
                  </a:lnTo>
                  <a:lnTo>
                    <a:pt x="52" y="4"/>
                  </a:lnTo>
                  <a:lnTo>
                    <a:pt x="15" y="0"/>
                  </a:lnTo>
                  <a:lnTo>
                    <a:pt x="13" y="0"/>
                  </a:lnTo>
                  <a:lnTo>
                    <a:pt x="0" y="21"/>
                  </a:lnTo>
                  <a:lnTo>
                    <a:pt x="21" y="48"/>
                  </a:lnTo>
                  <a:lnTo>
                    <a:pt x="27" y="50"/>
                  </a:lnTo>
                  <a:lnTo>
                    <a:pt x="31" y="44"/>
                  </a:lnTo>
                  <a:lnTo>
                    <a:pt x="46" y="44"/>
                  </a:lnTo>
                </a:path>
              </a:pathLst>
            </a:custGeom>
            <a:solidFill>
              <a:srgbClr val="fefcc4"/>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3788" name=""/>
            <p:cNvSpPr/>
            <p:nvPr/>
          </p:nvSpPr>
          <p:spPr>
            <a:xfrm>
              <a:off x="3729240" y="4599000"/>
              <a:ext cx="74520" cy="81000"/>
            </a:xfrm>
            <a:custGeom>
              <a:avLst/>
              <a:gdLst/>
              <a:ahLst/>
              <a:rect l="l" t="t" r="r" b="b"/>
              <a:pathLst>
                <a:path w="53" h="51">
                  <a:moveTo>
                    <a:pt x="46" y="44"/>
                  </a:moveTo>
                  <a:lnTo>
                    <a:pt x="52" y="29"/>
                  </a:lnTo>
                  <a:lnTo>
                    <a:pt x="48" y="12"/>
                  </a:lnTo>
                  <a:lnTo>
                    <a:pt x="52" y="6"/>
                  </a:lnTo>
                  <a:lnTo>
                    <a:pt x="52" y="4"/>
                  </a:lnTo>
                  <a:lnTo>
                    <a:pt x="15" y="0"/>
                  </a:lnTo>
                  <a:lnTo>
                    <a:pt x="13" y="0"/>
                  </a:lnTo>
                  <a:lnTo>
                    <a:pt x="0" y="21"/>
                  </a:lnTo>
                  <a:lnTo>
                    <a:pt x="21" y="48"/>
                  </a:lnTo>
                  <a:lnTo>
                    <a:pt x="27" y="50"/>
                  </a:lnTo>
                  <a:lnTo>
                    <a:pt x="31" y="44"/>
                  </a:lnTo>
                  <a:lnTo>
                    <a:pt x="46" y="44"/>
                  </a:lnTo>
                </a:path>
              </a:pathLst>
            </a:custGeom>
            <a:noFill/>
            <a:ln cap="rnd" w="12600">
              <a:solidFill>
                <a:srgbClr val="1c1c1c"/>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3789" name=""/>
            <p:cNvSpPr/>
            <p:nvPr/>
          </p:nvSpPr>
          <p:spPr>
            <a:xfrm>
              <a:off x="3673800" y="4552920"/>
              <a:ext cx="87120" cy="138240"/>
            </a:xfrm>
            <a:custGeom>
              <a:avLst/>
              <a:gdLst/>
              <a:ahLst/>
              <a:rect l="l" t="t" r="r" b="b"/>
              <a:pathLst>
                <a:path w="62" h="87">
                  <a:moveTo>
                    <a:pt x="19" y="0"/>
                  </a:moveTo>
                  <a:lnTo>
                    <a:pt x="32" y="8"/>
                  </a:lnTo>
                  <a:lnTo>
                    <a:pt x="34" y="18"/>
                  </a:lnTo>
                  <a:lnTo>
                    <a:pt x="40" y="18"/>
                  </a:lnTo>
                  <a:lnTo>
                    <a:pt x="55" y="29"/>
                  </a:lnTo>
                  <a:lnTo>
                    <a:pt x="53" y="29"/>
                  </a:lnTo>
                  <a:lnTo>
                    <a:pt x="40" y="50"/>
                  </a:lnTo>
                  <a:lnTo>
                    <a:pt x="61" y="77"/>
                  </a:lnTo>
                  <a:lnTo>
                    <a:pt x="30" y="86"/>
                  </a:lnTo>
                  <a:lnTo>
                    <a:pt x="25" y="84"/>
                  </a:lnTo>
                  <a:lnTo>
                    <a:pt x="19" y="69"/>
                  </a:lnTo>
                  <a:lnTo>
                    <a:pt x="21" y="50"/>
                  </a:lnTo>
                  <a:lnTo>
                    <a:pt x="17" y="41"/>
                  </a:lnTo>
                  <a:lnTo>
                    <a:pt x="7" y="39"/>
                  </a:lnTo>
                  <a:lnTo>
                    <a:pt x="0" y="29"/>
                  </a:lnTo>
                  <a:lnTo>
                    <a:pt x="2" y="20"/>
                  </a:lnTo>
                  <a:lnTo>
                    <a:pt x="9" y="16"/>
                  </a:lnTo>
                  <a:lnTo>
                    <a:pt x="7" y="6"/>
                  </a:lnTo>
                  <a:lnTo>
                    <a:pt x="19"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0" name=""/>
            <p:cNvSpPr/>
            <p:nvPr/>
          </p:nvSpPr>
          <p:spPr>
            <a:xfrm>
              <a:off x="3673800" y="4552920"/>
              <a:ext cx="87120" cy="138240"/>
            </a:xfrm>
            <a:custGeom>
              <a:avLst/>
              <a:gdLst/>
              <a:ahLst/>
              <a:rect l="l" t="t" r="r" b="b"/>
              <a:pathLst>
                <a:path w="62" h="87">
                  <a:moveTo>
                    <a:pt x="19" y="0"/>
                  </a:moveTo>
                  <a:lnTo>
                    <a:pt x="32" y="8"/>
                  </a:lnTo>
                  <a:lnTo>
                    <a:pt x="34" y="18"/>
                  </a:lnTo>
                  <a:lnTo>
                    <a:pt x="40" y="18"/>
                  </a:lnTo>
                  <a:lnTo>
                    <a:pt x="55" y="29"/>
                  </a:lnTo>
                  <a:lnTo>
                    <a:pt x="53" y="29"/>
                  </a:lnTo>
                  <a:lnTo>
                    <a:pt x="40" y="50"/>
                  </a:lnTo>
                  <a:lnTo>
                    <a:pt x="61" y="77"/>
                  </a:lnTo>
                  <a:lnTo>
                    <a:pt x="30" y="86"/>
                  </a:lnTo>
                  <a:lnTo>
                    <a:pt x="25" y="84"/>
                  </a:lnTo>
                  <a:lnTo>
                    <a:pt x="19" y="69"/>
                  </a:lnTo>
                  <a:lnTo>
                    <a:pt x="21" y="50"/>
                  </a:lnTo>
                  <a:lnTo>
                    <a:pt x="17" y="41"/>
                  </a:lnTo>
                  <a:lnTo>
                    <a:pt x="7" y="39"/>
                  </a:lnTo>
                  <a:lnTo>
                    <a:pt x="0" y="29"/>
                  </a:lnTo>
                  <a:lnTo>
                    <a:pt x="2" y="20"/>
                  </a:lnTo>
                  <a:lnTo>
                    <a:pt x="9" y="16"/>
                  </a:lnTo>
                  <a:lnTo>
                    <a:pt x="7" y="6"/>
                  </a:lnTo>
                  <a:lnTo>
                    <a:pt x="19"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1" name=""/>
            <p:cNvSpPr/>
            <p:nvPr/>
          </p:nvSpPr>
          <p:spPr>
            <a:xfrm>
              <a:off x="3461040" y="4475160"/>
              <a:ext cx="241200" cy="225360"/>
            </a:xfrm>
            <a:custGeom>
              <a:avLst/>
              <a:gdLst/>
              <a:ahLst/>
              <a:rect l="l" t="t" r="r" b="b"/>
              <a:pathLst>
                <a:path w="171" h="142">
                  <a:moveTo>
                    <a:pt x="170" y="49"/>
                  </a:moveTo>
                  <a:lnTo>
                    <a:pt x="157" y="55"/>
                  </a:lnTo>
                  <a:lnTo>
                    <a:pt x="159" y="65"/>
                  </a:lnTo>
                  <a:lnTo>
                    <a:pt x="152" y="69"/>
                  </a:lnTo>
                  <a:lnTo>
                    <a:pt x="150" y="78"/>
                  </a:lnTo>
                  <a:lnTo>
                    <a:pt x="157" y="88"/>
                  </a:lnTo>
                  <a:lnTo>
                    <a:pt x="155" y="93"/>
                  </a:lnTo>
                  <a:lnTo>
                    <a:pt x="129" y="103"/>
                  </a:lnTo>
                  <a:lnTo>
                    <a:pt x="106" y="101"/>
                  </a:lnTo>
                  <a:lnTo>
                    <a:pt x="113" y="107"/>
                  </a:lnTo>
                  <a:lnTo>
                    <a:pt x="113" y="118"/>
                  </a:lnTo>
                  <a:lnTo>
                    <a:pt x="123" y="124"/>
                  </a:lnTo>
                  <a:lnTo>
                    <a:pt x="94" y="141"/>
                  </a:lnTo>
                  <a:lnTo>
                    <a:pt x="86" y="141"/>
                  </a:lnTo>
                  <a:lnTo>
                    <a:pt x="79" y="135"/>
                  </a:lnTo>
                  <a:lnTo>
                    <a:pt x="71" y="126"/>
                  </a:lnTo>
                  <a:lnTo>
                    <a:pt x="73" y="126"/>
                  </a:lnTo>
                  <a:lnTo>
                    <a:pt x="69" y="114"/>
                  </a:lnTo>
                  <a:lnTo>
                    <a:pt x="73" y="111"/>
                  </a:lnTo>
                  <a:lnTo>
                    <a:pt x="65" y="93"/>
                  </a:lnTo>
                  <a:lnTo>
                    <a:pt x="71" y="74"/>
                  </a:lnTo>
                  <a:lnTo>
                    <a:pt x="50" y="76"/>
                  </a:lnTo>
                  <a:lnTo>
                    <a:pt x="39" y="65"/>
                  </a:lnTo>
                  <a:lnTo>
                    <a:pt x="18" y="63"/>
                  </a:lnTo>
                  <a:lnTo>
                    <a:pt x="10" y="59"/>
                  </a:lnTo>
                  <a:lnTo>
                    <a:pt x="10" y="51"/>
                  </a:lnTo>
                  <a:lnTo>
                    <a:pt x="0" y="34"/>
                  </a:lnTo>
                  <a:lnTo>
                    <a:pt x="8" y="15"/>
                  </a:lnTo>
                  <a:lnTo>
                    <a:pt x="16" y="9"/>
                  </a:lnTo>
                  <a:lnTo>
                    <a:pt x="16" y="7"/>
                  </a:lnTo>
                  <a:lnTo>
                    <a:pt x="21" y="19"/>
                  </a:lnTo>
                  <a:lnTo>
                    <a:pt x="14" y="28"/>
                  </a:lnTo>
                  <a:lnTo>
                    <a:pt x="19" y="38"/>
                  </a:lnTo>
                  <a:lnTo>
                    <a:pt x="27" y="38"/>
                  </a:lnTo>
                  <a:lnTo>
                    <a:pt x="23" y="15"/>
                  </a:lnTo>
                  <a:lnTo>
                    <a:pt x="37" y="7"/>
                  </a:lnTo>
                  <a:lnTo>
                    <a:pt x="37" y="2"/>
                  </a:lnTo>
                  <a:lnTo>
                    <a:pt x="41" y="0"/>
                  </a:lnTo>
                  <a:lnTo>
                    <a:pt x="42" y="7"/>
                  </a:lnTo>
                  <a:lnTo>
                    <a:pt x="60" y="11"/>
                  </a:lnTo>
                  <a:lnTo>
                    <a:pt x="64" y="21"/>
                  </a:lnTo>
                  <a:lnTo>
                    <a:pt x="88" y="19"/>
                  </a:lnTo>
                  <a:lnTo>
                    <a:pt x="104" y="25"/>
                  </a:lnTo>
                  <a:lnTo>
                    <a:pt x="115" y="19"/>
                  </a:lnTo>
                  <a:lnTo>
                    <a:pt x="140" y="19"/>
                  </a:lnTo>
                  <a:lnTo>
                    <a:pt x="129" y="21"/>
                  </a:lnTo>
                  <a:lnTo>
                    <a:pt x="136" y="28"/>
                  </a:lnTo>
                  <a:lnTo>
                    <a:pt x="154" y="32"/>
                  </a:lnTo>
                  <a:lnTo>
                    <a:pt x="154" y="48"/>
                  </a:lnTo>
                  <a:lnTo>
                    <a:pt x="163" y="44"/>
                  </a:lnTo>
                  <a:lnTo>
                    <a:pt x="170" y="49"/>
                  </a:lnTo>
                </a:path>
              </a:pathLst>
            </a:custGeom>
            <a:solidFill>
              <a:srgbClr val="00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2" name=""/>
            <p:cNvSpPr/>
            <p:nvPr/>
          </p:nvSpPr>
          <p:spPr>
            <a:xfrm>
              <a:off x="3461040" y="4475160"/>
              <a:ext cx="241200" cy="225360"/>
            </a:xfrm>
            <a:custGeom>
              <a:avLst/>
              <a:gdLst/>
              <a:ahLst/>
              <a:rect l="l" t="t" r="r" b="b"/>
              <a:pathLst>
                <a:path w="171" h="142">
                  <a:moveTo>
                    <a:pt x="170" y="49"/>
                  </a:moveTo>
                  <a:lnTo>
                    <a:pt x="157" y="55"/>
                  </a:lnTo>
                  <a:lnTo>
                    <a:pt x="159" y="65"/>
                  </a:lnTo>
                  <a:lnTo>
                    <a:pt x="152" y="69"/>
                  </a:lnTo>
                  <a:lnTo>
                    <a:pt x="150" y="78"/>
                  </a:lnTo>
                  <a:lnTo>
                    <a:pt x="157" y="88"/>
                  </a:lnTo>
                  <a:lnTo>
                    <a:pt x="155" y="93"/>
                  </a:lnTo>
                  <a:lnTo>
                    <a:pt x="129" y="103"/>
                  </a:lnTo>
                  <a:lnTo>
                    <a:pt x="106" y="101"/>
                  </a:lnTo>
                  <a:lnTo>
                    <a:pt x="113" y="107"/>
                  </a:lnTo>
                  <a:lnTo>
                    <a:pt x="113" y="118"/>
                  </a:lnTo>
                  <a:lnTo>
                    <a:pt x="123" y="124"/>
                  </a:lnTo>
                  <a:lnTo>
                    <a:pt x="94" y="141"/>
                  </a:lnTo>
                  <a:lnTo>
                    <a:pt x="86" y="141"/>
                  </a:lnTo>
                  <a:lnTo>
                    <a:pt x="79" y="135"/>
                  </a:lnTo>
                  <a:lnTo>
                    <a:pt x="71" y="126"/>
                  </a:lnTo>
                  <a:lnTo>
                    <a:pt x="73" y="126"/>
                  </a:lnTo>
                  <a:lnTo>
                    <a:pt x="69" y="114"/>
                  </a:lnTo>
                  <a:lnTo>
                    <a:pt x="73" y="111"/>
                  </a:lnTo>
                  <a:lnTo>
                    <a:pt x="65" y="93"/>
                  </a:lnTo>
                  <a:lnTo>
                    <a:pt x="71" y="74"/>
                  </a:lnTo>
                  <a:lnTo>
                    <a:pt x="50" y="76"/>
                  </a:lnTo>
                  <a:lnTo>
                    <a:pt x="39" y="65"/>
                  </a:lnTo>
                  <a:lnTo>
                    <a:pt x="18" y="63"/>
                  </a:lnTo>
                  <a:lnTo>
                    <a:pt x="10" y="59"/>
                  </a:lnTo>
                  <a:lnTo>
                    <a:pt x="10" y="51"/>
                  </a:lnTo>
                  <a:lnTo>
                    <a:pt x="0" y="34"/>
                  </a:lnTo>
                  <a:lnTo>
                    <a:pt x="8" y="15"/>
                  </a:lnTo>
                  <a:lnTo>
                    <a:pt x="16" y="9"/>
                  </a:lnTo>
                  <a:lnTo>
                    <a:pt x="16" y="7"/>
                  </a:lnTo>
                  <a:lnTo>
                    <a:pt x="21" y="19"/>
                  </a:lnTo>
                  <a:lnTo>
                    <a:pt x="14" y="28"/>
                  </a:lnTo>
                  <a:lnTo>
                    <a:pt x="19" y="38"/>
                  </a:lnTo>
                  <a:lnTo>
                    <a:pt x="27" y="38"/>
                  </a:lnTo>
                  <a:lnTo>
                    <a:pt x="23" y="15"/>
                  </a:lnTo>
                  <a:lnTo>
                    <a:pt x="37" y="7"/>
                  </a:lnTo>
                  <a:lnTo>
                    <a:pt x="37" y="2"/>
                  </a:lnTo>
                  <a:lnTo>
                    <a:pt x="41" y="0"/>
                  </a:lnTo>
                  <a:lnTo>
                    <a:pt x="42" y="7"/>
                  </a:lnTo>
                  <a:lnTo>
                    <a:pt x="60" y="11"/>
                  </a:lnTo>
                  <a:lnTo>
                    <a:pt x="64" y="21"/>
                  </a:lnTo>
                  <a:lnTo>
                    <a:pt x="88" y="19"/>
                  </a:lnTo>
                  <a:lnTo>
                    <a:pt x="104" y="25"/>
                  </a:lnTo>
                  <a:lnTo>
                    <a:pt x="115" y="19"/>
                  </a:lnTo>
                  <a:lnTo>
                    <a:pt x="140" y="19"/>
                  </a:lnTo>
                  <a:lnTo>
                    <a:pt x="129" y="21"/>
                  </a:lnTo>
                  <a:lnTo>
                    <a:pt x="136" y="28"/>
                  </a:lnTo>
                  <a:lnTo>
                    <a:pt x="154" y="32"/>
                  </a:lnTo>
                  <a:lnTo>
                    <a:pt x="154" y="48"/>
                  </a:lnTo>
                  <a:lnTo>
                    <a:pt x="163" y="44"/>
                  </a:lnTo>
                  <a:lnTo>
                    <a:pt x="170" y="4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3" name=""/>
            <p:cNvSpPr/>
            <p:nvPr/>
          </p:nvSpPr>
          <p:spPr>
            <a:xfrm>
              <a:off x="4848480" y="2671920"/>
              <a:ext cx="468360" cy="625320"/>
            </a:xfrm>
            <a:custGeom>
              <a:avLst/>
              <a:gdLst/>
              <a:ahLst/>
              <a:rect l="l" t="t" r="r" b="b"/>
              <a:pathLst>
                <a:path w="332" h="394">
                  <a:moveTo>
                    <a:pt x="80" y="374"/>
                  </a:moveTo>
                  <a:lnTo>
                    <a:pt x="78" y="367"/>
                  </a:lnTo>
                  <a:lnTo>
                    <a:pt x="73" y="363"/>
                  </a:lnTo>
                  <a:lnTo>
                    <a:pt x="69" y="370"/>
                  </a:lnTo>
                  <a:lnTo>
                    <a:pt x="61" y="370"/>
                  </a:lnTo>
                  <a:lnTo>
                    <a:pt x="36" y="393"/>
                  </a:lnTo>
                  <a:lnTo>
                    <a:pt x="25" y="391"/>
                  </a:lnTo>
                  <a:lnTo>
                    <a:pt x="10" y="380"/>
                  </a:lnTo>
                  <a:lnTo>
                    <a:pt x="17" y="363"/>
                  </a:lnTo>
                  <a:lnTo>
                    <a:pt x="8" y="363"/>
                  </a:lnTo>
                  <a:lnTo>
                    <a:pt x="6" y="355"/>
                  </a:lnTo>
                  <a:lnTo>
                    <a:pt x="10" y="348"/>
                  </a:lnTo>
                  <a:lnTo>
                    <a:pt x="4" y="336"/>
                  </a:lnTo>
                  <a:lnTo>
                    <a:pt x="0" y="315"/>
                  </a:lnTo>
                  <a:lnTo>
                    <a:pt x="6" y="306"/>
                  </a:lnTo>
                  <a:lnTo>
                    <a:pt x="2" y="298"/>
                  </a:lnTo>
                  <a:lnTo>
                    <a:pt x="27" y="269"/>
                  </a:lnTo>
                  <a:lnTo>
                    <a:pt x="40" y="267"/>
                  </a:lnTo>
                  <a:lnTo>
                    <a:pt x="52" y="244"/>
                  </a:lnTo>
                  <a:lnTo>
                    <a:pt x="59" y="252"/>
                  </a:lnTo>
                  <a:lnTo>
                    <a:pt x="80" y="212"/>
                  </a:lnTo>
                  <a:lnTo>
                    <a:pt x="92" y="201"/>
                  </a:lnTo>
                  <a:lnTo>
                    <a:pt x="107" y="160"/>
                  </a:lnTo>
                  <a:lnTo>
                    <a:pt x="128" y="120"/>
                  </a:lnTo>
                  <a:lnTo>
                    <a:pt x="142" y="103"/>
                  </a:lnTo>
                  <a:lnTo>
                    <a:pt x="115" y="109"/>
                  </a:lnTo>
                  <a:lnTo>
                    <a:pt x="101" y="120"/>
                  </a:lnTo>
                  <a:lnTo>
                    <a:pt x="111" y="105"/>
                  </a:lnTo>
                  <a:lnTo>
                    <a:pt x="128" y="99"/>
                  </a:lnTo>
                  <a:lnTo>
                    <a:pt x="121" y="92"/>
                  </a:lnTo>
                  <a:lnTo>
                    <a:pt x="142" y="71"/>
                  </a:lnTo>
                  <a:lnTo>
                    <a:pt x="140" y="88"/>
                  </a:lnTo>
                  <a:lnTo>
                    <a:pt x="147" y="80"/>
                  </a:lnTo>
                  <a:lnTo>
                    <a:pt x="147" y="92"/>
                  </a:lnTo>
                  <a:lnTo>
                    <a:pt x="161" y="80"/>
                  </a:lnTo>
                  <a:lnTo>
                    <a:pt x="153" y="76"/>
                  </a:lnTo>
                  <a:lnTo>
                    <a:pt x="153" y="65"/>
                  </a:lnTo>
                  <a:lnTo>
                    <a:pt x="167" y="59"/>
                  </a:lnTo>
                  <a:lnTo>
                    <a:pt x="176" y="42"/>
                  </a:lnTo>
                  <a:lnTo>
                    <a:pt x="193" y="42"/>
                  </a:lnTo>
                  <a:lnTo>
                    <a:pt x="211" y="35"/>
                  </a:lnTo>
                  <a:lnTo>
                    <a:pt x="234" y="10"/>
                  </a:lnTo>
                  <a:lnTo>
                    <a:pt x="245" y="19"/>
                  </a:lnTo>
                  <a:lnTo>
                    <a:pt x="251" y="8"/>
                  </a:lnTo>
                  <a:lnTo>
                    <a:pt x="262" y="0"/>
                  </a:lnTo>
                  <a:lnTo>
                    <a:pt x="260" y="23"/>
                  </a:lnTo>
                  <a:lnTo>
                    <a:pt x="274" y="10"/>
                  </a:lnTo>
                  <a:lnTo>
                    <a:pt x="278" y="27"/>
                  </a:lnTo>
                  <a:lnTo>
                    <a:pt x="287" y="4"/>
                  </a:lnTo>
                  <a:lnTo>
                    <a:pt x="304" y="10"/>
                  </a:lnTo>
                  <a:lnTo>
                    <a:pt x="331" y="29"/>
                  </a:lnTo>
                  <a:lnTo>
                    <a:pt x="316" y="42"/>
                  </a:lnTo>
                  <a:lnTo>
                    <a:pt x="301" y="38"/>
                  </a:lnTo>
                  <a:lnTo>
                    <a:pt x="316" y="52"/>
                  </a:lnTo>
                  <a:lnTo>
                    <a:pt x="329" y="54"/>
                  </a:lnTo>
                  <a:lnTo>
                    <a:pt x="326" y="61"/>
                  </a:lnTo>
                  <a:lnTo>
                    <a:pt x="318" y="59"/>
                  </a:lnTo>
                  <a:lnTo>
                    <a:pt x="304" y="78"/>
                  </a:lnTo>
                  <a:lnTo>
                    <a:pt x="306" y="55"/>
                  </a:lnTo>
                  <a:lnTo>
                    <a:pt x="289" y="42"/>
                  </a:lnTo>
                  <a:lnTo>
                    <a:pt x="268" y="50"/>
                  </a:lnTo>
                  <a:lnTo>
                    <a:pt x="262" y="80"/>
                  </a:lnTo>
                  <a:lnTo>
                    <a:pt x="253" y="90"/>
                  </a:lnTo>
                  <a:lnTo>
                    <a:pt x="241" y="84"/>
                  </a:lnTo>
                  <a:lnTo>
                    <a:pt x="230" y="92"/>
                  </a:lnTo>
                  <a:lnTo>
                    <a:pt x="224" y="88"/>
                  </a:lnTo>
                  <a:lnTo>
                    <a:pt x="207" y="69"/>
                  </a:lnTo>
                  <a:lnTo>
                    <a:pt x="197" y="78"/>
                  </a:lnTo>
                  <a:lnTo>
                    <a:pt x="193" y="78"/>
                  </a:lnTo>
                  <a:lnTo>
                    <a:pt x="191" y="97"/>
                  </a:lnTo>
                  <a:lnTo>
                    <a:pt x="170" y="96"/>
                  </a:lnTo>
                  <a:lnTo>
                    <a:pt x="167" y="99"/>
                  </a:lnTo>
                  <a:lnTo>
                    <a:pt x="167" y="113"/>
                  </a:lnTo>
                  <a:lnTo>
                    <a:pt x="155" y="113"/>
                  </a:lnTo>
                  <a:lnTo>
                    <a:pt x="151" y="117"/>
                  </a:lnTo>
                  <a:lnTo>
                    <a:pt x="142" y="132"/>
                  </a:lnTo>
                  <a:lnTo>
                    <a:pt x="145" y="139"/>
                  </a:lnTo>
                  <a:lnTo>
                    <a:pt x="140" y="151"/>
                  </a:lnTo>
                  <a:lnTo>
                    <a:pt x="130" y="174"/>
                  </a:lnTo>
                  <a:lnTo>
                    <a:pt x="124" y="174"/>
                  </a:lnTo>
                  <a:lnTo>
                    <a:pt x="119" y="202"/>
                  </a:lnTo>
                  <a:lnTo>
                    <a:pt x="111" y="220"/>
                  </a:lnTo>
                  <a:lnTo>
                    <a:pt x="115" y="235"/>
                  </a:lnTo>
                  <a:lnTo>
                    <a:pt x="101" y="239"/>
                  </a:lnTo>
                  <a:lnTo>
                    <a:pt x="92" y="246"/>
                  </a:lnTo>
                  <a:lnTo>
                    <a:pt x="90" y="281"/>
                  </a:lnTo>
                  <a:lnTo>
                    <a:pt x="98" y="313"/>
                  </a:lnTo>
                  <a:lnTo>
                    <a:pt x="92" y="319"/>
                  </a:lnTo>
                  <a:lnTo>
                    <a:pt x="94" y="346"/>
                  </a:lnTo>
                  <a:lnTo>
                    <a:pt x="84" y="353"/>
                  </a:lnTo>
                  <a:lnTo>
                    <a:pt x="82" y="370"/>
                  </a:lnTo>
                  <a:lnTo>
                    <a:pt x="80" y="372"/>
                  </a:lnTo>
                  <a:lnTo>
                    <a:pt x="80" y="37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4" name=""/>
            <p:cNvSpPr/>
            <p:nvPr/>
          </p:nvSpPr>
          <p:spPr>
            <a:xfrm>
              <a:off x="4848480" y="2671920"/>
              <a:ext cx="468360" cy="625320"/>
            </a:xfrm>
            <a:custGeom>
              <a:avLst/>
              <a:gdLst/>
              <a:ahLst/>
              <a:rect l="l" t="t" r="r" b="b"/>
              <a:pathLst>
                <a:path w="332" h="394">
                  <a:moveTo>
                    <a:pt x="80" y="374"/>
                  </a:moveTo>
                  <a:lnTo>
                    <a:pt x="78" y="367"/>
                  </a:lnTo>
                  <a:lnTo>
                    <a:pt x="73" y="363"/>
                  </a:lnTo>
                  <a:lnTo>
                    <a:pt x="69" y="370"/>
                  </a:lnTo>
                  <a:lnTo>
                    <a:pt x="61" y="370"/>
                  </a:lnTo>
                  <a:lnTo>
                    <a:pt x="36" y="393"/>
                  </a:lnTo>
                  <a:lnTo>
                    <a:pt x="25" y="391"/>
                  </a:lnTo>
                  <a:lnTo>
                    <a:pt x="10" y="380"/>
                  </a:lnTo>
                  <a:lnTo>
                    <a:pt x="17" y="363"/>
                  </a:lnTo>
                  <a:lnTo>
                    <a:pt x="8" y="363"/>
                  </a:lnTo>
                  <a:lnTo>
                    <a:pt x="6" y="355"/>
                  </a:lnTo>
                  <a:lnTo>
                    <a:pt x="10" y="348"/>
                  </a:lnTo>
                  <a:lnTo>
                    <a:pt x="4" y="336"/>
                  </a:lnTo>
                  <a:lnTo>
                    <a:pt x="0" y="315"/>
                  </a:lnTo>
                  <a:lnTo>
                    <a:pt x="6" y="306"/>
                  </a:lnTo>
                  <a:lnTo>
                    <a:pt x="2" y="298"/>
                  </a:lnTo>
                  <a:lnTo>
                    <a:pt x="27" y="269"/>
                  </a:lnTo>
                  <a:lnTo>
                    <a:pt x="40" y="267"/>
                  </a:lnTo>
                  <a:lnTo>
                    <a:pt x="52" y="244"/>
                  </a:lnTo>
                  <a:lnTo>
                    <a:pt x="59" y="252"/>
                  </a:lnTo>
                  <a:lnTo>
                    <a:pt x="80" y="212"/>
                  </a:lnTo>
                  <a:lnTo>
                    <a:pt x="92" y="201"/>
                  </a:lnTo>
                  <a:lnTo>
                    <a:pt x="107" y="160"/>
                  </a:lnTo>
                  <a:lnTo>
                    <a:pt x="128" y="120"/>
                  </a:lnTo>
                  <a:lnTo>
                    <a:pt x="142" y="103"/>
                  </a:lnTo>
                  <a:lnTo>
                    <a:pt x="115" y="109"/>
                  </a:lnTo>
                  <a:lnTo>
                    <a:pt x="101" y="120"/>
                  </a:lnTo>
                  <a:lnTo>
                    <a:pt x="111" y="105"/>
                  </a:lnTo>
                  <a:lnTo>
                    <a:pt x="128" y="99"/>
                  </a:lnTo>
                  <a:lnTo>
                    <a:pt x="121" y="92"/>
                  </a:lnTo>
                  <a:lnTo>
                    <a:pt x="142" y="71"/>
                  </a:lnTo>
                  <a:lnTo>
                    <a:pt x="140" y="88"/>
                  </a:lnTo>
                  <a:lnTo>
                    <a:pt x="147" y="80"/>
                  </a:lnTo>
                  <a:lnTo>
                    <a:pt x="147" y="92"/>
                  </a:lnTo>
                  <a:lnTo>
                    <a:pt x="161" y="80"/>
                  </a:lnTo>
                  <a:lnTo>
                    <a:pt x="153" y="76"/>
                  </a:lnTo>
                  <a:lnTo>
                    <a:pt x="153" y="65"/>
                  </a:lnTo>
                  <a:lnTo>
                    <a:pt x="167" y="59"/>
                  </a:lnTo>
                  <a:lnTo>
                    <a:pt x="176" y="42"/>
                  </a:lnTo>
                  <a:lnTo>
                    <a:pt x="193" y="42"/>
                  </a:lnTo>
                  <a:lnTo>
                    <a:pt x="211" y="35"/>
                  </a:lnTo>
                  <a:lnTo>
                    <a:pt x="234" y="10"/>
                  </a:lnTo>
                  <a:lnTo>
                    <a:pt x="245" y="19"/>
                  </a:lnTo>
                  <a:lnTo>
                    <a:pt x="251" y="8"/>
                  </a:lnTo>
                  <a:lnTo>
                    <a:pt x="262" y="0"/>
                  </a:lnTo>
                  <a:lnTo>
                    <a:pt x="260" y="23"/>
                  </a:lnTo>
                  <a:lnTo>
                    <a:pt x="274" y="10"/>
                  </a:lnTo>
                  <a:lnTo>
                    <a:pt x="278" y="27"/>
                  </a:lnTo>
                  <a:lnTo>
                    <a:pt x="287" y="4"/>
                  </a:lnTo>
                  <a:lnTo>
                    <a:pt x="304" y="10"/>
                  </a:lnTo>
                  <a:lnTo>
                    <a:pt x="331" y="29"/>
                  </a:lnTo>
                  <a:lnTo>
                    <a:pt x="316" y="42"/>
                  </a:lnTo>
                  <a:lnTo>
                    <a:pt x="301" y="38"/>
                  </a:lnTo>
                  <a:lnTo>
                    <a:pt x="316" y="52"/>
                  </a:lnTo>
                  <a:lnTo>
                    <a:pt x="329" y="54"/>
                  </a:lnTo>
                  <a:lnTo>
                    <a:pt x="326" y="61"/>
                  </a:lnTo>
                  <a:lnTo>
                    <a:pt x="318" y="59"/>
                  </a:lnTo>
                  <a:lnTo>
                    <a:pt x="304" y="78"/>
                  </a:lnTo>
                  <a:lnTo>
                    <a:pt x="306" y="55"/>
                  </a:lnTo>
                  <a:lnTo>
                    <a:pt x="289" y="42"/>
                  </a:lnTo>
                  <a:lnTo>
                    <a:pt x="268" y="50"/>
                  </a:lnTo>
                  <a:lnTo>
                    <a:pt x="262" y="80"/>
                  </a:lnTo>
                  <a:lnTo>
                    <a:pt x="253" y="90"/>
                  </a:lnTo>
                  <a:lnTo>
                    <a:pt x="241" y="84"/>
                  </a:lnTo>
                  <a:lnTo>
                    <a:pt x="230" y="92"/>
                  </a:lnTo>
                  <a:lnTo>
                    <a:pt x="224" y="88"/>
                  </a:lnTo>
                  <a:lnTo>
                    <a:pt x="207" y="69"/>
                  </a:lnTo>
                  <a:lnTo>
                    <a:pt x="197" y="78"/>
                  </a:lnTo>
                  <a:lnTo>
                    <a:pt x="193" y="78"/>
                  </a:lnTo>
                  <a:lnTo>
                    <a:pt x="191" y="97"/>
                  </a:lnTo>
                  <a:lnTo>
                    <a:pt x="170" y="96"/>
                  </a:lnTo>
                  <a:lnTo>
                    <a:pt x="167" y="99"/>
                  </a:lnTo>
                  <a:lnTo>
                    <a:pt x="167" y="113"/>
                  </a:lnTo>
                  <a:lnTo>
                    <a:pt x="155" y="113"/>
                  </a:lnTo>
                  <a:lnTo>
                    <a:pt x="151" y="117"/>
                  </a:lnTo>
                  <a:lnTo>
                    <a:pt x="142" y="132"/>
                  </a:lnTo>
                  <a:lnTo>
                    <a:pt x="145" y="139"/>
                  </a:lnTo>
                  <a:lnTo>
                    <a:pt x="140" y="151"/>
                  </a:lnTo>
                  <a:lnTo>
                    <a:pt x="130" y="174"/>
                  </a:lnTo>
                  <a:lnTo>
                    <a:pt x="124" y="174"/>
                  </a:lnTo>
                  <a:lnTo>
                    <a:pt x="119" y="202"/>
                  </a:lnTo>
                  <a:lnTo>
                    <a:pt x="111" y="220"/>
                  </a:lnTo>
                  <a:lnTo>
                    <a:pt x="115" y="235"/>
                  </a:lnTo>
                  <a:lnTo>
                    <a:pt x="101" y="239"/>
                  </a:lnTo>
                  <a:lnTo>
                    <a:pt x="92" y="246"/>
                  </a:lnTo>
                  <a:lnTo>
                    <a:pt x="90" y="281"/>
                  </a:lnTo>
                  <a:lnTo>
                    <a:pt x="98" y="313"/>
                  </a:lnTo>
                  <a:lnTo>
                    <a:pt x="92" y="319"/>
                  </a:lnTo>
                  <a:lnTo>
                    <a:pt x="94" y="346"/>
                  </a:lnTo>
                  <a:lnTo>
                    <a:pt x="84" y="353"/>
                  </a:lnTo>
                  <a:lnTo>
                    <a:pt x="82" y="370"/>
                  </a:lnTo>
                  <a:lnTo>
                    <a:pt x="80" y="372"/>
                  </a:lnTo>
                  <a:lnTo>
                    <a:pt x="80" y="37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5" name=""/>
            <p:cNvSpPr/>
            <p:nvPr/>
          </p:nvSpPr>
          <p:spPr>
            <a:xfrm>
              <a:off x="5175360" y="3359160"/>
              <a:ext cx="171360" cy="163440"/>
            </a:xfrm>
            <a:custGeom>
              <a:avLst/>
              <a:gdLst/>
              <a:ahLst/>
              <a:rect l="l" t="t" r="r" b="b"/>
              <a:pathLst>
                <a:path w="121" h="103">
                  <a:moveTo>
                    <a:pt x="107" y="86"/>
                  </a:moveTo>
                  <a:lnTo>
                    <a:pt x="101" y="65"/>
                  </a:lnTo>
                  <a:lnTo>
                    <a:pt x="105" y="62"/>
                  </a:lnTo>
                  <a:lnTo>
                    <a:pt x="113" y="65"/>
                  </a:lnTo>
                  <a:lnTo>
                    <a:pt x="120" y="56"/>
                  </a:lnTo>
                  <a:lnTo>
                    <a:pt x="109" y="52"/>
                  </a:lnTo>
                  <a:lnTo>
                    <a:pt x="95" y="29"/>
                  </a:lnTo>
                  <a:lnTo>
                    <a:pt x="97" y="12"/>
                  </a:lnTo>
                  <a:lnTo>
                    <a:pt x="88" y="6"/>
                  </a:lnTo>
                  <a:lnTo>
                    <a:pt x="63" y="0"/>
                  </a:lnTo>
                  <a:lnTo>
                    <a:pt x="44" y="12"/>
                  </a:lnTo>
                  <a:lnTo>
                    <a:pt x="42" y="23"/>
                  </a:lnTo>
                  <a:lnTo>
                    <a:pt x="32" y="25"/>
                  </a:lnTo>
                  <a:lnTo>
                    <a:pt x="32" y="44"/>
                  </a:lnTo>
                  <a:lnTo>
                    <a:pt x="25" y="41"/>
                  </a:lnTo>
                  <a:lnTo>
                    <a:pt x="21" y="48"/>
                  </a:lnTo>
                  <a:lnTo>
                    <a:pt x="2" y="48"/>
                  </a:lnTo>
                  <a:lnTo>
                    <a:pt x="7" y="73"/>
                  </a:lnTo>
                  <a:lnTo>
                    <a:pt x="0" y="88"/>
                  </a:lnTo>
                  <a:lnTo>
                    <a:pt x="2" y="98"/>
                  </a:lnTo>
                  <a:lnTo>
                    <a:pt x="17" y="90"/>
                  </a:lnTo>
                  <a:lnTo>
                    <a:pt x="34" y="90"/>
                  </a:lnTo>
                  <a:lnTo>
                    <a:pt x="55" y="100"/>
                  </a:lnTo>
                  <a:lnTo>
                    <a:pt x="63" y="98"/>
                  </a:lnTo>
                  <a:lnTo>
                    <a:pt x="71" y="102"/>
                  </a:lnTo>
                  <a:lnTo>
                    <a:pt x="74" y="98"/>
                  </a:lnTo>
                  <a:lnTo>
                    <a:pt x="78" y="102"/>
                  </a:lnTo>
                  <a:lnTo>
                    <a:pt x="92" y="102"/>
                  </a:lnTo>
                  <a:lnTo>
                    <a:pt x="99" y="86"/>
                  </a:lnTo>
                  <a:lnTo>
                    <a:pt x="107" y="8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6" name=""/>
            <p:cNvSpPr/>
            <p:nvPr/>
          </p:nvSpPr>
          <p:spPr>
            <a:xfrm>
              <a:off x="5175360" y="3359160"/>
              <a:ext cx="171360" cy="163440"/>
            </a:xfrm>
            <a:custGeom>
              <a:avLst/>
              <a:gdLst/>
              <a:ahLst/>
              <a:rect l="l" t="t" r="r" b="b"/>
              <a:pathLst>
                <a:path w="121" h="103">
                  <a:moveTo>
                    <a:pt x="107" y="86"/>
                  </a:moveTo>
                  <a:lnTo>
                    <a:pt x="101" y="65"/>
                  </a:lnTo>
                  <a:lnTo>
                    <a:pt x="105" y="62"/>
                  </a:lnTo>
                  <a:lnTo>
                    <a:pt x="113" y="65"/>
                  </a:lnTo>
                  <a:lnTo>
                    <a:pt x="120" y="56"/>
                  </a:lnTo>
                  <a:lnTo>
                    <a:pt x="109" y="52"/>
                  </a:lnTo>
                  <a:lnTo>
                    <a:pt x="95" y="29"/>
                  </a:lnTo>
                  <a:lnTo>
                    <a:pt x="97" y="12"/>
                  </a:lnTo>
                  <a:lnTo>
                    <a:pt x="88" y="6"/>
                  </a:lnTo>
                  <a:lnTo>
                    <a:pt x="63" y="0"/>
                  </a:lnTo>
                  <a:lnTo>
                    <a:pt x="44" y="12"/>
                  </a:lnTo>
                  <a:lnTo>
                    <a:pt x="42" y="23"/>
                  </a:lnTo>
                  <a:lnTo>
                    <a:pt x="32" y="25"/>
                  </a:lnTo>
                  <a:lnTo>
                    <a:pt x="32" y="44"/>
                  </a:lnTo>
                  <a:lnTo>
                    <a:pt x="25" y="41"/>
                  </a:lnTo>
                  <a:lnTo>
                    <a:pt x="21" y="48"/>
                  </a:lnTo>
                  <a:lnTo>
                    <a:pt x="2" y="48"/>
                  </a:lnTo>
                  <a:lnTo>
                    <a:pt x="7" y="73"/>
                  </a:lnTo>
                  <a:lnTo>
                    <a:pt x="0" y="88"/>
                  </a:lnTo>
                  <a:lnTo>
                    <a:pt x="2" y="98"/>
                  </a:lnTo>
                  <a:lnTo>
                    <a:pt x="17" y="90"/>
                  </a:lnTo>
                  <a:lnTo>
                    <a:pt x="34" y="90"/>
                  </a:lnTo>
                  <a:lnTo>
                    <a:pt x="55" y="100"/>
                  </a:lnTo>
                  <a:lnTo>
                    <a:pt x="63" y="98"/>
                  </a:lnTo>
                  <a:lnTo>
                    <a:pt x="71" y="102"/>
                  </a:lnTo>
                  <a:lnTo>
                    <a:pt x="74" y="98"/>
                  </a:lnTo>
                  <a:lnTo>
                    <a:pt x="78" y="102"/>
                  </a:lnTo>
                  <a:lnTo>
                    <a:pt x="92" y="102"/>
                  </a:lnTo>
                  <a:lnTo>
                    <a:pt x="99" y="86"/>
                  </a:lnTo>
                  <a:lnTo>
                    <a:pt x="107" y="8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7" name=""/>
            <p:cNvSpPr/>
            <p:nvPr/>
          </p:nvSpPr>
          <p:spPr>
            <a:xfrm>
              <a:off x="5243760" y="2174760"/>
              <a:ext cx="2901960" cy="1638360"/>
            </a:xfrm>
            <a:custGeom>
              <a:avLst/>
              <a:gdLst/>
              <a:ahLst/>
              <a:rect l="l" t="t" r="r" b="b"/>
              <a:pathLst>
                <a:path w="2056" h="1032">
                  <a:moveTo>
                    <a:pt x="1047" y="195"/>
                  </a:moveTo>
                  <a:lnTo>
                    <a:pt x="1038" y="206"/>
                  </a:lnTo>
                  <a:lnTo>
                    <a:pt x="1047" y="218"/>
                  </a:lnTo>
                  <a:lnTo>
                    <a:pt x="1015" y="231"/>
                  </a:lnTo>
                  <a:lnTo>
                    <a:pt x="1001" y="231"/>
                  </a:lnTo>
                  <a:lnTo>
                    <a:pt x="1009" y="214"/>
                  </a:lnTo>
                  <a:lnTo>
                    <a:pt x="1091" y="136"/>
                  </a:lnTo>
                  <a:lnTo>
                    <a:pt x="1088" y="88"/>
                  </a:lnTo>
                  <a:lnTo>
                    <a:pt x="1059" y="61"/>
                  </a:lnTo>
                  <a:lnTo>
                    <a:pt x="1022" y="57"/>
                  </a:lnTo>
                  <a:lnTo>
                    <a:pt x="1019" y="71"/>
                  </a:lnTo>
                  <a:lnTo>
                    <a:pt x="999" y="71"/>
                  </a:lnTo>
                  <a:lnTo>
                    <a:pt x="1013" y="44"/>
                  </a:lnTo>
                  <a:lnTo>
                    <a:pt x="973" y="38"/>
                  </a:lnTo>
                  <a:lnTo>
                    <a:pt x="996" y="21"/>
                  </a:lnTo>
                  <a:lnTo>
                    <a:pt x="971" y="0"/>
                  </a:lnTo>
                  <a:lnTo>
                    <a:pt x="930" y="44"/>
                  </a:lnTo>
                  <a:lnTo>
                    <a:pt x="930" y="71"/>
                  </a:lnTo>
                  <a:lnTo>
                    <a:pt x="906" y="71"/>
                  </a:lnTo>
                  <a:lnTo>
                    <a:pt x="833" y="92"/>
                  </a:lnTo>
                  <a:lnTo>
                    <a:pt x="775" y="132"/>
                  </a:lnTo>
                  <a:lnTo>
                    <a:pt x="749" y="164"/>
                  </a:lnTo>
                  <a:lnTo>
                    <a:pt x="754" y="199"/>
                  </a:lnTo>
                  <a:lnTo>
                    <a:pt x="672" y="218"/>
                  </a:lnTo>
                  <a:lnTo>
                    <a:pt x="678" y="264"/>
                  </a:lnTo>
                  <a:lnTo>
                    <a:pt x="703" y="286"/>
                  </a:lnTo>
                  <a:lnTo>
                    <a:pt x="687" y="294"/>
                  </a:lnTo>
                  <a:lnTo>
                    <a:pt x="660" y="267"/>
                  </a:lnTo>
                  <a:lnTo>
                    <a:pt x="637" y="256"/>
                  </a:lnTo>
                  <a:lnTo>
                    <a:pt x="628" y="267"/>
                  </a:lnTo>
                  <a:lnTo>
                    <a:pt x="611" y="250"/>
                  </a:lnTo>
                  <a:lnTo>
                    <a:pt x="597" y="235"/>
                  </a:lnTo>
                  <a:lnTo>
                    <a:pt x="593" y="243"/>
                  </a:lnTo>
                  <a:lnTo>
                    <a:pt x="605" y="267"/>
                  </a:lnTo>
                  <a:lnTo>
                    <a:pt x="580" y="307"/>
                  </a:lnTo>
                  <a:lnTo>
                    <a:pt x="595" y="336"/>
                  </a:lnTo>
                  <a:lnTo>
                    <a:pt x="588" y="368"/>
                  </a:lnTo>
                  <a:lnTo>
                    <a:pt x="590" y="389"/>
                  </a:lnTo>
                  <a:lnTo>
                    <a:pt x="611" y="393"/>
                  </a:lnTo>
                  <a:lnTo>
                    <a:pt x="599" y="401"/>
                  </a:lnTo>
                  <a:lnTo>
                    <a:pt x="601" y="439"/>
                  </a:lnTo>
                  <a:lnTo>
                    <a:pt x="561" y="483"/>
                  </a:lnTo>
                  <a:lnTo>
                    <a:pt x="547" y="472"/>
                  </a:lnTo>
                  <a:lnTo>
                    <a:pt x="580" y="435"/>
                  </a:lnTo>
                  <a:lnTo>
                    <a:pt x="586" y="407"/>
                  </a:lnTo>
                  <a:lnTo>
                    <a:pt x="574" y="393"/>
                  </a:lnTo>
                  <a:lnTo>
                    <a:pt x="574" y="317"/>
                  </a:lnTo>
                  <a:lnTo>
                    <a:pt x="565" y="300"/>
                  </a:lnTo>
                  <a:lnTo>
                    <a:pt x="576" y="252"/>
                  </a:lnTo>
                  <a:lnTo>
                    <a:pt x="557" y="243"/>
                  </a:lnTo>
                  <a:lnTo>
                    <a:pt x="561" y="231"/>
                  </a:lnTo>
                  <a:lnTo>
                    <a:pt x="555" y="218"/>
                  </a:lnTo>
                  <a:lnTo>
                    <a:pt x="542" y="223"/>
                  </a:lnTo>
                  <a:lnTo>
                    <a:pt x="501" y="327"/>
                  </a:lnTo>
                  <a:lnTo>
                    <a:pt x="501" y="368"/>
                  </a:lnTo>
                  <a:lnTo>
                    <a:pt x="528" y="401"/>
                  </a:lnTo>
                  <a:lnTo>
                    <a:pt x="522" y="418"/>
                  </a:lnTo>
                  <a:lnTo>
                    <a:pt x="503" y="399"/>
                  </a:lnTo>
                  <a:lnTo>
                    <a:pt x="404" y="340"/>
                  </a:lnTo>
                  <a:lnTo>
                    <a:pt x="398" y="351"/>
                  </a:lnTo>
                  <a:lnTo>
                    <a:pt x="429" y="393"/>
                  </a:lnTo>
                  <a:lnTo>
                    <a:pt x="413" y="405"/>
                  </a:lnTo>
                  <a:lnTo>
                    <a:pt x="404" y="393"/>
                  </a:lnTo>
                  <a:lnTo>
                    <a:pt x="354" y="410"/>
                  </a:lnTo>
                  <a:lnTo>
                    <a:pt x="350" y="422"/>
                  </a:lnTo>
                  <a:lnTo>
                    <a:pt x="339" y="410"/>
                  </a:lnTo>
                  <a:lnTo>
                    <a:pt x="339" y="393"/>
                  </a:lnTo>
                  <a:lnTo>
                    <a:pt x="266" y="439"/>
                  </a:lnTo>
                  <a:lnTo>
                    <a:pt x="266" y="458"/>
                  </a:lnTo>
                  <a:lnTo>
                    <a:pt x="243" y="466"/>
                  </a:lnTo>
                  <a:lnTo>
                    <a:pt x="226" y="451"/>
                  </a:lnTo>
                  <a:lnTo>
                    <a:pt x="247" y="433"/>
                  </a:lnTo>
                  <a:lnTo>
                    <a:pt x="233" y="410"/>
                  </a:lnTo>
                  <a:lnTo>
                    <a:pt x="203" y="405"/>
                  </a:lnTo>
                  <a:lnTo>
                    <a:pt x="214" y="418"/>
                  </a:lnTo>
                  <a:lnTo>
                    <a:pt x="210" y="454"/>
                  </a:lnTo>
                  <a:lnTo>
                    <a:pt x="220" y="475"/>
                  </a:lnTo>
                  <a:lnTo>
                    <a:pt x="212" y="487"/>
                  </a:lnTo>
                  <a:lnTo>
                    <a:pt x="191" y="479"/>
                  </a:lnTo>
                  <a:lnTo>
                    <a:pt x="159" y="508"/>
                  </a:lnTo>
                  <a:lnTo>
                    <a:pt x="170" y="535"/>
                  </a:lnTo>
                  <a:lnTo>
                    <a:pt x="124" y="517"/>
                  </a:lnTo>
                  <a:lnTo>
                    <a:pt x="118" y="527"/>
                  </a:lnTo>
                  <a:lnTo>
                    <a:pt x="137" y="554"/>
                  </a:lnTo>
                  <a:lnTo>
                    <a:pt x="122" y="554"/>
                  </a:lnTo>
                  <a:lnTo>
                    <a:pt x="95" y="535"/>
                  </a:lnTo>
                  <a:lnTo>
                    <a:pt x="95" y="493"/>
                  </a:lnTo>
                  <a:lnTo>
                    <a:pt x="72" y="472"/>
                  </a:lnTo>
                  <a:lnTo>
                    <a:pt x="65" y="454"/>
                  </a:lnTo>
                  <a:lnTo>
                    <a:pt x="76" y="466"/>
                  </a:lnTo>
                  <a:lnTo>
                    <a:pt x="141" y="489"/>
                  </a:lnTo>
                  <a:lnTo>
                    <a:pt x="178" y="468"/>
                  </a:lnTo>
                  <a:lnTo>
                    <a:pt x="174" y="439"/>
                  </a:lnTo>
                  <a:lnTo>
                    <a:pt x="124" y="395"/>
                  </a:lnTo>
                  <a:lnTo>
                    <a:pt x="74" y="378"/>
                  </a:lnTo>
                  <a:lnTo>
                    <a:pt x="74" y="367"/>
                  </a:lnTo>
                  <a:lnTo>
                    <a:pt x="63" y="361"/>
                  </a:lnTo>
                  <a:lnTo>
                    <a:pt x="49" y="367"/>
                  </a:lnTo>
                  <a:lnTo>
                    <a:pt x="46" y="374"/>
                  </a:lnTo>
                  <a:lnTo>
                    <a:pt x="38" y="372"/>
                  </a:lnTo>
                  <a:lnTo>
                    <a:pt x="24" y="391"/>
                  </a:lnTo>
                  <a:lnTo>
                    <a:pt x="19" y="418"/>
                  </a:lnTo>
                  <a:lnTo>
                    <a:pt x="36" y="435"/>
                  </a:lnTo>
                  <a:lnTo>
                    <a:pt x="28" y="458"/>
                  </a:lnTo>
                  <a:lnTo>
                    <a:pt x="38" y="494"/>
                  </a:lnTo>
                  <a:lnTo>
                    <a:pt x="34" y="523"/>
                  </a:lnTo>
                  <a:lnTo>
                    <a:pt x="44" y="544"/>
                  </a:lnTo>
                  <a:lnTo>
                    <a:pt x="40" y="559"/>
                  </a:lnTo>
                  <a:lnTo>
                    <a:pt x="55" y="578"/>
                  </a:lnTo>
                  <a:lnTo>
                    <a:pt x="55" y="586"/>
                  </a:lnTo>
                  <a:lnTo>
                    <a:pt x="30" y="620"/>
                  </a:lnTo>
                  <a:lnTo>
                    <a:pt x="7" y="643"/>
                  </a:lnTo>
                  <a:lnTo>
                    <a:pt x="17" y="643"/>
                  </a:lnTo>
                  <a:lnTo>
                    <a:pt x="26" y="659"/>
                  </a:lnTo>
                  <a:lnTo>
                    <a:pt x="11" y="672"/>
                  </a:lnTo>
                  <a:lnTo>
                    <a:pt x="9" y="680"/>
                  </a:lnTo>
                  <a:lnTo>
                    <a:pt x="0" y="683"/>
                  </a:lnTo>
                  <a:lnTo>
                    <a:pt x="7" y="704"/>
                  </a:lnTo>
                  <a:lnTo>
                    <a:pt x="3" y="712"/>
                  </a:lnTo>
                  <a:lnTo>
                    <a:pt x="9" y="720"/>
                  </a:lnTo>
                  <a:lnTo>
                    <a:pt x="7" y="729"/>
                  </a:lnTo>
                  <a:lnTo>
                    <a:pt x="15" y="746"/>
                  </a:lnTo>
                  <a:lnTo>
                    <a:pt x="40" y="752"/>
                  </a:lnTo>
                  <a:lnTo>
                    <a:pt x="49" y="758"/>
                  </a:lnTo>
                  <a:lnTo>
                    <a:pt x="47" y="775"/>
                  </a:lnTo>
                  <a:lnTo>
                    <a:pt x="61" y="798"/>
                  </a:lnTo>
                  <a:lnTo>
                    <a:pt x="72" y="802"/>
                  </a:lnTo>
                  <a:lnTo>
                    <a:pt x="65" y="811"/>
                  </a:lnTo>
                  <a:lnTo>
                    <a:pt x="57" y="808"/>
                  </a:lnTo>
                  <a:lnTo>
                    <a:pt x="53" y="811"/>
                  </a:lnTo>
                  <a:lnTo>
                    <a:pt x="59" y="832"/>
                  </a:lnTo>
                  <a:lnTo>
                    <a:pt x="86" y="827"/>
                  </a:lnTo>
                  <a:lnTo>
                    <a:pt x="93" y="838"/>
                  </a:lnTo>
                  <a:lnTo>
                    <a:pt x="88" y="840"/>
                  </a:lnTo>
                  <a:lnTo>
                    <a:pt x="92" y="848"/>
                  </a:lnTo>
                  <a:lnTo>
                    <a:pt x="101" y="850"/>
                  </a:lnTo>
                  <a:lnTo>
                    <a:pt x="109" y="865"/>
                  </a:lnTo>
                  <a:lnTo>
                    <a:pt x="120" y="869"/>
                  </a:lnTo>
                  <a:lnTo>
                    <a:pt x="130" y="865"/>
                  </a:lnTo>
                  <a:lnTo>
                    <a:pt x="164" y="882"/>
                  </a:lnTo>
                  <a:lnTo>
                    <a:pt x="160" y="914"/>
                  </a:lnTo>
                  <a:lnTo>
                    <a:pt x="149" y="912"/>
                  </a:lnTo>
                  <a:lnTo>
                    <a:pt x="143" y="920"/>
                  </a:lnTo>
                  <a:lnTo>
                    <a:pt x="141" y="932"/>
                  </a:lnTo>
                  <a:lnTo>
                    <a:pt x="151" y="930"/>
                  </a:lnTo>
                  <a:lnTo>
                    <a:pt x="155" y="933"/>
                  </a:lnTo>
                  <a:lnTo>
                    <a:pt x="134" y="941"/>
                  </a:lnTo>
                  <a:lnTo>
                    <a:pt x="141" y="947"/>
                  </a:lnTo>
                  <a:lnTo>
                    <a:pt x="130" y="964"/>
                  </a:lnTo>
                  <a:lnTo>
                    <a:pt x="120" y="966"/>
                  </a:lnTo>
                  <a:lnTo>
                    <a:pt x="120" y="970"/>
                  </a:lnTo>
                  <a:lnTo>
                    <a:pt x="124" y="970"/>
                  </a:lnTo>
                  <a:lnTo>
                    <a:pt x="159" y="995"/>
                  </a:lnTo>
                  <a:lnTo>
                    <a:pt x="199" y="998"/>
                  </a:lnTo>
                  <a:lnTo>
                    <a:pt x="212" y="1008"/>
                  </a:lnTo>
                  <a:lnTo>
                    <a:pt x="229" y="1006"/>
                  </a:lnTo>
                  <a:lnTo>
                    <a:pt x="243" y="1019"/>
                  </a:lnTo>
                  <a:lnTo>
                    <a:pt x="254" y="1031"/>
                  </a:lnTo>
                  <a:lnTo>
                    <a:pt x="260" y="1031"/>
                  </a:lnTo>
                  <a:lnTo>
                    <a:pt x="268" y="1023"/>
                  </a:lnTo>
                  <a:lnTo>
                    <a:pt x="256" y="1004"/>
                  </a:lnTo>
                  <a:lnTo>
                    <a:pt x="256" y="993"/>
                  </a:lnTo>
                  <a:lnTo>
                    <a:pt x="247" y="975"/>
                  </a:lnTo>
                  <a:lnTo>
                    <a:pt x="258" y="951"/>
                  </a:lnTo>
                  <a:lnTo>
                    <a:pt x="266" y="954"/>
                  </a:lnTo>
                  <a:lnTo>
                    <a:pt x="277" y="947"/>
                  </a:lnTo>
                  <a:lnTo>
                    <a:pt x="275" y="941"/>
                  </a:lnTo>
                  <a:lnTo>
                    <a:pt x="268" y="939"/>
                  </a:lnTo>
                  <a:lnTo>
                    <a:pt x="275" y="935"/>
                  </a:lnTo>
                  <a:lnTo>
                    <a:pt x="266" y="918"/>
                  </a:lnTo>
                  <a:lnTo>
                    <a:pt x="256" y="918"/>
                  </a:lnTo>
                  <a:lnTo>
                    <a:pt x="245" y="905"/>
                  </a:lnTo>
                  <a:lnTo>
                    <a:pt x="258" y="865"/>
                  </a:lnTo>
                  <a:lnTo>
                    <a:pt x="268" y="878"/>
                  </a:lnTo>
                  <a:lnTo>
                    <a:pt x="275" y="874"/>
                  </a:lnTo>
                  <a:lnTo>
                    <a:pt x="272" y="861"/>
                  </a:lnTo>
                  <a:lnTo>
                    <a:pt x="296" y="842"/>
                  </a:lnTo>
                  <a:lnTo>
                    <a:pt x="310" y="846"/>
                  </a:lnTo>
                  <a:lnTo>
                    <a:pt x="316" y="840"/>
                  </a:lnTo>
                  <a:lnTo>
                    <a:pt x="333" y="846"/>
                  </a:lnTo>
                  <a:lnTo>
                    <a:pt x="362" y="863"/>
                  </a:lnTo>
                  <a:lnTo>
                    <a:pt x="373" y="853"/>
                  </a:lnTo>
                  <a:lnTo>
                    <a:pt x="394" y="851"/>
                  </a:lnTo>
                  <a:lnTo>
                    <a:pt x="400" y="861"/>
                  </a:lnTo>
                  <a:lnTo>
                    <a:pt x="432" y="859"/>
                  </a:lnTo>
                  <a:lnTo>
                    <a:pt x="436" y="848"/>
                  </a:lnTo>
                  <a:lnTo>
                    <a:pt x="415" y="838"/>
                  </a:lnTo>
                  <a:lnTo>
                    <a:pt x="427" y="829"/>
                  </a:lnTo>
                  <a:lnTo>
                    <a:pt x="423" y="819"/>
                  </a:lnTo>
                  <a:lnTo>
                    <a:pt x="429" y="815"/>
                  </a:lnTo>
                  <a:lnTo>
                    <a:pt x="427" y="794"/>
                  </a:lnTo>
                  <a:lnTo>
                    <a:pt x="448" y="794"/>
                  </a:lnTo>
                  <a:lnTo>
                    <a:pt x="517" y="771"/>
                  </a:lnTo>
                  <a:lnTo>
                    <a:pt x="519" y="767"/>
                  </a:lnTo>
                  <a:lnTo>
                    <a:pt x="528" y="764"/>
                  </a:lnTo>
                  <a:lnTo>
                    <a:pt x="549" y="766"/>
                  </a:lnTo>
                  <a:lnTo>
                    <a:pt x="557" y="779"/>
                  </a:lnTo>
                  <a:lnTo>
                    <a:pt x="555" y="790"/>
                  </a:lnTo>
                  <a:lnTo>
                    <a:pt x="567" y="790"/>
                  </a:lnTo>
                  <a:lnTo>
                    <a:pt x="582" y="794"/>
                  </a:lnTo>
                  <a:lnTo>
                    <a:pt x="584" y="804"/>
                  </a:lnTo>
                  <a:lnTo>
                    <a:pt x="597" y="804"/>
                  </a:lnTo>
                  <a:lnTo>
                    <a:pt x="611" y="790"/>
                  </a:lnTo>
                  <a:lnTo>
                    <a:pt x="626" y="785"/>
                  </a:lnTo>
                  <a:lnTo>
                    <a:pt x="641" y="809"/>
                  </a:lnTo>
                  <a:lnTo>
                    <a:pt x="668" y="859"/>
                  </a:lnTo>
                  <a:lnTo>
                    <a:pt x="678" y="850"/>
                  </a:lnTo>
                  <a:lnTo>
                    <a:pt x="685" y="861"/>
                  </a:lnTo>
                  <a:lnTo>
                    <a:pt x="710" y="855"/>
                  </a:lnTo>
                  <a:lnTo>
                    <a:pt x="733" y="882"/>
                  </a:lnTo>
                  <a:lnTo>
                    <a:pt x="745" y="884"/>
                  </a:lnTo>
                  <a:lnTo>
                    <a:pt x="750" y="880"/>
                  </a:lnTo>
                  <a:lnTo>
                    <a:pt x="758" y="890"/>
                  </a:lnTo>
                  <a:lnTo>
                    <a:pt x="750" y="905"/>
                  </a:lnTo>
                  <a:lnTo>
                    <a:pt x="766" y="897"/>
                  </a:lnTo>
                  <a:lnTo>
                    <a:pt x="772" y="888"/>
                  </a:lnTo>
                  <a:lnTo>
                    <a:pt x="816" y="867"/>
                  </a:lnTo>
                  <a:lnTo>
                    <a:pt x="846" y="869"/>
                  </a:lnTo>
                  <a:lnTo>
                    <a:pt x="858" y="878"/>
                  </a:lnTo>
                  <a:lnTo>
                    <a:pt x="890" y="876"/>
                  </a:lnTo>
                  <a:lnTo>
                    <a:pt x="896" y="865"/>
                  </a:lnTo>
                  <a:lnTo>
                    <a:pt x="892" y="850"/>
                  </a:lnTo>
                  <a:lnTo>
                    <a:pt x="909" y="834"/>
                  </a:lnTo>
                  <a:lnTo>
                    <a:pt x="942" y="848"/>
                  </a:lnTo>
                  <a:lnTo>
                    <a:pt x="955" y="871"/>
                  </a:lnTo>
                  <a:lnTo>
                    <a:pt x="965" y="872"/>
                  </a:lnTo>
                  <a:lnTo>
                    <a:pt x="982" y="865"/>
                  </a:lnTo>
                  <a:lnTo>
                    <a:pt x="1028" y="890"/>
                  </a:lnTo>
                  <a:lnTo>
                    <a:pt x="1055" y="893"/>
                  </a:lnTo>
                  <a:lnTo>
                    <a:pt x="1082" y="886"/>
                  </a:lnTo>
                  <a:lnTo>
                    <a:pt x="1101" y="874"/>
                  </a:lnTo>
                  <a:lnTo>
                    <a:pt x="1124" y="878"/>
                  </a:lnTo>
                  <a:lnTo>
                    <a:pt x="1143" y="886"/>
                  </a:lnTo>
                  <a:lnTo>
                    <a:pt x="1160" y="876"/>
                  </a:lnTo>
                  <a:lnTo>
                    <a:pt x="1170" y="848"/>
                  </a:lnTo>
                  <a:lnTo>
                    <a:pt x="1178" y="842"/>
                  </a:lnTo>
                  <a:lnTo>
                    <a:pt x="1179" y="829"/>
                  </a:lnTo>
                  <a:lnTo>
                    <a:pt x="1170" y="829"/>
                  </a:lnTo>
                  <a:lnTo>
                    <a:pt x="1181" y="815"/>
                  </a:lnTo>
                  <a:lnTo>
                    <a:pt x="1214" y="808"/>
                  </a:lnTo>
                  <a:lnTo>
                    <a:pt x="1239" y="817"/>
                  </a:lnTo>
                  <a:lnTo>
                    <a:pt x="1250" y="832"/>
                  </a:lnTo>
                  <a:lnTo>
                    <a:pt x="1266" y="884"/>
                  </a:lnTo>
                  <a:lnTo>
                    <a:pt x="1285" y="888"/>
                  </a:lnTo>
                  <a:lnTo>
                    <a:pt x="1306" y="901"/>
                  </a:lnTo>
                  <a:lnTo>
                    <a:pt x="1310" y="922"/>
                  </a:lnTo>
                  <a:lnTo>
                    <a:pt x="1323" y="922"/>
                  </a:lnTo>
                  <a:lnTo>
                    <a:pt x="1358" y="907"/>
                  </a:lnTo>
                  <a:lnTo>
                    <a:pt x="1356" y="924"/>
                  </a:lnTo>
                  <a:lnTo>
                    <a:pt x="1335" y="970"/>
                  </a:lnTo>
                  <a:lnTo>
                    <a:pt x="1321" y="966"/>
                  </a:lnTo>
                  <a:lnTo>
                    <a:pt x="1310" y="975"/>
                  </a:lnTo>
                  <a:lnTo>
                    <a:pt x="1314" y="1000"/>
                  </a:lnTo>
                  <a:lnTo>
                    <a:pt x="1306" y="1014"/>
                  </a:lnTo>
                  <a:lnTo>
                    <a:pt x="1306" y="1016"/>
                  </a:lnTo>
                  <a:lnTo>
                    <a:pt x="1319" y="1000"/>
                  </a:lnTo>
                  <a:lnTo>
                    <a:pt x="1325" y="1000"/>
                  </a:lnTo>
                  <a:lnTo>
                    <a:pt x="1325" y="1006"/>
                  </a:lnTo>
                  <a:lnTo>
                    <a:pt x="1337" y="1010"/>
                  </a:lnTo>
                  <a:lnTo>
                    <a:pt x="1360" y="998"/>
                  </a:lnTo>
                  <a:lnTo>
                    <a:pt x="1425" y="907"/>
                  </a:lnTo>
                  <a:lnTo>
                    <a:pt x="1428" y="857"/>
                  </a:lnTo>
                  <a:lnTo>
                    <a:pt x="1440" y="834"/>
                  </a:lnTo>
                  <a:lnTo>
                    <a:pt x="1440" y="813"/>
                  </a:lnTo>
                  <a:lnTo>
                    <a:pt x="1417" y="792"/>
                  </a:lnTo>
                  <a:lnTo>
                    <a:pt x="1407" y="792"/>
                  </a:lnTo>
                  <a:lnTo>
                    <a:pt x="1400" y="804"/>
                  </a:lnTo>
                  <a:lnTo>
                    <a:pt x="1388" y="808"/>
                  </a:lnTo>
                  <a:lnTo>
                    <a:pt x="1392" y="790"/>
                  </a:lnTo>
                  <a:lnTo>
                    <a:pt x="1386" y="792"/>
                  </a:lnTo>
                  <a:lnTo>
                    <a:pt x="1381" y="785"/>
                  </a:lnTo>
                  <a:lnTo>
                    <a:pt x="1363" y="783"/>
                  </a:lnTo>
                  <a:lnTo>
                    <a:pt x="1361" y="777"/>
                  </a:lnTo>
                  <a:lnTo>
                    <a:pt x="1388" y="754"/>
                  </a:lnTo>
                  <a:lnTo>
                    <a:pt x="1455" y="676"/>
                  </a:lnTo>
                  <a:lnTo>
                    <a:pt x="1492" y="676"/>
                  </a:lnTo>
                  <a:lnTo>
                    <a:pt x="1497" y="680"/>
                  </a:lnTo>
                  <a:lnTo>
                    <a:pt x="1505" y="672"/>
                  </a:lnTo>
                  <a:lnTo>
                    <a:pt x="1534" y="676"/>
                  </a:lnTo>
                  <a:lnTo>
                    <a:pt x="1542" y="664"/>
                  </a:lnTo>
                  <a:lnTo>
                    <a:pt x="1566" y="668"/>
                  </a:lnTo>
                  <a:lnTo>
                    <a:pt x="1568" y="676"/>
                  </a:lnTo>
                  <a:lnTo>
                    <a:pt x="1563" y="680"/>
                  </a:lnTo>
                  <a:lnTo>
                    <a:pt x="1566" y="687"/>
                  </a:lnTo>
                  <a:lnTo>
                    <a:pt x="1614" y="680"/>
                  </a:lnTo>
                  <a:lnTo>
                    <a:pt x="1601" y="670"/>
                  </a:lnTo>
                  <a:lnTo>
                    <a:pt x="1635" y="619"/>
                  </a:lnTo>
                  <a:lnTo>
                    <a:pt x="1679" y="611"/>
                  </a:lnTo>
                  <a:lnTo>
                    <a:pt x="1672" y="626"/>
                  </a:lnTo>
                  <a:lnTo>
                    <a:pt x="1678" y="643"/>
                  </a:lnTo>
                  <a:lnTo>
                    <a:pt x="1712" y="615"/>
                  </a:lnTo>
                  <a:lnTo>
                    <a:pt x="1716" y="594"/>
                  </a:lnTo>
                  <a:lnTo>
                    <a:pt x="1731" y="588"/>
                  </a:lnTo>
                  <a:lnTo>
                    <a:pt x="1735" y="594"/>
                  </a:lnTo>
                  <a:lnTo>
                    <a:pt x="1725" y="599"/>
                  </a:lnTo>
                  <a:lnTo>
                    <a:pt x="1718" y="638"/>
                  </a:lnTo>
                  <a:lnTo>
                    <a:pt x="1699" y="647"/>
                  </a:lnTo>
                  <a:lnTo>
                    <a:pt x="1653" y="706"/>
                  </a:lnTo>
                  <a:lnTo>
                    <a:pt x="1635" y="712"/>
                  </a:lnTo>
                  <a:lnTo>
                    <a:pt x="1618" y="769"/>
                  </a:lnTo>
                  <a:lnTo>
                    <a:pt x="1632" y="859"/>
                  </a:lnTo>
                  <a:lnTo>
                    <a:pt x="1649" y="846"/>
                  </a:lnTo>
                  <a:lnTo>
                    <a:pt x="1664" y="815"/>
                  </a:lnTo>
                  <a:lnTo>
                    <a:pt x="1674" y="815"/>
                  </a:lnTo>
                  <a:lnTo>
                    <a:pt x="1674" y="794"/>
                  </a:lnTo>
                  <a:lnTo>
                    <a:pt x="1679" y="788"/>
                  </a:lnTo>
                  <a:lnTo>
                    <a:pt x="1695" y="787"/>
                  </a:lnTo>
                  <a:lnTo>
                    <a:pt x="1700" y="781"/>
                  </a:lnTo>
                  <a:lnTo>
                    <a:pt x="1695" y="760"/>
                  </a:lnTo>
                  <a:lnTo>
                    <a:pt x="1706" y="746"/>
                  </a:lnTo>
                  <a:lnTo>
                    <a:pt x="1710" y="752"/>
                  </a:lnTo>
                  <a:lnTo>
                    <a:pt x="1716" y="748"/>
                  </a:lnTo>
                  <a:lnTo>
                    <a:pt x="1714" y="737"/>
                  </a:lnTo>
                  <a:lnTo>
                    <a:pt x="1708" y="733"/>
                  </a:lnTo>
                  <a:lnTo>
                    <a:pt x="1714" y="714"/>
                  </a:lnTo>
                  <a:lnTo>
                    <a:pt x="1708" y="708"/>
                  </a:lnTo>
                  <a:lnTo>
                    <a:pt x="1700" y="712"/>
                  </a:lnTo>
                  <a:lnTo>
                    <a:pt x="1699" y="703"/>
                  </a:lnTo>
                  <a:lnTo>
                    <a:pt x="1712" y="683"/>
                  </a:lnTo>
                  <a:lnTo>
                    <a:pt x="1718" y="662"/>
                  </a:lnTo>
                  <a:lnTo>
                    <a:pt x="1735" y="662"/>
                  </a:lnTo>
                  <a:lnTo>
                    <a:pt x="1752" y="649"/>
                  </a:lnTo>
                  <a:lnTo>
                    <a:pt x="1752" y="664"/>
                  </a:lnTo>
                  <a:lnTo>
                    <a:pt x="1762" y="655"/>
                  </a:lnTo>
                  <a:lnTo>
                    <a:pt x="1791" y="645"/>
                  </a:lnTo>
                  <a:lnTo>
                    <a:pt x="1806" y="661"/>
                  </a:lnTo>
                  <a:lnTo>
                    <a:pt x="1810" y="647"/>
                  </a:lnTo>
                  <a:lnTo>
                    <a:pt x="1888" y="594"/>
                  </a:lnTo>
                  <a:lnTo>
                    <a:pt x="1915" y="599"/>
                  </a:lnTo>
                  <a:lnTo>
                    <a:pt x="1923" y="588"/>
                  </a:lnTo>
                  <a:lnTo>
                    <a:pt x="1905" y="540"/>
                  </a:lnTo>
                  <a:lnTo>
                    <a:pt x="1896" y="540"/>
                  </a:lnTo>
                  <a:lnTo>
                    <a:pt x="1896" y="529"/>
                  </a:lnTo>
                  <a:lnTo>
                    <a:pt x="1909" y="533"/>
                  </a:lnTo>
                  <a:lnTo>
                    <a:pt x="1927" y="521"/>
                  </a:lnTo>
                  <a:lnTo>
                    <a:pt x="1936" y="502"/>
                  </a:lnTo>
                  <a:lnTo>
                    <a:pt x="1928" y="493"/>
                  </a:lnTo>
                  <a:lnTo>
                    <a:pt x="1940" y="481"/>
                  </a:lnTo>
                  <a:lnTo>
                    <a:pt x="1946" y="508"/>
                  </a:lnTo>
                  <a:lnTo>
                    <a:pt x="1965" y="504"/>
                  </a:lnTo>
                  <a:lnTo>
                    <a:pt x="1978" y="523"/>
                  </a:lnTo>
                  <a:lnTo>
                    <a:pt x="2015" y="544"/>
                  </a:lnTo>
                  <a:lnTo>
                    <a:pt x="2026" y="523"/>
                  </a:lnTo>
                  <a:lnTo>
                    <a:pt x="2026" y="508"/>
                  </a:lnTo>
                  <a:lnTo>
                    <a:pt x="2040" y="508"/>
                  </a:lnTo>
                  <a:lnTo>
                    <a:pt x="2055" y="489"/>
                  </a:lnTo>
                  <a:lnTo>
                    <a:pt x="2032" y="464"/>
                  </a:lnTo>
                  <a:lnTo>
                    <a:pt x="1995" y="458"/>
                  </a:lnTo>
                  <a:lnTo>
                    <a:pt x="1927" y="389"/>
                  </a:lnTo>
                  <a:lnTo>
                    <a:pt x="1879" y="365"/>
                  </a:lnTo>
                  <a:lnTo>
                    <a:pt x="1808" y="355"/>
                  </a:lnTo>
                  <a:lnTo>
                    <a:pt x="1814" y="389"/>
                  </a:lnTo>
                  <a:lnTo>
                    <a:pt x="1796" y="401"/>
                  </a:lnTo>
                  <a:lnTo>
                    <a:pt x="1779" y="384"/>
                  </a:lnTo>
                  <a:lnTo>
                    <a:pt x="1779" y="372"/>
                  </a:lnTo>
                  <a:lnTo>
                    <a:pt x="1791" y="372"/>
                  </a:lnTo>
                  <a:lnTo>
                    <a:pt x="1794" y="365"/>
                  </a:lnTo>
                  <a:lnTo>
                    <a:pt x="1779" y="357"/>
                  </a:lnTo>
                  <a:lnTo>
                    <a:pt x="1764" y="378"/>
                  </a:lnTo>
                  <a:lnTo>
                    <a:pt x="1725" y="368"/>
                  </a:lnTo>
                  <a:lnTo>
                    <a:pt x="1683" y="372"/>
                  </a:lnTo>
                  <a:lnTo>
                    <a:pt x="1668" y="365"/>
                  </a:lnTo>
                  <a:lnTo>
                    <a:pt x="1676" y="348"/>
                  </a:lnTo>
                  <a:lnTo>
                    <a:pt x="1660" y="323"/>
                  </a:lnTo>
                  <a:lnTo>
                    <a:pt x="1624" y="317"/>
                  </a:lnTo>
                  <a:lnTo>
                    <a:pt x="1580" y="327"/>
                  </a:lnTo>
                  <a:lnTo>
                    <a:pt x="1568" y="304"/>
                  </a:lnTo>
                  <a:lnTo>
                    <a:pt x="1557" y="304"/>
                  </a:lnTo>
                  <a:lnTo>
                    <a:pt x="1549" y="294"/>
                  </a:lnTo>
                  <a:lnTo>
                    <a:pt x="1545" y="273"/>
                  </a:lnTo>
                  <a:lnTo>
                    <a:pt x="1488" y="256"/>
                  </a:lnTo>
                  <a:lnTo>
                    <a:pt x="1430" y="246"/>
                  </a:lnTo>
                  <a:lnTo>
                    <a:pt x="1415" y="269"/>
                  </a:lnTo>
                  <a:lnTo>
                    <a:pt x="1425" y="300"/>
                  </a:lnTo>
                  <a:lnTo>
                    <a:pt x="1381" y="300"/>
                  </a:lnTo>
                  <a:lnTo>
                    <a:pt x="1371" y="294"/>
                  </a:lnTo>
                  <a:lnTo>
                    <a:pt x="1352" y="307"/>
                  </a:lnTo>
                  <a:lnTo>
                    <a:pt x="1329" y="283"/>
                  </a:lnTo>
                  <a:lnTo>
                    <a:pt x="1312" y="330"/>
                  </a:lnTo>
                  <a:lnTo>
                    <a:pt x="1302" y="323"/>
                  </a:lnTo>
                  <a:lnTo>
                    <a:pt x="1281" y="286"/>
                  </a:lnTo>
                  <a:lnTo>
                    <a:pt x="1294" y="250"/>
                  </a:lnTo>
                  <a:lnTo>
                    <a:pt x="1279" y="227"/>
                  </a:lnTo>
                  <a:lnTo>
                    <a:pt x="1231" y="210"/>
                  </a:lnTo>
                  <a:lnTo>
                    <a:pt x="1208" y="210"/>
                  </a:lnTo>
                  <a:lnTo>
                    <a:pt x="1206" y="223"/>
                  </a:lnTo>
                  <a:lnTo>
                    <a:pt x="1212" y="239"/>
                  </a:lnTo>
                  <a:lnTo>
                    <a:pt x="1151" y="231"/>
                  </a:lnTo>
                  <a:lnTo>
                    <a:pt x="1155" y="214"/>
                  </a:lnTo>
                  <a:lnTo>
                    <a:pt x="1118" y="206"/>
                  </a:lnTo>
                  <a:lnTo>
                    <a:pt x="1091" y="218"/>
                  </a:lnTo>
                  <a:lnTo>
                    <a:pt x="1047" y="19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8" name=""/>
            <p:cNvSpPr/>
            <p:nvPr/>
          </p:nvSpPr>
          <p:spPr>
            <a:xfrm>
              <a:off x="5243760" y="2174760"/>
              <a:ext cx="2901960" cy="1638360"/>
            </a:xfrm>
            <a:custGeom>
              <a:avLst/>
              <a:gdLst/>
              <a:ahLst/>
              <a:rect l="l" t="t" r="r" b="b"/>
              <a:pathLst>
                <a:path w="2056" h="1032">
                  <a:moveTo>
                    <a:pt x="1047" y="195"/>
                  </a:moveTo>
                  <a:lnTo>
                    <a:pt x="1038" y="206"/>
                  </a:lnTo>
                  <a:lnTo>
                    <a:pt x="1047" y="218"/>
                  </a:lnTo>
                  <a:lnTo>
                    <a:pt x="1015" y="231"/>
                  </a:lnTo>
                  <a:lnTo>
                    <a:pt x="1001" y="231"/>
                  </a:lnTo>
                  <a:lnTo>
                    <a:pt x="1009" y="214"/>
                  </a:lnTo>
                  <a:lnTo>
                    <a:pt x="1091" y="136"/>
                  </a:lnTo>
                  <a:lnTo>
                    <a:pt x="1088" y="88"/>
                  </a:lnTo>
                  <a:lnTo>
                    <a:pt x="1059" y="61"/>
                  </a:lnTo>
                  <a:lnTo>
                    <a:pt x="1022" y="57"/>
                  </a:lnTo>
                  <a:lnTo>
                    <a:pt x="1019" y="71"/>
                  </a:lnTo>
                  <a:lnTo>
                    <a:pt x="999" y="71"/>
                  </a:lnTo>
                  <a:lnTo>
                    <a:pt x="1013" y="44"/>
                  </a:lnTo>
                  <a:lnTo>
                    <a:pt x="973" y="38"/>
                  </a:lnTo>
                  <a:lnTo>
                    <a:pt x="996" y="21"/>
                  </a:lnTo>
                  <a:lnTo>
                    <a:pt x="971" y="0"/>
                  </a:lnTo>
                  <a:lnTo>
                    <a:pt x="930" y="44"/>
                  </a:lnTo>
                  <a:lnTo>
                    <a:pt x="930" y="71"/>
                  </a:lnTo>
                  <a:lnTo>
                    <a:pt x="906" y="71"/>
                  </a:lnTo>
                  <a:lnTo>
                    <a:pt x="833" y="92"/>
                  </a:lnTo>
                  <a:lnTo>
                    <a:pt x="775" y="132"/>
                  </a:lnTo>
                  <a:lnTo>
                    <a:pt x="749" y="164"/>
                  </a:lnTo>
                  <a:lnTo>
                    <a:pt x="754" y="199"/>
                  </a:lnTo>
                  <a:lnTo>
                    <a:pt x="672" y="218"/>
                  </a:lnTo>
                  <a:lnTo>
                    <a:pt x="678" y="264"/>
                  </a:lnTo>
                  <a:lnTo>
                    <a:pt x="703" y="286"/>
                  </a:lnTo>
                  <a:lnTo>
                    <a:pt x="687" y="294"/>
                  </a:lnTo>
                  <a:lnTo>
                    <a:pt x="660" y="267"/>
                  </a:lnTo>
                  <a:lnTo>
                    <a:pt x="637" y="256"/>
                  </a:lnTo>
                  <a:lnTo>
                    <a:pt x="628" y="267"/>
                  </a:lnTo>
                  <a:lnTo>
                    <a:pt x="611" y="250"/>
                  </a:lnTo>
                  <a:lnTo>
                    <a:pt x="597" y="235"/>
                  </a:lnTo>
                  <a:lnTo>
                    <a:pt x="593" y="243"/>
                  </a:lnTo>
                  <a:lnTo>
                    <a:pt x="605" y="267"/>
                  </a:lnTo>
                  <a:lnTo>
                    <a:pt x="580" y="307"/>
                  </a:lnTo>
                  <a:lnTo>
                    <a:pt x="595" y="336"/>
                  </a:lnTo>
                  <a:lnTo>
                    <a:pt x="588" y="368"/>
                  </a:lnTo>
                  <a:lnTo>
                    <a:pt x="590" y="389"/>
                  </a:lnTo>
                  <a:lnTo>
                    <a:pt x="611" y="393"/>
                  </a:lnTo>
                  <a:lnTo>
                    <a:pt x="599" y="401"/>
                  </a:lnTo>
                  <a:lnTo>
                    <a:pt x="601" y="439"/>
                  </a:lnTo>
                  <a:lnTo>
                    <a:pt x="561" y="483"/>
                  </a:lnTo>
                  <a:lnTo>
                    <a:pt x="547" y="472"/>
                  </a:lnTo>
                  <a:lnTo>
                    <a:pt x="580" y="435"/>
                  </a:lnTo>
                  <a:lnTo>
                    <a:pt x="586" y="407"/>
                  </a:lnTo>
                  <a:lnTo>
                    <a:pt x="574" y="393"/>
                  </a:lnTo>
                  <a:lnTo>
                    <a:pt x="574" y="317"/>
                  </a:lnTo>
                  <a:lnTo>
                    <a:pt x="565" y="300"/>
                  </a:lnTo>
                  <a:lnTo>
                    <a:pt x="576" y="252"/>
                  </a:lnTo>
                  <a:lnTo>
                    <a:pt x="557" y="243"/>
                  </a:lnTo>
                  <a:lnTo>
                    <a:pt x="561" y="231"/>
                  </a:lnTo>
                  <a:lnTo>
                    <a:pt x="555" y="218"/>
                  </a:lnTo>
                  <a:lnTo>
                    <a:pt x="542" y="223"/>
                  </a:lnTo>
                  <a:lnTo>
                    <a:pt x="501" y="327"/>
                  </a:lnTo>
                  <a:lnTo>
                    <a:pt x="501" y="368"/>
                  </a:lnTo>
                  <a:lnTo>
                    <a:pt x="528" y="401"/>
                  </a:lnTo>
                  <a:lnTo>
                    <a:pt x="522" y="418"/>
                  </a:lnTo>
                  <a:lnTo>
                    <a:pt x="503" y="399"/>
                  </a:lnTo>
                  <a:lnTo>
                    <a:pt x="404" y="340"/>
                  </a:lnTo>
                  <a:lnTo>
                    <a:pt x="398" y="351"/>
                  </a:lnTo>
                  <a:lnTo>
                    <a:pt x="429" y="393"/>
                  </a:lnTo>
                  <a:lnTo>
                    <a:pt x="413" y="405"/>
                  </a:lnTo>
                  <a:lnTo>
                    <a:pt x="404" y="393"/>
                  </a:lnTo>
                  <a:lnTo>
                    <a:pt x="354" y="410"/>
                  </a:lnTo>
                  <a:lnTo>
                    <a:pt x="350" y="422"/>
                  </a:lnTo>
                  <a:lnTo>
                    <a:pt x="339" y="410"/>
                  </a:lnTo>
                  <a:lnTo>
                    <a:pt x="339" y="393"/>
                  </a:lnTo>
                  <a:lnTo>
                    <a:pt x="266" y="439"/>
                  </a:lnTo>
                  <a:lnTo>
                    <a:pt x="266" y="458"/>
                  </a:lnTo>
                  <a:lnTo>
                    <a:pt x="243" y="466"/>
                  </a:lnTo>
                  <a:lnTo>
                    <a:pt x="226" y="451"/>
                  </a:lnTo>
                  <a:lnTo>
                    <a:pt x="247" y="433"/>
                  </a:lnTo>
                  <a:lnTo>
                    <a:pt x="233" y="410"/>
                  </a:lnTo>
                  <a:lnTo>
                    <a:pt x="203" y="405"/>
                  </a:lnTo>
                  <a:lnTo>
                    <a:pt x="214" y="418"/>
                  </a:lnTo>
                  <a:lnTo>
                    <a:pt x="210" y="454"/>
                  </a:lnTo>
                  <a:lnTo>
                    <a:pt x="220" y="475"/>
                  </a:lnTo>
                  <a:lnTo>
                    <a:pt x="212" y="487"/>
                  </a:lnTo>
                  <a:lnTo>
                    <a:pt x="191" y="479"/>
                  </a:lnTo>
                  <a:lnTo>
                    <a:pt x="159" y="508"/>
                  </a:lnTo>
                  <a:lnTo>
                    <a:pt x="170" y="535"/>
                  </a:lnTo>
                  <a:lnTo>
                    <a:pt x="124" y="517"/>
                  </a:lnTo>
                  <a:lnTo>
                    <a:pt x="118" y="527"/>
                  </a:lnTo>
                  <a:lnTo>
                    <a:pt x="137" y="554"/>
                  </a:lnTo>
                  <a:lnTo>
                    <a:pt x="122" y="554"/>
                  </a:lnTo>
                  <a:lnTo>
                    <a:pt x="95" y="535"/>
                  </a:lnTo>
                  <a:lnTo>
                    <a:pt x="95" y="493"/>
                  </a:lnTo>
                  <a:lnTo>
                    <a:pt x="72" y="472"/>
                  </a:lnTo>
                  <a:lnTo>
                    <a:pt x="65" y="454"/>
                  </a:lnTo>
                  <a:lnTo>
                    <a:pt x="76" y="466"/>
                  </a:lnTo>
                  <a:lnTo>
                    <a:pt x="141" y="489"/>
                  </a:lnTo>
                  <a:lnTo>
                    <a:pt x="178" y="468"/>
                  </a:lnTo>
                  <a:lnTo>
                    <a:pt x="174" y="439"/>
                  </a:lnTo>
                  <a:lnTo>
                    <a:pt x="124" y="395"/>
                  </a:lnTo>
                  <a:lnTo>
                    <a:pt x="74" y="378"/>
                  </a:lnTo>
                  <a:lnTo>
                    <a:pt x="74" y="367"/>
                  </a:lnTo>
                  <a:lnTo>
                    <a:pt x="63" y="361"/>
                  </a:lnTo>
                  <a:lnTo>
                    <a:pt x="49" y="367"/>
                  </a:lnTo>
                  <a:lnTo>
                    <a:pt x="46" y="374"/>
                  </a:lnTo>
                  <a:lnTo>
                    <a:pt x="38" y="372"/>
                  </a:lnTo>
                  <a:lnTo>
                    <a:pt x="24" y="391"/>
                  </a:lnTo>
                  <a:lnTo>
                    <a:pt x="19" y="418"/>
                  </a:lnTo>
                  <a:lnTo>
                    <a:pt x="36" y="435"/>
                  </a:lnTo>
                  <a:lnTo>
                    <a:pt x="28" y="458"/>
                  </a:lnTo>
                  <a:lnTo>
                    <a:pt x="38" y="494"/>
                  </a:lnTo>
                  <a:lnTo>
                    <a:pt x="34" y="523"/>
                  </a:lnTo>
                  <a:lnTo>
                    <a:pt x="44" y="544"/>
                  </a:lnTo>
                  <a:lnTo>
                    <a:pt x="40" y="559"/>
                  </a:lnTo>
                  <a:lnTo>
                    <a:pt x="55" y="578"/>
                  </a:lnTo>
                  <a:lnTo>
                    <a:pt x="55" y="586"/>
                  </a:lnTo>
                  <a:lnTo>
                    <a:pt x="30" y="620"/>
                  </a:lnTo>
                  <a:lnTo>
                    <a:pt x="7" y="643"/>
                  </a:lnTo>
                  <a:lnTo>
                    <a:pt x="17" y="643"/>
                  </a:lnTo>
                  <a:lnTo>
                    <a:pt x="26" y="659"/>
                  </a:lnTo>
                  <a:lnTo>
                    <a:pt x="11" y="672"/>
                  </a:lnTo>
                  <a:lnTo>
                    <a:pt x="9" y="680"/>
                  </a:lnTo>
                  <a:lnTo>
                    <a:pt x="0" y="683"/>
                  </a:lnTo>
                  <a:lnTo>
                    <a:pt x="7" y="704"/>
                  </a:lnTo>
                  <a:lnTo>
                    <a:pt x="3" y="712"/>
                  </a:lnTo>
                  <a:lnTo>
                    <a:pt x="9" y="720"/>
                  </a:lnTo>
                  <a:lnTo>
                    <a:pt x="7" y="729"/>
                  </a:lnTo>
                  <a:lnTo>
                    <a:pt x="15" y="746"/>
                  </a:lnTo>
                  <a:lnTo>
                    <a:pt x="40" y="752"/>
                  </a:lnTo>
                  <a:lnTo>
                    <a:pt x="49" y="758"/>
                  </a:lnTo>
                  <a:lnTo>
                    <a:pt x="47" y="775"/>
                  </a:lnTo>
                  <a:lnTo>
                    <a:pt x="61" y="798"/>
                  </a:lnTo>
                  <a:lnTo>
                    <a:pt x="72" y="802"/>
                  </a:lnTo>
                  <a:lnTo>
                    <a:pt x="65" y="811"/>
                  </a:lnTo>
                  <a:lnTo>
                    <a:pt x="57" y="808"/>
                  </a:lnTo>
                  <a:lnTo>
                    <a:pt x="53" y="811"/>
                  </a:lnTo>
                  <a:lnTo>
                    <a:pt x="59" y="832"/>
                  </a:lnTo>
                  <a:lnTo>
                    <a:pt x="86" y="827"/>
                  </a:lnTo>
                  <a:lnTo>
                    <a:pt x="93" y="838"/>
                  </a:lnTo>
                  <a:lnTo>
                    <a:pt x="88" y="840"/>
                  </a:lnTo>
                  <a:lnTo>
                    <a:pt x="92" y="848"/>
                  </a:lnTo>
                  <a:lnTo>
                    <a:pt x="101" y="850"/>
                  </a:lnTo>
                  <a:lnTo>
                    <a:pt x="109" y="865"/>
                  </a:lnTo>
                  <a:lnTo>
                    <a:pt x="120" y="869"/>
                  </a:lnTo>
                  <a:lnTo>
                    <a:pt x="130" y="865"/>
                  </a:lnTo>
                  <a:lnTo>
                    <a:pt x="164" y="882"/>
                  </a:lnTo>
                  <a:lnTo>
                    <a:pt x="160" y="914"/>
                  </a:lnTo>
                  <a:lnTo>
                    <a:pt x="149" y="912"/>
                  </a:lnTo>
                  <a:lnTo>
                    <a:pt x="143" y="920"/>
                  </a:lnTo>
                  <a:lnTo>
                    <a:pt x="141" y="932"/>
                  </a:lnTo>
                  <a:lnTo>
                    <a:pt x="151" y="930"/>
                  </a:lnTo>
                  <a:lnTo>
                    <a:pt x="155" y="933"/>
                  </a:lnTo>
                  <a:lnTo>
                    <a:pt x="134" y="941"/>
                  </a:lnTo>
                  <a:lnTo>
                    <a:pt x="141" y="947"/>
                  </a:lnTo>
                  <a:lnTo>
                    <a:pt x="130" y="964"/>
                  </a:lnTo>
                  <a:lnTo>
                    <a:pt x="120" y="966"/>
                  </a:lnTo>
                  <a:lnTo>
                    <a:pt x="120" y="970"/>
                  </a:lnTo>
                  <a:lnTo>
                    <a:pt x="124" y="970"/>
                  </a:lnTo>
                  <a:lnTo>
                    <a:pt x="159" y="995"/>
                  </a:lnTo>
                  <a:lnTo>
                    <a:pt x="199" y="998"/>
                  </a:lnTo>
                  <a:lnTo>
                    <a:pt x="212" y="1008"/>
                  </a:lnTo>
                  <a:lnTo>
                    <a:pt x="229" y="1006"/>
                  </a:lnTo>
                  <a:lnTo>
                    <a:pt x="243" y="1019"/>
                  </a:lnTo>
                  <a:lnTo>
                    <a:pt x="254" y="1031"/>
                  </a:lnTo>
                  <a:lnTo>
                    <a:pt x="260" y="1031"/>
                  </a:lnTo>
                  <a:lnTo>
                    <a:pt x="268" y="1023"/>
                  </a:lnTo>
                  <a:lnTo>
                    <a:pt x="256" y="1004"/>
                  </a:lnTo>
                  <a:lnTo>
                    <a:pt x="256" y="993"/>
                  </a:lnTo>
                  <a:lnTo>
                    <a:pt x="247" y="975"/>
                  </a:lnTo>
                  <a:lnTo>
                    <a:pt x="258" y="951"/>
                  </a:lnTo>
                  <a:lnTo>
                    <a:pt x="266" y="954"/>
                  </a:lnTo>
                  <a:lnTo>
                    <a:pt x="277" y="947"/>
                  </a:lnTo>
                  <a:lnTo>
                    <a:pt x="275" y="941"/>
                  </a:lnTo>
                  <a:lnTo>
                    <a:pt x="268" y="939"/>
                  </a:lnTo>
                  <a:lnTo>
                    <a:pt x="275" y="935"/>
                  </a:lnTo>
                  <a:lnTo>
                    <a:pt x="266" y="918"/>
                  </a:lnTo>
                  <a:lnTo>
                    <a:pt x="256" y="918"/>
                  </a:lnTo>
                  <a:lnTo>
                    <a:pt x="245" y="905"/>
                  </a:lnTo>
                  <a:lnTo>
                    <a:pt x="258" y="865"/>
                  </a:lnTo>
                  <a:lnTo>
                    <a:pt x="268" y="878"/>
                  </a:lnTo>
                  <a:lnTo>
                    <a:pt x="275" y="874"/>
                  </a:lnTo>
                  <a:lnTo>
                    <a:pt x="272" y="861"/>
                  </a:lnTo>
                  <a:lnTo>
                    <a:pt x="296" y="842"/>
                  </a:lnTo>
                  <a:lnTo>
                    <a:pt x="310" y="846"/>
                  </a:lnTo>
                  <a:lnTo>
                    <a:pt x="316" y="840"/>
                  </a:lnTo>
                  <a:lnTo>
                    <a:pt x="333" y="846"/>
                  </a:lnTo>
                  <a:lnTo>
                    <a:pt x="362" y="863"/>
                  </a:lnTo>
                  <a:lnTo>
                    <a:pt x="373" y="853"/>
                  </a:lnTo>
                  <a:lnTo>
                    <a:pt x="394" y="851"/>
                  </a:lnTo>
                  <a:lnTo>
                    <a:pt x="400" y="861"/>
                  </a:lnTo>
                  <a:lnTo>
                    <a:pt x="432" y="859"/>
                  </a:lnTo>
                  <a:lnTo>
                    <a:pt x="436" y="848"/>
                  </a:lnTo>
                  <a:lnTo>
                    <a:pt x="415" y="838"/>
                  </a:lnTo>
                  <a:lnTo>
                    <a:pt x="427" y="829"/>
                  </a:lnTo>
                  <a:lnTo>
                    <a:pt x="423" y="819"/>
                  </a:lnTo>
                  <a:lnTo>
                    <a:pt x="429" y="815"/>
                  </a:lnTo>
                  <a:lnTo>
                    <a:pt x="427" y="794"/>
                  </a:lnTo>
                  <a:lnTo>
                    <a:pt x="448" y="794"/>
                  </a:lnTo>
                  <a:lnTo>
                    <a:pt x="517" y="771"/>
                  </a:lnTo>
                  <a:lnTo>
                    <a:pt x="519" y="767"/>
                  </a:lnTo>
                  <a:lnTo>
                    <a:pt x="528" y="764"/>
                  </a:lnTo>
                  <a:lnTo>
                    <a:pt x="549" y="766"/>
                  </a:lnTo>
                  <a:lnTo>
                    <a:pt x="557" y="779"/>
                  </a:lnTo>
                  <a:lnTo>
                    <a:pt x="555" y="790"/>
                  </a:lnTo>
                  <a:lnTo>
                    <a:pt x="567" y="790"/>
                  </a:lnTo>
                  <a:lnTo>
                    <a:pt x="582" y="794"/>
                  </a:lnTo>
                  <a:lnTo>
                    <a:pt x="584" y="804"/>
                  </a:lnTo>
                  <a:lnTo>
                    <a:pt x="597" y="804"/>
                  </a:lnTo>
                  <a:lnTo>
                    <a:pt x="611" y="790"/>
                  </a:lnTo>
                  <a:lnTo>
                    <a:pt x="626" y="785"/>
                  </a:lnTo>
                  <a:lnTo>
                    <a:pt x="641" y="809"/>
                  </a:lnTo>
                  <a:lnTo>
                    <a:pt x="668" y="859"/>
                  </a:lnTo>
                  <a:lnTo>
                    <a:pt x="678" y="850"/>
                  </a:lnTo>
                  <a:lnTo>
                    <a:pt x="685" y="861"/>
                  </a:lnTo>
                  <a:lnTo>
                    <a:pt x="710" y="855"/>
                  </a:lnTo>
                  <a:lnTo>
                    <a:pt x="733" y="882"/>
                  </a:lnTo>
                  <a:lnTo>
                    <a:pt x="745" y="884"/>
                  </a:lnTo>
                  <a:lnTo>
                    <a:pt x="750" y="880"/>
                  </a:lnTo>
                  <a:lnTo>
                    <a:pt x="758" y="890"/>
                  </a:lnTo>
                  <a:lnTo>
                    <a:pt x="750" y="905"/>
                  </a:lnTo>
                  <a:lnTo>
                    <a:pt x="766" y="897"/>
                  </a:lnTo>
                  <a:lnTo>
                    <a:pt x="772" y="888"/>
                  </a:lnTo>
                  <a:lnTo>
                    <a:pt x="816" y="867"/>
                  </a:lnTo>
                  <a:lnTo>
                    <a:pt x="846" y="869"/>
                  </a:lnTo>
                  <a:lnTo>
                    <a:pt x="858" y="878"/>
                  </a:lnTo>
                  <a:lnTo>
                    <a:pt x="890" y="876"/>
                  </a:lnTo>
                  <a:lnTo>
                    <a:pt x="896" y="865"/>
                  </a:lnTo>
                  <a:lnTo>
                    <a:pt x="892" y="850"/>
                  </a:lnTo>
                  <a:lnTo>
                    <a:pt x="909" y="834"/>
                  </a:lnTo>
                  <a:lnTo>
                    <a:pt x="942" y="848"/>
                  </a:lnTo>
                  <a:lnTo>
                    <a:pt x="955" y="871"/>
                  </a:lnTo>
                  <a:lnTo>
                    <a:pt x="965" y="872"/>
                  </a:lnTo>
                  <a:lnTo>
                    <a:pt x="982" y="865"/>
                  </a:lnTo>
                  <a:lnTo>
                    <a:pt x="1028" y="890"/>
                  </a:lnTo>
                  <a:lnTo>
                    <a:pt x="1055" y="893"/>
                  </a:lnTo>
                  <a:lnTo>
                    <a:pt x="1082" y="886"/>
                  </a:lnTo>
                  <a:lnTo>
                    <a:pt x="1101" y="874"/>
                  </a:lnTo>
                  <a:lnTo>
                    <a:pt x="1124" y="878"/>
                  </a:lnTo>
                  <a:lnTo>
                    <a:pt x="1143" y="886"/>
                  </a:lnTo>
                  <a:lnTo>
                    <a:pt x="1160" y="876"/>
                  </a:lnTo>
                  <a:lnTo>
                    <a:pt x="1170" y="848"/>
                  </a:lnTo>
                  <a:lnTo>
                    <a:pt x="1178" y="842"/>
                  </a:lnTo>
                  <a:lnTo>
                    <a:pt x="1179" y="829"/>
                  </a:lnTo>
                  <a:lnTo>
                    <a:pt x="1170" y="829"/>
                  </a:lnTo>
                  <a:lnTo>
                    <a:pt x="1181" y="815"/>
                  </a:lnTo>
                  <a:lnTo>
                    <a:pt x="1214" y="808"/>
                  </a:lnTo>
                  <a:lnTo>
                    <a:pt x="1239" y="817"/>
                  </a:lnTo>
                  <a:lnTo>
                    <a:pt x="1250" y="832"/>
                  </a:lnTo>
                  <a:lnTo>
                    <a:pt x="1266" y="884"/>
                  </a:lnTo>
                  <a:lnTo>
                    <a:pt x="1285" y="888"/>
                  </a:lnTo>
                  <a:lnTo>
                    <a:pt x="1306" y="901"/>
                  </a:lnTo>
                  <a:lnTo>
                    <a:pt x="1310" y="922"/>
                  </a:lnTo>
                  <a:lnTo>
                    <a:pt x="1323" y="922"/>
                  </a:lnTo>
                  <a:lnTo>
                    <a:pt x="1358" y="907"/>
                  </a:lnTo>
                  <a:lnTo>
                    <a:pt x="1356" y="924"/>
                  </a:lnTo>
                  <a:lnTo>
                    <a:pt x="1335" y="970"/>
                  </a:lnTo>
                  <a:lnTo>
                    <a:pt x="1321" y="966"/>
                  </a:lnTo>
                  <a:lnTo>
                    <a:pt x="1310" y="975"/>
                  </a:lnTo>
                  <a:lnTo>
                    <a:pt x="1314" y="1000"/>
                  </a:lnTo>
                  <a:lnTo>
                    <a:pt x="1306" y="1014"/>
                  </a:lnTo>
                  <a:lnTo>
                    <a:pt x="1306" y="1016"/>
                  </a:lnTo>
                  <a:lnTo>
                    <a:pt x="1319" y="1000"/>
                  </a:lnTo>
                  <a:lnTo>
                    <a:pt x="1325" y="1000"/>
                  </a:lnTo>
                  <a:lnTo>
                    <a:pt x="1325" y="1006"/>
                  </a:lnTo>
                  <a:lnTo>
                    <a:pt x="1337" y="1010"/>
                  </a:lnTo>
                  <a:lnTo>
                    <a:pt x="1360" y="998"/>
                  </a:lnTo>
                  <a:lnTo>
                    <a:pt x="1425" y="907"/>
                  </a:lnTo>
                  <a:lnTo>
                    <a:pt x="1428" y="857"/>
                  </a:lnTo>
                  <a:lnTo>
                    <a:pt x="1440" y="834"/>
                  </a:lnTo>
                  <a:lnTo>
                    <a:pt x="1440" y="813"/>
                  </a:lnTo>
                  <a:lnTo>
                    <a:pt x="1417" y="792"/>
                  </a:lnTo>
                  <a:lnTo>
                    <a:pt x="1407" y="792"/>
                  </a:lnTo>
                  <a:lnTo>
                    <a:pt x="1400" y="804"/>
                  </a:lnTo>
                  <a:lnTo>
                    <a:pt x="1388" y="808"/>
                  </a:lnTo>
                  <a:lnTo>
                    <a:pt x="1392" y="790"/>
                  </a:lnTo>
                  <a:lnTo>
                    <a:pt x="1386" y="792"/>
                  </a:lnTo>
                  <a:lnTo>
                    <a:pt x="1381" y="785"/>
                  </a:lnTo>
                  <a:lnTo>
                    <a:pt x="1363" y="783"/>
                  </a:lnTo>
                  <a:lnTo>
                    <a:pt x="1361" y="777"/>
                  </a:lnTo>
                  <a:lnTo>
                    <a:pt x="1388" y="754"/>
                  </a:lnTo>
                  <a:lnTo>
                    <a:pt x="1455" y="676"/>
                  </a:lnTo>
                  <a:lnTo>
                    <a:pt x="1492" y="676"/>
                  </a:lnTo>
                  <a:lnTo>
                    <a:pt x="1497" y="680"/>
                  </a:lnTo>
                  <a:lnTo>
                    <a:pt x="1505" y="672"/>
                  </a:lnTo>
                  <a:lnTo>
                    <a:pt x="1534" y="676"/>
                  </a:lnTo>
                  <a:lnTo>
                    <a:pt x="1542" y="664"/>
                  </a:lnTo>
                  <a:lnTo>
                    <a:pt x="1566" y="668"/>
                  </a:lnTo>
                  <a:lnTo>
                    <a:pt x="1568" y="676"/>
                  </a:lnTo>
                  <a:lnTo>
                    <a:pt x="1563" y="680"/>
                  </a:lnTo>
                  <a:lnTo>
                    <a:pt x="1566" y="687"/>
                  </a:lnTo>
                  <a:lnTo>
                    <a:pt x="1614" y="680"/>
                  </a:lnTo>
                  <a:lnTo>
                    <a:pt x="1601" y="670"/>
                  </a:lnTo>
                  <a:lnTo>
                    <a:pt x="1635" y="619"/>
                  </a:lnTo>
                  <a:lnTo>
                    <a:pt x="1679" y="611"/>
                  </a:lnTo>
                  <a:lnTo>
                    <a:pt x="1672" y="626"/>
                  </a:lnTo>
                  <a:lnTo>
                    <a:pt x="1678" y="643"/>
                  </a:lnTo>
                  <a:lnTo>
                    <a:pt x="1712" y="615"/>
                  </a:lnTo>
                  <a:lnTo>
                    <a:pt x="1716" y="594"/>
                  </a:lnTo>
                  <a:lnTo>
                    <a:pt x="1731" y="588"/>
                  </a:lnTo>
                  <a:lnTo>
                    <a:pt x="1735" y="594"/>
                  </a:lnTo>
                  <a:lnTo>
                    <a:pt x="1725" y="599"/>
                  </a:lnTo>
                  <a:lnTo>
                    <a:pt x="1718" y="638"/>
                  </a:lnTo>
                  <a:lnTo>
                    <a:pt x="1699" y="647"/>
                  </a:lnTo>
                  <a:lnTo>
                    <a:pt x="1653" y="706"/>
                  </a:lnTo>
                  <a:lnTo>
                    <a:pt x="1635" y="712"/>
                  </a:lnTo>
                  <a:lnTo>
                    <a:pt x="1618" y="769"/>
                  </a:lnTo>
                  <a:lnTo>
                    <a:pt x="1632" y="859"/>
                  </a:lnTo>
                  <a:lnTo>
                    <a:pt x="1649" y="846"/>
                  </a:lnTo>
                  <a:lnTo>
                    <a:pt x="1664" y="815"/>
                  </a:lnTo>
                  <a:lnTo>
                    <a:pt x="1674" y="815"/>
                  </a:lnTo>
                  <a:lnTo>
                    <a:pt x="1674" y="794"/>
                  </a:lnTo>
                  <a:lnTo>
                    <a:pt x="1679" y="788"/>
                  </a:lnTo>
                  <a:lnTo>
                    <a:pt x="1695" y="787"/>
                  </a:lnTo>
                  <a:lnTo>
                    <a:pt x="1700" y="781"/>
                  </a:lnTo>
                  <a:lnTo>
                    <a:pt x="1695" y="760"/>
                  </a:lnTo>
                  <a:lnTo>
                    <a:pt x="1706" y="746"/>
                  </a:lnTo>
                  <a:lnTo>
                    <a:pt x="1710" y="752"/>
                  </a:lnTo>
                  <a:lnTo>
                    <a:pt x="1716" y="748"/>
                  </a:lnTo>
                  <a:lnTo>
                    <a:pt x="1714" y="737"/>
                  </a:lnTo>
                  <a:lnTo>
                    <a:pt x="1708" y="733"/>
                  </a:lnTo>
                  <a:lnTo>
                    <a:pt x="1714" y="714"/>
                  </a:lnTo>
                  <a:lnTo>
                    <a:pt x="1708" y="708"/>
                  </a:lnTo>
                  <a:lnTo>
                    <a:pt x="1700" y="712"/>
                  </a:lnTo>
                  <a:lnTo>
                    <a:pt x="1699" y="703"/>
                  </a:lnTo>
                  <a:lnTo>
                    <a:pt x="1712" y="683"/>
                  </a:lnTo>
                  <a:lnTo>
                    <a:pt x="1718" y="662"/>
                  </a:lnTo>
                  <a:lnTo>
                    <a:pt x="1735" y="662"/>
                  </a:lnTo>
                  <a:lnTo>
                    <a:pt x="1752" y="649"/>
                  </a:lnTo>
                  <a:lnTo>
                    <a:pt x="1752" y="664"/>
                  </a:lnTo>
                  <a:lnTo>
                    <a:pt x="1762" y="655"/>
                  </a:lnTo>
                  <a:lnTo>
                    <a:pt x="1791" y="645"/>
                  </a:lnTo>
                  <a:lnTo>
                    <a:pt x="1806" y="661"/>
                  </a:lnTo>
                  <a:lnTo>
                    <a:pt x="1810" y="647"/>
                  </a:lnTo>
                  <a:lnTo>
                    <a:pt x="1888" y="594"/>
                  </a:lnTo>
                  <a:lnTo>
                    <a:pt x="1915" y="599"/>
                  </a:lnTo>
                  <a:lnTo>
                    <a:pt x="1923" y="588"/>
                  </a:lnTo>
                  <a:lnTo>
                    <a:pt x="1905" y="540"/>
                  </a:lnTo>
                  <a:lnTo>
                    <a:pt x="1896" y="540"/>
                  </a:lnTo>
                  <a:lnTo>
                    <a:pt x="1896" y="529"/>
                  </a:lnTo>
                  <a:lnTo>
                    <a:pt x="1909" y="533"/>
                  </a:lnTo>
                  <a:lnTo>
                    <a:pt x="1927" y="521"/>
                  </a:lnTo>
                  <a:lnTo>
                    <a:pt x="1936" y="502"/>
                  </a:lnTo>
                  <a:lnTo>
                    <a:pt x="1928" y="493"/>
                  </a:lnTo>
                  <a:lnTo>
                    <a:pt x="1940" y="481"/>
                  </a:lnTo>
                  <a:lnTo>
                    <a:pt x="1946" y="508"/>
                  </a:lnTo>
                  <a:lnTo>
                    <a:pt x="1965" y="504"/>
                  </a:lnTo>
                  <a:lnTo>
                    <a:pt x="1978" y="523"/>
                  </a:lnTo>
                  <a:lnTo>
                    <a:pt x="2015" y="544"/>
                  </a:lnTo>
                  <a:lnTo>
                    <a:pt x="2026" y="523"/>
                  </a:lnTo>
                  <a:lnTo>
                    <a:pt x="2026" y="508"/>
                  </a:lnTo>
                  <a:lnTo>
                    <a:pt x="2040" y="508"/>
                  </a:lnTo>
                  <a:lnTo>
                    <a:pt x="2055" y="489"/>
                  </a:lnTo>
                  <a:lnTo>
                    <a:pt x="2032" y="464"/>
                  </a:lnTo>
                  <a:lnTo>
                    <a:pt x="1995" y="458"/>
                  </a:lnTo>
                  <a:lnTo>
                    <a:pt x="1927" y="389"/>
                  </a:lnTo>
                  <a:lnTo>
                    <a:pt x="1879" y="365"/>
                  </a:lnTo>
                  <a:lnTo>
                    <a:pt x="1808" y="355"/>
                  </a:lnTo>
                  <a:lnTo>
                    <a:pt x="1814" y="389"/>
                  </a:lnTo>
                  <a:lnTo>
                    <a:pt x="1796" y="401"/>
                  </a:lnTo>
                  <a:lnTo>
                    <a:pt x="1779" y="384"/>
                  </a:lnTo>
                  <a:lnTo>
                    <a:pt x="1779" y="372"/>
                  </a:lnTo>
                  <a:lnTo>
                    <a:pt x="1791" y="372"/>
                  </a:lnTo>
                  <a:lnTo>
                    <a:pt x="1794" y="365"/>
                  </a:lnTo>
                  <a:lnTo>
                    <a:pt x="1779" y="357"/>
                  </a:lnTo>
                  <a:lnTo>
                    <a:pt x="1764" y="378"/>
                  </a:lnTo>
                  <a:lnTo>
                    <a:pt x="1725" y="368"/>
                  </a:lnTo>
                  <a:lnTo>
                    <a:pt x="1683" y="372"/>
                  </a:lnTo>
                  <a:lnTo>
                    <a:pt x="1668" y="365"/>
                  </a:lnTo>
                  <a:lnTo>
                    <a:pt x="1676" y="348"/>
                  </a:lnTo>
                  <a:lnTo>
                    <a:pt x="1660" y="323"/>
                  </a:lnTo>
                  <a:lnTo>
                    <a:pt x="1624" y="317"/>
                  </a:lnTo>
                  <a:lnTo>
                    <a:pt x="1580" y="327"/>
                  </a:lnTo>
                  <a:lnTo>
                    <a:pt x="1568" y="304"/>
                  </a:lnTo>
                  <a:lnTo>
                    <a:pt x="1557" y="304"/>
                  </a:lnTo>
                  <a:lnTo>
                    <a:pt x="1549" y="294"/>
                  </a:lnTo>
                  <a:lnTo>
                    <a:pt x="1545" y="273"/>
                  </a:lnTo>
                  <a:lnTo>
                    <a:pt x="1488" y="256"/>
                  </a:lnTo>
                  <a:lnTo>
                    <a:pt x="1430" y="246"/>
                  </a:lnTo>
                  <a:lnTo>
                    <a:pt x="1415" y="269"/>
                  </a:lnTo>
                  <a:lnTo>
                    <a:pt x="1425" y="300"/>
                  </a:lnTo>
                  <a:lnTo>
                    <a:pt x="1381" y="300"/>
                  </a:lnTo>
                  <a:lnTo>
                    <a:pt x="1371" y="294"/>
                  </a:lnTo>
                  <a:lnTo>
                    <a:pt x="1352" y="307"/>
                  </a:lnTo>
                  <a:lnTo>
                    <a:pt x="1329" y="283"/>
                  </a:lnTo>
                  <a:lnTo>
                    <a:pt x="1312" y="330"/>
                  </a:lnTo>
                  <a:lnTo>
                    <a:pt x="1302" y="323"/>
                  </a:lnTo>
                  <a:lnTo>
                    <a:pt x="1281" y="286"/>
                  </a:lnTo>
                  <a:lnTo>
                    <a:pt x="1294" y="250"/>
                  </a:lnTo>
                  <a:lnTo>
                    <a:pt x="1279" y="227"/>
                  </a:lnTo>
                  <a:lnTo>
                    <a:pt x="1231" y="210"/>
                  </a:lnTo>
                  <a:lnTo>
                    <a:pt x="1208" y="210"/>
                  </a:lnTo>
                  <a:lnTo>
                    <a:pt x="1206" y="223"/>
                  </a:lnTo>
                  <a:lnTo>
                    <a:pt x="1212" y="239"/>
                  </a:lnTo>
                  <a:lnTo>
                    <a:pt x="1151" y="231"/>
                  </a:lnTo>
                  <a:lnTo>
                    <a:pt x="1155" y="214"/>
                  </a:lnTo>
                  <a:lnTo>
                    <a:pt x="1118" y="206"/>
                  </a:lnTo>
                  <a:lnTo>
                    <a:pt x="1091" y="218"/>
                  </a:lnTo>
                  <a:lnTo>
                    <a:pt x="1047" y="19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9" name=""/>
            <p:cNvSpPr/>
            <p:nvPr/>
          </p:nvSpPr>
          <p:spPr>
            <a:xfrm>
              <a:off x="5153040" y="3487680"/>
              <a:ext cx="324000" cy="246240"/>
            </a:xfrm>
            <a:custGeom>
              <a:avLst/>
              <a:gdLst/>
              <a:ahLst/>
              <a:rect l="l" t="t" r="r" b="b"/>
              <a:pathLst>
                <a:path w="229" h="155">
                  <a:moveTo>
                    <a:pt x="96" y="137"/>
                  </a:moveTo>
                  <a:lnTo>
                    <a:pt x="81" y="137"/>
                  </a:lnTo>
                  <a:lnTo>
                    <a:pt x="81" y="131"/>
                  </a:lnTo>
                  <a:lnTo>
                    <a:pt x="90" y="114"/>
                  </a:lnTo>
                  <a:lnTo>
                    <a:pt x="100" y="114"/>
                  </a:lnTo>
                  <a:lnTo>
                    <a:pt x="100" y="106"/>
                  </a:lnTo>
                  <a:lnTo>
                    <a:pt x="90" y="93"/>
                  </a:lnTo>
                  <a:lnTo>
                    <a:pt x="90" y="85"/>
                  </a:lnTo>
                  <a:lnTo>
                    <a:pt x="69" y="76"/>
                  </a:lnTo>
                  <a:lnTo>
                    <a:pt x="56" y="84"/>
                  </a:lnTo>
                  <a:lnTo>
                    <a:pt x="37" y="91"/>
                  </a:lnTo>
                  <a:lnTo>
                    <a:pt x="33" y="87"/>
                  </a:lnTo>
                  <a:lnTo>
                    <a:pt x="10" y="89"/>
                  </a:lnTo>
                  <a:lnTo>
                    <a:pt x="0" y="82"/>
                  </a:lnTo>
                  <a:lnTo>
                    <a:pt x="6" y="68"/>
                  </a:lnTo>
                  <a:lnTo>
                    <a:pt x="16" y="47"/>
                  </a:lnTo>
                  <a:lnTo>
                    <a:pt x="23" y="42"/>
                  </a:lnTo>
                  <a:lnTo>
                    <a:pt x="18" y="17"/>
                  </a:lnTo>
                  <a:lnTo>
                    <a:pt x="33" y="9"/>
                  </a:lnTo>
                  <a:lnTo>
                    <a:pt x="50" y="9"/>
                  </a:lnTo>
                  <a:lnTo>
                    <a:pt x="71" y="19"/>
                  </a:lnTo>
                  <a:lnTo>
                    <a:pt x="79" y="17"/>
                  </a:lnTo>
                  <a:lnTo>
                    <a:pt x="87" y="21"/>
                  </a:lnTo>
                  <a:lnTo>
                    <a:pt x="90" y="17"/>
                  </a:lnTo>
                  <a:lnTo>
                    <a:pt x="94" y="21"/>
                  </a:lnTo>
                  <a:lnTo>
                    <a:pt x="108" y="21"/>
                  </a:lnTo>
                  <a:lnTo>
                    <a:pt x="115" y="5"/>
                  </a:lnTo>
                  <a:lnTo>
                    <a:pt x="123" y="5"/>
                  </a:lnTo>
                  <a:lnTo>
                    <a:pt x="150" y="0"/>
                  </a:lnTo>
                  <a:lnTo>
                    <a:pt x="157" y="11"/>
                  </a:lnTo>
                  <a:lnTo>
                    <a:pt x="152" y="13"/>
                  </a:lnTo>
                  <a:lnTo>
                    <a:pt x="156" y="21"/>
                  </a:lnTo>
                  <a:lnTo>
                    <a:pt x="165" y="23"/>
                  </a:lnTo>
                  <a:lnTo>
                    <a:pt x="173" y="38"/>
                  </a:lnTo>
                  <a:lnTo>
                    <a:pt x="184" y="42"/>
                  </a:lnTo>
                  <a:lnTo>
                    <a:pt x="194" y="38"/>
                  </a:lnTo>
                  <a:lnTo>
                    <a:pt x="228" y="55"/>
                  </a:lnTo>
                  <a:lnTo>
                    <a:pt x="224" y="87"/>
                  </a:lnTo>
                  <a:lnTo>
                    <a:pt x="213" y="85"/>
                  </a:lnTo>
                  <a:lnTo>
                    <a:pt x="207" y="93"/>
                  </a:lnTo>
                  <a:lnTo>
                    <a:pt x="205" y="105"/>
                  </a:lnTo>
                  <a:lnTo>
                    <a:pt x="196" y="106"/>
                  </a:lnTo>
                  <a:lnTo>
                    <a:pt x="156" y="127"/>
                  </a:lnTo>
                  <a:lnTo>
                    <a:pt x="171" y="139"/>
                  </a:lnTo>
                  <a:lnTo>
                    <a:pt x="182" y="139"/>
                  </a:lnTo>
                  <a:lnTo>
                    <a:pt x="182" y="143"/>
                  </a:lnTo>
                  <a:lnTo>
                    <a:pt x="171" y="143"/>
                  </a:lnTo>
                  <a:lnTo>
                    <a:pt x="148" y="154"/>
                  </a:lnTo>
                  <a:lnTo>
                    <a:pt x="144" y="150"/>
                  </a:lnTo>
                  <a:lnTo>
                    <a:pt x="146" y="143"/>
                  </a:lnTo>
                  <a:lnTo>
                    <a:pt x="134" y="137"/>
                  </a:lnTo>
                  <a:lnTo>
                    <a:pt x="148" y="127"/>
                  </a:lnTo>
                  <a:lnTo>
                    <a:pt x="123" y="120"/>
                  </a:lnTo>
                  <a:lnTo>
                    <a:pt x="127" y="114"/>
                  </a:lnTo>
                  <a:lnTo>
                    <a:pt x="111" y="114"/>
                  </a:lnTo>
                  <a:lnTo>
                    <a:pt x="102" y="129"/>
                  </a:lnTo>
                  <a:lnTo>
                    <a:pt x="94" y="131"/>
                  </a:lnTo>
                  <a:lnTo>
                    <a:pt x="96" y="13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00" name=""/>
            <p:cNvSpPr/>
            <p:nvPr/>
          </p:nvSpPr>
          <p:spPr>
            <a:xfrm>
              <a:off x="5153040" y="3487680"/>
              <a:ext cx="324000" cy="246240"/>
            </a:xfrm>
            <a:custGeom>
              <a:avLst/>
              <a:gdLst/>
              <a:ahLst/>
              <a:rect l="l" t="t" r="r" b="b"/>
              <a:pathLst>
                <a:path w="229" h="155">
                  <a:moveTo>
                    <a:pt x="96" y="137"/>
                  </a:moveTo>
                  <a:lnTo>
                    <a:pt x="81" y="137"/>
                  </a:lnTo>
                  <a:lnTo>
                    <a:pt x="81" y="131"/>
                  </a:lnTo>
                  <a:lnTo>
                    <a:pt x="90" y="114"/>
                  </a:lnTo>
                  <a:lnTo>
                    <a:pt x="100" y="114"/>
                  </a:lnTo>
                  <a:lnTo>
                    <a:pt x="100" y="106"/>
                  </a:lnTo>
                  <a:lnTo>
                    <a:pt x="90" y="93"/>
                  </a:lnTo>
                  <a:lnTo>
                    <a:pt x="90" y="85"/>
                  </a:lnTo>
                  <a:lnTo>
                    <a:pt x="69" y="76"/>
                  </a:lnTo>
                  <a:lnTo>
                    <a:pt x="56" y="84"/>
                  </a:lnTo>
                  <a:lnTo>
                    <a:pt x="37" y="91"/>
                  </a:lnTo>
                  <a:lnTo>
                    <a:pt x="33" y="87"/>
                  </a:lnTo>
                  <a:lnTo>
                    <a:pt x="10" y="89"/>
                  </a:lnTo>
                  <a:lnTo>
                    <a:pt x="0" y="82"/>
                  </a:lnTo>
                  <a:lnTo>
                    <a:pt x="6" y="68"/>
                  </a:lnTo>
                  <a:lnTo>
                    <a:pt x="16" y="47"/>
                  </a:lnTo>
                  <a:lnTo>
                    <a:pt x="23" y="42"/>
                  </a:lnTo>
                  <a:lnTo>
                    <a:pt x="18" y="17"/>
                  </a:lnTo>
                  <a:lnTo>
                    <a:pt x="33" y="9"/>
                  </a:lnTo>
                  <a:lnTo>
                    <a:pt x="50" y="9"/>
                  </a:lnTo>
                  <a:lnTo>
                    <a:pt x="71" y="19"/>
                  </a:lnTo>
                  <a:lnTo>
                    <a:pt x="79" y="17"/>
                  </a:lnTo>
                  <a:lnTo>
                    <a:pt x="87" y="21"/>
                  </a:lnTo>
                  <a:lnTo>
                    <a:pt x="90" y="17"/>
                  </a:lnTo>
                  <a:lnTo>
                    <a:pt x="94" y="21"/>
                  </a:lnTo>
                  <a:lnTo>
                    <a:pt x="108" y="21"/>
                  </a:lnTo>
                  <a:lnTo>
                    <a:pt x="115" y="5"/>
                  </a:lnTo>
                  <a:lnTo>
                    <a:pt x="123" y="5"/>
                  </a:lnTo>
                  <a:lnTo>
                    <a:pt x="150" y="0"/>
                  </a:lnTo>
                  <a:lnTo>
                    <a:pt x="157" y="11"/>
                  </a:lnTo>
                  <a:lnTo>
                    <a:pt x="152" y="13"/>
                  </a:lnTo>
                  <a:lnTo>
                    <a:pt x="156" y="21"/>
                  </a:lnTo>
                  <a:lnTo>
                    <a:pt x="165" y="23"/>
                  </a:lnTo>
                  <a:lnTo>
                    <a:pt x="173" y="38"/>
                  </a:lnTo>
                  <a:lnTo>
                    <a:pt x="184" y="42"/>
                  </a:lnTo>
                  <a:lnTo>
                    <a:pt x="194" y="38"/>
                  </a:lnTo>
                  <a:lnTo>
                    <a:pt x="228" y="55"/>
                  </a:lnTo>
                  <a:lnTo>
                    <a:pt x="224" y="87"/>
                  </a:lnTo>
                  <a:lnTo>
                    <a:pt x="213" y="85"/>
                  </a:lnTo>
                  <a:lnTo>
                    <a:pt x="207" y="93"/>
                  </a:lnTo>
                  <a:lnTo>
                    <a:pt x="205" y="105"/>
                  </a:lnTo>
                  <a:lnTo>
                    <a:pt x="196" y="106"/>
                  </a:lnTo>
                  <a:lnTo>
                    <a:pt x="156" y="127"/>
                  </a:lnTo>
                  <a:lnTo>
                    <a:pt x="171" y="139"/>
                  </a:lnTo>
                  <a:lnTo>
                    <a:pt x="182" y="139"/>
                  </a:lnTo>
                  <a:lnTo>
                    <a:pt x="182" y="143"/>
                  </a:lnTo>
                  <a:lnTo>
                    <a:pt x="171" y="143"/>
                  </a:lnTo>
                  <a:lnTo>
                    <a:pt x="148" y="154"/>
                  </a:lnTo>
                  <a:lnTo>
                    <a:pt x="144" y="150"/>
                  </a:lnTo>
                  <a:lnTo>
                    <a:pt x="146" y="143"/>
                  </a:lnTo>
                  <a:lnTo>
                    <a:pt x="134" y="137"/>
                  </a:lnTo>
                  <a:lnTo>
                    <a:pt x="148" y="127"/>
                  </a:lnTo>
                  <a:lnTo>
                    <a:pt x="123" y="120"/>
                  </a:lnTo>
                  <a:lnTo>
                    <a:pt x="127" y="114"/>
                  </a:lnTo>
                  <a:lnTo>
                    <a:pt x="111" y="114"/>
                  </a:lnTo>
                  <a:lnTo>
                    <a:pt x="102" y="129"/>
                  </a:lnTo>
                  <a:lnTo>
                    <a:pt x="94" y="131"/>
                  </a:lnTo>
                  <a:lnTo>
                    <a:pt x="96" y="13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01" name=""/>
            <p:cNvSpPr/>
            <p:nvPr/>
          </p:nvSpPr>
          <p:spPr>
            <a:xfrm>
              <a:off x="5589720" y="3387600"/>
              <a:ext cx="725400" cy="432000"/>
            </a:xfrm>
            <a:custGeom>
              <a:avLst/>
              <a:gdLst/>
              <a:ahLst/>
              <a:rect l="l" t="t" r="r" b="b"/>
              <a:pathLst>
                <a:path w="514" h="272">
                  <a:moveTo>
                    <a:pt x="505" y="141"/>
                  </a:moveTo>
                  <a:lnTo>
                    <a:pt x="496" y="145"/>
                  </a:lnTo>
                  <a:lnTo>
                    <a:pt x="492" y="169"/>
                  </a:lnTo>
                  <a:lnTo>
                    <a:pt x="484" y="173"/>
                  </a:lnTo>
                  <a:lnTo>
                    <a:pt x="459" y="168"/>
                  </a:lnTo>
                  <a:lnTo>
                    <a:pt x="450" y="202"/>
                  </a:lnTo>
                  <a:lnTo>
                    <a:pt x="427" y="206"/>
                  </a:lnTo>
                  <a:lnTo>
                    <a:pt x="423" y="211"/>
                  </a:lnTo>
                  <a:lnTo>
                    <a:pt x="431" y="238"/>
                  </a:lnTo>
                  <a:lnTo>
                    <a:pt x="427" y="250"/>
                  </a:lnTo>
                  <a:lnTo>
                    <a:pt x="425" y="250"/>
                  </a:lnTo>
                  <a:lnTo>
                    <a:pt x="412" y="242"/>
                  </a:lnTo>
                  <a:lnTo>
                    <a:pt x="362" y="238"/>
                  </a:lnTo>
                  <a:lnTo>
                    <a:pt x="348" y="234"/>
                  </a:lnTo>
                  <a:lnTo>
                    <a:pt x="339" y="238"/>
                  </a:lnTo>
                  <a:lnTo>
                    <a:pt x="337" y="246"/>
                  </a:lnTo>
                  <a:lnTo>
                    <a:pt x="310" y="242"/>
                  </a:lnTo>
                  <a:lnTo>
                    <a:pt x="306" y="248"/>
                  </a:lnTo>
                  <a:lnTo>
                    <a:pt x="304" y="253"/>
                  </a:lnTo>
                  <a:lnTo>
                    <a:pt x="279" y="271"/>
                  </a:lnTo>
                  <a:lnTo>
                    <a:pt x="270" y="265"/>
                  </a:lnTo>
                  <a:lnTo>
                    <a:pt x="256" y="267"/>
                  </a:lnTo>
                  <a:lnTo>
                    <a:pt x="255" y="257"/>
                  </a:lnTo>
                  <a:lnTo>
                    <a:pt x="247" y="255"/>
                  </a:lnTo>
                  <a:lnTo>
                    <a:pt x="247" y="238"/>
                  </a:lnTo>
                  <a:lnTo>
                    <a:pt x="233" y="225"/>
                  </a:lnTo>
                  <a:lnTo>
                    <a:pt x="195" y="229"/>
                  </a:lnTo>
                  <a:lnTo>
                    <a:pt x="170" y="204"/>
                  </a:lnTo>
                  <a:lnTo>
                    <a:pt x="151" y="192"/>
                  </a:lnTo>
                  <a:lnTo>
                    <a:pt x="119" y="202"/>
                  </a:lnTo>
                  <a:lnTo>
                    <a:pt x="119" y="267"/>
                  </a:lnTo>
                  <a:lnTo>
                    <a:pt x="113" y="267"/>
                  </a:lnTo>
                  <a:lnTo>
                    <a:pt x="96" y="248"/>
                  </a:lnTo>
                  <a:lnTo>
                    <a:pt x="73" y="257"/>
                  </a:lnTo>
                  <a:lnTo>
                    <a:pt x="73" y="255"/>
                  </a:lnTo>
                  <a:lnTo>
                    <a:pt x="74" y="244"/>
                  </a:lnTo>
                  <a:lnTo>
                    <a:pt x="67" y="244"/>
                  </a:lnTo>
                  <a:lnTo>
                    <a:pt x="53" y="221"/>
                  </a:lnTo>
                  <a:lnTo>
                    <a:pt x="46" y="217"/>
                  </a:lnTo>
                  <a:lnTo>
                    <a:pt x="46" y="213"/>
                  </a:lnTo>
                  <a:lnTo>
                    <a:pt x="61" y="215"/>
                  </a:lnTo>
                  <a:lnTo>
                    <a:pt x="59" y="206"/>
                  </a:lnTo>
                  <a:lnTo>
                    <a:pt x="67" y="200"/>
                  </a:lnTo>
                  <a:lnTo>
                    <a:pt x="97" y="202"/>
                  </a:lnTo>
                  <a:lnTo>
                    <a:pt x="90" y="181"/>
                  </a:lnTo>
                  <a:lnTo>
                    <a:pt x="76" y="168"/>
                  </a:lnTo>
                  <a:lnTo>
                    <a:pt x="55" y="166"/>
                  </a:lnTo>
                  <a:lnTo>
                    <a:pt x="30" y="177"/>
                  </a:lnTo>
                  <a:lnTo>
                    <a:pt x="23" y="175"/>
                  </a:lnTo>
                  <a:lnTo>
                    <a:pt x="30" y="171"/>
                  </a:lnTo>
                  <a:lnTo>
                    <a:pt x="21" y="154"/>
                  </a:lnTo>
                  <a:lnTo>
                    <a:pt x="11" y="154"/>
                  </a:lnTo>
                  <a:lnTo>
                    <a:pt x="0" y="141"/>
                  </a:lnTo>
                  <a:lnTo>
                    <a:pt x="13" y="101"/>
                  </a:lnTo>
                  <a:lnTo>
                    <a:pt x="23" y="114"/>
                  </a:lnTo>
                  <a:lnTo>
                    <a:pt x="30" y="110"/>
                  </a:lnTo>
                  <a:lnTo>
                    <a:pt x="27" y="97"/>
                  </a:lnTo>
                  <a:lnTo>
                    <a:pt x="51" y="78"/>
                  </a:lnTo>
                  <a:lnTo>
                    <a:pt x="65" y="82"/>
                  </a:lnTo>
                  <a:lnTo>
                    <a:pt x="71" y="76"/>
                  </a:lnTo>
                  <a:lnTo>
                    <a:pt x="88" y="82"/>
                  </a:lnTo>
                  <a:lnTo>
                    <a:pt x="117" y="99"/>
                  </a:lnTo>
                  <a:lnTo>
                    <a:pt x="128" y="89"/>
                  </a:lnTo>
                  <a:lnTo>
                    <a:pt x="149" y="87"/>
                  </a:lnTo>
                  <a:lnTo>
                    <a:pt x="155" y="97"/>
                  </a:lnTo>
                  <a:lnTo>
                    <a:pt x="187" y="95"/>
                  </a:lnTo>
                  <a:lnTo>
                    <a:pt x="191" y="84"/>
                  </a:lnTo>
                  <a:lnTo>
                    <a:pt x="170" y="74"/>
                  </a:lnTo>
                  <a:lnTo>
                    <a:pt x="182" y="65"/>
                  </a:lnTo>
                  <a:lnTo>
                    <a:pt x="178" y="55"/>
                  </a:lnTo>
                  <a:lnTo>
                    <a:pt x="184" y="51"/>
                  </a:lnTo>
                  <a:lnTo>
                    <a:pt x="182" y="30"/>
                  </a:lnTo>
                  <a:lnTo>
                    <a:pt x="203" y="30"/>
                  </a:lnTo>
                  <a:lnTo>
                    <a:pt x="272" y="7"/>
                  </a:lnTo>
                  <a:lnTo>
                    <a:pt x="274" y="3"/>
                  </a:lnTo>
                  <a:lnTo>
                    <a:pt x="283" y="0"/>
                  </a:lnTo>
                  <a:lnTo>
                    <a:pt x="304" y="2"/>
                  </a:lnTo>
                  <a:lnTo>
                    <a:pt x="312" y="15"/>
                  </a:lnTo>
                  <a:lnTo>
                    <a:pt x="310" y="26"/>
                  </a:lnTo>
                  <a:lnTo>
                    <a:pt x="322" y="26"/>
                  </a:lnTo>
                  <a:lnTo>
                    <a:pt x="337" y="30"/>
                  </a:lnTo>
                  <a:lnTo>
                    <a:pt x="339" y="40"/>
                  </a:lnTo>
                  <a:lnTo>
                    <a:pt x="352" y="40"/>
                  </a:lnTo>
                  <a:lnTo>
                    <a:pt x="366" y="26"/>
                  </a:lnTo>
                  <a:lnTo>
                    <a:pt x="381" y="21"/>
                  </a:lnTo>
                  <a:lnTo>
                    <a:pt x="396" y="45"/>
                  </a:lnTo>
                  <a:lnTo>
                    <a:pt x="423" y="95"/>
                  </a:lnTo>
                  <a:lnTo>
                    <a:pt x="433" y="86"/>
                  </a:lnTo>
                  <a:lnTo>
                    <a:pt x="440" y="97"/>
                  </a:lnTo>
                  <a:lnTo>
                    <a:pt x="465" y="91"/>
                  </a:lnTo>
                  <a:lnTo>
                    <a:pt x="488" y="118"/>
                  </a:lnTo>
                  <a:lnTo>
                    <a:pt x="500" y="120"/>
                  </a:lnTo>
                  <a:lnTo>
                    <a:pt x="505" y="116"/>
                  </a:lnTo>
                  <a:lnTo>
                    <a:pt x="513" y="126"/>
                  </a:lnTo>
                  <a:lnTo>
                    <a:pt x="505" y="14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02" name=""/>
            <p:cNvSpPr/>
            <p:nvPr/>
          </p:nvSpPr>
          <p:spPr>
            <a:xfrm>
              <a:off x="5589720" y="3387600"/>
              <a:ext cx="725400" cy="432000"/>
            </a:xfrm>
            <a:custGeom>
              <a:avLst/>
              <a:gdLst/>
              <a:ahLst/>
              <a:rect l="l" t="t" r="r" b="b"/>
              <a:pathLst>
                <a:path w="514" h="272">
                  <a:moveTo>
                    <a:pt x="505" y="141"/>
                  </a:moveTo>
                  <a:lnTo>
                    <a:pt x="496" y="145"/>
                  </a:lnTo>
                  <a:lnTo>
                    <a:pt x="492" y="169"/>
                  </a:lnTo>
                  <a:lnTo>
                    <a:pt x="484" y="173"/>
                  </a:lnTo>
                  <a:lnTo>
                    <a:pt x="459" y="168"/>
                  </a:lnTo>
                  <a:lnTo>
                    <a:pt x="450" y="202"/>
                  </a:lnTo>
                  <a:lnTo>
                    <a:pt x="427" y="206"/>
                  </a:lnTo>
                  <a:lnTo>
                    <a:pt x="423" y="211"/>
                  </a:lnTo>
                  <a:lnTo>
                    <a:pt x="431" y="238"/>
                  </a:lnTo>
                  <a:lnTo>
                    <a:pt x="427" y="250"/>
                  </a:lnTo>
                  <a:lnTo>
                    <a:pt x="425" y="250"/>
                  </a:lnTo>
                  <a:lnTo>
                    <a:pt x="412" y="242"/>
                  </a:lnTo>
                  <a:lnTo>
                    <a:pt x="362" y="238"/>
                  </a:lnTo>
                  <a:lnTo>
                    <a:pt x="348" y="234"/>
                  </a:lnTo>
                  <a:lnTo>
                    <a:pt x="339" y="238"/>
                  </a:lnTo>
                  <a:lnTo>
                    <a:pt x="337" y="246"/>
                  </a:lnTo>
                  <a:lnTo>
                    <a:pt x="310" y="242"/>
                  </a:lnTo>
                  <a:lnTo>
                    <a:pt x="306" y="248"/>
                  </a:lnTo>
                  <a:lnTo>
                    <a:pt x="304" y="253"/>
                  </a:lnTo>
                  <a:lnTo>
                    <a:pt x="279" y="271"/>
                  </a:lnTo>
                  <a:lnTo>
                    <a:pt x="270" y="265"/>
                  </a:lnTo>
                  <a:lnTo>
                    <a:pt x="256" y="267"/>
                  </a:lnTo>
                  <a:lnTo>
                    <a:pt x="255" y="257"/>
                  </a:lnTo>
                  <a:lnTo>
                    <a:pt x="247" y="255"/>
                  </a:lnTo>
                  <a:lnTo>
                    <a:pt x="247" y="238"/>
                  </a:lnTo>
                  <a:lnTo>
                    <a:pt x="233" y="225"/>
                  </a:lnTo>
                  <a:lnTo>
                    <a:pt x="195" y="229"/>
                  </a:lnTo>
                  <a:lnTo>
                    <a:pt x="170" y="204"/>
                  </a:lnTo>
                  <a:lnTo>
                    <a:pt x="151" y="192"/>
                  </a:lnTo>
                  <a:lnTo>
                    <a:pt x="119" y="202"/>
                  </a:lnTo>
                  <a:lnTo>
                    <a:pt x="119" y="267"/>
                  </a:lnTo>
                  <a:lnTo>
                    <a:pt x="113" y="267"/>
                  </a:lnTo>
                  <a:lnTo>
                    <a:pt x="96" y="248"/>
                  </a:lnTo>
                  <a:lnTo>
                    <a:pt x="73" y="257"/>
                  </a:lnTo>
                  <a:lnTo>
                    <a:pt x="73" y="255"/>
                  </a:lnTo>
                  <a:lnTo>
                    <a:pt x="74" y="244"/>
                  </a:lnTo>
                  <a:lnTo>
                    <a:pt x="67" y="244"/>
                  </a:lnTo>
                  <a:lnTo>
                    <a:pt x="53" y="221"/>
                  </a:lnTo>
                  <a:lnTo>
                    <a:pt x="46" y="217"/>
                  </a:lnTo>
                  <a:lnTo>
                    <a:pt x="46" y="213"/>
                  </a:lnTo>
                  <a:lnTo>
                    <a:pt x="61" y="215"/>
                  </a:lnTo>
                  <a:lnTo>
                    <a:pt x="59" y="206"/>
                  </a:lnTo>
                  <a:lnTo>
                    <a:pt x="67" y="200"/>
                  </a:lnTo>
                  <a:lnTo>
                    <a:pt x="97" y="202"/>
                  </a:lnTo>
                  <a:lnTo>
                    <a:pt x="90" y="181"/>
                  </a:lnTo>
                  <a:lnTo>
                    <a:pt x="76" y="168"/>
                  </a:lnTo>
                  <a:lnTo>
                    <a:pt x="55" y="166"/>
                  </a:lnTo>
                  <a:lnTo>
                    <a:pt x="30" y="177"/>
                  </a:lnTo>
                  <a:lnTo>
                    <a:pt x="23" y="175"/>
                  </a:lnTo>
                  <a:lnTo>
                    <a:pt x="30" y="171"/>
                  </a:lnTo>
                  <a:lnTo>
                    <a:pt x="21" y="154"/>
                  </a:lnTo>
                  <a:lnTo>
                    <a:pt x="11" y="154"/>
                  </a:lnTo>
                  <a:lnTo>
                    <a:pt x="0" y="141"/>
                  </a:lnTo>
                  <a:lnTo>
                    <a:pt x="13" y="101"/>
                  </a:lnTo>
                  <a:lnTo>
                    <a:pt x="23" y="114"/>
                  </a:lnTo>
                  <a:lnTo>
                    <a:pt x="30" y="110"/>
                  </a:lnTo>
                  <a:lnTo>
                    <a:pt x="27" y="97"/>
                  </a:lnTo>
                  <a:lnTo>
                    <a:pt x="51" y="78"/>
                  </a:lnTo>
                  <a:lnTo>
                    <a:pt x="65" y="82"/>
                  </a:lnTo>
                  <a:lnTo>
                    <a:pt x="71" y="76"/>
                  </a:lnTo>
                  <a:lnTo>
                    <a:pt x="88" y="82"/>
                  </a:lnTo>
                  <a:lnTo>
                    <a:pt x="117" y="99"/>
                  </a:lnTo>
                  <a:lnTo>
                    <a:pt x="128" y="89"/>
                  </a:lnTo>
                  <a:lnTo>
                    <a:pt x="149" y="87"/>
                  </a:lnTo>
                  <a:lnTo>
                    <a:pt x="155" y="97"/>
                  </a:lnTo>
                  <a:lnTo>
                    <a:pt x="187" y="95"/>
                  </a:lnTo>
                  <a:lnTo>
                    <a:pt x="191" y="84"/>
                  </a:lnTo>
                  <a:lnTo>
                    <a:pt x="170" y="74"/>
                  </a:lnTo>
                  <a:lnTo>
                    <a:pt x="182" y="65"/>
                  </a:lnTo>
                  <a:lnTo>
                    <a:pt x="178" y="55"/>
                  </a:lnTo>
                  <a:lnTo>
                    <a:pt x="184" y="51"/>
                  </a:lnTo>
                  <a:lnTo>
                    <a:pt x="182" y="30"/>
                  </a:lnTo>
                  <a:lnTo>
                    <a:pt x="203" y="30"/>
                  </a:lnTo>
                  <a:lnTo>
                    <a:pt x="272" y="7"/>
                  </a:lnTo>
                  <a:lnTo>
                    <a:pt x="274" y="3"/>
                  </a:lnTo>
                  <a:lnTo>
                    <a:pt x="283" y="0"/>
                  </a:lnTo>
                  <a:lnTo>
                    <a:pt x="304" y="2"/>
                  </a:lnTo>
                  <a:lnTo>
                    <a:pt x="312" y="15"/>
                  </a:lnTo>
                  <a:lnTo>
                    <a:pt x="310" y="26"/>
                  </a:lnTo>
                  <a:lnTo>
                    <a:pt x="322" y="26"/>
                  </a:lnTo>
                  <a:lnTo>
                    <a:pt x="337" y="30"/>
                  </a:lnTo>
                  <a:lnTo>
                    <a:pt x="339" y="40"/>
                  </a:lnTo>
                  <a:lnTo>
                    <a:pt x="352" y="40"/>
                  </a:lnTo>
                  <a:lnTo>
                    <a:pt x="366" y="26"/>
                  </a:lnTo>
                  <a:lnTo>
                    <a:pt x="381" y="21"/>
                  </a:lnTo>
                  <a:lnTo>
                    <a:pt x="396" y="45"/>
                  </a:lnTo>
                  <a:lnTo>
                    <a:pt x="423" y="95"/>
                  </a:lnTo>
                  <a:lnTo>
                    <a:pt x="433" y="86"/>
                  </a:lnTo>
                  <a:lnTo>
                    <a:pt x="440" y="97"/>
                  </a:lnTo>
                  <a:lnTo>
                    <a:pt x="465" y="91"/>
                  </a:lnTo>
                  <a:lnTo>
                    <a:pt x="488" y="118"/>
                  </a:lnTo>
                  <a:lnTo>
                    <a:pt x="500" y="120"/>
                  </a:lnTo>
                  <a:lnTo>
                    <a:pt x="505" y="116"/>
                  </a:lnTo>
                  <a:lnTo>
                    <a:pt x="513" y="126"/>
                  </a:lnTo>
                  <a:lnTo>
                    <a:pt x="505" y="14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03" name=""/>
            <p:cNvSpPr/>
            <p:nvPr/>
          </p:nvSpPr>
          <p:spPr>
            <a:xfrm>
              <a:off x="5135760" y="3292560"/>
              <a:ext cx="130320" cy="87120"/>
            </a:xfrm>
            <a:custGeom>
              <a:avLst/>
              <a:gdLst/>
              <a:ahLst/>
              <a:rect l="l" t="t" r="r" b="b"/>
              <a:pathLst>
                <a:path w="93" h="55">
                  <a:moveTo>
                    <a:pt x="42" y="2"/>
                  </a:moveTo>
                  <a:lnTo>
                    <a:pt x="42" y="20"/>
                  </a:lnTo>
                  <a:lnTo>
                    <a:pt x="36" y="25"/>
                  </a:lnTo>
                  <a:lnTo>
                    <a:pt x="29" y="25"/>
                  </a:lnTo>
                  <a:lnTo>
                    <a:pt x="19" y="10"/>
                  </a:lnTo>
                  <a:lnTo>
                    <a:pt x="8" y="12"/>
                  </a:lnTo>
                  <a:lnTo>
                    <a:pt x="0" y="31"/>
                  </a:lnTo>
                  <a:lnTo>
                    <a:pt x="0" y="42"/>
                  </a:lnTo>
                  <a:lnTo>
                    <a:pt x="15" y="37"/>
                  </a:lnTo>
                  <a:lnTo>
                    <a:pt x="42" y="39"/>
                  </a:lnTo>
                  <a:lnTo>
                    <a:pt x="50" y="35"/>
                  </a:lnTo>
                  <a:lnTo>
                    <a:pt x="54" y="42"/>
                  </a:lnTo>
                  <a:lnTo>
                    <a:pt x="73" y="54"/>
                  </a:lnTo>
                  <a:lnTo>
                    <a:pt x="92" y="42"/>
                  </a:lnTo>
                  <a:lnTo>
                    <a:pt x="84" y="25"/>
                  </a:lnTo>
                  <a:lnTo>
                    <a:pt x="86" y="16"/>
                  </a:lnTo>
                  <a:lnTo>
                    <a:pt x="80" y="8"/>
                  </a:lnTo>
                  <a:lnTo>
                    <a:pt x="71" y="10"/>
                  </a:lnTo>
                  <a:lnTo>
                    <a:pt x="54" y="0"/>
                  </a:lnTo>
                  <a:lnTo>
                    <a:pt x="42" y="2"/>
                  </a:lnTo>
                </a:path>
              </a:pathLst>
            </a:custGeom>
            <a:solidFill>
              <a:srgbClr val="fefcc4"/>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3804" name=""/>
            <p:cNvSpPr/>
            <p:nvPr/>
          </p:nvSpPr>
          <p:spPr>
            <a:xfrm>
              <a:off x="5135760" y="3292560"/>
              <a:ext cx="130320" cy="87120"/>
            </a:xfrm>
            <a:custGeom>
              <a:avLst/>
              <a:gdLst/>
              <a:ahLst/>
              <a:rect l="l" t="t" r="r" b="b"/>
              <a:pathLst>
                <a:path w="93" h="55">
                  <a:moveTo>
                    <a:pt x="42" y="2"/>
                  </a:moveTo>
                  <a:lnTo>
                    <a:pt x="42" y="20"/>
                  </a:lnTo>
                  <a:lnTo>
                    <a:pt x="36" y="25"/>
                  </a:lnTo>
                  <a:lnTo>
                    <a:pt x="29" y="25"/>
                  </a:lnTo>
                  <a:lnTo>
                    <a:pt x="19" y="10"/>
                  </a:lnTo>
                  <a:lnTo>
                    <a:pt x="8" y="12"/>
                  </a:lnTo>
                  <a:lnTo>
                    <a:pt x="0" y="31"/>
                  </a:lnTo>
                  <a:lnTo>
                    <a:pt x="0" y="42"/>
                  </a:lnTo>
                  <a:lnTo>
                    <a:pt x="15" y="37"/>
                  </a:lnTo>
                  <a:lnTo>
                    <a:pt x="42" y="39"/>
                  </a:lnTo>
                  <a:lnTo>
                    <a:pt x="50" y="35"/>
                  </a:lnTo>
                  <a:lnTo>
                    <a:pt x="54" y="42"/>
                  </a:lnTo>
                  <a:lnTo>
                    <a:pt x="73" y="54"/>
                  </a:lnTo>
                  <a:lnTo>
                    <a:pt x="92" y="42"/>
                  </a:lnTo>
                  <a:lnTo>
                    <a:pt x="84" y="25"/>
                  </a:lnTo>
                  <a:lnTo>
                    <a:pt x="86" y="16"/>
                  </a:lnTo>
                  <a:lnTo>
                    <a:pt x="80" y="8"/>
                  </a:lnTo>
                  <a:lnTo>
                    <a:pt x="71" y="10"/>
                  </a:lnTo>
                  <a:lnTo>
                    <a:pt x="54" y="0"/>
                  </a:lnTo>
                  <a:lnTo>
                    <a:pt x="42" y="2"/>
                  </a:lnTo>
                </a:path>
              </a:pathLst>
            </a:custGeom>
            <a:noFill/>
            <a:ln cap="rnd" w="12600">
              <a:solidFill>
                <a:srgbClr val="1c1c1c"/>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3805" name=""/>
            <p:cNvSpPr/>
            <p:nvPr/>
          </p:nvSpPr>
          <p:spPr>
            <a:xfrm>
              <a:off x="5135760" y="3348000"/>
              <a:ext cx="104760" cy="88920"/>
            </a:xfrm>
            <a:custGeom>
              <a:avLst/>
              <a:gdLst/>
              <a:ahLst/>
              <a:rect l="l" t="t" r="r" b="b"/>
              <a:pathLst>
                <a:path w="75" h="56">
                  <a:moveTo>
                    <a:pt x="0" y="27"/>
                  </a:moveTo>
                  <a:lnTo>
                    <a:pt x="2" y="21"/>
                  </a:lnTo>
                  <a:lnTo>
                    <a:pt x="0" y="7"/>
                  </a:lnTo>
                  <a:lnTo>
                    <a:pt x="15" y="2"/>
                  </a:lnTo>
                  <a:lnTo>
                    <a:pt x="42" y="4"/>
                  </a:lnTo>
                  <a:lnTo>
                    <a:pt x="50" y="0"/>
                  </a:lnTo>
                  <a:lnTo>
                    <a:pt x="54" y="7"/>
                  </a:lnTo>
                  <a:lnTo>
                    <a:pt x="74" y="19"/>
                  </a:lnTo>
                  <a:lnTo>
                    <a:pt x="71" y="30"/>
                  </a:lnTo>
                  <a:lnTo>
                    <a:pt x="61" y="32"/>
                  </a:lnTo>
                  <a:lnTo>
                    <a:pt x="61" y="51"/>
                  </a:lnTo>
                  <a:lnTo>
                    <a:pt x="54" y="48"/>
                  </a:lnTo>
                  <a:lnTo>
                    <a:pt x="50" y="55"/>
                  </a:lnTo>
                  <a:lnTo>
                    <a:pt x="31" y="55"/>
                  </a:lnTo>
                  <a:lnTo>
                    <a:pt x="23" y="48"/>
                  </a:lnTo>
                  <a:lnTo>
                    <a:pt x="21" y="30"/>
                  </a:lnTo>
                  <a:lnTo>
                    <a:pt x="0" y="27"/>
                  </a:lnTo>
                </a:path>
              </a:pathLst>
            </a:custGeom>
            <a:solidFill>
              <a:srgbClr val="fefcc4"/>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3806" name=""/>
            <p:cNvSpPr/>
            <p:nvPr/>
          </p:nvSpPr>
          <p:spPr>
            <a:xfrm>
              <a:off x="5135760" y="3348000"/>
              <a:ext cx="104760" cy="88920"/>
            </a:xfrm>
            <a:custGeom>
              <a:avLst/>
              <a:gdLst/>
              <a:ahLst/>
              <a:rect l="l" t="t" r="r" b="b"/>
              <a:pathLst>
                <a:path w="75" h="56">
                  <a:moveTo>
                    <a:pt x="0" y="27"/>
                  </a:moveTo>
                  <a:lnTo>
                    <a:pt x="2" y="21"/>
                  </a:lnTo>
                  <a:lnTo>
                    <a:pt x="0" y="7"/>
                  </a:lnTo>
                  <a:lnTo>
                    <a:pt x="15" y="2"/>
                  </a:lnTo>
                  <a:lnTo>
                    <a:pt x="42" y="4"/>
                  </a:lnTo>
                  <a:lnTo>
                    <a:pt x="50" y="0"/>
                  </a:lnTo>
                  <a:lnTo>
                    <a:pt x="54" y="7"/>
                  </a:lnTo>
                  <a:lnTo>
                    <a:pt x="74" y="19"/>
                  </a:lnTo>
                  <a:lnTo>
                    <a:pt x="71" y="30"/>
                  </a:lnTo>
                  <a:lnTo>
                    <a:pt x="61" y="32"/>
                  </a:lnTo>
                  <a:lnTo>
                    <a:pt x="61" y="51"/>
                  </a:lnTo>
                  <a:lnTo>
                    <a:pt x="54" y="48"/>
                  </a:lnTo>
                  <a:lnTo>
                    <a:pt x="50" y="55"/>
                  </a:lnTo>
                  <a:lnTo>
                    <a:pt x="31" y="55"/>
                  </a:lnTo>
                  <a:lnTo>
                    <a:pt x="23" y="48"/>
                  </a:lnTo>
                  <a:lnTo>
                    <a:pt x="21" y="30"/>
                  </a:lnTo>
                  <a:lnTo>
                    <a:pt x="0" y="27"/>
                  </a:lnTo>
                </a:path>
              </a:pathLst>
            </a:custGeom>
            <a:noFill/>
            <a:ln cap="rnd" w="12600">
              <a:solidFill>
                <a:srgbClr val="1c1c1c"/>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3807" name=""/>
            <p:cNvSpPr/>
            <p:nvPr/>
          </p:nvSpPr>
          <p:spPr>
            <a:xfrm>
              <a:off x="5178600" y="3235320"/>
              <a:ext cx="82440" cy="74520"/>
            </a:xfrm>
            <a:custGeom>
              <a:avLst/>
              <a:gdLst/>
              <a:ahLst/>
              <a:rect l="l" t="t" r="r" b="b"/>
              <a:pathLst>
                <a:path w="58" h="47">
                  <a:moveTo>
                    <a:pt x="11" y="38"/>
                  </a:moveTo>
                  <a:lnTo>
                    <a:pt x="11" y="33"/>
                  </a:lnTo>
                  <a:lnTo>
                    <a:pt x="3" y="31"/>
                  </a:lnTo>
                  <a:lnTo>
                    <a:pt x="0" y="12"/>
                  </a:lnTo>
                  <a:lnTo>
                    <a:pt x="9" y="4"/>
                  </a:lnTo>
                  <a:lnTo>
                    <a:pt x="30" y="0"/>
                  </a:lnTo>
                  <a:lnTo>
                    <a:pt x="57" y="4"/>
                  </a:lnTo>
                  <a:lnTo>
                    <a:pt x="55" y="12"/>
                  </a:lnTo>
                  <a:lnTo>
                    <a:pt x="46" y="15"/>
                  </a:lnTo>
                  <a:lnTo>
                    <a:pt x="53" y="36"/>
                  </a:lnTo>
                  <a:lnTo>
                    <a:pt x="49" y="44"/>
                  </a:lnTo>
                  <a:lnTo>
                    <a:pt x="40" y="46"/>
                  </a:lnTo>
                  <a:lnTo>
                    <a:pt x="23" y="36"/>
                  </a:lnTo>
                  <a:lnTo>
                    <a:pt x="11" y="38"/>
                  </a:lnTo>
                </a:path>
              </a:pathLst>
            </a:custGeom>
            <a:solidFill>
              <a:srgbClr val="fefcc4"/>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3808" name=""/>
            <p:cNvSpPr/>
            <p:nvPr/>
          </p:nvSpPr>
          <p:spPr>
            <a:xfrm>
              <a:off x="5178600" y="3235320"/>
              <a:ext cx="82440" cy="74520"/>
            </a:xfrm>
            <a:custGeom>
              <a:avLst/>
              <a:gdLst/>
              <a:ahLst/>
              <a:rect l="l" t="t" r="r" b="b"/>
              <a:pathLst>
                <a:path w="58" h="47">
                  <a:moveTo>
                    <a:pt x="11" y="38"/>
                  </a:moveTo>
                  <a:lnTo>
                    <a:pt x="11" y="33"/>
                  </a:lnTo>
                  <a:lnTo>
                    <a:pt x="3" y="31"/>
                  </a:lnTo>
                  <a:lnTo>
                    <a:pt x="0" y="12"/>
                  </a:lnTo>
                  <a:lnTo>
                    <a:pt x="9" y="4"/>
                  </a:lnTo>
                  <a:lnTo>
                    <a:pt x="30" y="0"/>
                  </a:lnTo>
                  <a:lnTo>
                    <a:pt x="57" y="4"/>
                  </a:lnTo>
                  <a:lnTo>
                    <a:pt x="55" y="12"/>
                  </a:lnTo>
                  <a:lnTo>
                    <a:pt x="46" y="15"/>
                  </a:lnTo>
                  <a:lnTo>
                    <a:pt x="53" y="36"/>
                  </a:lnTo>
                  <a:lnTo>
                    <a:pt x="49" y="44"/>
                  </a:lnTo>
                  <a:lnTo>
                    <a:pt x="40" y="46"/>
                  </a:lnTo>
                  <a:lnTo>
                    <a:pt x="23" y="36"/>
                  </a:lnTo>
                  <a:lnTo>
                    <a:pt x="11" y="38"/>
                  </a:lnTo>
                </a:path>
              </a:pathLst>
            </a:custGeom>
            <a:noFill/>
            <a:ln cap="rnd" w="12600">
              <a:solidFill>
                <a:srgbClr val="1c1c1c"/>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3809" name=""/>
            <p:cNvSpPr/>
            <p:nvPr/>
          </p:nvSpPr>
          <p:spPr>
            <a:xfrm>
              <a:off x="5108760" y="3390840"/>
              <a:ext cx="60480" cy="39600"/>
            </a:xfrm>
            <a:custGeom>
              <a:avLst/>
              <a:gdLst/>
              <a:ahLst/>
              <a:rect l="l" t="t" r="r" b="b"/>
              <a:pathLst>
                <a:path w="43" h="25">
                  <a:moveTo>
                    <a:pt x="40" y="3"/>
                  </a:moveTo>
                  <a:lnTo>
                    <a:pt x="42" y="21"/>
                  </a:lnTo>
                  <a:lnTo>
                    <a:pt x="19" y="24"/>
                  </a:lnTo>
                  <a:lnTo>
                    <a:pt x="2" y="21"/>
                  </a:lnTo>
                  <a:lnTo>
                    <a:pt x="0" y="21"/>
                  </a:lnTo>
                  <a:lnTo>
                    <a:pt x="15" y="5"/>
                  </a:lnTo>
                  <a:lnTo>
                    <a:pt x="19" y="0"/>
                  </a:lnTo>
                  <a:lnTo>
                    <a:pt x="40" y="3"/>
                  </a:lnTo>
                </a:path>
              </a:pathLst>
            </a:custGeom>
            <a:solidFill>
              <a:srgbClr val="fefcc4"/>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3810" name=""/>
            <p:cNvSpPr/>
            <p:nvPr/>
          </p:nvSpPr>
          <p:spPr>
            <a:xfrm>
              <a:off x="5108760" y="3390840"/>
              <a:ext cx="60480" cy="39600"/>
            </a:xfrm>
            <a:custGeom>
              <a:avLst/>
              <a:gdLst/>
              <a:ahLst/>
              <a:rect l="l" t="t" r="r" b="b"/>
              <a:pathLst>
                <a:path w="43" h="25">
                  <a:moveTo>
                    <a:pt x="40" y="3"/>
                  </a:moveTo>
                  <a:lnTo>
                    <a:pt x="42" y="21"/>
                  </a:lnTo>
                  <a:lnTo>
                    <a:pt x="19" y="24"/>
                  </a:lnTo>
                  <a:lnTo>
                    <a:pt x="2" y="21"/>
                  </a:lnTo>
                  <a:lnTo>
                    <a:pt x="0" y="21"/>
                  </a:lnTo>
                  <a:lnTo>
                    <a:pt x="15" y="5"/>
                  </a:lnTo>
                  <a:lnTo>
                    <a:pt x="19" y="0"/>
                  </a:lnTo>
                  <a:lnTo>
                    <a:pt x="40" y="3"/>
                  </a:lnTo>
                </a:path>
              </a:pathLst>
            </a:custGeom>
            <a:noFill/>
            <a:ln cap="rnd" w="12600">
              <a:solidFill>
                <a:srgbClr val="1c1c1c"/>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3811" name=""/>
            <p:cNvSpPr/>
            <p:nvPr/>
          </p:nvSpPr>
          <p:spPr>
            <a:xfrm>
              <a:off x="5467680" y="3754440"/>
              <a:ext cx="123840" cy="61920"/>
            </a:xfrm>
            <a:custGeom>
              <a:avLst/>
              <a:gdLst/>
              <a:ahLst/>
              <a:rect l="l" t="t" r="r" b="b"/>
              <a:pathLst>
                <a:path w="87" h="39">
                  <a:moveTo>
                    <a:pt x="23" y="32"/>
                  </a:moveTo>
                  <a:lnTo>
                    <a:pt x="24" y="28"/>
                  </a:lnTo>
                  <a:lnTo>
                    <a:pt x="19" y="15"/>
                  </a:lnTo>
                  <a:lnTo>
                    <a:pt x="0" y="0"/>
                  </a:lnTo>
                  <a:lnTo>
                    <a:pt x="40" y="3"/>
                  </a:lnTo>
                  <a:lnTo>
                    <a:pt x="53" y="13"/>
                  </a:lnTo>
                  <a:lnTo>
                    <a:pt x="70" y="11"/>
                  </a:lnTo>
                  <a:lnTo>
                    <a:pt x="84" y="24"/>
                  </a:lnTo>
                  <a:lnTo>
                    <a:pt x="82" y="28"/>
                  </a:lnTo>
                  <a:lnTo>
                    <a:pt x="86" y="38"/>
                  </a:lnTo>
                  <a:lnTo>
                    <a:pt x="70" y="32"/>
                  </a:lnTo>
                  <a:lnTo>
                    <a:pt x="67" y="32"/>
                  </a:lnTo>
                  <a:lnTo>
                    <a:pt x="46" y="38"/>
                  </a:lnTo>
                  <a:lnTo>
                    <a:pt x="44" y="34"/>
                  </a:lnTo>
                  <a:lnTo>
                    <a:pt x="24" y="32"/>
                  </a:lnTo>
                  <a:lnTo>
                    <a:pt x="23" y="32"/>
                  </a:lnTo>
                </a:path>
              </a:pathLst>
            </a:custGeom>
            <a:solidFill>
              <a:srgbClr val="fefcc4"/>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3812" name=""/>
            <p:cNvSpPr/>
            <p:nvPr/>
          </p:nvSpPr>
          <p:spPr>
            <a:xfrm>
              <a:off x="5467680" y="3754440"/>
              <a:ext cx="123840" cy="61920"/>
            </a:xfrm>
            <a:custGeom>
              <a:avLst/>
              <a:gdLst/>
              <a:ahLst/>
              <a:rect l="l" t="t" r="r" b="b"/>
              <a:pathLst>
                <a:path w="87" h="39">
                  <a:moveTo>
                    <a:pt x="23" y="32"/>
                  </a:moveTo>
                  <a:lnTo>
                    <a:pt x="24" y="28"/>
                  </a:lnTo>
                  <a:lnTo>
                    <a:pt x="19" y="15"/>
                  </a:lnTo>
                  <a:lnTo>
                    <a:pt x="0" y="0"/>
                  </a:lnTo>
                  <a:lnTo>
                    <a:pt x="40" y="3"/>
                  </a:lnTo>
                  <a:lnTo>
                    <a:pt x="53" y="13"/>
                  </a:lnTo>
                  <a:lnTo>
                    <a:pt x="70" y="11"/>
                  </a:lnTo>
                  <a:lnTo>
                    <a:pt x="84" y="24"/>
                  </a:lnTo>
                  <a:lnTo>
                    <a:pt x="82" y="28"/>
                  </a:lnTo>
                  <a:lnTo>
                    <a:pt x="86" y="38"/>
                  </a:lnTo>
                  <a:lnTo>
                    <a:pt x="70" y="32"/>
                  </a:lnTo>
                  <a:lnTo>
                    <a:pt x="67" y="32"/>
                  </a:lnTo>
                  <a:lnTo>
                    <a:pt x="46" y="38"/>
                  </a:lnTo>
                  <a:lnTo>
                    <a:pt x="44" y="34"/>
                  </a:lnTo>
                  <a:lnTo>
                    <a:pt x="24" y="32"/>
                  </a:lnTo>
                  <a:lnTo>
                    <a:pt x="23" y="32"/>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3813" name=""/>
            <p:cNvSpPr/>
            <p:nvPr/>
          </p:nvSpPr>
          <p:spPr>
            <a:xfrm>
              <a:off x="5232600" y="3608280"/>
              <a:ext cx="63360" cy="88920"/>
            </a:xfrm>
            <a:custGeom>
              <a:avLst/>
              <a:gdLst/>
              <a:ahLst/>
              <a:rect l="l" t="t" r="r" b="b"/>
              <a:pathLst>
                <a:path w="45" h="56">
                  <a:moveTo>
                    <a:pt x="0" y="8"/>
                  </a:moveTo>
                  <a:lnTo>
                    <a:pt x="8" y="9"/>
                  </a:lnTo>
                  <a:lnTo>
                    <a:pt x="19" y="34"/>
                  </a:lnTo>
                  <a:lnTo>
                    <a:pt x="25" y="55"/>
                  </a:lnTo>
                  <a:lnTo>
                    <a:pt x="34" y="38"/>
                  </a:lnTo>
                  <a:lnTo>
                    <a:pt x="44" y="38"/>
                  </a:lnTo>
                  <a:lnTo>
                    <a:pt x="44" y="30"/>
                  </a:lnTo>
                  <a:lnTo>
                    <a:pt x="34" y="17"/>
                  </a:lnTo>
                  <a:lnTo>
                    <a:pt x="34" y="9"/>
                  </a:lnTo>
                  <a:lnTo>
                    <a:pt x="13" y="0"/>
                  </a:lnTo>
                  <a:lnTo>
                    <a:pt x="0" y="8"/>
                  </a:lnTo>
                </a:path>
              </a:pathLst>
            </a:custGeom>
            <a:solidFill>
              <a:srgbClr val="fefcc4"/>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3814" name=""/>
            <p:cNvSpPr/>
            <p:nvPr/>
          </p:nvSpPr>
          <p:spPr>
            <a:xfrm>
              <a:off x="5232600" y="3608280"/>
              <a:ext cx="63360" cy="88920"/>
            </a:xfrm>
            <a:custGeom>
              <a:avLst/>
              <a:gdLst/>
              <a:ahLst/>
              <a:rect l="l" t="t" r="r" b="b"/>
              <a:pathLst>
                <a:path w="45" h="56">
                  <a:moveTo>
                    <a:pt x="0" y="8"/>
                  </a:moveTo>
                  <a:lnTo>
                    <a:pt x="8" y="9"/>
                  </a:lnTo>
                  <a:lnTo>
                    <a:pt x="19" y="34"/>
                  </a:lnTo>
                  <a:lnTo>
                    <a:pt x="25" y="55"/>
                  </a:lnTo>
                  <a:lnTo>
                    <a:pt x="34" y="38"/>
                  </a:lnTo>
                  <a:lnTo>
                    <a:pt x="44" y="38"/>
                  </a:lnTo>
                  <a:lnTo>
                    <a:pt x="44" y="30"/>
                  </a:lnTo>
                  <a:lnTo>
                    <a:pt x="34" y="17"/>
                  </a:lnTo>
                  <a:lnTo>
                    <a:pt x="34" y="9"/>
                  </a:lnTo>
                  <a:lnTo>
                    <a:pt x="13" y="0"/>
                  </a:lnTo>
                  <a:lnTo>
                    <a:pt x="0" y="8"/>
                  </a:lnTo>
                </a:path>
              </a:pathLst>
            </a:custGeom>
            <a:noFill/>
            <a:ln cap="rnd" w="12600">
              <a:solidFill>
                <a:srgbClr val="1c1c1c"/>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3815" name=""/>
            <p:cNvSpPr/>
            <p:nvPr/>
          </p:nvSpPr>
          <p:spPr>
            <a:xfrm>
              <a:off x="5532480" y="3805200"/>
              <a:ext cx="61920" cy="74520"/>
            </a:xfrm>
            <a:custGeom>
              <a:avLst/>
              <a:gdLst/>
              <a:ahLst/>
              <a:rect l="l" t="t" r="r" b="b"/>
              <a:pathLst>
                <a:path w="43" h="47">
                  <a:moveTo>
                    <a:pt x="42" y="46"/>
                  </a:moveTo>
                  <a:lnTo>
                    <a:pt x="38" y="31"/>
                  </a:lnTo>
                  <a:lnTo>
                    <a:pt x="30" y="25"/>
                  </a:lnTo>
                  <a:lnTo>
                    <a:pt x="32" y="21"/>
                  </a:lnTo>
                  <a:lnTo>
                    <a:pt x="21" y="0"/>
                  </a:lnTo>
                  <a:lnTo>
                    <a:pt x="0" y="6"/>
                  </a:lnTo>
                  <a:lnTo>
                    <a:pt x="7" y="23"/>
                  </a:lnTo>
                  <a:lnTo>
                    <a:pt x="17" y="29"/>
                  </a:lnTo>
                  <a:lnTo>
                    <a:pt x="30" y="32"/>
                  </a:lnTo>
                  <a:lnTo>
                    <a:pt x="34" y="46"/>
                  </a:lnTo>
                  <a:lnTo>
                    <a:pt x="42" y="46"/>
                  </a:lnTo>
                </a:path>
              </a:pathLst>
            </a:custGeom>
            <a:solidFill>
              <a:srgbClr val="fefcc4"/>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3816" name=""/>
            <p:cNvSpPr/>
            <p:nvPr/>
          </p:nvSpPr>
          <p:spPr>
            <a:xfrm>
              <a:off x="5532480" y="3805200"/>
              <a:ext cx="61920" cy="74520"/>
            </a:xfrm>
            <a:custGeom>
              <a:avLst/>
              <a:gdLst/>
              <a:ahLst/>
              <a:rect l="l" t="t" r="r" b="b"/>
              <a:pathLst>
                <a:path w="43" h="47">
                  <a:moveTo>
                    <a:pt x="42" y="46"/>
                  </a:moveTo>
                  <a:lnTo>
                    <a:pt x="38" y="31"/>
                  </a:lnTo>
                  <a:lnTo>
                    <a:pt x="30" y="25"/>
                  </a:lnTo>
                  <a:lnTo>
                    <a:pt x="32" y="21"/>
                  </a:lnTo>
                  <a:lnTo>
                    <a:pt x="21" y="0"/>
                  </a:lnTo>
                  <a:lnTo>
                    <a:pt x="0" y="6"/>
                  </a:lnTo>
                  <a:lnTo>
                    <a:pt x="7" y="23"/>
                  </a:lnTo>
                  <a:lnTo>
                    <a:pt x="17" y="29"/>
                  </a:lnTo>
                  <a:lnTo>
                    <a:pt x="30" y="32"/>
                  </a:lnTo>
                  <a:lnTo>
                    <a:pt x="34" y="46"/>
                  </a:lnTo>
                  <a:lnTo>
                    <a:pt x="42" y="46"/>
                  </a:lnTo>
                </a:path>
              </a:pathLst>
            </a:custGeom>
            <a:noFill/>
            <a:ln cap="rnd" w="12600">
              <a:solidFill>
                <a:srgbClr val="1c1c1c"/>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3817" name=""/>
            <p:cNvSpPr/>
            <p:nvPr/>
          </p:nvSpPr>
          <p:spPr>
            <a:xfrm>
              <a:off x="5556600" y="3851280"/>
              <a:ext cx="26640" cy="28440"/>
            </a:xfrm>
            <a:custGeom>
              <a:avLst/>
              <a:gdLst/>
              <a:ahLst/>
              <a:rect l="l" t="t" r="r" b="b"/>
              <a:pathLst>
                <a:path w="19" h="18">
                  <a:moveTo>
                    <a:pt x="18" y="17"/>
                  </a:moveTo>
                  <a:lnTo>
                    <a:pt x="9" y="15"/>
                  </a:lnTo>
                  <a:lnTo>
                    <a:pt x="0" y="0"/>
                  </a:lnTo>
                  <a:lnTo>
                    <a:pt x="13" y="3"/>
                  </a:lnTo>
                  <a:lnTo>
                    <a:pt x="18" y="17"/>
                  </a:lnTo>
                </a:path>
              </a:pathLst>
            </a:custGeom>
            <a:solidFill>
              <a:srgbClr val="fefcc4"/>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818" name=""/>
            <p:cNvSpPr/>
            <p:nvPr/>
          </p:nvSpPr>
          <p:spPr>
            <a:xfrm>
              <a:off x="5556600" y="3851280"/>
              <a:ext cx="26640" cy="28440"/>
            </a:xfrm>
            <a:custGeom>
              <a:avLst/>
              <a:gdLst/>
              <a:ahLst/>
              <a:rect l="l" t="t" r="r" b="b"/>
              <a:pathLst>
                <a:path w="19" h="18">
                  <a:moveTo>
                    <a:pt x="18" y="17"/>
                  </a:moveTo>
                  <a:lnTo>
                    <a:pt x="9" y="15"/>
                  </a:lnTo>
                  <a:lnTo>
                    <a:pt x="0" y="0"/>
                  </a:lnTo>
                  <a:lnTo>
                    <a:pt x="13" y="3"/>
                  </a:lnTo>
                  <a:lnTo>
                    <a:pt x="18" y="17"/>
                  </a:lnTo>
                </a:path>
              </a:pathLst>
            </a:custGeom>
            <a:noFill/>
            <a:ln cap="rnd" w="12600">
              <a:solidFill>
                <a:srgbClr val="1c1c1c"/>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3819" name=""/>
            <p:cNvSpPr/>
            <p:nvPr/>
          </p:nvSpPr>
          <p:spPr>
            <a:xfrm>
              <a:off x="5562720" y="3792600"/>
              <a:ext cx="93600" cy="96840"/>
            </a:xfrm>
            <a:custGeom>
              <a:avLst/>
              <a:gdLst/>
              <a:ahLst/>
              <a:rect l="l" t="t" r="r" b="b"/>
              <a:pathLst>
                <a:path w="66" h="61">
                  <a:moveTo>
                    <a:pt x="21" y="54"/>
                  </a:moveTo>
                  <a:lnTo>
                    <a:pt x="36" y="40"/>
                  </a:lnTo>
                  <a:lnTo>
                    <a:pt x="40" y="42"/>
                  </a:lnTo>
                  <a:lnTo>
                    <a:pt x="38" y="54"/>
                  </a:lnTo>
                  <a:lnTo>
                    <a:pt x="49" y="60"/>
                  </a:lnTo>
                  <a:lnTo>
                    <a:pt x="47" y="50"/>
                  </a:lnTo>
                  <a:lnTo>
                    <a:pt x="51" y="50"/>
                  </a:lnTo>
                  <a:lnTo>
                    <a:pt x="55" y="37"/>
                  </a:lnTo>
                  <a:lnTo>
                    <a:pt x="65" y="29"/>
                  </a:lnTo>
                  <a:lnTo>
                    <a:pt x="51" y="19"/>
                  </a:lnTo>
                  <a:lnTo>
                    <a:pt x="42" y="4"/>
                  </a:lnTo>
                  <a:lnTo>
                    <a:pt x="34" y="12"/>
                  </a:lnTo>
                  <a:lnTo>
                    <a:pt x="28" y="12"/>
                  </a:lnTo>
                  <a:lnTo>
                    <a:pt x="17" y="0"/>
                  </a:lnTo>
                  <a:lnTo>
                    <a:pt x="15" y="4"/>
                  </a:lnTo>
                  <a:lnTo>
                    <a:pt x="19" y="14"/>
                  </a:lnTo>
                  <a:lnTo>
                    <a:pt x="3" y="8"/>
                  </a:lnTo>
                  <a:lnTo>
                    <a:pt x="0" y="8"/>
                  </a:lnTo>
                  <a:lnTo>
                    <a:pt x="11" y="29"/>
                  </a:lnTo>
                  <a:lnTo>
                    <a:pt x="9" y="33"/>
                  </a:lnTo>
                  <a:lnTo>
                    <a:pt x="17" y="39"/>
                  </a:lnTo>
                  <a:lnTo>
                    <a:pt x="21" y="5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0" name=""/>
            <p:cNvSpPr/>
            <p:nvPr/>
          </p:nvSpPr>
          <p:spPr>
            <a:xfrm>
              <a:off x="5562720" y="3792600"/>
              <a:ext cx="93600" cy="96840"/>
            </a:xfrm>
            <a:custGeom>
              <a:avLst/>
              <a:gdLst/>
              <a:ahLst/>
              <a:rect l="l" t="t" r="r" b="b"/>
              <a:pathLst>
                <a:path w="66" h="61">
                  <a:moveTo>
                    <a:pt x="21" y="54"/>
                  </a:moveTo>
                  <a:lnTo>
                    <a:pt x="36" y="40"/>
                  </a:lnTo>
                  <a:lnTo>
                    <a:pt x="40" y="42"/>
                  </a:lnTo>
                  <a:lnTo>
                    <a:pt x="38" y="54"/>
                  </a:lnTo>
                  <a:lnTo>
                    <a:pt x="49" y="60"/>
                  </a:lnTo>
                  <a:lnTo>
                    <a:pt x="47" y="50"/>
                  </a:lnTo>
                  <a:lnTo>
                    <a:pt x="51" y="50"/>
                  </a:lnTo>
                  <a:lnTo>
                    <a:pt x="55" y="37"/>
                  </a:lnTo>
                  <a:lnTo>
                    <a:pt x="65" y="29"/>
                  </a:lnTo>
                  <a:lnTo>
                    <a:pt x="51" y="19"/>
                  </a:lnTo>
                  <a:lnTo>
                    <a:pt x="42" y="4"/>
                  </a:lnTo>
                  <a:lnTo>
                    <a:pt x="34" y="12"/>
                  </a:lnTo>
                  <a:lnTo>
                    <a:pt x="28" y="12"/>
                  </a:lnTo>
                  <a:lnTo>
                    <a:pt x="17" y="0"/>
                  </a:lnTo>
                  <a:lnTo>
                    <a:pt x="15" y="4"/>
                  </a:lnTo>
                  <a:lnTo>
                    <a:pt x="19" y="14"/>
                  </a:lnTo>
                  <a:lnTo>
                    <a:pt x="3" y="8"/>
                  </a:lnTo>
                  <a:lnTo>
                    <a:pt x="0" y="8"/>
                  </a:lnTo>
                  <a:lnTo>
                    <a:pt x="11" y="29"/>
                  </a:lnTo>
                  <a:lnTo>
                    <a:pt x="9" y="33"/>
                  </a:lnTo>
                  <a:lnTo>
                    <a:pt x="17" y="39"/>
                  </a:lnTo>
                  <a:lnTo>
                    <a:pt x="21" y="5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1" name=""/>
            <p:cNvSpPr/>
            <p:nvPr/>
          </p:nvSpPr>
          <p:spPr>
            <a:xfrm>
              <a:off x="5693040" y="3768840"/>
              <a:ext cx="255600" cy="195120"/>
            </a:xfrm>
            <a:custGeom>
              <a:avLst/>
              <a:gdLst/>
              <a:ahLst/>
              <a:rect l="l" t="t" r="r" b="b"/>
              <a:pathLst>
                <a:path w="181" h="123">
                  <a:moveTo>
                    <a:pt x="180" y="94"/>
                  </a:moveTo>
                  <a:lnTo>
                    <a:pt x="168" y="92"/>
                  </a:lnTo>
                  <a:lnTo>
                    <a:pt x="166" y="96"/>
                  </a:lnTo>
                  <a:lnTo>
                    <a:pt x="159" y="96"/>
                  </a:lnTo>
                  <a:lnTo>
                    <a:pt x="153" y="109"/>
                  </a:lnTo>
                  <a:lnTo>
                    <a:pt x="137" y="117"/>
                  </a:lnTo>
                  <a:lnTo>
                    <a:pt x="134" y="122"/>
                  </a:lnTo>
                  <a:lnTo>
                    <a:pt x="114" y="117"/>
                  </a:lnTo>
                  <a:lnTo>
                    <a:pt x="113" y="117"/>
                  </a:lnTo>
                  <a:lnTo>
                    <a:pt x="113" y="107"/>
                  </a:lnTo>
                  <a:lnTo>
                    <a:pt x="59" y="76"/>
                  </a:lnTo>
                  <a:lnTo>
                    <a:pt x="40" y="80"/>
                  </a:lnTo>
                  <a:lnTo>
                    <a:pt x="21" y="92"/>
                  </a:lnTo>
                  <a:lnTo>
                    <a:pt x="21" y="67"/>
                  </a:lnTo>
                  <a:lnTo>
                    <a:pt x="17" y="65"/>
                  </a:lnTo>
                  <a:lnTo>
                    <a:pt x="15" y="52"/>
                  </a:lnTo>
                  <a:lnTo>
                    <a:pt x="5" y="52"/>
                  </a:lnTo>
                  <a:lnTo>
                    <a:pt x="3" y="46"/>
                  </a:lnTo>
                  <a:lnTo>
                    <a:pt x="7" y="38"/>
                  </a:lnTo>
                  <a:lnTo>
                    <a:pt x="23" y="40"/>
                  </a:lnTo>
                  <a:lnTo>
                    <a:pt x="30" y="34"/>
                  </a:lnTo>
                  <a:lnTo>
                    <a:pt x="17" y="17"/>
                  </a:lnTo>
                  <a:lnTo>
                    <a:pt x="9" y="19"/>
                  </a:lnTo>
                  <a:lnTo>
                    <a:pt x="5" y="31"/>
                  </a:lnTo>
                  <a:lnTo>
                    <a:pt x="0" y="17"/>
                  </a:lnTo>
                  <a:lnTo>
                    <a:pt x="23" y="8"/>
                  </a:lnTo>
                  <a:lnTo>
                    <a:pt x="40" y="27"/>
                  </a:lnTo>
                  <a:lnTo>
                    <a:pt x="46" y="27"/>
                  </a:lnTo>
                  <a:lnTo>
                    <a:pt x="59" y="27"/>
                  </a:lnTo>
                  <a:lnTo>
                    <a:pt x="59" y="15"/>
                  </a:lnTo>
                  <a:lnTo>
                    <a:pt x="72" y="6"/>
                  </a:lnTo>
                  <a:lnTo>
                    <a:pt x="78" y="8"/>
                  </a:lnTo>
                  <a:lnTo>
                    <a:pt x="74" y="4"/>
                  </a:lnTo>
                  <a:lnTo>
                    <a:pt x="80" y="0"/>
                  </a:lnTo>
                  <a:lnTo>
                    <a:pt x="95" y="10"/>
                  </a:lnTo>
                  <a:lnTo>
                    <a:pt x="99" y="25"/>
                  </a:lnTo>
                  <a:lnTo>
                    <a:pt x="122" y="29"/>
                  </a:lnTo>
                  <a:lnTo>
                    <a:pt x="130" y="50"/>
                  </a:lnTo>
                  <a:lnTo>
                    <a:pt x="166" y="75"/>
                  </a:lnTo>
                  <a:lnTo>
                    <a:pt x="180" y="80"/>
                  </a:lnTo>
                  <a:lnTo>
                    <a:pt x="180" y="9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2" name=""/>
            <p:cNvSpPr/>
            <p:nvPr/>
          </p:nvSpPr>
          <p:spPr>
            <a:xfrm>
              <a:off x="5693040" y="3768840"/>
              <a:ext cx="255600" cy="195120"/>
            </a:xfrm>
            <a:custGeom>
              <a:avLst/>
              <a:gdLst/>
              <a:ahLst/>
              <a:rect l="l" t="t" r="r" b="b"/>
              <a:pathLst>
                <a:path w="181" h="123">
                  <a:moveTo>
                    <a:pt x="180" y="94"/>
                  </a:moveTo>
                  <a:lnTo>
                    <a:pt x="168" y="92"/>
                  </a:lnTo>
                  <a:lnTo>
                    <a:pt x="166" y="96"/>
                  </a:lnTo>
                  <a:lnTo>
                    <a:pt x="159" y="96"/>
                  </a:lnTo>
                  <a:lnTo>
                    <a:pt x="153" y="109"/>
                  </a:lnTo>
                  <a:lnTo>
                    <a:pt x="137" y="117"/>
                  </a:lnTo>
                  <a:lnTo>
                    <a:pt x="134" y="122"/>
                  </a:lnTo>
                  <a:lnTo>
                    <a:pt x="114" y="117"/>
                  </a:lnTo>
                  <a:lnTo>
                    <a:pt x="113" y="117"/>
                  </a:lnTo>
                  <a:lnTo>
                    <a:pt x="113" y="107"/>
                  </a:lnTo>
                  <a:lnTo>
                    <a:pt x="59" y="76"/>
                  </a:lnTo>
                  <a:lnTo>
                    <a:pt x="40" y="80"/>
                  </a:lnTo>
                  <a:lnTo>
                    <a:pt x="21" y="92"/>
                  </a:lnTo>
                  <a:lnTo>
                    <a:pt x="21" y="67"/>
                  </a:lnTo>
                  <a:lnTo>
                    <a:pt x="17" y="65"/>
                  </a:lnTo>
                  <a:lnTo>
                    <a:pt x="15" y="52"/>
                  </a:lnTo>
                  <a:lnTo>
                    <a:pt x="5" y="52"/>
                  </a:lnTo>
                  <a:lnTo>
                    <a:pt x="3" y="46"/>
                  </a:lnTo>
                  <a:lnTo>
                    <a:pt x="7" y="38"/>
                  </a:lnTo>
                  <a:lnTo>
                    <a:pt x="23" y="40"/>
                  </a:lnTo>
                  <a:lnTo>
                    <a:pt x="30" y="34"/>
                  </a:lnTo>
                  <a:lnTo>
                    <a:pt x="17" y="17"/>
                  </a:lnTo>
                  <a:lnTo>
                    <a:pt x="9" y="19"/>
                  </a:lnTo>
                  <a:lnTo>
                    <a:pt x="5" y="31"/>
                  </a:lnTo>
                  <a:lnTo>
                    <a:pt x="0" y="17"/>
                  </a:lnTo>
                  <a:lnTo>
                    <a:pt x="23" y="8"/>
                  </a:lnTo>
                  <a:lnTo>
                    <a:pt x="40" y="27"/>
                  </a:lnTo>
                  <a:lnTo>
                    <a:pt x="46" y="27"/>
                  </a:lnTo>
                  <a:lnTo>
                    <a:pt x="59" y="27"/>
                  </a:lnTo>
                  <a:lnTo>
                    <a:pt x="59" y="15"/>
                  </a:lnTo>
                  <a:lnTo>
                    <a:pt x="72" y="6"/>
                  </a:lnTo>
                  <a:lnTo>
                    <a:pt x="78" y="8"/>
                  </a:lnTo>
                  <a:lnTo>
                    <a:pt x="74" y="4"/>
                  </a:lnTo>
                  <a:lnTo>
                    <a:pt x="80" y="0"/>
                  </a:lnTo>
                  <a:lnTo>
                    <a:pt x="95" y="10"/>
                  </a:lnTo>
                  <a:lnTo>
                    <a:pt x="99" y="25"/>
                  </a:lnTo>
                  <a:lnTo>
                    <a:pt x="122" y="29"/>
                  </a:lnTo>
                  <a:lnTo>
                    <a:pt x="130" y="50"/>
                  </a:lnTo>
                  <a:lnTo>
                    <a:pt x="166" y="75"/>
                  </a:lnTo>
                  <a:lnTo>
                    <a:pt x="180" y="80"/>
                  </a:lnTo>
                  <a:lnTo>
                    <a:pt x="180" y="9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3" name=""/>
            <p:cNvSpPr/>
            <p:nvPr/>
          </p:nvSpPr>
          <p:spPr>
            <a:xfrm>
              <a:off x="5758200" y="3692520"/>
              <a:ext cx="306360" cy="231840"/>
            </a:xfrm>
            <a:custGeom>
              <a:avLst/>
              <a:gdLst/>
              <a:ahLst/>
              <a:rect l="l" t="t" r="r" b="b"/>
              <a:pathLst>
                <a:path w="217" h="146">
                  <a:moveTo>
                    <a:pt x="134" y="142"/>
                  </a:moveTo>
                  <a:lnTo>
                    <a:pt x="147" y="145"/>
                  </a:lnTo>
                  <a:lnTo>
                    <a:pt x="157" y="124"/>
                  </a:lnTo>
                  <a:lnTo>
                    <a:pt x="153" y="111"/>
                  </a:lnTo>
                  <a:lnTo>
                    <a:pt x="145" y="105"/>
                  </a:lnTo>
                  <a:lnTo>
                    <a:pt x="145" y="102"/>
                  </a:lnTo>
                  <a:lnTo>
                    <a:pt x="158" y="102"/>
                  </a:lnTo>
                  <a:lnTo>
                    <a:pt x="168" y="92"/>
                  </a:lnTo>
                  <a:lnTo>
                    <a:pt x="168" y="84"/>
                  </a:lnTo>
                  <a:lnTo>
                    <a:pt x="181" y="77"/>
                  </a:lnTo>
                  <a:lnTo>
                    <a:pt x="185" y="82"/>
                  </a:lnTo>
                  <a:lnTo>
                    <a:pt x="181" y="86"/>
                  </a:lnTo>
                  <a:lnTo>
                    <a:pt x="183" y="92"/>
                  </a:lnTo>
                  <a:lnTo>
                    <a:pt x="187" y="92"/>
                  </a:lnTo>
                  <a:lnTo>
                    <a:pt x="201" y="92"/>
                  </a:lnTo>
                  <a:lnTo>
                    <a:pt x="216" y="82"/>
                  </a:lnTo>
                  <a:lnTo>
                    <a:pt x="197" y="71"/>
                  </a:lnTo>
                  <a:lnTo>
                    <a:pt x="193" y="77"/>
                  </a:lnTo>
                  <a:lnTo>
                    <a:pt x="180" y="71"/>
                  </a:lnTo>
                  <a:lnTo>
                    <a:pt x="191" y="60"/>
                  </a:lnTo>
                  <a:lnTo>
                    <a:pt x="187" y="56"/>
                  </a:lnTo>
                  <a:lnTo>
                    <a:pt x="185" y="61"/>
                  </a:lnTo>
                  <a:lnTo>
                    <a:pt x="160" y="79"/>
                  </a:lnTo>
                  <a:lnTo>
                    <a:pt x="151" y="73"/>
                  </a:lnTo>
                  <a:lnTo>
                    <a:pt x="137" y="75"/>
                  </a:lnTo>
                  <a:lnTo>
                    <a:pt x="136" y="65"/>
                  </a:lnTo>
                  <a:lnTo>
                    <a:pt x="128" y="63"/>
                  </a:lnTo>
                  <a:lnTo>
                    <a:pt x="128" y="46"/>
                  </a:lnTo>
                  <a:lnTo>
                    <a:pt x="114" y="33"/>
                  </a:lnTo>
                  <a:lnTo>
                    <a:pt x="76" y="37"/>
                  </a:lnTo>
                  <a:lnTo>
                    <a:pt x="51" y="12"/>
                  </a:lnTo>
                  <a:lnTo>
                    <a:pt x="32" y="0"/>
                  </a:lnTo>
                  <a:lnTo>
                    <a:pt x="0" y="10"/>
                  </a:lnTo>
                  <a:lnTo>
                    <a:pt x="0" y="75"/>
                  </a:lnTo>
                  <a:lnTo>
                    <a:pt x="13" y="75"/>
                  </a:lnTo>
                  <a:lnTo>
                    <a:pt x="13" y="63"/>
                  </a:lnTo>
                  <a:lnTo>
                    <a:pt x="26" y="54"/>
                  </a:lnTo>
                  <a:lnTo>
                    <a:pt x="32" y="56"/>
                  </a:lnTo>
                  <a:lnTo>
                    <a:pt x="28" y="52"/>
                  </a:lnTo>
                  <a:lnTo>
                    <a:pt x="34" y="48"/>
                  </a:lnTo>
                  <a:lnTo>
                    <a:pt x="49" y="58"/>
                  </a:lnTo>
                  <a:lnTo>
                    <a:pt x="53" y="73"/>
                  </a:lnTo>
                  <a:lnTo>
                    <a:pt x="76" y="77"/>
                  </a:lnTo>
                  <a:lnTo>
                    <a:pt x="84" y="98"/>
                  </a:lnTo>
                  <a:lnTo>
                    <a:pt x="120" y="123"/>
                  </a:lnTo>
                  <a:lnTo>
                    <a:pt x="134" y="128"/>
                  </a:lnTo>
                  <a:lnTo>
                    <a:pt x="134" y="14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4" name=""/>
            <p:cNvSpPr/>
            <p:nvPr/>
          </p:nvSpPr>
          <p:spPr>
            <a:xfrm>
              <a:off x="5758200" y="3692520"/>
              <a:ext cx="306360" cy="231840"/>
            </a:xfrm>
            <a:custGeom>
              <a:avLst/>
              <a:gdLst/>
              <a:ahLst/>
              <a:rect l="l" t="t" r="r" b="b"/>
              <a:pathLst>
                <a:path w="217" h="146">
                  <a:moveTo>
                    <a:pt x="134" y="142"/>
                  </a:moveTo>
                  <a:lnTo>
                    <a:pt x="147" y="145"/>
                  </a:lnTo>
                  <a:lnTo>
                    <a:pt x="157" y="124"/>
                  </a:lnTo>
                  <a:lnTo>
                    <a:pt x="153" y="111"/>
                  </a:lnTo>
                  <a:lnTo>
                    <a:pt x="145" y="105"/>
                  </a:lnTo>
                  <a:lnTo>
                    <a:pt x="145" y="102"/>
                  </a:lnTo>
                  <a:lnTo>
                    <a:pt x="158" y="102"/>
                  </a:lnTo>
                  <a:lnTo>
                    <a:pt x="168" y="92"/>
                  </a:lnTo>
                  <a:lnTo>
                    <a:pt x="168" y="84"/>
                  </a:lnTo>
                  <a:lnTo>
                    <a:pt x="181" y="77"/>
                  </a:lnTo>
                  <a:lnTo>
                    <a:pt x="185" y="82"/>
                  </a:lnTo>
                  <a:lnTo>
                    <a:pt x="181" y="86"/>
                  </a:lnTo>
                  <a:lnTo>
                    <a:pt x="183" y="92"/>
                  </a:lnTo>
                  <a:lnTo>
                    <a:pt x="187" y="92"/>
                  </a:lnTo>
                  <a:lnTo>
                    <a:pt x="201" y="92"/>
                  </a:lnTo>
                  <a:lnTo>
                    <a:pt x="216" y="82"/>
                  </a:lnTo>
                  <a:lnTo>
                    <a:pt x="197" y="71"/>
                  </a:lnTo>
                  <a:lnTo>
                    <a:pt x="193" y="77"/>
                  </a:lnTo>
                  <a:lnTo>
                    <a:pt x="180" y="71"/>
                  </a:lnTo>
                  <a:lnTo>
                    <a:pt x="191" y="60"/>
                  </a:lnTo>
                  <a:lnTo>
                    <a:pt x="187" y="56"/>
                  </a:lnTo>
                  <a:lnTo>
                    <a:pt x="185" y="61"/>
                  </a:lnTo>
                  <a:lnTo>
                    <a:pt x="160" y="79"/>
                  </a:lnTo>
                  <a:lnTo>
                    <a:pt x="151" y="73"/>
                  </a:lnTo>
                  <a:lnTo>
                    <a:pt x="137" y="75"/>
                  </a:lnTo>
                  <a:lnTo>
                    <a:pt x="136" y="65"/>
                  </a:lnTo>
                  <a:lnTo>
                    <a:pt x="128" y="63"/>
                  </a:lnTo>
                  <a:lnTo>
                    <a:pt x="128" y="46"/>
                  </a:lnTo>
                  <a:lnTo>
                    <a:pt x="114" y="33"/>
                  </a:lnTo>
                  <a:lnTo>
                    <a:pt x="76" y="37"/>
                  </a:lnTo>
                  <a:lnTo>
                    <a:pt x="51" y="12"/>
                  </a:lnTo>
                  <a:lnTo>
                    <a:pt x="32" y="0"/>
                  </a:lnTo>
                  <a:lnTo>
                    <a:pt x="0" y="10"/>
                  </a:lnTo>
                  <a:lnTo>
                    <a:pt x="0" y="75"/>
                  </a:lnTo>
                  <a:lnTo>
                    <a:pt x="13" y="75"/>
                  </a:lnTo>
                  <a:lnTo>
                    <a:pt x="13" y="63"/>
                  </a:lnTo>
                  <a:lnTo>
                    <a:pt x="26" y="54"/>
                  </a:lnTo>
                  <a:lnTo>
                    <a:pt x="32" y="56"/>
                  </a:lnTo>
                  <a:lnTo>
                    <a:pt x="28" y="52"/>
                  </a:lnTo>
                  <a:lnTo>
                    <a:pt x="34" y="48"/>
                  </a:lnTo>
                  <a:lnTo>
                    <a:pt x="49" y="58"/>
                  </a:lnTo>
                  <a:lnTo>
                    <a:pt x="53" y="73"/>
                  </a:lnTo>
                  <a:lnTo>
                    <a:pt x="76" y="77"/>
                  </a:lnTo>
                  <a:lnTo>
                    <a:pt x="84" y="98"/>
                  </a:lnTo>
                  <a:lnTo>
                    <a:pt x="120" y="123"/>
                  </a:lnTo>
                  <a:lnTo>
                    <a:pt x="134" y="128"/>
                  </a:lnTo>
                  <a:lnTo>
                    <a:pt x="134" y="14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5" name=""/>
            <p:cNvSpPr/>
            <p:nvPr/>
          </p:nvSpPr>
          <p:spPr>
            <a:xfrm>
              <a:off x="5962680" y="3814920"/>
              <a:ext cx="130320" cy="118800"/>
            </a:xfrm>
            <a:custGeom>
              <a:avLst/>
              <a:gdLst/>
              <a:ahLst/>
              <a:rect l="l" t="t" r="r" b="b"/>
              <a:pathLst>
                <a:path w="92" h="75">
                  <a:moveTo>
                    <a:pt x="80" y="26"/>
                  </a:moveTo>
                  <a:lnTo>
                    <a:pt x="78" y="42"/>
                  </a:lnTo>
                  <a:lnTo>
                    <a:pt x="80" y="47"/>
                  </a:lnTo>
                  <a:lnTo>
                    <a:pt x="91" y="47"/>
                  </a:lnTo>
                  <a:lnTo>
                    <a:pt x="91" y="65"/>
                  </a:lnTo>
                  <a:lnTo>
                    <a:pt x="91" y="67"/>
                  </a:lnTo>
                  <a:lnTo>
                    <a:pt x="74" y="63"/>
                  </a:lnTo>
                  <a:lnTo>
                    <a:pt x="51" y="74"/>
                  </a:lnTo>
                  <a:lnTo>
                    <a:pt x="51" y="55"/>
                  </a:lnTo>
                  <a:lnTo>
                    <a:pt x="41" y="47"/>
                  </a:lnTo>
                  <a:lnTo>
                    <a:pt x="32" y="61"/>
                  </a:lnTo>
                  <a:lnTo>
                    <a:pt x="26" y="61"/>
                  </a:lnTo>
                  <a:lnTo>
                    <a:pt x="24" y="65"/>
                  </a:lnTo>
                  <a:lnTo>
                    <a:pt x="9" y="68"/>
                  </a:lnTo>
                  <a:lnTo>
                    <a:pt x="1" y="68"/>
                  </a:lnTo>
                  <a:lnTo>
                    <a:pt x="11" y="47"/>
                  </a:lnTo>
                  <a:lnTo>
                    <a:pt x="7" y="34"/>
                  </a:lnTo>
                  <a:lnTo>
                    <a:pt x="0" y="28"/>
                  </a:lnTo>
                  <a:lnTo>
                    <a:pt x="0" y="25"/>
                  </a:lnTo>
                  <a:lnTo>
                    <a:pt x="12" y="25"/>
                  </a:lnTo>
                  <a:lnTo>
                    <a:pt x="22" y="15"/>
                  </a:lnTo>
                  <a:lnTo>
                    <a:pt x="22" y="7"/>
                  </a:lnTo>
                  <a:lnTo>
                    <a:pt x="35" y="0"/>
                  </a:lnTo>
                  <a:lnTo>
                    <a:pt x="39" y="5"/>
                  </a:lnTo>
                  <a:lnTo>
                    <a:pt x="35" y="9"/>
                  </a:lnTo>
                  <a:lnTo>
                    <a:pt x="37" y="15"/>
                  </a:lnTo>
                  <a:lnTo>
                    <a:pt x="41" y="15"/>
                  </a:lnTo>
                  <a:lnTo>
                    <a:pt x="37" y="19"/>
                  </a:lnTo>
                  <a:lnTo>
                    <a:pt x="22" y="19"/>
                  </a:lnTo>
                  <a:lnTo>
                    <a:pt x="22" y="25"/>
                  </a:lnTo>
                  <a:lnTo>
                    <a:pt x="49" y="25"/>
                  </a:lnTo>
                  <a:lnTo>
                    <a:pt x="58" y="30"/>
                  </a:lnTo>
                  <a:lnTo>
                    <a:pt x="80" y="2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6" name=""/>
            <p:cNvSpPr/>
            <p:nvPr/>
          </p:nvSpPr>
          <p:spPr>
            <a:xfrm>
              <a:off x="5962680" y="3814920"/>
              <a:ext cx="130320" cy="118800"/>
            </a:xfrm>
            <a:custGeom>
              <a:avLst/>
              <a:gdLst/>
              <a:ahLst/>
              <a:rect l="l" t="t" r="r" b="b"/>
              <a:pathLst>
                <a:path w="92" h="75">
                  <a:moveTo>
                    <a:pt x="80" y="26"/>
                  </a:moveTo>
                  <a:lnTo>
                    <a:pt x="78" y="42"/>
                  </a:lnTo>
                  <a:lnTo>
                    <a:pt x="80" y="47"/>
                  </a:lnTo>
                  <a:lnTo>
                    <a:pt x="91" y="47"/>
                  </a:lnTo>
                  <a:lnTo>
                    <a:pt x="91" y="65"/>
                  </a:lnTo>
                  <a:lnTo>
                    <a:pt x="91" y="67"/>
                  </a:lnTo>
                  <a:lnTo>
                    <a:pt x="74" y="63"/>
                  </a:lnTo>
                  <a:lnTo>
                    <a:pt x="51" y="74"/>
                  </a:lnTo>
                  <a:lnTo>
                    <a:pt x="51" y="55"/>
                  </a:lnTo>
                  <a:lnTo>
                    <a:pt x="41" y="47"/>
                  </a:lnTo>
                  <a:lnTo>
                    <a:pt x="32" y="61"/>
                  </a:lnTo>
                  <a:lnTo>
                    <a:pt x="26" y="61"/>
                  </a:lnTo>
                  <a:lnTo>
                    <a:pt x="24" y="65"/>
                  </a:lnTo>
                  <a:lnTo>
                    <a:pt x="9" y="68"/>
                  </a:lnTo>
                  <a:lnTo>
                    <a:pt x="1" y="68"/>
                  </a:lnTo>
                  <a:lnTo>
                    <a:pt x="11" y="47"/>
                  </a:lnTo>
                  <a:lnTo>
                    <a:pt x="7" y="34"/>
                  </a:lnTo>
                  <a:lnTo>
                    <a:pt x="0" y="28"/>
                  </a:lnTo>
                  <a:lnTo>
                    <a:pt x="0" y="25"/>
                  </a:lnTo>
                  <a:lnTo>
                    <a:pt x="12" y="25"/>
                  </a:lnTo>
                  <a:lnTo>
                    <a:pt x="22" y="15"/>
                  </a:lnTo>
                  <a:lnTo>
                    <a:pt x="22" y="7"/>
                  </a:lnTo>
                  <a:lnTo>
                    <a:pt x="35" y="0"/>
                  </a:lnTo>
                  <a:lnTo>
                    <a:pt x="39" y="5"/>
                  </a:lnTo>
                  <a:lnTo>
                    <a:pt x="35" y="9"/>
                  </a:lnTo>
                  <a:lnTo>
                    <a:pt x="37" y="15"/>
                  </a:lnTo>
                  <a:lnTo>
                    <a:pt x="41" y="15"/>
                  </a:lnTo>
                  <a:lnTo>
                    <a:pt x="37" y="19"/>
                  </a:lnTo>
                  <a:lnTo>
                    <a:pt x="22" y="19"/>
                  </a:lnTo>
                  <a:lnTo>
                    <a:pt x="22" y="25"/>
                  </a:lnTo>
                  <a:lnTo>
                    <a:pt x="49" y="25"/>
                  </a:lnTo>
                  <a:lnTo>
                    <a:pt x="58" y="30"/>
                  </a:lnTo>
                  <a:lnTo>
                    <a:pt x="80" y="2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7" name=""/>
            <p:cNvSpPr/>
            <p:nvPr/>
          </p:nvSpPr>
          <p:spPr>
            <a:xfrm>
              <a:off x="5994720" y="3759120"/>
              <a:ext cx="198360" cy="104760"/>
            </a:xfrm>
            <a:custGeom>
              <a:avLst/>
              <a:gdLst/>
              <a:ahLst/>
              <a:rect l="l" t="t" r="r" b="b"/>
              <a:pathLst>
                <a:path w="141" h="66">
                  <a:moveTo>
                    <a:pt x="140" y="16"/>
                  </a:moveTo>
                  <a:lnTo>
                    <a:pt x="134" y="25"/>
                  </a:lnTo>
                  <a:lnTo>
                    <a:pt x="109" y="40"/>
                  </a:lnTo>
                  <a:lnTo>
                    <a:pt x="96" y="42"/>
                  </a:lnTo>
                  <a:lnTo>
                    <a:pt x="92" y="50"/>
                  </a:lnTo>
                  <a:lnTo>
                    <a:pt x="69" y="50"/>
                  </a:lnTo>
                  <a:lnTo>
                    <a:pt x="59" y="58"/>
                  </a:lnTo>
                  <a:lnTo>
                    <a:pt x="58" y="61"/>
                  </a:lnTo>
                  <a:lnTo>
                    <a:pt x="36" y="65"/>
                  </a:lnTo>
                  <a:lnTo>
                    <a:pt x="27" y="60"/>
                  </a:lnTo>
                  <a:lnTo>
                    <a:pt x="0" y="60"/>
                  </a:lnTo>
                  <a:lnTo>
                    <a:pt x="0" y="54"/>
                  </a:lnTo>
                  <a:lnTo>
                    <a:pt x="15" y="54"/>
                  </a:lnTo>
                  <a:lnTo>
                    <a:pt x="19" y="50"/>
                  </a:lnTo>
                  <a:lnTo>
                    <a:pt x="33" y="50"/>
                  </a:lnTo>
                  <a:lnTo>
                    <a:pt x="48" y="40"/>
                  </a:lnTo>
                  <a:lnTo>
                    <a:pt x="29" y="29"/>
                  </a:lnTo>
                  <a:lnTo>
                    <a:pt x="25" y="35"/>
                  </a:lnTo>
                  <a:lnTo>
                    <a:pt x="12" y="29"/>
                  </a:lnTo>
                  <a:lnTo>
                    <a:pt x="23" y="18"/>
                  </a:lnTo>
                  <a:lnTo>
                    <a:pt x="19" y="14"/>
                  </a:lnTo>
                  <a:lnTo>
                    <a:pt x="23" y="8"/>
                  </a:lnTo>
                  <a:lnTo>
                    <a:pt x="50" y="12"/>
                  </a:lnTo>
                  <a:lnTo>
                    <a:pt x="52" y="4"/>
                  </a:lnTo>
                  <a:lnTo>
                    <a:pt x="61" y="0"/>
                  </a:lnTo>
                  <a:lnTo>
                    <a:pt x="75" y="4"/>
                  </a:lnTo>
                  <a:lnTo>
                    <a:pt x="125" y="8"/>
                  </a:lnTo>
                  <a:lnTo>
                    <a:pt x="138" y="16"/>
                  </a:lnTo>
                  <a:lnTo>
                    <a:pt x="140" y="1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8" name=""/>
            <p:cNvSpPr/>
            <p:nvPr/>
          </p:nvSpPr>
          <p:spPr>
            <a:xfrm>
              <a:off x="5994720" y="3759120"/>
              <a:ext cx="198360" cy="104760"/>
            </a:xfrm>
            <a:custGeom>
              <a:avLst/>
              <a:gdLst/>
              <a:ahLst/>
              <a:rect l="l" t="t" r="r" b="b"/>
              <a:pathLst>
                <a:path w="141" h="66">
                  <a:moveTo>
                    <a:pt x="140" y="16"/>
                  </a:moveTo>
                  <a:lnTo>
                    <a:pt x="134" y="25"/>
                  </a:lnTo>
                  <a:lnTo>
                    <a:pt x="109" y="40"/>
                  </a:lnTo>
                  <a:lnTo>
                    <a:pt x="96" y="42"/>
                  </a:lnTo>
                  <a:lnTo>
                    <a:pt x="92" y="50"/>
                  </a:lnTo>
                  <a:lnTo>
                    <a:pt x="69" y="50"/>
                  </a:lnTo>
                  <a:lnTo>
                    <a:pt x="59" y="58"/>
                  </a:lnTo>
                  <a:lnTo>
                    <a:pt x="58" y="61"/>
                  </a:lnTo>
                  <a:lnTo>
                    <a:pt x="36" y="65"/>
                  </a:lnTo>
                  <a:lnTo>
                    <a:pt x="27" y="60"/>
                  </a:lnTo>
                  <a:lnTo>
                    <a:pt x="0" y="60"/>
                  </a:lnTo>
                  <a:lnTo>
                    <a:pt x="0" y="54"/>
                  </a:lnTo>
                  <a:lnTo>
                    <a:pt x="15" y="54"/>
                  </a:lnTo>
                  <a:lnTo>
                    <a:pt x="19" y="50"/>
                  </a:lnTo>
                  <a:lnTo>
                    <a:pt x="33" y="50"/>
                  </a:lnTo>
                  <a:lnTo>
                    <a:pt x="48" y="40"/>
                  </a:lnTo>
                  <a:lnTo>
                    <a:pt x="29" y="29"/>
                  </a:lnTo>
                  <a:lnTo>
                    <a:pt x="25" y="35"/>
                  </a:lnTo>
                  <a:lnTo>
                    <a:pt x="12" y="29"/>
                  </a:lnTo>
                  <a:lnTo>
                    <a:pt x="23" y="18"/>
                  </a:lnTo>
                  <a:lnTo>
                    <a:pt x="19" y="14"/>
                  </a:lnTo>
                  <a:lnTo>
                    <a:pt x="23" y="8"/>
                  </a:lnTo>
                  <a:lnTo>
                    <a:pt x="50" y="12"/>
                  </a:lnTo>
                  <a:lnTo>
                    <a:pt x="52" y="4"/>
                  </a:lnTo>
                  <a:lnTo>
                    <a:pt x="61" y="0"/>
                  </a:lnTo>
                  <a:lnTo>
                    <a:pt x="75" y="4"/>
                  </a:lnTo>
                  <a:lnTo>
                    <a:pt x="125" y="8"/>
                  </a:lnTo>
                  <a:lnTo>
                    <a:pt x="138" y="16"/>
                  </a:lnTo>
                  <a:lnTo>
                    <a:pt x="140" y="1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9" name=""/>
            <p:cNvSpPr/>
            <p:nvPr/>
          </p:nvSpPr>
          <p:spPr>
            <a:xfrm>
              <a:off x="4961160" y="2795760"/>
              <a:ext cx="228600" cy="596880"/>
            </a:xfrm>
            <a:custGeom>
              <a:avLst/>
              <a:gdLst/>
              <a:ahLst/>
              <a:rect l="l" t="t" r="r" b="b"/>
              <a:pathLst>
                <a:path w="162" h="376">
                  <a:moveTo>
                    <a:pt x="0" y="294"/>
                  </a:moveTo>
                  <a:lnTo>
                    <a:pt x="2" y="292"/>
                  </a:lnTo>
                  <a:lnTo>
                    <a:pt x="4" y="275"/>
                  </a:lnTo>
                  <a:lnTo>
                    <a:pt x="14" y="268"/>
                  </a:lnTo>
                  <a:lnTo>
                    <a:pt x="12" y="241"/>
                  </a:lnTo>
                  <a:lnTo>
                    <a:pt x="18" y="235"/>
                  </a:lnTo>
                  <a:lnTo>
                    <a:pt x="10" y="203"/>
                  </a:lnTo>
                  <a:lnTo>
                    <a:pt x="12" y="168"/>
                  </a:lnTo>
                  <a:lnTo>
                    <a:pt x="21" y="161"/>
                  </a:lnTo>
                  <a:lnTo>
                    <a:pt x="35" y="157"/>
                  </a:lnTo>
                  <a:lnTo>
                    <a:pt x="31" y="142"/>
                  </a:lnTo>
                  <a:lnTo>
                    <a:pt x="39" y="124"/>
                  </a:lnTo>
                  <a:lnTo>
                    <a:pt x="44" y="96"/>
                  </a:lnTo>
                  <a:lnTo>
                    <a:pt x="50" y="96"/>
                  </a:lnTo>
                  <a:lnTo>
                    <a:pt x="60" y="73"/>
                  </a:lnTo>
                  <a:lnTo>
                    <a:pt x="65" y="61"/>
                  </a:lnTo>
                  <a:lnTo>
                    <a:pt x="62" y="54"/>
                  </a:lnTo>
                  <a:lnTo>
                    <a:pt x="71" y="39"/>
                  </a:lnTo>
                  <a:lnTo>
                    <a:pt x="75" y="35"/>
                  </a:lnTo>
                  <a:lnTo>
                    <a:pt x="87" y="35"/>
                  </a:lnTo>
                  <a:lnTo>
                    <a:pt x="87" y="21"/>
                  </a:lnTo>
                  <a:lnTo>
                    <a:pt x="90" y="18"/>
                  </a:lnTo>
                  <a:lnTo>
                    <a:pt x="111" y="19"/>
                  </a:lnTo>
                  <a:lnTo>
                    <a:pt x="113" y="0"/>
                  </a:lnTo>
                  <a:lnTo>
                    <a:pt x="117" y="0"/>
                  </a:lnTo>
                  <a:lnTo>
                    <a:pt x="154" y="33"/>
                  </a:lnTo>
                  <a:lnTo>
                    <a:pt x="161" y="102"/>
                  </a:lnTo>
                  <a:lnTo>
                    <a:pt x="161" y="103"/>
                  </a:lnTo>
                  <a:lnTo>
                    <a:pt x="142" y="105"/>
                  </a:lnTo>
                  <a:lnTo>
                    <a:pt x="129" y="121"/>
                  </a:lnTo>
                  <a:lnTo>
                    <a:pt x="131" y="128"/>
                  </a:lnTo>
                  <a:lnTo>
                    <a:pt x="123" y="138"/>
                  </a:lnTo>
                  <a:lnTo>
                    <a:pt x="131" y="145"/>
                  </a:lnTo>
                  <a:lnTo>
                    <a:pt x="119" y="165"/>
                  </a:lnTo>
                  <a:lnTo>
                    <a:pt x="90" y="189"/>
                  </a:lnTo>
                  <a:lnTo>
                    <a:pt x="79" y="208"/>
                  </a:lnTo>
                  <a:lnTo>
                    <a:pt x="77" y="247"/>
                  </a:lnTo>
                  <a:lnTo>
                    <a:pt x="96" y="271"/>
                  </a:lnTo>
                  <a:lnTo>
                    <a:pt x="85" y="285"/>
                  </a:lnTo>
                  <a:lnTo>
                    <a:pt x="90" y="289"/>
                  </a:lnTo>
                  <a:lnTo>
                    <a:pt x="71" y="302"/>
                  </a:lnTo>
                  <a:lnTo>
                    <a:pt x="60" y="357"/>
                  </a:lnTo>
                  <a:lnTo>
                    <a:pt x="44" y="357"/>
                  </a:lnTo>
                  <a:lnTo>
                    <a:pt x="37" y="367"/>
                  </a:lnTo>
                  <a:lnTo>
                    <a:pt x="39" y="375"/>
                  </a:lnTo>
                  <a:lnTo>
                    <a:pt x="23" y="375"/>
                  </a:lnTo>
                  <a:lnTo>
                    <a:pt x="18" y="357"/>
                  </a:lnTo>
                  <a:lnTo>
                    <a:pt x="21" y="350"/>
                  </a:lnTo>
                  <a:lnTo>
                    <a:pt x="14" y="342"/>
                  </a:lnTo>
                  <a:lnTo>
                    <a:pt x="0" y="296"/>
                  </a:lnTo>
                  <a:lnTo>
                    <a:pt x="0" y="29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30" name=""/>
            <p:cNvSpPr/>
            <p:nvPr/>
          </p:nvSpPr>
          <p:spPr>
            <a:xfrm>
              <a:off x="4961160" y="2795760"/>
              <a:ext cx="228600" cy="596880"/>
            </a:xfrm>
            <a:custGeom>
              <a:avLst/>
              <a:gdLst/>
              <a:ahLst/>
              <a:rect l="l" t="t" r="r" b="b"/>
              <a:pathLst>
                <a:path w="162" h="376">
                  <a:moveTo>
                    <a:pt x="0" y="294"/>
                  </a:moveTo>
                  <a:lnTo>
                    <a:pt x="2" y="292"/>
                  </a:lnTo>
                  <a:lnTo>
                    <a:pt x="4" y="275"/>
                  </a:lnTo>
                  <a:lnTo>
                    <a:pt x="14" y="268"/>
                  </a:lnTo>
                  <a:lnTo>
                    <a:pt x="12" y="241"/>
                  </a:lnTo>
                  <a:lnTo>
                    <a:pt x="18" y="235"/>
                  </a:lnTo>
                  <a:lnTo>
                    <a:pt x="10" y="203"/>
                  </a:lnTo>
                  <a:lnTo>
                    <a:pt x="12" y="168"/>
                  </a:lnTo>
                  <a:lnTo>
                    <a:pt x="21" y="161"/>
                  </a:lnTo>
                  <a:lnTo>
                    <a:pt x="35" y="157"/>
                  </a:lnTo>
                  <a:lnTo>
                    <a:pt x="31" y="142"/>
                  </a:lnTo>
                  <a:lnTo>
                    <a:pt x="39" y="124"/>
                  </a:lnTo>
                  <a:lnTo>
                    <a:pt x="44" y="96"/>
                  </a:lnTo>
                  <a:lnTo>
                    <a:pt x="50" y="96"/>
                  </a:lnTo>
                  <a:lnTo>
                    <a:pt x="60" y="73"/>
                  </a:lnTo>
                  <a:lnTo>
                    <a:pt x="65" y="61"/>
                  </a:lnTo>
                  <a:lnTo>
                    <a:pt x="62" y="54"/>
                  </a:lnTo>
                  <a:lnTo>
                    <a:pt x="71" y="39"/>
                  </a:lnTo>
                  <a:lnTo>
                    <a:pt x="75" y="35"/>
                  </a:lnTo>
                  <a:lnTo>
                    <a:pt x="87" y="35"/>
                  </a:lnTo>
                  <a:lnTo>
                    <a:pt x="87" y="21"/>
                  </a:lnTo>
                  <a:lnTo>
                    <a:pt x="90" y="18"/>
                  </a:lnTo>
                  <a:lnTo>
                    <a:pt x="111" y="19"/>
                  </a:lnTo>
                  <a:lnTo>
                    <a:pt x="113" y="0"/>
                  </a:lnTo>
                  <a:lnTo>
                    <a:pt x="117" y="0"/>
                  </a:lnTo>
                  <a:lnTo>
                    <a:pt x="154" y="33"/>
                  </a:lnTo>
                  <a:lnTo>
                    <a:pt x="161" y="102"/>
                  </a:lnTo>
                  <a:lnTo>
                    <a:pt x="161" y="103"/>
                  </a:lnTo>
                  <a:lnTo>
                    <a:pt x="142" y="105"/>
                  </a:lnTo>
                  <a:lnTo>
                    <a:pt x="129" y="121"/>
                  </a:lnTo>
                  <a:lnTo>
                    <a:pt x="131" y="128"/>
                  </a:lnTo>
                  <a:lnTo>
                    <a:pt x="123" y="138"/>
                  </a:lnTo>
                  <a:lnTo>
                    <a:pt x="131" y="145"/>
                  </a:lnTo>
                  <a:lnTo>
                    <a:pt x="119" y="165"/>
                  </a:lnTo>
                  <a:lnTo>
                    <a:pt x="90" y="189"/>
                  </a:lnTo>
                  <a:lnTo>
                    <a:pt x="79" y="208"/>
                  </a:lnTo>
                  <a:lnTo>
                    <a:pt x="77" y="247"/>
                  </a:lnTo>
                  <a:lnTo>
                    <a:pt x="96" y="271"/>
                  </a:lnTo>
                  <a:lnTo>
                    <a:pt x="85" y="285"/>
                  </a:lnTo>
                  <a:lnTo>
                    <a:pt x="90" y="289"/>
                  </a:lnTo>
                  <a:lnTo>
                    <a:pt x="71" y="302"/>
                  </a:lnTo>
                  <a:lnTo>
                    <a:pt x="60" y="357"/>
                  </a:lnTo>
                  <a:lnTo>
                    <a:pt x="44" y="357"/>
                  </a:lnTo>
                  <a:lnTo>
                    <a:pt x="37" y="367"/>
                  </a:lnTo>
                  <a:lnTo>
                    <a:pt x="39" y="375"/>
                  </a:lnTo>
                  <a:lnTo>
                    <a:pt x="23" y="375"/>
                  </a:lnTo>
                  <a:lnTo>
                    <a:pt x="18" y="357"/>
                  </a:lnTo>
                  <a:lnTo>
                    <a:pt x="21" y="350"/>
                  </a:lnTo>
                  <a:lnTo>
                    <a:pt x="14" y="342"/>
                  </a:lnTo>
                  <a:lnTo>
                    <a:pt x="0" y="296"/>
                  </a:lnTo>
                  <a:lnTo>
                    <a:pt x="0" y="29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31" name=""/>
            <p:cNvSpPr/>
            <p:nvPr/>
          </p:nvSpPr>
          <p:spPr>
            <a:xfrm>
              <a:off x="4621320" y="3395520"/>
              <a:ext cx="46080" cy="47880"/>
            </a:xfrm>
            <a:custGeom>
              <a:avLst/>
              <a:gdLst/>
              <a:ahLst/>
              <a:rect l="l" t="t" r="r" b="b"/>
              <a:pathLst>
                <a:path w="32" h="30">
                  <a:moveTo>
                    <a:pt x="21" y="29"/>
                  </a:moveTo>
                  <a:lnTo>
                    <a:pt x="21" y="21"/>
                  </a:lnTo>
                  <a:lnTo>
                    <a:pt x="12" y="19"/>
                  </a:lnTo>
                  <a:lnTo>
                    <a:pt x="8" y="25"/>
                  </a:lnTo>
                  <a:lnTo>
                    <a:pt x="0" y="18"/>
                  </a:lnTo>
                  <a:lnTo>
                    <a:pt x="6" y="0"/>
                  </a:lnTo>
                  <a:lnTo>
                    <a:pt x="25" y="4"/>
                  </a:lnTo>
                  <a:lnTo>
                    <a:pt x="31" y="21"/>
                  </a:lnTo>
                  <a:lnTo>
                    <a:pt x="21" y="29"/>
                  </a:lnTo>
                </a:path>
              </a:pathLst>
            </a:custGeom>
            <a:solidFill>
              <a:srgbClr val="fefcc4"/>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3832" name=""/>
            <p:cNvSpPr/>
            <p:nvPr/>
          </p:nvSpPr>
          <p:spPr>
            <a:xfrm>
              <a:off x="4621320" y="3395520"/>
              <a:ext cx="46080" cy="47880"/>
            </a:xfrm>
            <a:custGeom>
              <a:avLst/>
              <a:gdLst/>
              <a:ahLst/>
              <a:rect l="l" t="t" r="r" b="b"/>
              <a:pathLst>
                <a:path w="32" h="30">
                  <a:moveTo>
                    <a:pt x="21" y="29"/>
                  </a:moveTo>
                  <a:lnTo>
                    <a:pt x="21" y="21"/>
                  </a:lnTo>
                  <a:lnTo>
                    <a:pt x="12" y="19"/>
                  </a:lnTo>
                  <a:lnTo>
                    <a:pt x="8" y="25"/>
                  </a:lnTo>
                  <a:lnTo>
                    <a:pt x="0" y="18"/>
                  </a:lnTo>
                  <a:lnTo>
                    <a:pt x="6" y="0"/>
                  </a:lnTo>
                  <a:lnTo>
                    <a:pt x="25" y="4"/>
                  </a:lnTo>
                  <a:lnTo>
                    <a:pt x="31" y="21"/>
                  </a:lnTo>
                  <a:lnTo>
                    <a:pt x="21" y="29"/>
                  </a:lnTo>
                </a:path>
              </a:pathLst>
            </a:custGeom>
            <a:noFill/>
            <a:ln cap="rnd" w="12600">
              <a:solidFill>
                <a:srgbClr val="1c1c1c"/>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3833" name=""/>
            <p:cNvSpPr/>
            <p:nvPr/>
          </p:nvSpPr>
          <p:spPr>
            <a:xfrm>
              <a:off x="4578480" y="3395520"/>
              <a:ext cx="79560" cy="127080"/>
            </a:xfrm>
            <a:custGeom>
              <a:avLst/>
              <a:gdLst/>
              <a:ahLst/>
              <a:rect l="l" t="t" r="r" b="b"/>
              <a:pathLst>
                <a:path w="57" h="80">
                  <a:moveTo>
                    <a:pt x="37" y="0"/>
                  </a:moveTo>
                  <a:lnTo>
                    <a:pt x="31" y="18"/>
                  </a:lnTo>
                  <a:lnTo>
                    <a:pt x="39" y="25"/>
                  </a:lnTo>
                  <a:lnTo>
                    <a:pt x="43" y="19"/>
                  </a:lnTo>
                  <a:lnTo>
                    <a:pt x="52" y="21"/>
                  </a:lnTo>
                  <a:lnTo>
                    <a:pt x="52" y="29"/>
                  </a:lnTo>
                  <a:lnTo>
                    <a:pt x="56" y="48"/>
                  </a:lnTo>
                  <a:lnTo>
                    <a:pt x="50" y="65"/>
                  </a:lnTo>
                  <a:lnTo>
                    <a:pt x="10" y="79"/>
                  </a:lnTo>
                  <a:lnTo>
                    <a:pt x="0" y="65"/>
                  </a:lnTo>
                  <a:lnTo>
                    <a:pt x="8" y="65"/>
                  </a:lnTo>
                  <a:lnTo>
                    <a:pt x="18" y="46"/>
                  </a:lnTo>
                  <a:lnTo>
                    <a:pt x="12" y="46"/>
                  </a:lnTo>
                  <a:lnTo>
                    <a:pt x="6" y="39"/>
                  </a:lnTo>
                  <a:lnTo>
                    <a:pt x="12" y="33"/>
                  </a:lnTo>
                  <a:lnTo>
                    <a:pt x="6" y="29"/>
                  </a:lnTo>
                  <a:lnTo>
                    <a:pt x="8" y="21"/>
                  </a:lnTo>
                  <a:lnTo>
                    <a:pt x="23" y="21"/>
                  </a:lnTo>
                  <a:lnTo>
                    <a:pt x="29" y="18"/>
                  </a:lnTo>
                  <a:lnTo>
                    <a:pt x="21" y="14"/>
                  </a:lnTo>
                  <a:lnTo>
                    <a:pt x="27" y="4"/>
                  </a:lnTo>
                  <a:lnTo>
                    <a:pt x="37"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34" name=""/>
            <p:cNvSpPr/>
            <p:nvPr/>
          </p:nvSpPr>
          <p:spPr>
            <a:xfrm>
              <a:off x="4578480" y="3395520"/>
              <a:ext cx="79560" cy="127080"/>
            </a:xfrm>
            <a:custGeom>
              <a:avLst/>
              <a:gdLst/>
              <a:ahLst/>
              <a:rect l="l" t="t" r="r" b="b"/>
              <a:pathLst>
                <a:path w="57" h="80">
                  <a:moveTo>
                    <a:pt x="37" y="0"/>
                  </a:moveTo>
                  <a:lnTo>
                    <a:pt x="31" y="18"/>
                  </a:lnTo>
                  <a:lnTo>
                    <a:pt x="39" y="25"/>
                  </a:lnTo>
                  <a:lnTo>
                    <a:pt x="43" y="19"/>
                  </a:lnTo>
                  <a:lnTo>
                    <a:pt x="52" y="21"/>
                  </a:lnTo>
                  <a:lnTo>
                    <a:pt x="52" y="29"/>
                  </a:lnTo>
                  <a:lnTo>
                    <a:pt x="56" y="48"/>
                  </a:lnTo>
                  <a:lnTo>
                    <a:pt x="50" y="65"/>
                  </a:lnTo>
                  <a:lnTo>
                    <a:pt x="10" y="79"/>
                  </a:lnTo>
                  <a:lnTo>
                    <a:pt x="0" y="65"/>
                  </a:lnTo>
                  <a:lnTo>
                    <a:pt x="8" y="65"/>
                  </a:lnTo>
                  <a:lnTo>
                    <a:pt x="18" y="46"/>
                  </a:lnTo>
                  <a:lnTo>
                    <a:pt x="12" y="46"/>
                  </a:lnTo>
                  <a:lnTo>
                    <a:pt x="6" y="39"/>
                  </a:lnTo>
                  <a:lnTo>
                    <a:pt x="12" y="33"/>
                  </a:lnTo>
                  <a:lnTo>
                    <a:pt x="6" y="29"/>
                  </a:lnTo>
                  <a:lnTo>
                    <a:pt x="8" y="21"/>
                  </a:lnTo>
                  <a:lnTo>
                    <a:pt x="23" y="21"/>
                  </a:lnTo>
                  <a:lnTo>
                    <a:pt x="29" y="18"/>
                  </a:lnTo>
                  <a:lnTo>
                    <a:pt x="21" y="14"/>
                  </a:lnTo>
                  <a:lnTo>
                    <a:pt x="27" y="4"/>
                  </a:lnTo>
                  <a:lnTo>
                    <a:pt x="37"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35" name=""/>
            <p:cNvSpPr/>
            <p:nvPr/>
          </p:nvSpPr>
          <p:spPr>
            <a:xfrm>
              <a:off x="4908600" y="3311640"/>
              <a:ext cx="47880" cy="98280"/>
            </a:xfrm>
            <a:custGeom>
              <a:avLst/>
              <a:gdLst/>
              <a:ahLst/>
              <a:rect l="l" t="t" r="r" b="b"/>
              <a:pathLst>
                <a:path w="33" h="62">
                  <a:moveTo>
                    <a:pt x="7" y="61"/>
                  </a:moveTo>
                  <a:lnTo>
                    <a:pt x="16" y="61"/>
                  </a:lnTo>
                  <a:lnTo>
                    <a:pt x="24" y="36"/>
                  </a:lnTo>
                  <a:lnTo>
                    <a:pt x="32" y="32"/>
                  </a:lnTo>
                  <a:lnTo>
                    <a:pt x="32" y="25"/>
                  </a:lnTo>
                  <a:lnTo>
                    <a:pt x="26" y="25"/>
                  </a:lnTo>
                  <a:lnTo>
                    <a:pt x="28" y="0"/>
                  </a:lnTo>
                  <a:lnTo>
                    <a:pt x="5" y="13"/>
                  </a:lnTo>
                  <a:lnTo>
                    <a:pt x="0" y="25"/>
                  </a:lnTo>
                  <a:lnTo>
                    <a:pt x="0" y="46"/>
                  </a:lnTo>
                  <a:lnTo>
                    <a:pt x="5" y="51"/>
                  </a:lnTo>
                  <a:lnTo>
                    <a:pt x="7" y="6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36" name=""/>
            <p:cNvSpPr/>
            <p:nvPr/>
          </p:nvSpPr>
          <p:spPr>
            <a:xfrm>
              <a:off x="4908600" y="3311640"/>
              <a:ext cx="47880" cy="98280"/>
            </a:xfrm>
            <a:custGeom>
              <a:avLst/>
              <a:gdLst/>
              <a:ahLst/>
              <a:rect l="l" t="t" r="r" b="b"/>
              <a:pathLst>
                <a:path w="33" h="62">
                  <a:moveTo>
                    <a:pt x="7" y="61"/>
                  </a:moveTo>
                  <a:lnTo>
                    <a:pt x="16" y="61"/>
                  </a:lnTo>
                  <a:lnTo>
                    <a:pt x="24" y="36"/>
                  </a:lnTo>
                  <a:lnTo>
                    <a:pt x="32" y="32"/>
                  </a:lnTo>
                  <a:lnTo>
                    <a:pt x="32" y="25"/>
                  </a:lnTo>
                  <a:lnTo>
                    <a:pt x="26" y="25"/>
                  </a:lnTo>
                  <a:lnTo>
                    <a:pt x="28" y="0"/>
                  </a:lnTo>
                  <a:lnTo>
                    <a:pt x="5" y="13"/>
                  </a:lnTo>
                  <a:lnTo>
                    <a:pt x="0" y="25"/>
                  </a:lnTo>
                  <a:lnTo>
                    <a:pt x="0" y="46"/>
                  </a:lnTo>
                  <a:lnTo>
                    <a:pt x="5" y="51"/>
                  </a:lnTo>
                  <a:lnTo>
                    <a:pt x="7" y="6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37" name=""/>
            <p:cNvSpPr/>
            <p:nvPr/>
          </p:nvSpPr>
          <p:spPr>
            <a:xfrm>
              <a:off x="4827600" y="3459240"/>
              <a:ext cx="63720" cy="87120"/>
            </a:xfrm>
            <a:custGeom>
              <a:avLst/>
              <a:gdLst/>
              <a:ahLst/>
              <a:rect l="l" t="t" r="r" b="b"/>
              <a:pathLst>
                <a:path w="45" h="55">
                  <a:moveTo>
                    <a:pt x="30" y="54"/>
                  </a:moveTo>
                  <a:lnTo>
                    <a:pt x="30" y="33"/>
                  </a:lnTo>
                  <a:lnTo>
                    <a:pt x="42" y="23"/>
                  </a:lnTo>
                  <a:lnTo>
                    <a:pt x="38" y="18"/>
                  </a:lnTo>
                  <a:lnTo>
                    <a:pt x="44" y="0"/>
                  </a:lnTo>
                  <a:lnTo>
                    <a:pt x="42" y="0"/>
                  </a:lnTo>
                  <a:lnTo>
                    <a:pt x="23" y="4"/>
                  </a:lnTo>
                  <a:lnTo>
                    <a:pt x="28" y="18"/>
                  </a:lnTo>
                  <a:lnTo>
                    <a:pt x="23" y="23"/>
                  </a:lnTo>
                  <a:lnTo>
                    <a:pt x="19" y="20"/>
                  </a:lnTo>
                  <a:lnTo>
                    <a:pt x="19" y="10"/>
                  </a:lnTo>
                  <a:lnTo>
                    <a:pt x="13" y="12"/>
                  </a:lnTo>
                  <a:lnTo>
                    <a:pt x="0" y="42"/>
                  </a:lnTo>
                  <a:lnTo>
                    <a:pt x="19" y="42"/>
                  </a:lnTo>
                  <a:lnTo>
                    <a:pt x="30" y="54"/>
                  </a:lnTo>
                </a:path>
              </a:pathLst>
            </a:custGeom>
            <a:solidFill>
              <a:srgbClr val="fefcc4"/>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3838" name=""/>
            <p:cNvSpPr/>
            <p:nvPr/>
          </p:nvSpPr>
          <p:spPr>
            <a:xfrm>
              <a:off x="4827600" y="3459240"/>
              <a:ext cx="63720" cy="87120"/>
            </a:xfrm>
            <a:custGeom>
              <a:avLst/>
              <a:gdLst/>
              <a:ahLst/>
              <a:rect l="l" t="t" r="r" b="b"/>
              <a:pathLst>
                <a:path w="45" h="55">
                  <a:moveTo>
                    <a:pt x="30" y="54"/>
                  </a:moveTo>
                  <a:lnTo>
                    <a:pt x="30" y="33"/>
                  </a:lnTo>
                  <a:lnTo>
                    <a:pt x="42" y="23"/>
                  </a:lnTo>
                  <a:lnTo>
                    <a:pt x="38" y="18"/>
                  </a:lnTo>
                  <a:lnTo>
                    <a:pt x="44" y="0"/>
                  </a:lnTo>
                  <a:lnTo>
                    <a:pt x="42" y="0"/>
                  </a:lnTo>
                  <a:lnTo>
                    <a:pt x="23" y="4"/>
                  </a:lnTo>
                  <a:lnTo>
                    <a:pt x="28" y="18"/>
                  </a:lnTo>
                  <a:lnTo>
                    <a:pt x="23" y="23"/>
                  </a:lnTo>
                  <a:lnTo>
                    <a:pt x="19" y="20"/>
                  </a:lnTo>
                  <a:lnTo>
                    <a:pt x="19" y="10"/>
                  </a:lnTo>
                  <a:lnTo>
                    <a:pt x="13" y="12"/>
                  </a:lnTo>
                  <a:lnTo>
                    <a:pt x="0" y="42"/>
                  </a:lnTo>
                  <a:lnTo>
                    <a:pt x="19" y="42"/>
                  </a:lnTo>
                  <a:lnTo>
                    <a:pt x="30" y="54"/>
                  </a:lnTo>
                </a:path>
              </a:pathLst>
            </a:custGeom>
            <a:noFill/>
            <a:ln cap="rnd" w="12600">
              <a:solidFill>
                <a:srgbClr val="1c1c1c"/>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3839" name=""/>
            <p:cNvSpPr/>
            <p:nvPr/>
          </p:nvSpPr>
          <p:spPr>
            <a:xfrm>
              <a:off x="4813560" y="3525840"/>
              <a:ext cx="58680" cy="57240"/>
            </a:xfrm>
            <a:custGeom>
              <a:avLst/>
              <a:gdLst/>
              <a:ahLst/>
              <a:rect l="l" t="t" r="r" b="b"/>
              <a:pathLst>
                <a:path w="42" h="36">
                  <a:moveTo>
                    <a:pt x="36" y="35"/>
                  </a:moveTo>
                  <a:lnTo>
                    <a:pt x="27" y="31"/>
                  </a:lnTo>
                  <a:lnTo>
                    <a:pt x="27" y="25"/>
                  </a:lnTo>
                  <a:lnTo>
                    <a:pt x="17" y="27"/>
                  </a:lnTo>
                  <a:lnTo>
                    <a:pt x="15" y="20"/>
                  </a:lnTo>
                  <a:lnTo>
                    <a:pt x="0" y="10"/>
                  </a:lnTo>
                  <a:lnTo>
                    <a:pt x="0" y="4"/>
                  </a:lnTo>
                  <a:lnTo>
                    <a:pt x="10" y="0"/>
                  </a:lnTo>
                  <a:lnTo>
                    <a:pt x="29" y="0"/>
                  </a:lnTo>
                  <a:lnTo>
                    <a:pt x="41" y="12"/>
                  </a:lnTo>
                  <a:lnTo>
                    <a:pt x="41" y="23"/>
                  </a:lnTo>
                  <a:lnTo>
                    <a:pt x="35" y="29"/>
                  </a:lnTo>
                  <a:lnTo>
                    <a:pt x="36" y="35"/>
                  </a:lnTo>
                </a:path>
              </a:pathLst>
            </a:custGeom>
            <a:solidFill>
              <a:srgbClr val="fefcc4"/>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3840" name=""/>
            <p:cNvSpPr/>
            <p:nvPr/>
          </p:nvSpPr>
          <p:spPr>
            <a:xfrm>
              <a:off x="4813560" y="3525840"/>
              <a:ext cx="58680" cy="57240"/>
            </a:xfrm>
            <a:custGeom>
              <a:avLst/>
              <a:gdLst/>
              <a:ahLst/>
              <a:rect l="l" t="t" r="r" b="b"/>
              <a:pathLst>
                <a:path w="42" h="36">
                  <a:moveTo>
                    <a:pt x="36" y="35"/>
                  </a:moveTo>
                  <a:lnTo>
                    <a:pt x="27" y="31"/>
                  </a:lnTo>
                  <a:lnTo>
                    <a:pt x="27" y="25"/>
                  </a:lnTo>
                  <a:lnTo>
                    <a:pt x="17" y="27"/>
                  </a:lnTo>
                  <a:lnTo>
                    <a:pt x="15" y="20"/>
                  </a:lnTo>
                  <a:lnTo>
                    <a:pt x="0" y="10"/>
                  </a:lnTo>
                  <a:lnTo>
                    <a:pt x="0" y="4"/>
                  </a:lnTo>
                  <a:lnTo>
                    <a:pt x="10" y="0"/>
                  </a:lnTo>
                  <a:lnTo>
                    <a:pt x="29" y="0"/>
                  </a:lnTo>
                  <a:lnTo>
                    <a:pt x="41" y="12"/>
                  </a:lnTo>
                  <a:lnTo>
                    <a:pt x="41" y="23"/>
                  </a:lnTo>
                  <a:lnTo>
                    <a:pt x="35" y="29"/>
                  </a:lnTo>
                  <a:lnTo>
                    <a:pt x="36" y="35"/>
                  </a:lnTo>
                </a:path>
              </a:pathLst>
            </a:custGeom>
            <a:noFill/>
            <a:ln cap="rnd" w="12600">
              <a:solidFill>
                <a:srgbClr val="1c1c1c"/>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3841" name=""/>
            <p:cNvSpPr/>
            <p:nvPr/>
          </p:nvSpPr>
          <p:spPr>
            <a:xfrm>
              <a:off x="4862520" y="3562200"/>
              <a:ext cx="27000" cy="27000"/>
            </a:xfrm>
            <a:custGeom>
              <a:avLst/>
              <a:gdLst/>
              <a:ahLst/>
              <a:rect l="l" t="t" r="r" b="b"/>
              <a:pathLst>
                <a:path w="19" h="17">
                  <a:moveTo>
                    <a:pt x="2" y="16"/>
                  </a:moveTo>
                  <a:lnTo>
                    <a:pt x="0" y="8"/>
                  </a:lnTo>
                  <a:lnTo>
                    <a:pt x="12" y="0"/>
                  </a:lnTo>
                  <a:lnTo>
                    <a:pt x="18" y="16"/>
                  </a:lnTo>
                  <a:lnTo>
                    <a:pt x="2"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842" name=""/>
            <p:cNvSpPr/>
            <p:nvPr/>
          </p:nvSpPr>
          <p:spPr>
            <a:xfrm>
              <a:off x="4862520" y="3562200"/>
              <a:ext cx="27000" cy="27000"/>
            </a:xfrm>
            <a:custGeom>
              <a:avLst/>
              <a:gdLst/>
              <a:ahLst/>
              <a:rect l="l" t="t" r="r" b="b"/>
              <a:pathLst>
                <a:path w="19" h="17">
                  <a:moveTo>
                    <a:pt x="2" y="16"/>
                  </a:moveTo>
                  <a:lnTo>
                    <a:pt x="0" y="8"/>
                  </a:lnTo>
                  <a:lnTo>
                    <a:pt x="12" y="0"/>
                  </a:lnTo>
                  <a:lnTo>
                    <a:pt x="18" y="16"/>
                  </a:lnTo>
                  <a:lnTo>
                    <a:pt x="2"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843" name=""/>
            <p:cNvSpPr/>
            <p:nvPr/>
          </p:nvSpPr>
          <p:spPr>
            <a:xfrm>
              <a:off x="5013360" y="3411360"/>
              <a:ext cx="174600" cy="185760"/>
            </a:xfrm>
            <a:custGeom>
              <a:avLst/>
              <a:gdLst/>
              <a:ahLst/>
              <a:rect l="l" t="t" r="r" b="b"/>
              <a:pathLst>
                <a:path w="123" h="117">
                  <a:moveTo>
                    <a:pt x="105" y="116"/>
                  </a:moveTo>
                  <a:lnTo>
                    <a:pt x="115" y="95"/>
                  </a:lnTo>
                  <a:lnTo>
                    <a:pt x="122" y="90"/>
                  </a:lnTo>
                  <a:lnTo>
                    <a:pt x="117" y="65"/>
                  </a:lnTo>
                  <a:lnTo>
                    <a:pt x="115" y="55"/>
                  </a:lnTo>
                  <a:lnTo>
                    <a:pt x="122" y="40"/>
                  </a:lnTo>
                  <a:lnTo>
                    <a:pt x="117" y="15"/>
                  </a:lnTo>
                  <a:lnTo>
                    <a:pt x="109" y="8"/>
                  </a:lnTo>
                  <a:lnTo>
                    <a:pt x="86" y="11"/>
                  </a:lnTo>
                  <a:lnTo>
                    <a:pt x="69" y="8"/>
                  </a:lnTo>
                  <a:lnTo>
                    <a:pt x="67" y="8"/>
                  </a:lnTo>
                  <a:lnTo>
                    <a:pt x="65" y="11"/>
                  </a:lnTo>
                  <a:lnTo>
                    <a:pt x="57" y="11"/>
                  </a:lnTo>
                  <a:lnTo>
                    <a:pt x="53" y="0"/>
                  </a:lnTo>
                  <a:lnTo>
                    <a:pt x="0" y="23"/>
                  </a:lnTo>
                  <a:lnTo>
                    <a:pt x="7" y="82"/>
                  </a:lnTo>
                  <a:lnTo>
                    <a:pt x="11" y="78"/>
                  </a:lnTo>
                  <a:lnTo>
                    <a:pt x="19" y="82"/>
                  </a:lnTo>
                  <a:lnTo>
                    <a:pt x="32" y="95"/>
                  </a:lnTo>
                  <a:lnTo>
                    <a:pt x="34" y="90"/>
                  </a:lnTo>
                  <a:lnTo>
                    <a:pt x="42" y="93"/>
                  </a:lnTo>
                  <a:lnTo>
                    <a:pt x="57" y="107"/>
                  </a:lnTo>
                  <a:lnTo>
                    <a:pt x="65" y="107"/>
                  </a:lnTo>
                  <a:lnTo>
                    <a:pt x="74" y="113"/>
                  </a:lnTo>
                  <a:lnTo>
                    <a:pt x="92" y="109"/>
                  </a:lnTo>
                  <a:lnTo>
                    <a:pt x="105" y="11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44" name=""/>
            <p:cNvSpPr/>
            <p:nvPr/>
          </p:nvSpPr>
          <p:spPr>
            <a:xfrm>
              <a:off x="5013360" y="3411360"/>
              <a:ext cx="174600" cy="185760"/>
            </a:xfrm>
            <a:custGeom>
              <a:avLst/>
              <a:gdLst/>
              <a:ahLst/>
              <a:rect l="l" t="t" r="r" b="b"/>
              <a:pathLst>
                <a:path w="123" h="117">
                  <a:moveTo>
                    <a:pt x="105" y="116"/>
                  </a:moveTo>
                  <a:lnTo>
                    <a:pt x="115" y="95"/>
                  </a:lnTo>
                  <a:lnTo>
                    <a:pt x="122" y="90"/>
                  </a:lnTo>
                  <a:lnTo>
                    <a:pt x="117" y="65"/>
                  </a:lnTo>
                  <a:lnTo>
                    <a:pt x="115" y="55"/>
                  </a:lnTo>
                  <a:lnTo>
                    <a:pt x="122" y="40"/>
                  </a:lnTo>
                  <a:lnTo>
                    <a:pt x="117" y="15"/>
                  </a:lnTo>
                  <a:lnTo>
                    <a:pt x="109" y="8"/>
                  </a:lnTo>
                  <a:lnTo>
                    <a:pt x="86" y="11"/>
                  </a:lnTo>
                  <a:lnTo>
                    <a:pt x="69" y="8"/>
                  </a:lnTo>
                  <a:lnTo>
                    <a:pt x="67" y="8"/>
                  </a:lnTo>
                  <a:lnTo>
                    <a:pt x="65" y="11"/>
                  </a:lnTo>
                  <a:lnTo>
                    <a:pt x="57" y="11"/>
                  </a:lnTo>
                  <a:lnTo>
                    <a:pt x="53" y="0"/>
                  </a:lnTo>
                  <a:lnTo>
                    <a:pt x="0" y="23"/>
                  </a:lnTo>
                  <a:lnTo>
                    <a:pt x="7" y="82"/>
                  </a:lnTo>
                  <a:lnTo>
                    <a:pt x="11" y="78"/>
                  </a:lnTo>
                  <a:lnTo>
                    <a:pt x="19" y="82"/>
                  </a:lnTo>
                  <a:lnTo>
                    <a:pt x="32" y="95"/>
                  </a:lnTo>
                  <a:lnTo>
                    <a:pt x="34" y="90"/>
                  </a:lnTo>
                  <a:lnTo>
                    <a:pt x="42" y="93"/>
                  </a:lnTo>
                  <a:lnTo>
                    <a:pt x="57" y="107"/>
                  </a:lnTo>
                  <a:lnTo>
                    <a:pt x="65" y="107"/>
                  </a:lnTo>
                  <a:lnTo>
                    <a:pt x="74" y="113"/>
                  </a:lnTo>
                  <a:lnTo>
                    <a:pt x="92" y="109"/>
                  </a:lnTo>
                  <a:lnTo>
                    <a:pt x="105" y="11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45" name=""/>
            <p:cNvSpPr/>
            <p:nvPr/>
          </p:nvSpPr>
          <p:spPr>
            <a:xfrm>
              <a:off x="4870800" y="3408480"/>
              <a:ext cx="153720" cy="241200"/>
            </a:xfrm>
            <a:custGeom>
              <a:avLst/>
              <a:gdLst/>
              <a:ahLst/>
              <a:rect l="l" t="t" r="r" b="b"/>
              <a:pathLst>
                <a:path w="109" h="152">
                  <a:moveTo>
                    <a:pt x="59" y="21"/>
                  </a:moveTo>
                  <a:lnTo>
                    <a:pt x="66" y="21"/>
                  </a:lnTo>
                  <a:lnTo>
                    <a:pt x="91" y="6"/>
                  </a:lnTo>
                  <a:lnTo>
                    <a:pt x="95" y="13"/>
                  </a:lnTo>
                  <a:lnTo>
                    <a:pt x="91" y="15"/>
                  </a:lnTo>
                  <a:lnTo>
                    <a:pt x="101" y="25"/>
                  </a:lnTo>
                  <a:lnTo>
                    <a:pt x="108" y="84"/>
                  </a:lnTo>
                  <a:lnTo>
                    <a:pt x="103" y="78"/>
                  </a:lnTo>
                  <a:lnTo>
                    <a:pt x="91" y="90"/>
                  </a:lnTo>
                  <a:lnTo>
                    <a:pt x="74" y="94"/>
                  </a:lnTo>
                  <a:lnTo>
                    <a:pt x="80" y="111"/>
                  </a:lnTo>
                  <a:lnTo>
                    <a:pt x="97" y="124"/>
                  </a:lnTo>
                  <a:lnTo>
                    <a:pt x="84" y="135"/>
                  </a:lnTo>
                  <a:lnTo>
                    <a:pt x="85" y="143"/>
                  </a:lnTo>
                  <a:lnTo>
                    <a:pt x="55" y="147"/>
                  </a:lnTo>
                  <a:lnTo>
                    <a:pt x="53" y="151"/>
                  </a:lnTo>
                  <a:lnTo>
                    <a:pt x="41" y="149"/>
                  </a:lnTo>
                  <a:lnTo>
                    <a:pt x="18" y="147"/>
                  </a:lnTo>
                  <a:lnTo>
                    <a:pt x="18" y="145"/>
                  </a:lnTo>
                  <a:lnTo>
                    <a:pt x="24" y="124"/>
                  </a:lnTo>
                  <a:lnTo>
                    <a:pt x="1" y="109"/>
                  </a:lnTo>
                  <a:lnTo>
                    <a:pt x="0" y="97"/>
                  </a:lnTo>
                  <a:lnTo>
                    <a:pt x="0" y="86"/>
                  </a:lnTo>
                  <a:lnTo>
                    <a:pt x="0" y="65"/>
                  </a:lnTo>
                  <a:lnTo>
                    <a:pt x="11" y="55"/>
                  </a:lnTo>
                  <a:lnTo>
                    <a:pt x="7" y="50"/>
                  </a:lnTo>
                  <a:lnTo>
                    <a:pt x="13" y="32"/>
                  </a:lnTo>
                  <a:lnTo>
                    <a:pt x="11" y="32"/>
                  </a:lnTo>
                  <a:lnTo>
                    <a:pt x="15" y="27"/>
                  </a:lnTo>
                  <a:lnTo>
                    <a:pt x="30" y="31"/>
                  </a:lnTo>
                  <a:lnTo>
                    <a:pt x="36" y="17"/>
                  </a:lnTo>
                  <a:lnTo>
                    <a:pt x="32" y="13"/>
                  </a:lnTo>
                  <a:lnTo>
                    <a:pt x="36" y="10"/>
                  </a:lnTo>
                  <a:lnTo>
                    <a:pt x="34" y="0"/>
                  </a:lnTo>
                  <a:lnTo>
                    <a:pt x="43" y="0"/>
                  </a:lnTo>
                  <a:lnTo>
                    <a:pt x="49" y="4"/>
                  </a:lnTo>
                  <a:lnTo>
                    <a:pt x="49" y="10"/>
                  </a:lnTo>
                  <a:lnTo>
                    <a:pt x="61" y="13"/>
                  </a:lnTo>
                  <a:lnTo>
                    <a:pt x="59" y="2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46" name=""/>
            <p:cNvSpPr/>
            <p:nvPr/>
          </p:nvSpPr>
          <p:spPr>
            <a:xfrm>
              <a:off x="4870800" y="3408480"/>
              <a:ext cx="153720" cy="241200"/>
            </a:xfrm>
            <a:custGeom>
              <a:avLst/>
              <a:gdLst/>
              <a:ahLst/>
              <a:rect l="l" t="t" r="r" b="b"/>
              <a:pathLst>
                <a:path w="109" h="152">
                  <a:moveTo>
                    <a:pt x="59" y="21"/>
                  </a:moveTo>
                  <a:lnTo>
                    <a:pt x="66" y="21"/>
                  </a:lnTo>
                  <a:lnTo>
                    <a:pt x="91" y="6"/>
                  </a:lnTo>
                  <a:lnTo>
                    <a:pt x="95" y="13"/>
                  </a:lnTo>
                  <a:lnTo>
                    <a:pt x="91" y="15"/>
                  </a:lnTo>
                  <a:lnTo>
                    <a:pt x="101" y="25"/>
                  </a:lnTo>
                  <a:lnTo>
                    <a:pt x="108" y="84"/>
                  </a:lnTo>
                  <a:lnTo>
                    <a:pt x="103" y="78"/>
                  </a:lnTo>
                  <a:lnTo>
                    <a:pt x="91" y="90"/>
                  </a:lnTo>
                  <a:lnTo>
                    <a:pt x="74" y="94"/>
                  </a:lnTo>
                  <a:lnTo>
                    <a:pt x="80" y="111"/>
                  </a:lnTo>
                  <a:lnTo>
                    <a:pt x="97" y="124"/>
                  </a:lnTo>
                  <a:lnTo>
                    <a:pt x="84" y="135"/>
                  </a:lnTo>
                  <a:lnTo>
                    <a:pt x="85" y="143"/>
                  </a:lnTo>
                  <a:lnTo>
                    <a:pt x="55" y="147"/>
                  </a:lnTo>
                  <a:lnTo>
                    <a:pt x="53" y="151"/>
                  </a:lnTo>
                  <a:lnTo>
                    <a:pt x="41" y="149"/>
                  </a:lnTo>
                  <a:lnTo>
                    <a:pt x="18" y="147"/>
                  </a:lnTo>
                  <a:lnTo>
                    <a:pt x="18" y="145"/>
                  </a:lnTo>
                  <a:lnTo>
                    <a:pt x="24" y="124"/>
                  </a:lnTo>
                  <a:lnTo>
                    <a:pt x="1" y="109"/>
                  </a:lnTo>
                  <a:lnTo>
                    <a:pt x="0" y="97"/>
                  </a:lnTo>
                  <a:lnTo>
                    <a:pt x="0" y="86"/>
                  </a:lnTo>
                  <a:lnTo>
                    <a:pt x="0" y="65"/>
                  </a:lnTo>
                  <a:lnTo>
                    <a:pt x="11" y="55"/>
                  </a:lnTo>
                  <a:lnTo>
                    <a:pt x="7" y="50"/>
                  </a:lnTo>
                  <a:lnTo>
                    <a:pt x="13" y="32"/>
                  </a:lnTo>
                  <a:lnTo>
                    <a:pt x="11" y="32"/>
                  </a:lnTo>
                  <a:lnTo>
                    <a:pt x="15" y="27"/>
                  </a:lnTo>
                  <a:lnTo>
                    <a:pt x="30" y="31"/>
                  </a:lnTo>
                  <a:lnTo>
                    <a:pt x="36" y="17"/>
                  </a:lnTo>
                  <a:lnTo>
                    <a:pt x="32" y="13"/>
                  </a:lnTo>
                  <a:lnTo>
                    <a:pt x="36" y="10"/>
                  </a:lnTo>
                  <a:lnTo>
                    <a:pt x="34" y="0"/>
                  </a:lnTo>
                  <a:lnTo>
                    <a:pt x="43" y="0"/>
                  </a:lnTo>
                  <a:lnTo>
                    <a:pt x="49" y="4"/>
                  </a:lnTo>
                  <a:lnTo>
                    <a:pt x="49" y="10"/>
                  </a:lnTo>
                  <a:lnTo>
                    <a:pt x="61" y="13"/>
                  </a:lnTo>
                  <a:lnTo>
                    <a:pt x="59" y="2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47" name=""/>
            <p:cNvSpPr/>
            <p:nvPr/>
          </p:nvSpPr>
          <p:spPr>
            <a:xfrm>
              <a:off x="4929480" y="3598920"/>
              <a:ext cx="136440" cy="74520"/>
            </a:xfrm>
            <a:custGeom>
              <a:avLst/>
              <a:gdLst/>
              <a:ahLst/>
              <a:rect l="l" t="t" r="r" b="b"/>
              <a:pathLst>
                <a:path w="97" h="47">
                  <a:moveTo>
                    <a:pt x="0" y="29"/>
                  </a:moveTo>
                  <a:lnTo>
                    <a:pt x="12" y="31"/>
                  </a:lnTo>
                  <a:lnTo>
                    <a:pt x="14" y="27"/>
                  </a:lnTo>
                  <a:lnTo>
                    <a:pt x="44" y="23"/>
                  </a:lnTo>
                  <a:lnTo>
                    <a:pt x="43" y="15"/>
                  </a:lnTo>
                  <a:lnTo>
                    <a:pt x="56" y="4"/>
                  </a:lnTo>
                  <a:lnTo>
                    <a:pt x="67" y="6"/>
                  </a:lnTo>
                  <a:lnTo>
                    <a:pt x="71" y="0"/>
                  </a:lnTo>
                  <a:lnTo>
                    <a:pt x="92" y="4"/>
                  </a:lnTo>
                  <a:lnTo>
                    <a:pt x="96" y="17"/>
                  </a:lnTo>
                  <a:lnTo>
                    <a:pt x="85" y="38"/>
                  </a:lnTo>
                  <a:lnTo>
                    <a:pt x="54" y="46"/>
                  </a:lnTo>
                  <a:lnTo>
                    <a:pt x="35" y="40"/>
                  </a:lnTo>
                  <a:lnTo>
                    <a:pt x="33" y="36"/>
                  </a:lnTo>
                  <a:lnTo>
                    <a:pt x="14" y="40"/>
                  </a:lnTo>
                  <a:lnTo>
                    <a:pt x="4" y="38"/>
                  </a:lnTo>
                  <a:lnTo>
                    <a:pt x="8" y="35"/>
                  </a:lnTo>
                  <a:lnTo>
                    <a:pt x="8" y="33"/>
                  </a:lnTo>
                  <a:lnTo>
                    <a:pt x="2" y="29"/>
                  </a:lnTo>
                  <a:lnTo>
                    <a:pt x="0" y="29"/>
                  </a:lnTo>
                </a:path>
              </a:pathLst>
            </a:custGeom>
            <a:solidFill>
              <a:srgbClr val="fefcc4"/>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3848" name=""/>
            <p:cNvSpPr/>
            <p:nvPr/>
          </p:nvSpPr>
          <p:spPr>
            <a:xfrm>
              <a:off x="4929480" y="3598920"/>
              <a:ext cx="136440" cy="74520"/>
            </a:xfrm>
            <a:custGeom>
              <a:avLst/>
              <a:gdLst/>
              <a:ahLst/>
              <a:rect l="l" t="t" r="r" b="b"/>
              <a:pathLst>
                <a:path w="97" h="47">
                  <a:moveTo>
                    <a:pt x="0" y="29"/>
                  </a:moveTo>
                  <a:lnTo>
                    <a:pt x="12" y="31"/>
                  </a:lnTo>
                  <a:lnTo>
                    <a:pt x="14" y="27"/>
                  </a:lnTo>
                  <a:lnTo>
                    <a:pt x="44" y="23"/>
                  </a:lnTo>
                  <a:lnTo>
                    <a:pt x="43" y="15"/>
                  </a:lnTo>
                  <a:lnTo>
                    <a:pt x="56" y="4"/>
                  </a:lnTo>
                  <a:lnTo>
                    <a:pt x="67" y="6"/>
                  </a:lnTo>
                  <a:lnTo>
                    <a:pt x="71" y="0"/>
                  </a:lnTo>
                  <a:lnTo>
                    <a:pt x="92" y="4"/>
                  </a:lnTo>
                  <a:lnTo>
                    <a:pt x="96" y="17"/>
                  </a:lnTo>
                  <a:lnTo>
                    <a:pt x="85" y="38"/>
                  </a:lnTo>
                  <a:lnTo>
                    <a:pt x="54" y="46"/>
                  </a:lnTo>
                  <a:lnTo>
                    <a:pt x="35" y="40"/>
                  </a:lnTo>
                  <a:lnTo>
                    <a:pt x="33" y="36"/>
                  </a:lnTo>
                  <a:lnTo>
                    <a:pt x="14" y="40"/>
                  </a:lnTo>
                  <a:lnTo>
                    <a:pt x="4" y="38"/>
                  </a:lnTo>
                  <a:lnTo>
                    <a:pt x="8" y="35"/>
                  </a:lnTo>
                  <a:lnTo>
                    <a:pt x="8" y="33"/>
                  </a:lnTo>
                  <a:lnTo>
                    <a:pt x="2" y="29"/>
                  </a:lnTo>
                  <a:lnTo>
                    <a:pt x="0" y="29"/>
                  </a:lnTo>
                </a:path>
              </a:pathLst>
            </a:custGeom>
            <a:noFill/>
            <a:ln cap="rnd" w="12600">
              <a:solidFill>
                <a:srgbClr val="1c1c1c"/>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3849" name=""/>
            <p:cNvSpPr/>
            <p:nvPr/>
          </p:nvSpPr>
          <p:spPr>
            <a:xfrm>
              <a:off x="4929480" y="3645000"/>
              <a:ext cx="27000" cy="27000"/>
            </a:xfrm>
            <a:custGeom>
              <a:avLst/>
              <a:gdLst/>
              <a:ahLst/>
              <a:rect l="l" t="t" r="r" b="b"/>
              <a:pathLst>
                <a:path w="19" h="17">
                  <a:moveTo>
                    <a:pt x="9" y="16"/>
                  </a:moveTo>
                  <a:lnTo>
                    <a:pt x="18" y="10"/>
                  </a:lnTo>
                  <a:lnTo>
                    <a:pt x="18" y="7"/>
                  </a:lnTo>
                  <a:lnTo>
                    <a:pt x="4" y="0"/>
                  </a:lnTo>
                  <a:lnTo>
                    <a:pt x="0" y="0"/>
                  </a:lnTo>
                  <a:lnTo>
                    <a:pt x="9"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850" name=""/>
            <p:cNvSpPr/>
            <p:nvPr/>
          </p:nvSpPr>
          <p:spPr>
            <a:xfrm>
              <a:off x="4929480" y="3645000"/>
              <a:ext cx="27000" cy="27000"/>
            </a:xfrm>
            <a:custGeom>
              <a:avLst/>
              <a:gdLst/>
              <a:ahLst/>
              <a:rect l="l" t="t" r="r" b="b"/>
              <a:pathLst>
                <a:path w="19" h="17">
                  <a:moveTo>
                    <a:pt x="9" y="16"/>
                  </a:moveTo>
                  <a:lnTo>
                    <a:pt x="18" y="10"/>
                  </a:lnTo>
                  <a:lnTo>
                    <a:pt x="18" y="7"/>
                  </a:lnTo>
                  <a:lnTo>
                    <a:pt x="4" y="0"/>
                  </a:lnTo>
                  <a:lnTo>
                    <a:pt x="0" y="0"/>
                  </a:lnTo>
                  <a:lnTo>
                    <a:pt x="9"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851" name=""/>
            <p:cNvSpPr/>
            <p:nvPr/>
          </p:nvSpPr>
          <p:spPr>
            <a:xfrm>
              <a:off x="4870800" y="3641760"/>
              <a:ext cx="79200" cy="49320"/>
            </a:xfrm>
            <a:custGeom>
              <a:avLst/>
              <a:gdLst/>
              <a:ahLst/>
              <a:rect l="l" t="t" r="r" b="b"/>
              <a:pathLst>
                <a:path w="56" h="31">
                  <a:moveTo>
                    <a:pt x="11" y="30"/>
                  </a:moveTo>
                  <a:lnTo>
                    <a:pt x="30" y="23"/>
                  </a:lnTo>
                  <a:lnTo>
                    <a:pt x="36" y="29"/>
                  </a:lnTo>
                  <a:lnTo>
                    <a:pt x="41" y="21"/>
                  </a:lnTo>
                  <a:lnTo>
                    <a:pt x="51" y="23"/>
                  </a:lnTo>
                  <a:lnTo>
                    <a:pt x="55" y="13"/>
                  </a:lnTo>
                  <a:lnTo>
                    <a:pt x="45" y="11"/>
                  </a:lnTo>
                  <a:lnTo>
                    <a:pt x="41" y="2"/>
                  </a:lnTo>
                  <a:lnTo>
                    <a:pt x="18" y="0"/>
                  </a:lnTo>
                  <a:lnTo>
                    <a:pt x="11" y="0"/>
                  </a:lnTo>
                  <a:lnTo>
                    <a:pt x="0" y="19"/>
                  </a:lnTo>
                  <a:lnTo>
                    <a:pt x="1" y="25"/>
                  </a:lnTo>
                  <a:lnTo>
                    <a:pt x="7" y="21"/>
                  </a:lnTo>
                  <a:lnTo>
                    <a:pt x="11" y="30"/>
                  </a:lnTo>
                </a:path>
              </a:pathLst>
            </a:custGeom>
            <a:solidFill>
              <a:srgbClr val="fefcc4"/>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3852" name=""/>
            <p:cNvSpPr/>
            <p:nvPr/>
          </p:nvSpPr>
          <p:spPr>
            <a:xfrm>
              <a:off x="4870800" y="3641760"/>
              <a:ext cx="79200" cy="49320"/>
            </a:xfrm>
            <a:custGeom>
              <a:avLst/>
              <a:gdLst/>
              <a:ahLst/>
              <a:rect l="l" t="t" r="r" b="b"/>
              <a:pathLst>
                <a:path w="56" h="31">
                  <a:moveTo>
                    <a:pt x="11" y="30"/>
                  </a:moveTo>
                  <a:lnTo>
                    <a:pt x="30" y="23"/>
                  </a:lnTo>
                  <a:lnTo>
                    <a:pt x="36" y="29"/>
                  </a:lnTo>
                  <a:lnTo>
                    <a:pt x="41" y="21"/>
                  </a:lnTo>
                  <a:lnTo>
                    <a:pt x="51" y="23"/>
                  </a:lnTo>
                  <a:lnTo>
                    <a:pt x="55" y="13"/>
                  </a:lnTo>
                  <a:lnTo>
                    <a:pt x="45" y="11"/>
                  </a:lnTo>
                  <a:lnTo>
                    <a:pt x="41" y="2"/>
                  </a:lnTo>
                  <a:lnTo>
                    <a:pt x="18" y="0"/>
                  </a:lnTo>
                  <a:lnTo>
                    <a:pt x="11" y="0"/>
                  </a:lnTo>
                  <a:lnTo>
                    <a:pt x="0" y="19"/>
                  </a:lnTo>
                  <a:lnTo>
                    <a:pt x="1" y="25"/>
                  </a:lnTo>
                  <a:lnTo>
                    <a:pt x="7" y="21"/>
                  </a:lnTo>
                  <a:lnTo>
                    <a:pt x="11" y="30"/>
                  </a:lnTo>
                </a:path>
              </a:pathLst>
            </a:custGeom>
            <a:noFill/>
            <a:ln cap="rnd" w="12600">
              <a:solidFill>
                <a:srgbClr val="1c1c1c"/>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3853" name=""/>
            <p:cNvSpPr/>
            <p:nvPr/>
          </p:nvSpPr>
          <p:spPr>
            <a:xfrm>
              <a:off x="4678560" y="3532320"/>
              <a:ext cx="228600" cy="257040"/>
            </a:xfrm>
            <a:custGeom>
              <a:avLst/>
              <a:gdLst/>
              <a:ahLst/>
              <a:rect l="l" t="t" r="r" b="b"/>
              <a:pathLst>
                <a:path w="162" h="162">
                  <a:moveTo>
                    <a:pt x="96" y="0"/>
                  </a:moveTo>
                  <a:lnTo>
                    <a:pt x="83" y="6"/>
                  </a:lnTo>
                  <a:lnTo>
                    <a:pt x="79" y="21"/>
                  </a:lnTo>
                  <a:lnTo>
                    <a:pt x="62" y="29"/>
                  </a:lnTo>
                  <a:lnTo>
                    <a:pt x="60" y="37"/>
                  </a:lnTo>
                  <a:lnTo>
                    <a:pt x="46" y="37"/>
                  </a:lnTo>
                  <a:lnTo>
                    <a:pt x="42" y="29"/>
                  </a:lnTo>
                  <a:lnTo>
                    <a:pt x="37" y="29"/>
                  </a:lnTo>
                  <a:lnTo>
                    <a:pt x="42" y="50"/>
                  </a:lnTo>
                  <a:lnTo>
                    <a:pt x="25" y="52"/>
                  </a:lnTo>
                  <a:lnTo>
                    <a:pt x="23" y="46"/>
                  </a:lnTo>
                  <a:lnTo>
                    <a:pt x="0" y="52"/>
                  </a:lnTo>
                  <a:lnTo>
                    <a:pt x="2" y="61"/>
                  </a:lnTo>
                  <a:lnTo>
                    <a:pt x="29" y="71"/>
                  </a:lnTo>
                  <a:lnTo>
                    <a:pt x="44" y="92"/>
                  </a:lnTo>
                  <a:lnTo>
                    <a:pt x="48" y="101"/>
                  </a:lnTo>
                  <a:lnTo>
                    <a:pt x="42" y="140"/>
                  </a:lnTo>
                  <a:lnTo>
                    <a:pt x="37" y="141"/>
                  </a:lnTo>
                  <a:lnTo>
                    <a:pt x="56" y="155"/>
                  </a:lnTo>
                  <a:lnTo>
                    <a:pt x="100" y="161"/>
                  </a:lnTo>
                  <a:lnTo>
                    <a:pt x="98" y="149"/>
                  </a:lnTo>
                  <a:lnTo>
                    <a:pt x="111" y="141"/>
                  </a:lnTo>
                  <a:lnTo>
                    <a:pt x="134" y="149"/>
                  </a:lnTo>
                  <a:lnTo>
                    <a:pt x="140" y="149"/>
                  </a:lnTo>
                  <a:lnTo>
                    <a:pt x="155" y="136"/>
                  </a:lnTo>
                  <a:lnTo>
                    <a:pt x="146" y="117"/>
                  </a:lnTo>
                  <a:lnTo>
                    <a:pt x="148" y="99"/>
                  </a:lnTo>
                  <a:lnTo>
                    <a:pt x="144" y="90"/>
                  </a:lnTo>
                  <a:lnTo>
                    <a:pt x="138" y="94"/>
                  </a:lnTo>
                  <a:lnTo>
                    <a:pt x="136" y="88"/>
                  </a:lnTo>
                  <a:lnTo>
                    <a:pt x="148" y="69"/>
                  </a:lnTo>
                  <a:lnTo>
                    <a:pt x="155" y="69"/>
                  </a:lnTo>
                  <a:lnTo>
                    <a:pt x="155" y="67"/>
                  </a:lnTo>
                  <a:lnTo>
                    <a:pt x="161" y="46"/>
                  </a:lnTo>
                  <a:lnTo>
                    <a:pt x="138" y="31"/>
                  </a:lnTo>
                  <a:lnTo>
                    <a:pt x="132" y="31"/>
                  </a:lnTo>
                  <a:lnTo>
                    <a:pt x="123" y="27"/>
                  </a:lnTo>
                  <a:lnTo>
                    <a:pt x="123" y="21"/>
                  </a:lnTo>
                  <a:lnTo>
                    <a:pt x="113" y="23"/>
                  </a:lnTo>
                  <a:lnTo>
                    <a:pt x="111" y="16"/>
                  </a:lnTo>
                  <a:lnTo>
                    <a:pt x="96" y="6"/>
                  </a:lnTo>
                  <a:lnTo>
                    <a:pt x="96"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54" name=""/>
            <p:cNvSpPr/>
            <p:nvPr/>
          </p:nvSpPr>
          <p:spPr>
            <a:xfrm>
              <a:off x="4678560" y="3532320"/>
              <a:ext cx="228600" cy="257040"/>
            </a:xfrm>
            <a:custGeom>
              <a:avLst/>
              <a:gdLst/>
              <a:ahLst/>
              <a:rect l="l" t="t" r="r" b="b"/>
              <a:pathLst>
                <a:path w="162" h="162">
                  <a:moveTo>
                    <a:pt x="96" y="0"/>
                  </a:moveTo>
                  <a:lnTo>
                    <a:pt x="83" y="6"/>
                  </a:lnTo>
                  <a:lnTo>
                    <a:pt x="79" y="21"/>
                  </a:lnTo>
                  <a:lnTo>
                    <a:pt x="62" y="29"/>
                  </a:lnTo>
                  <a:lnTo>
                    <a:pt x="60" y="37"/>
                  </a:lnTo>
                  <a:lnTo>
                    <a:pt x="46" y="37"/>
                  </a:lnTo>
                  <a:lnTo>
                    <a:pt x="42" y="29"/>
                  </a:lnTo>
                  <a:lnTo>
                    <a:pt x="37" y="29"/>
                  </a:lnTo>
                  <a:lnTo>
                    <a:pt x="42" y="50"/>
                  </a:lnTo>
                  <a:lnTo>
                    <a:pt x="25" y="52"/>
                  </a:lnTo>
                  <a:lnTo>
                    <a:pt x="23" y="46"/>
                  </a:lnTo>
                  <a:lnTo>
                    <a:pt x="0" y="52"/>
                  </a:lnTo>
                  <a:lnTo>
                    <a:pt x="2" y="61"/>
                  </a:lnTo>
                  <a:lnTo>
                    <a:pt x="29" y="71"/>
                  </a:lnTo>
                  <a:lnTo>
                    <a:pt x="44" y="92"/>
                  </a:lnTo>
                  <a:lnTo>
                    <a:pt x="48" y="101"/>
                  </a:lnTo>
                  <a:lnTo>
                    <a:pt x="42" y="140"/>
                  </a:lnTo>
                  <a:lnTo>
                    <a:pt x="37" y="141"/>
                  </a:lnTo>
                  <a:lnTo>
                    <a:pt x="56" y="155"/>
                  </a:lnTo>
                  <a:lnTo>
                    <a:pt x="100" y="161"/>
                  </a:lnTo>
                  <a:lnTo>
                    <a:pt x="98" y="149"/>
                  </a:lnTo>
                  <a:lnTo>
                    <a:pt x="111" y="141"/>
                  </a:lnTo>
                  <a:lnTo>
                    <a:pt x="134" y="149"/>
                  </a:lnTo>
                  <a:lnTo>
                    <a:pt x="140" y="149"/>
                  </a:lnTo>
                  <a:lnTo>
                    <a:pt x="155" y="136"/>
                  </a:lnTo>
                  <a:lnTo>
                    <a:pt x="146" y="117"/>
                  </a:lnTo>
                  <a:lnTo>
                    <a:pt x="148" y="99"/>
                  </a:lnTo>
                  <a:lnTo>
                    <a:pt x="144" y="90"/>
                  </a:lnTo>
                  <a:lnTo>
                    <a:pt x="138" y="94"/>
                  </a:lnTo>
                  <a:lnTo>
                    <a:pt x="136" y="88"/>
                  </a:lnTo>
                  <a:lnTo>
                    <a:pt x="148" y="69"/>
                  </a:lnTo>
                  <a:lnTo>
                    <a:pt x="155" y="69"/>
                  </a:lnTo>
                  <a:lnTo>
                    <a:pt x="155" y="67"/>
                  </a:lnTo>
                  <a:lnTo>
                    <a:pt x="161" y="46"/>
                  </a:lnTo>
                  <a:lnTo>
                    <a:pt x="138" y="31"/>
                  </a:lnTo>
                  <a:lnTo>
                    <a:pt x="132" y="31"/>
                  </a:lnTo>
                  <a:lnTo>
                    <a:pt x="123" y="27"/>
                  </a:lnTo>
                  <a:lnTo>
                    <a:pt x="123" y="21"/>
                  </a:lnTo>
                  <a:lnTo>
                    <a:pt x="113" y="23"/>
                  </a:lnTo>
                  <a:lnTo>
                    <a:pt x="111" y="16"/>
                  </a:lnTo>
                  <a:lnTo>
                    <a:pt x="96" y="6"/>
                  </a:lnTo>
                  <a:lnTo>
                    <a:pt x="96"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55" name=""/>
            <p:cNvSpPr/>
            <p:nvPr/>
          </p:nvSpPr>
          <p:spPr>
            <a:xfrm>
              <a:off x="4600800" y="3751200"/>
              <a:ext cx="220680" cy="198360"/>
            </a:xfrm>
            <a:custGeom>
              <a:avLst/>
              <a:gdLst/>
              <a:ahLst/>
              <a:rect l="l" t="t" r="r" b="b"/>
              <a:pathLst>
                <a:path w="157" h="125">
                  <a:moveTo>
                    <a:pt x="9" y="30"/>
                  </a:moveTo>
                  <a:lnTo>
                    <a:pt x="36" y="30"/>
                  </a:lnTo>
                  <a:lnTo>
                    <a:pt x="40" y="38"/>
                  </a:lnTo>
                  <a:lnTo>
                    <a:pt x="32" y="47"/>
                  </a:lnTo>
                  <a:lnTo>
                    <a:pt x="32" y="61"/>
                  </a:lnTo>
                  <a:lnTo>
                    <a:pt x="25" y="68"/>
                  </a:lnTo>
                  <a:lnTo>
                    <a:pt x="28" y="91"/>
                  </a:lnTo>
                  <a:lnTo>
                    <a:pt x="25" y="107"/>
                  </a:lnTo>
                  <a:lnTo>
                    <a:pt x="46" y="124"/>
                  </a:lnTo>
                  <a:lnTo>
                    <a:pt x="57" y="116"/>
                  </a:lnTo>
                  <a:lnTo>
                    <a:pt x="88" y="114"/>
                  </a:lnTo>
                  <a:lnTo>
                    <a:pt x="118" y="84"/>
                  </a:lnTo>
                  <a:lnTo>
                    <a:pt x="111" y="70"/>
                  </a:lnTo>
                  <a:lnTo>
                    <a:pt x="128" y="45"/>
                  </a:lnTo>
                  <a:lnTo>
                    <a:pt x="156" y="30"/>
                  </a:lnTo>
                  <a:lnTo>
                    <a:pt x="156" y="23"/>
                  </a:lnTo>
                  <a:lnTo>
                    <a:pt x="111" y="17"/>
                  </a:lnTo>
                  <a:lnTo>
                    <a:pt x="92" y="3"/>
                  </a:lnTo>
                  <a:lnTo>
                    <a:pt x="88" y="5"/>
                  </a:lnTo>
                  <a:lnTo>
                    <a:pt x="71" y="3"/>
                  </a:lnTo>
                  <a:lnTo>
                    <a:pt x="59" y="5"/>
                  </a:lnTo>
                  <a:lnTo>
                    <a:pt x="15" y="0"/>
                  </a:lnTo>
                  <a:lnTo>
                    <a:pt x="11" y="5"/>
                  </a:lnTo>
                  <a:lnTo>
                    <a:pt x="4" y="7"/>
                  </a:lnTo>
                  <a:lnTo>
                    <a:pt x="0" y="11"/>
                  </a:lnTo>
                  <a:lnTo>
                    <a:pt x="9" y="3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56" name=""/>
            <p:cNvSpPr/>
            <p:nvPr/>
          </p:nvSpPr>
          <p:spPr>
            <a:xfrm>
              <a:off x="4600800" y="3751200"/>
              <a:ext cx="220680" cy="198360"/>
            </a:xfrm>
            <a:custGeom>
              <a:avLst/>
              <a:gdLst/>
              <a:ahLst/>
              <a:rect l="l" t="t" r="r" b="b"/>
              <a:pathLst>
                <a:path w="157" h="125">
                  <a:moveTo>
                    <a:pt x="9" y="30"/>
                  </a:moveTo>
                  <a:lnTo>
                    <a:pt x="36" y="30"/>
                  </a:lnTo>
                  <a:lnTo>
                    <a:pt x="40" y="38"/>
                  </a:lnTo>
                  <a:lnTo>
                    <a:pt x="32" y="47"/>
                  </a:lnTo>
                  <a:lnTo>
                    <a:pt x="32" y="61"/>
                  </a:lnTo>
                  <a:lnTo>
                    <a:pt x="25" y="68"/>
                  </a:lnTo>
                  <a:lnTo>
                    <a:pt x="28" y="91"/>
                  </a:lnTo>
                  <a:lnTo>
                    <a:pt x="25" y="107"/>
                  </a:lnTo>
                  <a:lnTo>
                    <a:pt x="46" y="124"/>
                  </a:lnTo>
                  <a:lnTo>
                    <a:pt x="57" y="116"/>
                  </a:lnTo>
                  <a:lnTo>
                    <a:pt x="88" y="114"/>
                  </a:lnTo>
                  <a:lnTo>
                    <a:pt x="118" y="84"/>
                  </a:lnTo>
                  <a:lnTo>
                    <a:pt x="111" y="70"/>
                  </a:lnTo>
                  <a:lnTo>
                    <a:pt x="128" y="45"/>
                  </a:lnTo>
                  <a:lnTo>
                    <a:pt x="156" y="30"/>
                  </a:lnTo>
                  <a:lnTo>
                    <a:pt x="156" y="23"/>
                  </a:lnTo>
                  <a:lnTo>
                    <a:pt x="111" y="17"/>
                  </a:lnTo>
                  <a:lnTo>
                    <a:pt x="92" y="3"/>
                  </a:lnTo>
                  <a:lnTo>
                    <a:pt x="88" y="5"/>
                  </a:lnTo>
                  <a:lnTo>
                    <a:pt x="71" y="3"/>
                  </a:lnTo>
                  <a:lnTo>
                    <a:pt x="59" y="5"/>
                  </a:lnTo>
                  <a:lnTo>
                    <a:pt x="15" y="0"/>
                  </a:lnTo>
                  <a:lnTo>
                    <a:pt x="11" y="5"/>
                  </a:lnTo>
                  <a:lnTo>
                    <a:pt x="4" y="7"/>
                  </a:lnTo>
                  <a:lnTo>
                    <a:pt x="0" y="11"/>
                  </a:lnTo>
                  <a:lnTo>
                    <a:pt x="9" y="3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57" name=""/>
            <p:cNvSpPr/>
            <p:nvPr/>
          </p:nvSpPr>
          <p:spPr>
            <a:xfrm>
              <a:off x="4597560" y="3798720"/>
              <a:ext cx="60480" cy="125640"/>
            </a:xfrm>
            <a:custGeom>
              <a:avLst/>
              <a:gdLst/>
              <a:ahLst/>
              <a:rect l="l" t="t" r="r" b="b"/>
              <a:pathLst>
                <a:path w="43" h="79">
                  <a:moveTo>
                    <a:pt x="27" y="77"/>
                  </a:moveTo>
                  <a:lnTo>
                    <a:pt x="30" y="61"/>
                  </a:lnTo>
                  <a:lnTo>
                    <a:pt x="27" y="38"/>
                  </a:lnTo>
                  <a:lnTo>
                    <a:pt x="34" y="31"/>
                  </a:lnTo>
                  <a:lnTo>
                    <a:pt x="34" y="17"/>
                  </a:lnTo>
                  <a:lnTo>
                    <a:pt x="42" y="8"/>
                  </a:lnTo>
                  <a:lnTo>
                    <a:pt x="38" y="0"/>
                  </a:lnTo>
                  <a:lnTo>
                    <a:pt x="11" y="0"/>
                  </a:lnTo>
                  <a:lnTo>
                    <a:pt x="9" y="14"/>
                  </a:lnTo>
                  <a:lnTo>
                    <a:pt x="0" y="52"/>
                  </a:lnTo>
                  <a:lnTo>
                    <a:pt x="7" y="57"/>
                  </a:lnTo>
                  <a:lnTo>
                    <a:pt x="6" y="78"/>
                  </a:lnTo>
                  <a:lnTo>
                    <a:pt x="27" y="7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58" name=""/>
            <p:cNvSpPr/>
            <p:nvPr/>
          </p:nvSpPr>
          <p:spPr>
            <a:xfrm>
              <a:off x="4597560" y="3798720"/>
              <a:ext cx="60480" cy="125640"/>
            </a:xfrm>
            <a:custGeom>
              <a:avLst/>
              <a:gdLst/>
              <a:ahLst/>
              <a:rect l="l" t="t" r="r" b="b"/>
              <a:pathLst>
                <a:path w="43" h="79">
                  <a:moveTo>
                    <a:pt x="27" y="77"/>
                  </a:moveTo>
                  <a:lnTo>
                    <a:pt x="30" y="61"/>
                  </a:lnTo>
                  <a:lnTo>
                    <a:pt x="27" y="38"/>
                  </a:lnTo>
                  <a:lnTo>
                    <a:pt x="34" y="31"/>
                  </a:lnTo>
                  <a:lnTo>
                    <a:pt x="34" y="17"/>
                  </a:lnTo>
                  <a:lnTo>
                    <a:pt x="42" y="8"/>
                  </a:lnTo>
                  <a:lnTo>
                    <a:pt x="38" y="0"/>
                  </a:lnTo>
                  <a:lnTo>
                    <a:pt x="11" y="0"/>
                  </a:lnTo>
                  <a:lnTo>
                    <a:pt x="9" y="14"/>
                  </a:lnTo>
                  <a:lnTo>
                    <a:pt x="0" y="52"/>
                  </a:lnTo>
                  <a:lnTo>
                    <a:pt x="7" y="57"/>
                  </a:lnTo>
                  <a:lnTo>
                    <a:pt x="6" y="78"/>
                  </a:lnTo>
                  <a:lnTo>
                    <a:pt x="27" y="7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59" name=""/>
            <p:cNvSpPr/>
            <p:nvPr/>
          </p:nvSpPr>
          <p:spPr>
            <a:xfrm>
              <a:off x="4883400" y="3656160"/>
              <a:ext cx="206280" cy="247680"/>
            </a:xfrm>
            <a:custGeom>
              <a:avLst/>
              <a:gdLst/>
              <a:ahLst/>
              <a:rect l="l" t="t" r="r" b="b"/>
              <a:pathLst>
                <a:path w="146" h="156">
                  <a:moveTo>
                    <a:pt x="9" y="58"/>
                  </a:moveTo>
                  <a:lnTo>
                    <a:pt x="23" y="48"/>
                  </a:lnTo>
                  <a:lnTo>
                    <a:pt x="42" y="56"/>
                  </a:lnTo>
                  <a:lnTo>
                    <a:pt x="53" y="84"/>
                  </a:lnTo>
                  <a:lnTo>
                    <a:pt x="59" y="84"/>
                  </a:lnTo>
                  <a:lnTo>
                    <a:pt x="71" y="98"/>
                  </a:lnTo>
                  <a:lnTo>
                    <a:pt x="84" y="102"/>
                  </a:lnTo>
                  <a:lnTo>
                    <a:pt x="103" y="119"/>
                  </a:lnTo>
                  <a:lnTo>
                    <a:pt x="111" y="123"/>
                  </a:lnTo>
                  <a:lnTo>
                    <a:pt x="117" y="142"/>
                  </a:lnTo>
                  <a:lnTo>
                    <a:pt x="111" y="155"/>
                  </a:lnTo>
                  <a:lnTo>
                    <a:pt x="115" y="155"/>
                  </a:lnTo>
                  <a:lnTo>
                    <a:pt x="122" y="142"/>
                  </a:lnTo>
                  <a:lnTo>
                    <a:pt x="128" y="140"/>
                  </a:lnTo>
                  <a:lnTo>
                    <a:pt x="128" y="132"/>
                  </a:lnTo>
                  <a:lnTo>
                    <a:pt x="122" y="128"/>
                  </a:lnTo>
                  <a:lnTo>
                    <a:pt x="126" y="115"/>
                  </a:lnTo>
                  <a:lnTo>
                    <a:pt x="143" y="125"/>
                  </a:lnTo>
                  <a:lnTo>
                    <a:pt x="145" y="119"/>
                  </a:lnTo>
                  <a:lnTo>
                    <a:pt x="113" y="98"/>
                  </a:lnTo>
                  <a:lnTo>
                    <a:pt x="117" y="92"/>
                  </a:lnTo>
                  <a:lnTo>
                    <a:pt x="105" y="92"/>
                  </a:lnTo>
                  <a:lnTo>
                    <a:pt x="92" y="84"/>
                  </a:lnTo>
                  <a:lnTo>
                    <a:pt x="84" y="65"/>
                  </a:lnTo>
                  <a:lnTo>
                    <a:pt x="69" y="50"/>
                  </a:lnTo>
                  <a:lnTo>
                    <a:pt x="67" y="29"/>
                  </a:lnTo>
                  <a:lnTo>
                    <a:pt x="78" y="25"/>
                  </a:lnTo>
                  <a:lnTo>
                    <a:pt x="84" y="25"/>
                  </a:lnTo>
                  <a:lnTo>
                    <a:pt x="88" y="25"/>
                  </a:lnTo>
                  <a:lnTo>
                    <a:pt x="84" y="18"/>
                  </a:lnTo>
                  <a:lnTo>
                    <a:pt x="86" y="10"/>
                  </a:lnTo>
                  <a:lnTo>
                    <a:pt x="67" y="4"/>
                  </a:lnTo>
                  <a:lnTo>
                    <a:pt x="65" y="0"/>
                  </a:lnTo>
                  <a:lnTo>
                    <a:pt x="46" y="4"/>
                  </a:lnTo>
                  <a:lnTo>
                    <a:pt x="42" y="14"/>
                  </a:lnTo>
                  <a:lnTo>
                    <a:pt x="32" y="12"/>
                  </a:lnTo>
                  <a:lnTo>
                    <a:pt x="27" y="20"/>
                  </a:lnTo>
                  <a:lnTo>
                    <a:pt x="21" y="14"/>
                  </a:lnTo>
                  <a:lnTo>
                    <a:pt x="2" y="21"/>
                  </a:lnTo>
                  <a:lnTo>
                    <a:pt x="0" y="39"/>
                  </a:lnTo>
                  <a:lnTo>
                    <a:pt x="9" y="5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0" name=""/>
            <p:cNvSpPr/>
            <p:nvPr/>
          </p:nvSpPr>
          <p:spPr>
            <a:xfrm>
              <a:off x="4883400" y="3656160"/>
              <a:ext cx="206280" cy="247680"/>
            </a:xfrm>
            <a:custGeom>
              <a:avLst/>
              <a:gdLst/>
              <a:ahLst/>
              <a:rect l="l" t="t" r="r" b="b"/>
              <a:pathLst>
                <a:path w="146" h="156">
                  <a:moveTo>
                    <a:pt x="9" y="58"/>
                  </a:moveTo>
                  <a:lnTo>
                    <a:pt x="23" y="48"/>
                  </a:lnTo>
                  <a:lnTo>
                    <a:pt x="42" y="56"/>
                  </a:lnTo>
                  <a:lnTo>
                    <a:pt x="53" y="84"/>
                  </a:lnTo>
                  <a:lnTo>
                    <a:pt x="59" y="84"/>
                  </a:lnTo>
                  <a:lnTo>
                    <a:pt x="71" y="98"/>
                  </a:lnTo>
                  <a:lnTo>
                    <a:pt x="84" y="102"/>
                  </a:lnTo>
                  <a:lnTo>
                    <a:pt x="103" y="119"/>
                  </a:lnTo>
                  <a:lnTo>
                    <a:pt x="111" y="123"/>
                  </a:lnTo>
                  <a:lnTo>
                    <a:pt x="117" y="142"/>
                  </a:lnTo>
                  <a:lnTo>
                    <a:pt x="111" y="155"/>
                  </a:lnTo>
                  <a:lnTo>
                    <a:pt x="115" y="155"/>
                  </a:lnTo>
                  <a:lnTo>
                    <a:pt x="122" y="142"/>
                  </a:lnTo>
                  <a:lnTo>
                    <a:pt x="128" y="140"/>
                  </a:lnTo>
                  <a:lnTo>
                    <a:pt x="128" y="132"/>
                  </a:lnTo>
                  <a:lnTo>
                    <a:pt x="122" y="128"/>
                  </a:lnTo>
                  <a:lnTo>
                    <a:pt x="126" y="115"/>
                  </a:lnTo>
                  <a:lnTo>
                    <a:pt x="143" y="125"/>
                  </a:lnTo>
                  <a:lnTo>
                    <a:pt x="145" y="119"/>
                  </a:lnTo>
                  <a:lnTo>
                    <a:pt x="113" y="98"/>
                  </a:lnTo>
                  <a:lnTo>
                    <a:pt x="117" y="92"/>
                  </a:lnTo>
                  <a:lnTo>
                    <a:pt x="105" y="92"/>
                  </a:lnTo>
                  <a:lnTo>
                    <a:pt x="92" y="84"/>
                  </a:lnTo>
                  <a:lnTo>
                    <a:pt x="84" y="65"/>
                  </a:lnTo>
                  <a:lnTo>
                    <a:pt x="69" y="50"/>
                  </a:lnTo>
                  <a:lnTo>
                    <a:pt x="67" y="29"/>
                  </a:lnTo>
                  <a:lnTo>
                    <a:pt x="78" y="25"/>
                  </a:lnTo>
                  <a:lnTo>
                    <a:pt x="84" y="25"/>
                  </a:lnTo>
                  <a:lnTo>
                    <a:pt x="88" y="25"/>
                  </a:lnTo>
                  <a:lnTo>
                    <a:pt x="84" y="18"/>
                  </a:lnTo>
                  <a:lnTo>
                    <a:pt x="86" y="10"/>
                  </a:lnTo>
                  <a:lnTo>
                    <a:pt x="67" y="4"/>
                  </a:lnTo>
                  <a:lnTo>
                    <a:pt x="65" y="0"/>
                  </a:lnTo>
                  <a:lnTo>
                    <a:pt x="46" y="4"/>
                  </a:lnTo>
                  <a:lnTo>
                    <a:pt x="42" y="14"/>
                  </a:lnTo>
                  <a:lnTo>
                    <a:pt x="32" y="12"/>
                  </a:lnTo>
                  <a:lnTo>
                    <a:pt x="27" y="20"/>
                  </a:lnTo>
                  <a:lnTo>
                    <a:pt x="21" y="14"/>
                  </a:lnTo>
                  <a:lnTo>
                    <a:pt x="2" y="21"/>
                  </a:lnTo>
                  <a:lnTo>
                    <a:pt x="0" y="39"/>
                  </a:lnTo>
                  <a:lnTo>
                    <a:pt x="9" y="5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1" name=""/>
            <p:cNvSpPr/>
            <p:nvPr/>
          </p:nvSpPr>
          <p:spPr>
            <a:xfrm>
              <a:off x="5121360" y="3621240"/>
              <a:ext cx="169920" cy="134640"/>
            </a:xfrm>
            <a:custGeom>
              <a:avLst/>
              <a:gdLst/>
              <a:ahLst/>
              <a:rect l="l" t="t" r="r" b="b"/>
              <a:pathLst>
                <a:path w="121" h="85">
                  <a:moveTo>
                    <a:pt x="18" y="63"/>
                  </a:moveTo>
                  <a:lnTo>
                    <a:pt x="29" y="64"/>
                  </a:lnTo>
                  <a:lnTo>
                    <a:pt x="31" y="74"/>
                  </a:lnTo>
                  <a:lnTo>
                    <a:pt x="33" y="78"/>
                  </a:lnTo>
                  <a:lnTo>
                    <a:pt x="46" y="80"/>
                  </a:lnTo>
                  <a:lnTo>
                    <a:pt x="66" y="84"/>
                  </a:lnTo>
                  <a:lnTo>
                    <a:pt x="87" y="74"/>
                  </a:lnTo>
                  <a:lnTo>
                    <a:pt x="108" y="80"/>
                  </a:lnTo>
                  <a:lnTo>
                    <a:pt x="108" y="70"/>
                  </a:lnTo>
                  <a:lnTo>
                    <a:pt x="117" y="63"/>
                  </a:lnTo>
                  <a:lnTo>
                    <a:pt x="120" y="53"/>
                  </a:lnTo>
                  <a:lnTo>
                    <a:pt x="104" y="53"/>
                  </a:lnTo>
                  <a:lnTo>
                    <a:pt x="104" y="47"/>
                  </a:lnTo>
                  <a:lnTo>
                    <a:pt x="98" y="26"/>
                  </a:lnTo>
                  <a:lnTo>
                    <a:pt x="87" y="1"/>
                  </a:lnTo>
                  <a:lnTo>
                    <a:pt x="79" y="0"/>
                  </a:lnTo>
                  <a:lnTo>
                    <a:pt x="60" y="7"/>
                  </a:lnTo>
                  <a:lnTo>
                    <a:pt x="56" y="3"/>
                  </a:lnTo>
                  <a:lnTo>
                    <a:pt x="33" y="5"/>
                  </a:lnTo>
                  <a:lnTo>
                    <a:pt x="25" y="9"/>
                  </a:lnTo>
                  <a:lnTo>
                    <a:pt x="12" y="36"/>
                  </a:lnTo>
                  <a:lnTo>
                    <a:pt x="0" y="40"/>
                  </a:lnTo>
                  <a:lnTo>
                    <a:pt x="18" y="63"/>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2" name=""/>
            <p:cNvSpPr/>
            <p:nvPr/>
          </p:nvSpPr>
          <p:spPr>
            <a:xfrm>
              <a:off x="5121360" y="3621240"/>
              <a:ext cx="169920" cy="134640"/>
            </a:xfrm>
            <a:custGeom>
              <a:avLst/>
              <a:gdLst/>
              <a:ahLst/>
              <a:rect l="l" t="t" r="r" b="b"/>
              <a:pathLst>
                <a:path w="121" h="85">
                  <a:moveTo>
                    <a:pt x="18" y="63"/>
                  </a:moveTo>
                  <a:lnTo>
                    <a:pt x="29" y="64"/>
                  </a:lnTo>
                  <a:lnTo>
                    <a:pt x="31" y="74"/>
                  </a:lnTo>
                  <a:lnTo>
                    <a:pt x="33" y="78"/>
                  </a:lnTo>
                  <a:lnTo>
                    <a:pt x="46" y="80"/>
                  </a:lnTo>
                  <a:lnTo>
                    <a:pt x="66" y="84"/>
                  </a:lnTo>
                  <a:lnTo>
                    <a:pt x="87" y="74"/>
                  </a:lnTo>
                  <a:lnTo>
                    <a:pt x="108" y="80"/>
                  </a:lnTo>
                  <a:lnTo>
                    <a:pt x="108" y="70"/>
                  </a:lnTo>
                  <a:lnTo>
                    <a:pt x="117" y="63"/>
                  </a:lnTo>
                  <a:lnTo>
                    <a:pt x="120" y="53"/>
                  </a:lnTo>
                  <a:lnTo>
                    <a:pt x="104" y="53"/>
                  </a:lnTo>
                  <a:lnTo>
                    <a:pt x="104" y="47"/>
                  </a:lnTo>
                  <a:lnTo>
                    <a:pt x="98" y="26"/>
                  </a:lnTo>
                  <a:lnTo>
                    <a:pt x="87" y="1"/>
                  </a:lnTo>
                  <a:lnTo>
                    <a:pt x="79" y="0"/>
                  </a:lnTo>
                  <a:lnTo>
                    <a:pt x="60" y="7"/>
                  </a:lnTo>
                  <a:lnTo>
                    <a:pt x="56" y="3"/>
                  </a:lnTo>
                  <a:lnTo>
                    <a:pt x="33" y="5"/>
                  </a:lnTo>
                  <a:lnTo>
                    <a:pt x="25" y="9"/>
                  </a:lnTo>
                  <a:lnTo>
                    <a:pt x="12" y="36"/>
                  </a:lnTo>
                  <a:lnTo>
                    <a:pt x="0" y="40"/>
                  </a:lnTo>
                  <a:lnTo>
                    <a:pt x="18" y="63"/>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3" name=""/>
            <p:cNvSpPr/>
            <p:nvPr/>
          </p:nvSpPr>
          <p:spPr>
            <a:xfrm>
              <a:off x="5221440" y="3795840"/>
              <a:ext cx="339840" cy="156960"/>
            </a:xfrm>
            <a:custGeom>
              <a:avLst/>
              <a:gdLst/>
              <a:ahLst/>
              <a:rect l="l" t="t" r="r" b="b"/>
              <a:pathLst>
                <a:path w="241" h="99">
                  <a:moveTo>
                    <a:pt x="238" y="35"/>
                  </a:moveTo>
                  <a:lnTo>
                    <a:pt x="228" y="29"/>
                  </a:lnTo>
                  <a:lnTo>
                    <a:pt x="219" y="8"/>
                  </a:lnTo>
                  <a:lnTo>
                    <a:pt x="199" y="6"/>
                  </a:lnTo>
                  <a:lnTo>
                    <a:pt x="198" y="6"/>
                  </a:lnTo>
                  <a:lnTo>
                    <a:pt x="178" y="17"/>
                  </a:lnTo>
                  <a:lnTo>
                    <a:pt x="144" y="17"/>
                  </a:lnTo>
                  <a:lnTo>
                    <a:pt x="115" y="2"/>
                  </a:lnTo>
                  <a:lnTo>
                    <a:pt x="94" y="2"/>
                  </a:lnTo>
                  <a:lnTo>
                    <a:pt x="67" y="17"/>
                  </a:lnTo>
                  <a:lnTo>
                    <a:pt x="50" y="17"/>
                  </a:lnTo>
                  <a:lnTo>
                    <a:pt x="35" y="12"/>
                  </a:lnTo>
                  <a:lnTo>
                    <a:pt x="29" y="2"/>
                  </a:lnTo>
                  <a:lnTo>
                    <a:pt x="27" y="2"/>
                  </a:lnTo>
                  <a:lnTo>
                    <a:pt x="17" y="0"/>
                  </a:lnTo>
                  <a:lnTo>
                    <a:pt x="6" y="4"/>
                  </a:lnTo>
                  <a:lnTo>
                    <a:pt x="10" y="10"/>
                  </a:lnTo>
                  <a:lnTo>
                    <a:pt x="2" y="23"/>
                  </a:lnTo>
                  <a:lnTo>
                    <a:pt x="0" y="23"/>
                  </a:lnTo>
                  <a:lnTo>
                    <a:pt x="4" y="27"/>
                  </a:lnTo>
                  <a:lnTo>
                    <a:pt x="10" y="25"/>
                  </a:lnTo>
                  <a:lnTo>
                    <a:pt x="4" y="35"/>
                  </a:lnTo>
                  <a:lnTo>
                    <a:pt x="19" y="19"/>
                  </a:lnTo>
                  <a:lnTo>
                    <a:pt x="39" y="17"/>
                  </a:lnTo>
                  <a:lnTo>
                    <a:pt x="46" y="23"/>
                  </a:lnTo>
                  <a:lnTo>
                    <a:pt x="39" y="25"/>
                  </a:lnTo>
                  <a:lnTo>
                    <a:pt x="42" y="31"/>
                  </a:lnTo>
                  <a:lnTo>
                    <a:pt x="12" y="31"/>
                  </a:lnTo>
                  <a:lnTo>
                    <a:pt x="6" y="35"/>
                  </a:lnTo>
                  <a:lnTo>
                    <a:pt x="4" y="44"/>
                  </a:lnTo>
                  <a:lnTo>
                    <a:pt x="14" y="42"/>
                  </a:lnTo>
                  <a:lnTo>
                    <a:pt x="14" y="59"/>
                  </a:lnTo>
                  <a:lnTo>
                    <a:pt x="6" y="58"/>
                  </a:lnTo>
                  <a:lnTo>
                    <a:pt x="6" y="63"/>
                  </a:lnTo>
                  <a:lnTo>
                    <a:pt x="17" y="67"/>
                  </a:lnTo>
                  <a:lnTo>
                    <a:pt x="16" y="73"/>
                  </a:lnTo>
                  <a:lnTo>
                    <a:pt x="21" y="77"/>
                  </a:lnTo>
                  <a:lnTo>
                    <a:pt x="17" y="82"/>
                  </a:lnTo>
                  <a:lnTo>
                    <a:pt x="29" y="82"/>
                  </a:lnTo>
                  <a:lnTo>
                    <a:pt x="27" y="86"/>
                  </a:lnTo>
                  <a:lnTo>
                    <a:pt x="50" y="96"/>
                  </a:lnTo>
                  <a:lnTo>
                    <a:pt x="60" y="92"/>
                  </a:lnTo>
                  <a:lnTo>
                    <a:pt x="62" y="84"/>
                  </a:lnTo>
                  <a:lnTo>
                    <a:pt x="67" y="86"/>
                  </a:lnTo>
                  <a:lnTo>
                    <a:pt x="86" y="98"/>
                  </a:lnTo>
                  <a:lnTo>
                    <a:pt x="98" y="96"/>
                  </a:lnTo>
                  <a:lnTo>
                    <a:pt x="109" y="84"/>
                  </a:lnTo>
                  <a:lnTo>
                    <a:pt x="123" y="88"/>
                  </a:lnTo>
                  <a:lnTo>
                    <a:pt x="129" y="84"/>
                  </a:lnTo>
                  <a:lnTo>
                    <a:pt x="129" y="98"/>
                  </a:lnTo>
                  <a:lnTo>
                    <a:pt x="136" y="94"/>
                  </a:lnTo>
                  <a:lnTo>
                    <a:pt x="136" y="84"/>
                  </a:lnTo>
                  <a:lnTo>
                    <a:pt x="159" y="82"/>
                  </a:lnTo>
                  <a:lnTo>
                    <a:pt x="169" y="86"/>
                  </a:lnTo>
                  <a:lnTo>
                    <a:pt x="190" y="80"/>
                  </a:lnTo>
                  <a:lnTo>
                    <a:pt x="211" y="79"/>
                  </a:lnTo>
                  <a:lnTo>
                    <a:pt x="215" y="75"/>
                  </a:lnTo>
                  <a:lnTo>
                    <a:pt x="240" y="77"/>
                  </a:lnTo>
                  <a:lnTo>
                    <a:pt x="230" y="42"/>
                  </a:lnTo>
                  <a:lnTo>
                    <a:pt x="236" y="35"/>
                  </a:lnTo>
                  <a:lnTo>
                    <a:pt x="238" y="3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4" name=""/>
            <p:cNvSpPr/>
            <p:nvPr/>
          </p:nvSpPr>
          <p:spPr>
            <a:xfrm>
              <a:off x="5221440" y="3795840"/>
              <a:ext cx="339840" cy="156960"/>
            </a:xfrm>
            <a:custGeom>
              <a:avLst/>
              <a:gdLst/>
              <a:ahLst/>
              <a:rect l="l" t="t" r="r" b="b"/>
              <a:pathLst>
                <a:path w="241" h="99">
                  <a:moveTo>
                    <a:pt x="238" y="35"/>
                  </a:moveTo>
                  <a:lnTo>
                    <a:pt x="228" y="29"/>
                  </a:lnTo>
                  <a:lnTo>
                    <a:pt x="219" y="8"/>
                  </a:lnTo>
                  <a:lnTo>
                    <a:pt x="199" y="6"/>
                  </a:lnTo>
                  <a:lnTo>
                    <a:pt x="198" y="6"/>
                  </a:lnTo>
                  <a:lnTo>
                    <a:pt x="178" y="17"/>
                  </a:lnTo>
                  <a:lnTo>
                    <a:pt x="144" y="17"/>
                  </a:lnTo>
                  <a:lnTo>
                    <a:pt x="115" y="2"/>
                  </a:lnTo>
                  <a:lnTo>
                    <a:pt x="94" y="2"/>
                  </a:lnTo>
                  <a:lnTo>
                    <a:pt x="67" y="17"/>
                  </a:lnTo>
                  <a:lnTo>
                    <a:pt x="50" y="17"/>
                  </a:lnTo>
                  <a:lnTo>
                    <a:pt x="35" y="12"/>
                  </a:lnTo>
                  <a:lnTo>
                    <a:pt x="29" y="2"/>
                  </a:lnTo>
                  <a:lnTo>
                    <a:pt x="27" y="2"/>
                  </a:lnTo>
                  <a:lnTo>
                    <a:pt x="17" y="0"/>
                  </a:lnTo>
                  <a:lnTo>
                    <a:pt x="6" y="4"/>
                  </a:lnTo>
                  <a:lnTo>
                    <a:pt x="10" y="10"/>
                  </a:lnTo>
                  <a:lnTo>
                    <a:pt x="2" y="23"/>
                  </a:lnTo>
                  <a:lnTo>
                    <a:pt x="0" y="23"/>
                  </a:lnTo>
                  <a:lnTo>
                    <a:pt x="4" y="27"/>
                  </a:lnTo>
                  <a:lnTo>
                    <a:pt x="10" y="25"/>
                  </a:lnTo>
                  <a:lnTo>
                    <a:pt x="4" y="35"/>
                  </a:lnTo>
                  <a:lnTo>
                    <a:pt x="19" y="19"/>
                  </a:lnTo>
                  <a:lnTo>
                    <a:pt x="39" y="17"/>
                  </a:lnTo>
                  <a:lnTo>
                    <a:pt x="46" y="23"/>
                  </a:lnTo>
                  <a:lnTo>
                    <a:pt x="39" y="25"/>
                  </a:lnTo>
                  <a:lnTo>
                    <a:pt x="42" y="31"/>
                  </a:lnTo>
                  <a:lnTo>
                    <a:pt x="12" y="31"/>
                  </a:lnTo>
                  <a:lnTo>
                    <a:pt x="6" y="35"/>
                  </a:lnTo>
                  <a:lnTo>
                    <a:pt x="4" y="44"/>
                  </a:lnTo>
                  <a:lnTo>
                    <a:pt x="14" y="42"/>
                  </a:lnTo>
                  <a:lnTo>
                    <a:pt x="14" y="59"/>
                  </a:lnTo>
                  <a:lnTo>
                    <a:pt x="6" y="58"/>
                  </a:lnTo>
                  <a:lnTo>
                    <a:pt x="6" y="63"/>
                  </a:lnTo>
                  <a:lnTo>
                    <a:pt x="17" y="67"/>
                  </a:lnTo>
                  <a:lnTo>
                    <a:pt x="16" y="73"/>
                  </a:lnTo>
                  <a:lnTo>
                    <a:pt x="21" y="77"/>
                  </a:lnTo>
                  <a:lnTo>
                    <a:pt x="17" y="82"/>
                  </a:lnTo>
                  <a:lnTo>
                    <a:pt x="29" y="82"/>
                  </a:lnTo>
                  <a:lnTo>
                    <a:pt x="27" y="86"/>
                  </a:lnTo>
                  <a:lnTo>
                    <a:pt x="50" y="96"/>
                  </a:lnTo>
                  <a:lnTo>
                    <a:pt x="60" y="92"/>
                  </a:lnTo>
                  <a:lnTo>
                    <a:pt x="62" y="84"/>
                  </a:lnTo>
                  <a:lnTo>
                    <a:pt x="67" y="86"/>
                  </a:lnTo>
                  <a:lnTo>
                    <a:pt x="86" y="98"/>
                  </a:lnTo>
                  <a:lnTo>
                    <a:pt x="98" y="96"/>
                  </a:lnTo>
                  <a:lnTo>
                    <a:pt x="109" y="84"/>
                  </a:lnTo>
                  <a:lnTo>
                    <a:pt x="123" y="88"/>
                  </a:lnTo>
                  <a:lnTo>
                    <a:pt x="129" y="84"/>
                  </a:lnTo>
                  <a:lnTo>
                    <a:pt x="129" y="98"/>
                  </a:lnTo>
                  <a:lnTo>
                    <a:pt x="136" y="94"/>
                  </a:lnTo>
                  <a:lnTo>
                    <a:pt x="136" y="84"/>
                  </a:lnTo>
                  <a:lnTo>
                    <a:pt x="159" y="82"/>
                  </a:lnTo>
                  <a:lnTo>
                    <a:pt x="169" y="86"/>
                  </a:lnTo>
                  <a:lnTo>
                    <a:pt x="190" y="80"/>
                  </a:lnTo>
                  <a:lnTo>
                    <a:pt x="211" y="79"/>
                  </a:lnTo>
                  <a:lnTo>
                    <a:pt x="215" y="75"/>
                  </a:lnTo>
                  <a:lnTo>
                    <a:pt x="240" y="77"/>
                  </a:lnTo>
                  <a:lnTo>
                    <a:pt x="230" y="42"/>
                  </a:lnTo>
                  <a:lnTo>
                    <a:pt x="236" y="35"/>
                  </a:lnTo>
                  <a:lnTo>
                    <a:pt x="238" y="3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5" name=""/>
            <p:cNvSpPr/>
            <p:nvPr/>
          </p:nvSpPr>
          <p:spPr>
            <a:xfrm>
              <a:off x="5118120" y="3801960"/>
              <a:ext cx="119160" cy="111240"/>
            </a:xfrm>
            <a:custGeom>
              <a:avLst/>
              <a:gdLst/>
              <a:ahLst/>
              <a:rect l="l" t="t" r="r" b="b"/>
              <a:pathLst>
                <a:path w="84" h="70">
                  <a:moveTo>
                    <a:pt x="14" y="15"/>
                  </a:moveTo>
                  <a:lnTo>
                    <a:pt x="37" y="8"/>
                  </a:lnTo>
                  <a:lnTo>
                    <a:pt x="56" y="4"/>
                  </a:lnTo>
                  <a:lnTo>
                    <a:pt x="69" y="8"/>
                  </a:lnTo>
                  <a:lnTo>
                    <a:pt x="79" y="0"/>
                  </a:lnTo>
                  <a:lnTo>
                    <a:pt x="83" y="6"/>
                  </a:lnTo>
                  <a:lnTo>
                    <a:pt x="75" y="19"/>
                  </a:lnTo>
                  <a:lnTo>
                    <a:pt x="73" y="19"/>
                  </a:lnTo>
                  <a:lnTo>
                    <a:pt x="71" y="17"/>
                  </a:lnTo>
                  <a:lnTo>
                    <a:pt x="54" y="15"/>
                  </a:lnTo>
                  <a:lnTo>
                    <a:pt x="43" y="19"/>
                  </a:lnTo>
                  <a:lnTo>
                    <a:pt x="45" y="27"/>
                  </a:lnTo>
                  <a:lnTo>
                    <a:pt x="39" y="27"/>
                  </a:lnTo>
                  <a:lnTo>
                    <a:pt x="33" y="21"/>
                  </a:lnTo>
                  <a:lnTo>
                    <a:pt x="31" y="31"/>
                  </a:lnTo>
                  <a:lnTo>
                    <a:pt x="43" y="48"/>
                  </a:lnTo>
                  <a:lnTo>
                    <a:pt x="58" y="63"/>
                  </a:lnTo>
                  <a:lnTo>
                    <a:pt x="50" y="59"/>
                  </a:lnTo>
                  <a:lnTo>
                    <a:pt x="50" y="69"/>
                  </a:lnTo>
                  <a:lnTo>
                    <a:pt x="33" y="57"/>
                  </a:lnTo>
                  <a:lnTo>
                    <a:pt x="14" y="57"/>
                  </a:lnTo>
                  <a:lnTo>
                    <a:pt x="0" y="36"/>
                  </a:lnTo>
                  <a:lnTo>
                    <a:pt x="12" y="21"/>
                  </a:lnTo>
                  <a:lnTo>
                    <a:pt x="14" y="1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6" name=""/>
            <p:cNvSpPr/>
            <p:nvPr/>
          </p:nvSpPr>
          <p:spPr>
            <a:xfrm>
              <a:off x="5118120" y="3801960"/>
              <a:ext cx="119160" cy="111240"/>
            </a:xfrm>
            <a:custGeom>
              <a:avLst/>
              <a:gdLst/>
              <a:ahLst/>
              <a:rect l="l" t="t" r="r" b="b"/>
              <a:pathLst>
                <a:path w="84" h="70">
                  <a:moveTo>
                    <a:pt x="14" y="15"/>
                  </a:moveTo>
                  <a:lnTo>
                    <a:pt x="37" y="8"/>
                  </a:lnTo>
                  <a:lnTo>
                    <a:pt x="56" y="4"/>
                  </a:lnTo>
                  <a:lnTo>
                    <a:pt x="69" y="8"/>
                  </a:lnTo>
                  <a:lnTo>
                    <a:pt x="79" y="0"/>
                  </a:lnTo>
                  <a:lnTo>
                    <a:pt x="83" y="6"/>
                  </a:lnTo>
                  <a:lnTo>
                    <a:pt x="75" y="19"/>
                  </a:lnTo>
                  <a:lnTo>
                    <a:pt x="73" y="19"/>
                  </a:lnTo>
                  <a:lnTo>
                    <a:pt x="71" y="17"/>
                  </a:lnTo>
                  <a:lnTo>
                    <a:pt x="54" y="15"/>
                  </a:lnTo>
                  <a:lnTo>
                    <a:pt x="43" y="19"/>
                  </a:lnTo>
                  <a:lnTo>
                    <a:pt x="45" y="27"/>
                  </a:lnTo>
                  <a:lnTo>
                    <a:pt x="39" y="27"/>
                  </a:lnTo>
                  <a:lnTo>
                    <a:pt x="33" y="21"/>
                  </a:lnTo>
                  <a:lnTo>
                    <a:pt x="31" y="31"/>
                  </a:lnTo>
                  <a:lnTo>
                    <a:pt x="43" y="48"/>
                  </a:lnTo>
                  <a:lnTo>
                    <a:pt x="58" y="63"/>
                  </a:lnTo>
                  <a:lnTo>
                    <a:pt x="50" y="59"/>
                  </a:lnTo>
                  <a:lnTo>
                    <a:pt x="50" y="69"/>
                  </a:lnTo>
                  <a:lnTo>
                    <a:pt x="33" y="57"/>
                  </a:lnTo>
                  <a:lnTo>
                    <a:pt x="14" y="57"/>
                  </a:lnTo>
                  <a:lnTo>
                    <a:pt x="0" y="36"/>
                  </a:lnTo>
                  <a:lnTo>
                    <a:pt x="12" y="21"/>
                  </a:lnTo>
                  <a:lnTo>
                    <a:pt x="14" y="1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7" name=""/>
            <p:cNvSpPr/>
            <p:nvPr/>
          </p:nvSpPr>
          <p:spPr>
            <a:xfrm>
              <a:off x="5391360" y="3921120"/>
              <a:ext cx="128520" cy="119160"/>
            </a:xfrm>
            <a:custGeom>
              <a:avLst/>
              <a:gdLst/>
              <a:ahLst/>
              <a:rect l="l" t="t" r="r" b="b"/>
              <a:pathLst>
                <a:path w="91" h="75">
                  <a:moveTo>
                    <a:pt x="0" y="68"/>
                  </a:moveTo>
                  <a:lnTo>
                    <a:pt x="2" y="61"/>
                  </a:lnTo>
                  <a:lnTo>
                    <a:pt x="15" y="45"/>
                  </a:lnTo>
                  <a:lnTo>
                    <a:pt x="8" y="38"/>
                  </a:lnTo>
                  <a:lnTo>
                    <a:pt x="8" y="19"/>
                  </a:lnTo>
                  <a:lnTo>
                    <a:pt x="15" y="15"/>
                  </a:lnTo>
                  <a:lnTo>
                    <a:pt x="15" y="5"/>
                  </a:lnTo>
                  <a:lnTo>
                    <a:pt x="38" y="3"/>
                  </a:lnTo>
                  <a:lnTo>
                    <a:pt x="48" y="7"/>
                  </a:lnTo>
                  <a:lnTo>
                    <a:pt x="69" y="1"/>
                  </a:lnTo>
                  <a:lnTo>
                    <a:pt x="90" y="0"/>
                  </a:lnTo>
                  <a:lnTo>
                    <a:pt x="75" y="11"/>
                  </a:lnTo>
                  <a:lnTo>
                    <a:pt x="71" y="42"/>
                  </a:lnTo>
                  <a:lnTo>
                    <a:pt x="40" y="59"/>
                  </a:lnTo>
                  <a:lnTo>
                    <a:pt x="11" y="74"/>
                  </a:lnTo>
                  <a:lnTo>
                    <a:pt x="0" y="6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8" name=""/>
            <p:cNvSpPr/>
            <p:nvPr/>
          </p:nvSpPr>
          <p:spPr>
            <a:xfrm>
              <a:off x="5391360" y="3921120"/>
              <a:ext cx="128520" cy="119160"/>
            </a:xfrm>
            <a:custGeom>
              <a:avLst/>
              <a:gdLst/>
              <a:ahLst/>
              <a:rect l="l" t="t" r="r" b="b"/>
              <a:pathLst>
                <a:path w="91" h="75">
                  <a:moveTo>
                    <a:pt x="0" y="68"/>
                  </a:moveTo>
                  <a:lnTo>
                    <a:pt x="2" y="61"/>
                  </a:lnTo>
                  <a:lnTo>
                    <a:pt x="15" y="45"/>
                  </a:lnTo>
                  <a:lnTo>
                    <a:pt x="8" y="38"/>
                  </a:lnTo>
                  <a:lnTo>
                    <a:pt x="8" y="19"/>
                  </a:lnTo>
                  <a:lnTo>
                    <a:pt x="15" y="15"/>
                  </a:lnTo>
                  <a:lnTo>
                    <a:pt x="15" y="5"/>
                  </a:lnTo>
                  <a:lnTo>
                    <a:pt x="38" y="3"/>
                  </a:lnTo>
                  <a:lnTo>
                    <a:pt x="48" y="7"/>
                  </a:lnTo>
                  <a:lnTo>
                    <a:pt x="69" y="1"/>
                  </a:lnTo>
                  <a:lnTo>
                    <a:pt x="90" y="0"/>
                  </a:lnTo>
                  <a:lnTo>
                    <a:pt x="75" y="11"/>
                  </a:lnTo>
                  <a:lnTo>
                    <a:pt x="71" y="42"/>
                  </a:lnTo>
                  <a:lnTo>
                    <a:pt x="40" y="59"/>
                  </a:lnTo>
                  <a:lnTo>
                    <a:pt x="11" y="74"/>
                  </a:lnTo>
                  <a:lnTo>
                    <a:pt x="0" y="6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9" name=""/>
            <p:cNvSpPr/>
            <p:nvPr/>
          </p:nvSpPr>
          <p:spPr>
            <a:xfrm>
              <a:off x="5380200" y="4014720"/>
              <a:ext cx="77760" cy="98640"/>
            </a:xfrm>
            <a:custGeom>
              <a:avLst/>
              <a:gdLst/>
              <a:ahLst/>
              <a:rect l="l" t="t" r="r" b="b"/>
              <a:pathLst>
                <a:path w="55" h="62">
                  <a:moveTo>
                    <a:pt x="54" y="17"/>
                  </a:moveTo>
                  <a:lnTo>
                    <a:pt x="48" y="0"/>
                  </a:lnTo>
                  <a:lnTo>
                    <a:pt x="19" y="15"/>
                  </a:lnTo>
                  <a:lnTo>
                    <a:pt x="8" y="9"/>
                  </a:lnTo>
                  <a:lnTo>
                    <a:pt x="6" y="21"/>
                  </a:lnTo>
                  <a:lnTo>
                    <a:pt x="6" y="36"/>
                  </a:lnTo>
                  <a:lnTo>
                    <a:pt x="0" y="61"/>
                  </a:lnTo>
                  <a:lnTo>
                    <a:pt x="16" y="61"/>
                  </a:lnTo>
                  <a:lnTo>
                    <a:pt x="23" y="51"/>
                  </a:lnTo>
                  <a:lnTo>
                    <a:pt x="31" y="49"/>
                  </a:lnTo>
                  <a:lnTo>
                    <a:pt x="40" y="40"/>
                  </a:lnTo>
                  <a:lnTo>
                    <a:pt x="27" y="28"/>
                  </a:lnTo>
                  <a:lnTo>
                    <a:pt x="54" y="1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70" name=""/>
            <p:cNvSpPr/>
            <p:nvPr/>
          </p:nvSpPr>
          <p:spPr>
            <a:xfrm>
              <a:off x="5380200" y="4014720"/>
              <a:ext cx="77760" cy="98640"/>
            </a:xfrm>
            <a:custGeom>
              <a:avLst/>
              <a:gdLst/>
              <a:ahLst/>
              <a:rect l="l" t="t" r="r" b="b"/>
              <a:pathLst>
                <a:path w="55" h="62">
                  <a:moveTo>
                    <a:pt x="54" y="17"/>
                  </a:moveTo>
                  <a:lnTo>
                    <a:pt x="48" y="0"/>
                  </a:lnTo>
                  <a:lnTo>
                    <a:pt x="19" y="15"/>
                  </a:lnTo>
                  <a:lnTo>
                    <a:pt x="8" y="9"/>
                  </a:lnTo>
                  <a:lnTo>
                    <a:pt x="6" y="21"/>
                  </a:lnTo>
                  <a:lnTo>
                    <a:pt x="6" y="36"/>
                  </a:lnTo>
                  <a:lnTo>
                    <a:pt x="0" y="61"/>
                  </a:lnTo>
                  <a:lnTo>
                    <a:pt x="16" y="61"/>
                  </a:lnTo>
                  <a:lnTo>
                    <a:pt x="23" y="51"/>
                  </a:lnTo>
                  <a:lnTo>
                    <a:pt x="31" y="49"/>
                  </a:lnTo>
                  <a:lnTo>
                    <a:pt x="40" y="40"/>
                  </a:lnTo>
                  <a:lnTo>
                    <a:pt x="27" y="28"/>
                  </a:lnTo>
                  <a:lnTo>
                    <a:pt x="54" y="1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71" name=""/>
            <p:cNvSpPr/>
            <p:nvPr/>
          </p:nvSpPr>
          <p:spPr>
            <a:xfrm>
              <a:off x="5383440" y="3981600"/>
              <a:ext cx="31680" cy="41040"/>
            </a:xfrm>
            <a:custGeom>
              <a:avLst/>
              <a:gdLst/>
              <a:ahLst/>
              <a:rect l="l" t="t" r="r" b="b"/>
              <a:pathLst>
                <a:path w="22" h="26">
                  <a:moveTo>
                    <a:pt x="8" y="23"/>
                  </a:moveTo>
                  <a:lnTo>
                    <a:pt x="0" y="25"/>
                  </a:lnTo>
                  <a:lnTo>
                    <a:pt x="12" y="4"/>
                  </a:lnTo>
                  <a:lnTo>
                    <a:pt x="14" y="0"/>
                  </a:lnTo>
                  <a:lnTo>
                    <a:pt x="21" y="7"/>
                  </a:lnTo>
                  <a:lnTo>
                    <a:pt x="8" y="23"/>
                  </a:lnTo>
                </a:path>
              </a:pathLst>
            </a:custGeom>
            <a:solidFill>
              <a:srgbClr val="fefcc4"/>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3872" name=""/>
            <p:cNvSpPr/>
            <p:nvPr/>
          </p:nvSpPr>
          <p:spPr>
            <a:xfrm>
              <a:off x="5383440" y="3981600"/>
              <a:ext cx="31680" cy="41040"/>
            </a:xfrm>
            <a:custGeom>
              <a:avLst/>
              <a:gdLst/>
              <a:ahLst/>
              <a:rect l="l" t="t" r="r" b="b"/>
              <a:pathLst>
                <a:path w="22" h="26">
                  <a:moveTo>
                    <a:pt x="8" y="23"/>
                  </a:moveTo>
                  <a:lnTo>
                    <a:pt x="0" y="25"/>
                  </a:lnTo>
                  <a:lnTo>
                    <a:pt x="12" y="4"/>
                  </a:lnTo>
                  <a:lnTo>
                    <a:pt x="14" y="0"/>
                  </a:lnTo>
                  <a:lnTo>
                    <a:pt x="21" y="7"/>
                  </a:lnTo>
                  <a:lnTo>
                    <a:pt x="8" y="23"/>
                  </a:lnTo>
                </a:path>
              </a:pathLst>
            </a:custGeom>
            <a:noFill/>
            <a:ln cap="rnd" w="12600">
              <a:solidFill>
                <a:srgbClr val="1c1c1c"/>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3873" name=""/>
            <p:cNvSpPr/>
            <p:nvPr/>
          </p:nvSpPr>
          <p:spPr>
            <a:xfrm>
              <a:off x="5367600" y="4017960"/>
              <a:ext cx="28440" cy="95400"/>
            </a:xfrm>
            <a:custGeom>
              <a:avLst/>
              <a:gdLst/>
              <a:ahLst/>
              <a:rect l="l" t="t" r="r" b="b"/>
              <a:pathLst>
                <a:path w="20" h="60">
                  <a:moveTo>
                    <a:pt x="17" y="7"/>
                  </a:moveTo>
                  <a:lnTo>
                    <a:pt x="15" y="19"/>
                  </a:lnTo>
                  <a:lnTo>
                    <a:pt x="15" y="34"/>
                  </a:lnTo>
                  <a:lnTo>
                    <a:pt x="9" y="59"/>
                  </a:lnTo>
                  <a:lnTo>
                    <a:pt x="0" y="30"/>
                  </a:lnTo>
                  <a:lnTo>
                    <a:pt x="7" y="19"/>
                  </a:lnTo>
                  <a:lnTo>
                    <a:pt x="11" y="2"/>
                  </a:lnTo>
                  <a:lnTo>
                    <a:pt x="19" y="0"/>
                  </a:lnTo>
                  <a:lnTo>
                    <a:pt x="17" y="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74" name=""/>
            <p:cNvSpPr/>
            <p:nvPr/>
          </p:nvSpPr>
          <p:spPr>
            <a:xfrm>
              <a:off x="5367600" y="4017960"/>
              <a:ext cx="28440" cy="95400"/>
            </a:xfrm>
            <a:custGeom>
              <a:avLst/>
              <a:gdLst/>
              <a:ahLst/>
              <a:rect l="l" t="t" r="r" b="b"/>
              <a:pathLst>
                <a:path w="20" h="60">
                  <a:moveTo>
                    <a:pt x="17" y="7"/>
                  </a:moveTo>
                  <a:lnTo>
                    <a:pt x="15" y="19"/>
                  </a:lnTo>
                  <a:lnTo>
                    <a:pt x="15" y="34"/>
                  </a:lnTo>
                  <a:lnTo>
                    <a:pt x="9" y="59"/>
                  </a:lnTo>
                  <a:lnTo>
                    <a:pt x="0" y="30"/>
                  </a:lnTo>
                  <a:lnTo>
                    <a:pt x="7" y="19"/>
                  </a:lnTo>
                  <a:lnTo>
                    <a:pt x="11" y="2"/>
                  </a:lnTo>
                  <a:lnTo>
                    <a:pt x="19" y="0"/>
                  </a:lnTo>
                  <a:lnTo>
                    <a:pt x="17" y="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75" name=""/>
            <p:cNvSpPr/>
            <p:nvPr/>
          </p:nvSpPr>
          <p:spPr>
            <a:xfrm>
              <a:off x="5448600" y="3914640"/>
              <a:ext cx="180720" cy="198720"/>
            </a:xfrm>
            <a:custGeom>
              <a:avLst/>
              <a:gdLst/>
              <a:ahLst/>
              <a:rect l="l" t="t" r="r" b="b"/>
              <a:pathLst>
                <a:path w="128" h="125">
                  <a:moveTo>
                    <a:pt x="79" y="2"/>
                  </a:moveTo>
                  <a:lnTo>
                    <a:pt x="86" y="21"/>
                  </a:lnTo>
                  <a:lnTo>
                    <a:pt x="94" y="25"/>
                  </a:lnTo>
                  <a:lnTo>
                    <a:pt x="96" y="34"/>
                  </a:lnTo>
                  <a:lnTo>
                    <a:pt x="84" y="53"/>
                  </a:lnTo>
                  <a:lnTo>
                    <a:pt x="92" y="67"/>
                  </a:lnTo>
                  <a:lnTo>
                    <a:pt x="109" y="76"/>
                  </a:lnTo>
                  <a:lnTo>
                    <a:pt x="113" y="97"/>
                  </a:lnTo>
                  <a:lnTo>
                    <a:pt x="127" y="110"/>
                  </a:lnTo>
                  <a:lnTo>
                    <a:pt x="127" y="112"/>
                  </a:lnTo>
                  <a:lnTo>
                    <a:pt x="125" y="114"/>
                  </a:lnTo>
                  <a:lnTo>
                    <a:pt x="111" y="112"/>
                  </a:lnTo>
                  <a:lnTo>
                    <a:pt x="100" y="124"/>
                  </a:lnTo>
                  <a:lnTo>
                    <a:pt x="86" y="120"/>
                  </a:lnTo>
                  <a:lnTo>
                    <a:pt x="79" y="124"/>
                  </a:lnTo>
                  <a:lnTo>
                    <a:pt x="63" y="116"/>
                  </a:lnTo>
                  <a:lnTo>
                    <a:pt x="61" y="107"/>
                  </a:lnTo>
                  <a:lnTo>
                    <a:pt x="54" y="101"/>
                  </a:lnTo>
                  <a:lnTo>
                    <a:pt x="25" y="86"/>
                  </a:lnTo>
                  <a:lnTo>
                    <a:pt x="6" y="80"/>
                  </a:lnTo>
                  <a:lnTo>
                    <a:pt x="0" y="63"/>
                  </a:lnTo>
                  <a:lnTo>
                    <a:pt x="31" y="46"/>
                  </a:lnTo>
                  <a:lnTo>
                    <a:pt x="35" y="15"/>
                  </a:lnTo>
                  <a:lnTo>
                    <a:pt x="50" y="4"/>
                  </a:lnTo>
                  <a:lnTo>
                    <a:pt x="54" y="0"/>
                  </a:lnTo>
                  <a:lnTo>
                    <a:pt x="79" y="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76" name=""/>
            <p:cNvSpPr/>
            <p:nvPr/>
          </p:nvSpPr>
          <p:spPr>
            <a:xfrm>
              <a:off x="5448600" y="3914640"/>
              <a:ext cx="180720" cy="198720"/>
            </a:xfrm>
            <a:custGeom>
              <a:avLst/>
              <a:gdLst/>
              <a:ahLst/>
              <a:rect l="l" t="t" r="r" b="b"/>
              <a:pathLst>
                <a:path w="128" h="125">
                  <a:moveTo>
                    <a:pt x="79" y="2"/>
                  </a:moveTo>
                  <a:lnTo>
                    <a:pt x="86" y="21"/>
                  </a:lnTo>
                  <a:lnTo>
                    <a:pt x="94" y="25"/>
                  </a:lnTo>
                  <a:lnTo>
                    <a:pt x="96" y="34"/>
                  </a:lnTo>
                  <a:lnTo>
                    <a:pt x="84" y="53"/>
                  </a:lnTo>
                  <a:lnTo>
                    <a:pt x="92" y="67"/>
                  </a:lnTo>
                  <a:lnTo>
                    <a:pt x="109" y="76"/>
                  </a:lnTo>
                  <a:lnTo>
                    <a:pt x="113" y="97"/>
                  </a:lnTo>
                  <a:lnTo>
                    <a:pt x="127" y="110"/>
                  </a:lnTo>
                  <a:lnTo>
                    <a:pt x="127" y="112"/>
                  </a:lnTo>
                  <a:lnTo>
                    <a:pt x="125" y="114"/>
                  </a:lnTo>
                  <a:lnTo>
                    <a:pt x="111" y="112"/>
                  </a:lnTo>
                  <a:lnTo>
                    <a:pt x="100" y="124"/>
                  </a:lnTo>
                  <a:lnTo>
                    <a:pt x="86" y="120"/>
                  </a:lnTo>
                  <a:lnTo>
                    <a:pt x="79" y="124"/>
                  </a:lnTo>
                  <a:lnTo>
                    <a:pt x="63" y="116"/>
                  </a:lnTo>
                  <a:lnTo>
                    <a:pt x="61" y="107"/>
                  </a:lnTo>
                  <a:lnTo>
                    <a:pt x="54" y="101"/>
                  </a:lnTo>
                  <a:lnTo>
                    <a:pt x="25" y="86"/>
                  </a:lnTo>
                  <a:lnTo>
                    <a:pt x="6" y="80"/>
                  </a:lnTo>
                  <a:lnTo>
                    <a:pt x="0" y="63"/>
                  </a:lnTo>
                  <a:lnTo>
                    <a:pt x="31" y="46"/>
                  </a:lnTo>
                  <a:lnTo>
                    <a:pt x="35" y="15"/>
                  </a:lnTo>
                  <a:lnTo>
                    <a:pt x="50" y="4"/>
                  </a:lnTo>
                  <a:lnTo>
                    <a:pt x="54" y="0"/>
                  </a:lnTo>
                  <a:lnTo>
                    <a:pt x="79" y="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77" name=""/>
            <p:cNvSpPr/>
            <p:nvPr/>
          </p:nvSpPr>
          <p:spPr>
            <a:xfrm>
              <a:off x="5559480" y="4105440"/>
              <a:ext cx="34920" cy="27000"/>
            </a:xfrm>
            <a:custGeom>
              <a:avLst/>
              <a:gdLst/>
              <a:ahLst/>
              <a:rect l="l" t="t" r="r" b="b"/>
              <a:pathLst>
                <a:path w="24" h="17">
                  <a:moveTo>
                    <a:pt x="0" y="6"/>
                  </a:moveTo>
                  <a:lnTo>
                    <a:pt x="7" y="0"/>
                  </a:lnTo>
                  <a:lnTo>
                    <a:pt x="21" y="6"/>
                  </a:lnTo>
                  <a:lnTo>
                    <a:pt x="23" y="6"/>
                  </a:lnTo>
                  <a:lnTo>
                    <a:pt x="7" y="16"/>
                  </a:lnTo>
                  <a:lnTo>
                    <a:pt x="0" y="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878" name=""/>
            <p:cNvSpPr/>
            <p:nvPr/>
          </p:nvSpPr>
          <p:spPr>
            <a:xfrm>
              <a:off x="5559480" y="4105440"/>
              <a:ext cx="34920" cy="27000"/>
            </a:xfrm>
            <a:custGeom>
              <a:avLst/>
              <a:gdLst/>
              <a:ahLst/>
              <a:rect l="l" t="t" r="r" b="b"/>
              <a:pathLst>
                <a:path w="24" h="17">
                  <a:moveTo>
                    <a:pt x="0" y="6"/>
                  </a:moveTo>
                  <a:lnTo>
                    <a:pt x="7" y="0"/>
                  </a:lnTo>
                  <a:lnTo>
                    <a:pt x="21" y="6"/>
                  </a:lnTo>
                  <a:lnTo>
                    <a:pt x="23" y="6"/>
                  </a:lnTo>
                  <a:lnTo>
                    <a:pt x="7" y="16"/>
                  </a:lnTo>
                  <a:lnTo>
                    <a:pt x="0" y="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879" name=""/>
            <p:cNvSpPr/>
            <p:nvPr/>
          </p:nvSpPr>
          <p:spPr>
            <a:xfrm>
              <a:off x="5589720" y="4092480"/>
              <a:ext cx="36720" cy="34920"/>
            </a:xfrm>
            <a:custGeom>
              <a:avLst/>
              <a:gdLst/>
              <a:ahLst/>
              <a:rect l="l" t="t" r="r" b="b"/>
              <a:pathLst>
                <a:path w="26" h="22">
                  <a:moveTo>
                    <a:pt x="0" y="12"/>
                  </a:moveTo>
                  <a:lnTo>
                    <a:pt x="11" y="0"/>
                  </a:lnTo>
                  <a:lnTo>
                    <a:pt x="25" y="2"/>
                  </a:lnTo>
                  <a:lnTo>
                    <a:pt x="23" y="6"/>
                  </a:lnTo>
                  <a:lnTo>
                    <a:pt x="15" y="8"/>
                  </a:lnTo>
                  <a:lnTo>
                    <a:pt x="23" y="21"/>
                  </a:lnTo>
                  <a:lnTo>
                    <a:pt x="23" y="19"/>
                  </a:lnTo>
                  <a:lnTo>
                    <a:pt x="0" y="12"/>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3880" name=""/>
            <p:cNvSpPr/>
            <p:nvPr/>
          </p:nvSpPr>
          <p:spPr>
            <a:xfrm>
              <a:off x="5589720" y="4092480"/>
              <a:ext cx="36720" cy="34920"/>
            </a:xfrm>
            <a:custGeom>
              <a:avLst/>
              <a:gdLst/>
              <a:ahLst/>
              <a:rect l="l" t="t" r="r" b="b"/>
              <a:pathLst>
                <a:path w="26" h="22">
                  <a:moveTo>
                    <a:pt x="0" y="12"/>
                  </a:moveTo>
                  <a:lnTo>
                    <a:pt x="11" y="0"/>
                  </a:lnTo>
                  <a:lnTo>
                    <a:pt x="25" y="2"/>
                  </a:lnTo>
                  <a:lnTo>
                    <a:pt x="23" y="6"/>
                  </a:lnTo>
                  <a:lnTo>
                    <a:pt x="15" y="8"/>
                  </a:lnTo>
                  <a:lnTo>
                    <a:pt x="23" y="21"/>
                  </a:lnTo>
                  <a:lnTo>
                    <a:pt x="23" y="19"/>
                  </a:lnTo>
                  <a:lnTo>
                    <a:pt x="0" y="12"/>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3881" name=""/>
            <p:cNvSpPr/>
            <p:nvPr/>
          </p:nvSpPr>
          <p:spPr>
            <a:xfrm>
              <a:off x="5378760" y="4041720"/>
              <a:ext cx="393480" cy="395280"/>
            </a:xfrm>
            <a:custGeom>
              <a:avLst/>
              <a:gdLst/>
              <a:ahLst/>
              <a:rect l="l" t="t" r="r" b="b"/>
              <a:pathLst>
                <a:path w="278" h="249">
                  <a:moveTo>
                    <a:pt x="227" y="206"/>
                  </a:moveTo>
                  <a:lnTo>
                    <a:pt x="239" y="198"/>
                  </a:lnTo>
                  <a:lnTo>
                    <a:pt x="246" y="187"/>
                  </a:lnTo>
                  <a:lnTo>
                    <a:pt x="248" y="187"/>
                  </a:lnTo>
                  <a:lnTo>
                    <a:pt x="248" y="185"/>
                  </a:lnTo>
                  <a:lnTo>
                    <a:pt x="250" y="183"/>
                  </a:lnTo>
                  <a:lnTo>
                    <a:pt x="252" y="183"/>
                  </a:lnTo>
                  <a:lnTo>
                    <a:pt x="252" y="181"/>
                  </a:lnTo>
                  <a:lnTo>
                    <a:pt x="254" y="179"/>
                  </a:lnTo>
                  <a:lnTo>
                    <a:pt x="256" y="177"/>
                  </a:lnTo>
                  <a:lnTo>
                    <a:pt x="256" y="176"/>
                  </a:lnTo>
                  <a:lnTo>
                    <a:pt x="258" y="176"/>
                  </a:lnTo>
                  <a:lnTo>
                    <a:pt x="258" y="174"/>
                  </a:lnTo>
                  <a:lnTo>
                    <a:pt x="260" y="174"/>
                  </a:lnTo>
                  <a:lnTo>
                    <a:pt x="260" y="172"/>
                  </a:lnTo>
                  <a:lnTo>
                    <a:pt x="262" y="172"/>
                  </a:lnTo>
                  <a:lnTo>
                    <a:pt x="262" y="170"/>
                  </a:lnTo>
                  <a:lnTo>
                    <a:pt x="264" y="170"/>
                  </a:lnTo>
                  <a:lnTo>
                    <a:pt x="266" y="168"/>
                  </a:lnTo>
                  <a:lnTo>
                    <a:pt x="268" y="166"/>
                  </a:lnTo>
                  <a:lnTo>
                    <a:pt x="269" y="166"/>
                  </a:lnTo>
                  <a:lnTo>
                    <a:pt x="269" y="164"/>
                  </a:lnTo>
                  <a:lnTo>
                    <a:pt x="271" y="164"/>
                  </a:lnTo>
                  <a:lnTo>
                    <a:pt x="271" y="162"/>
                  </a:lnTo>
                  <a:lnTo>
                    <a:pt x="273" y="162"/>
                  </a:lnTo>
                  <a:lnTo>
                    <a:pt x="273" y="160"/>
                  </a:lnTo>
                  <a:lnTo>
                    <a:pt x="273" y="158"/>
                  </a:lnTo>
                  <a:lnTo>
                    <a:pt x="275" y="158"/>
                  </a:lnTo>
                  <a:lnTo>
                    <a:pt x="275" y="156"/>
                  </a:lnTo>
                  <a:lnTo>
                    <a:pt x="275" y="155"/>
                  </a:lnTo>
                  <a:lnTo>
                    <a:pt x="275" y="153"/>
                  </a:lnTo>
                  <a:lnTo>
                    <a:pt x="277" y="153"/>
                  </a:lnTo>
                  <a:lnTo>
                    <a:pt x="277" y="151"/>
                  </a:lnTo>
                  <a:lnTo>
                    <a:pt x="275" y="143"/>
                  </a:lnTo>
                  <a:lnTo>
                    <a:pt x="275" y="141"/>
                  </a:lnTo>
                  <a:lnTo>
                    <a:pt x="275" y="139"/>
                  </a:lnTo>
                  <a:lnTo>
                    <a:pt x="273" y="139"/>
                  </a:lnTo>
                  <a:lnTo>
                    <a:pt x="273" y="137"/>
                  </a:lnTo>
                  <a:lnTo>
                    <a:pt x="273" y="135"/>
                  </a:lnTo>
                  <a:lnTo>
                    <a:pt x="271" y="135"/>
                  </a:lnTo>
                  <a:lnTo>
                    <a:pt x="271" y="134"/>
                  </a:lnTo>
                  <a:lnTo>
                    <a:pt x="269" y="134"/>
                  </a:lnTo>
                  <a:lnTo>
                    <a:pt x="269" y="132"/>
                  </a:lnTo>
                  <a:lnTo>
                    <a:pt x="269" y="130"/>
                  </a:lnTo>
                  <a:lnTo>
                    <a:pt x="268" y="130"/>
                  </a:lnTo>
                  <a:lnTo>
                    <a:pt x="262" y="124"/>
                  </a:lnTo>
                  <a:lnTo>
                    <a:pt x="260" y="124"/>
                  </a:lnTo>
                  <a:lnTo>
                    <a:pt x="258" y="124"/>
                  </a:lnTo>
                  <a:lnTo>
                    <a:pt x="256" y="124"/>
                  </a:lnTo>
                  <a:lnTo>
                    <a:pt x="246" y="128"/>
                  </a:lnTo>
                  <a:lnTo>
                    <a:pt x="245" y="128"/>
                  </a:lnTo>
                  <a:lnTo>
                    <a:pt x="243" y="128"/>
                  </a:lnTo>
                  <a:lnTo>
                    <a:pt x="243" y="130"/>
                  </a:lnTo>
                  <a:lnTo>
                    <a:pt x="241" y="130"/>
                  </a:lnTo>
                  <a:lnTo>
                    <a:pt x="239" y="130"/>
                  </a:lnTo>
                  <a:lnTo>
                    <a:pt x="237" y="130"/>
                  </a:lnTo>
                  <a:lnTo>
                    <a:pt x="235" y="132"/>
                  </a:lnTo>
                  <a:lnTo>
                    <a:pt x="233" y="132"/>
                  </a:lnTo>
                  <a:lnTo>
                    <a:pt x="231" y="134"/>
                  </a:lnTo>
                  <a:lnTo>
                    <a:pt x="229" y="134"/>
                  </a:lnTo>
                  <a:lnTo>
                    <a:pt x="227" y="134"/>
                  </a:lnTo>
                  <a:lnTo>
                    <a:pt x="225" y="134"/>
                  </a:lnTo>
                  <a:lnTo>
                    <a:pt x="223" y="134"/>
                  </a:lnTo>
                  <a:lnTo>
                    <a:pt x="222" y="134"/>
                  </a:lnTo>
                  <a:lnTo>
                    <a:pt x="220" y="134"/>
                  </a:lnTo>
                  <a:lnTo>
                    <a:pt x="218" y="134"/>
                  </a:lnTo>
                  <a:lnTo>
                    <a:pt x="216" y="134"/>
                  </a:lnTo>
                  <a:lnTo>
                    <a:pt x="214" y="134"/>
                  </a:lnTo>
                  <a:lnTo>
                    <a:pt x="212" y="134"/>
                  </a:lnTo>
                  <a:lnTo>
                    <a:pt x="210" y="134"/>
                  </a:lnTo>
                  <a:lnTo>
                    <a:pt x="210" y="132"/>
                  </a:lnTo>
                  <a:lnTo>
                    <a:pt x="208" y="132"/>
                  </a:lnTo>
                  <a:lnTo>
                    <a:pt x="206" y="132"/>
                  </a:lnTo>
                  <a:lnTo>
                    <a:pt x="206" y="130"/>
                  </a:lnTo>
                  <a:lnTo>
                    <a:pt x="204" y="130"/>
                  </a:lnTo>
                  <a:lnTo>
                    <a:pt x="204" y="128"/>
                  </a:lnTo>
                  <a:lnTo>
                    <a:pt x="202" y="128"/>
                  </a:lnTo>
                  <a:lnTo>
                    <a:pt x="202" y="126"/>
                  </a:lnTo>
                  <a:lnTo>
                    <a:pt x="200" y="126"/>
                  </a:lnTo>
                  <a:lnTo>
                    <a:pt x="204" y="118"/>
                  </a:lnTo>
                  <a:lnTo>
                    <a:pt x="208" y="113"/>
                  </a:lnTo>
                  <a:lnTo>
                    <a:pt x="200" y="101"/>
                  </a:lnTo>
                  <a:lnTo>
                    <a:pt x="193" y="80"/>
                  </a:lnTo>
                  <a:lnTo>
                    <a:pt x="172" y="53"/>
                  </a:lnTo>
                  <a:lnTo>
                    <a:pt x="172" y="51"/>
                  </a:lnTo>
                  <a:lnTo>
                    <a:pt x="149" y="44"/>
                  </a:lnTo>
                  <a:lnTo>
                    <a:pt x="151" y="44"/>
                  </a:lnTo>
                  <a:lnTo>
                    <a:pt x="135" y="50"/>
                  </a:lnTo>
                  <a:lnTo>
                    <a:pt x="128" y="44"/>
                  </a:lnTo>
                  <a:lnTo>
                    <a:pt x="112" y="36"/>
                  </a:lnTo>
                  <a:lnTo>
                    <a:pt x="110" y="27"/>
                  </a:lnTo>
                  <a:lnTo>
                    <a:pt x="103" y="21"/>
                  </a:lnTo>
                  <a:lnTo>
                    <a:pt x="74" y="6"/>
                  </a:lnTo>
                  <a:lnTo>
                    <a:pt x="55" y="0"/>
                  </a:lnTo>
                  <a:lnTo>
                    <a:pt x="28" y="11"/>
                  </a:lnTo>
                  <a:lnTo>
                    <a:pt x="41" y="23"/>
                  </a:lnTo>
                  <a:lnTo>
                    <a:pt x="32" y="32"/>
                  </a:lnTo>
                  <a:lnTo>
                    <a:pt x="24" y="34"/>
                  </a:lnTo>
                  <a:lnTo>
                    <a:pt x="17" y="44"/>
                  </a:lnTo>
                  <a:lnTo>
                    <a:pt x="1" y="44"/>
                  </a:lnTo>
                  <a:lnTo>
                    <a:pt x="0" y="61"/>
                  </a:lnTo>
                  <a:lnTo>
                    <a:pt x="5" y="61"/>
                  </a:lnTo>
                  <a:lnTo>
                    <a:pt x="36" y="111"/>
                  </a:lnTo>
                  <a:lnTo>
                    <a:pt x="47" y="120"/>
                  </a:lnTo>
                  <a:lnTo>
                    <a:pt x="55" y="134"/>
                  </a:lnTo>
                  <a:lnTo>
                    <a:pt x="55" y="158"/>
                  </a:lnTo>
                  <a:lnTo>
                    <a:pt x="76" y="176"/>
                  </a:lnTo>
                  <a:lnTo>
                    <a:pt x="97" y="210"/>
                  </a:lnTo>
                  <a:lnTo>
                    <a:pt x="101" y="219"/>
                  </a:lnTo>
                  <a:lnTo>
                    <a:pt x="101" y="218"/>
                  </a:lnTo>
                  <a:lnTo>
                    <a:pt x="112" y="208"/>
                  </a:lnTo>
                  <a:lnTo>
                    <a:pt x="137" y="237"/>
                  </a:lnTo>
                  <a:lnTo>
                    <a:pt x="141" y="248"/>
                  </a:lnTo>
                  <a:lnTo>
                    <a:pt x="197" y="212"/>
                  </a:lnTo>
                  <a:lnTo>
                    <a:pt x="227" y="20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82" name=""/>
            <p:cNvSpPr/>
            <p:nvPr/>
          </p:nvSpPr>
          <p:spPr>
            <a:xfrm>
              <a:off x="5378760" y="4041720"/>
              <a:ext cx="393480" cy="395280"/>
            </a:xfrm>
            <a:custGeom>
              <a:avLst/>
              <a:gdLst/>
              <a:ahLst/>
              <a:rect l="l" t="t" r="r" b="b"/>
              <a:pathLst>
                <a:path w="278" h="249">
                  <a:moveTo>
                    <a:pt x="227" y="206"/>
                  </a:moveTo>
                  <a:lnTo>
                    <a:pt x="239" y="198"/>
                  </a:lnTo>
                  <a:lnTo>
                    <a:pt x="246" y="187"/>
                  </a:lnTo>
                  <a:lnTo>
                    <a:pt x="248" y="185"/>
                  </a:lnTo>
                  <a:lnTo>
                    <a:pt x="254" y="179"/>
                  </a:lnTo>
                  <a:lnTo>
                    <a:pt x="258" y="174"/>
                  </a:lnTo>
                  <a:lnTo>
                    <a:pt x="262" y="172"/>
                  </a:lnTo>
                  <a:lnTo>
                    <a:pt x="264" y="170"/>
                  </a:lnTo>
                  <a:lnTo>
                    <a:pt x="268" y="166"/>
                  </a:lnTo>
                  <a:lnTo>
                    <a:pt x="271" y="164"/>
                  </a:lnTo>
                  <a:lnTo>
                    <a:pt x="273" y="160"/>
                  </a:lnTo>
                  <a:lnTo>
                    <a:pt x="275" y="158"/>
                  </a:lnTo>
                  <a:lnTo>
                    <a:pt x="275" y="155"/>
                  </a:lnTo>
                  <a:lnTo>
                    <a:pt x="277" y="153"/>
                  </a:lnTo>
                  <a:lnTo>
                    <a:pt x="277" y="151"/>
                  </a:lnTo>
                  <a:lnTo>
                    <a:pt x="275" y="143"/>
                  </a:lnTo>
                  <a:lnTo>
                    <a:pt x="275" y="141"/>
                  </a:lnTo>
                  <a:lnTo>
                    <a:pt x="273" y="139"/>
                  </a:lnTo>
                  <a:lnTo>
                    <a:pt x="273" y="135"/>
                  </a:lnTo>
                  <a:lnTo>
                    <a:pt x="271" y="134"/>
                  </a:lnTo>
                  <a:lnTo>
                    <a:pt x="269" y="134"/>
                  </a:lnTo>
                  <a:lnTo>
                    <a:pt x="269" y="132"/>
                  </a:lnTo>
                  <a:lnTo>
                    <a:pt x="268" y="130"/>
                  </a:lnTo>
                  <a:lnTo>
                    <a:pt x="262" y="124"/>
                  </a:lnTo>
                  <a:lnTo>
                    <a:pt x="260" y="124"/>
                  </a:lnTo>
                  <a:lnTo>
                    <a:pt x="258" y="124"/>
                  </a:lnTo>
                  <a:lnTo>
                    <a:pt x="256" y="124"/>
                  </a:lnTo>
                  <a:lnTo>
                    <a:pt x="246" y="128"/>
                  </a:lnTo>
                  <a:lnTo>
                    <a:pt x="245" y="128"/>
                  </a:lnTo>
                  <a:lnTo>
                    <a:pt x="243" y="130"/>
                  </a:lnTo>
                  <a:lnTo>
                    <a:pt x="239" y="130"/>
                  </a:lnTo>
                  <a:lnTo>
                    <a:pt x="237" y="130"/>
                  </a:lnTo>
                  <a:lnTo>
                    <a:pt x="235" y="132"/>
                  </a:lnTo>
                  <a:lnTo>
                    <a:pt x="233" y="132"/>
                  </a:lnTo>
                  <a:lnTo>
                    <a:pt x="231" y="134"/>
                  </a:lnTo>
                  <a:lnTo>
                    <a:pt x="229" y="134"/>
                  </a:lnTo>
                  <a:lnTo>
                    <a:pt x="227" y="134"/>
                  </a:lnTo>
                  <a:lnTo>
                    <a:pt x="223" y="134"/>
                  </a:lnTo>
                  <a:lnTo>
                    <a:pt x="220" y="134"/>
                  </a:lnTo>
                  <a:lnTo>
                    <a:pt x="218" y="134"/>
                  </a:lnTo>
                  <a:lnTo>
                    <a:pt x="216" y="134"/>
                  </a:lnTo>
                  <a:lnTo>
                    <a:pt x="212" y="134"/>
                  </a:lnTo>
                  <a:lnTo>
                    <a:pt x="208" y="132"/>
                  </a:lnTo>
                  <a:lnTo>
                    <a:pt x="206" y="132"/>
                  </a:lnTo>
                  <a:lnTo>
                    <a:pt x="204" y="130"/>
                  </a:lnTo>
                  <a:lnTo>
                    <a:pt x="204" y="128"/>
                  </a:lnTo>
                  <a:lnTo>
                    <a:pt x="202" y="126"/>
                  </a:lnTo>
                  <a:lnTo>
                    <a:pt x="200" y="126"/>
                  </a:lnTo>
                  <a:lnTo>
                    <a:pt x="204" y="118"/>
                  </a:lnTo>
                  <a:lnTo>
                    <a:pt x="208" y="113"/>
                  </a:lnTo>
                  <a:lnTo>
                    <a:pt x="200" y="101"/>
                  </a:lnTo>
                  <a:lnTo>
                    <a:pt x="193" y="80"/>
                  </a:lnTo>
                  <a:lnTo>
                    <a:pt x="172" y="53"/>
                  </a:lnTo>
                  <a:lnTo>
                    <a:pt x="172" y="51"/>
                  </a:lnTo>
                  <a:lnTo>
                    <a:pt x="149" y="44"/>
                  </a:lnTo>
                  <a:lnTo>
                    <a:pt x="151" y="44"/>
                  </a:lnTo>
                  <a:lnTo>
                    <a:pt x="135" y="50"/>
                  </a:lnTo>
                  <a:lnTo>
                    <a:pt x="128" y="44"/>
                  </a:lnTo>
                  <a:lnTo>
                    <a:pt x="112" y="36"/>
                  </a:lnTo>
                  <a:lnTo>
                    <a:pt x="110" y="27"/>
                  </a:lnTo>
                  <a:lnTo>
                    <a:pt x="103" y="21"/>
                  </a:lnTo>
                  <a:lnTo>
                    <a:pt x="74" y="6"/>
                  </a:lnTo>
                  <a:lnTo>
                    <a:pt x="55" y="0"/>
                  </a:lnTo>
                  <a:lnTo>
                    <a:pt x="28" y="11"/>
                  </a:lnTo>
                  <a:lnTo>
                    <a:pt x="41" y="23"/>
                  </a:lnTo>
                  <a:lnTo>
                    <a:pt x="32" y="32"/>
                  </a:lnTo>
                  <a:lnTo>
                    <a:pt x="24" y="34"/>
                  </a:lnTo>
                  <a:lnTo>
                    <a:pt x="17" y="44"/>
                  </a:lnTo>
                  <a:lnTo>
                    <a:pt x="1" y="44"/>
                  </a:lnTo>
                  <a:lnTo>
                    <a:pt x="0" y="61"/>
                  </a:lnTo>
                  <a:lnTo>
                    <a:pt x="5" y="61"/>
                  </a:lnTo>
                  <a:lnTo>
                    <a:pt x="36" y="111"/>
                  </a:lnTo>
                  <a:lnTo>
                    <a:pt x="47" y="120"/>
                  </a:lnTo>
                  <a:lnTo>
                    <a:pt x="55" y="134"/>
                  </a:lnTo>
                  <a:lnTo>
                    <a:pt x="55" y="158"/>
                  </a:lnTo>
                  <a:lnTo>
                    <a:pt x="76" y="176"/>
                  </a:lnTo>
                  <a:lnTo>
                    <a:pt x="97" y="210"/>
                  </a:lnTo>
                  <a:lnTo>
                    <a:pt x="101" y="219"/>
                  </a:lnTo>
                  <a:lnTo>
                    <a:pt x="101" y="218"/>
                  </a:lnTo>
                  <a:lnTo>
                    <a:pt x="112" y="208"/>
                  </a:lnTo>
                  <a:lnTo>
                    <a:pt x="137" y="237"/>
                  </a:lnTo>
                  <a:lnTo>
                    <a:pt x="141" y="248"/>
                  </a:lnTo>
                  <a:lnTo>
                    <a:pt x="197" y="212"/>
                  </a:lnTo>
                  <a:lnTo>
                    <a:pt x="227" y="20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83" name=""/>
            <p:cNvSpPr/>
            <p:nvPr/>
          </p:nvSpPr>
          <p:spPr>
            <a:xfrm>
              <a:off x="5661360" y="4184640"/>
              <a:ext cx="27000" cy="38160"/>
            </a:xfrm>
            <a:custGeom>
              <a:avLst/>
              <a:gdLst/>
              <a:ahLst/>
              <a:rect l="l" t="t" r="r" b="b"/>
              <a:pathLst>
                <a:path w="19" h="24">
                  <a:moveTo>
                    <a:pt x="11" y="23"/>
                  </a:moveTo>
                  <a:lnTo>
                    <a:pt x="0" y="11"/>
                  </a:lnTo>
                  <a:lnTo>
                    <a:pt x="9" y="0"/>
                  </a:lnTo>
                  <a:lnTo>
                    <a:pt x="18" y="2"/>
                  </a:lnTo>
                  <a:lnTo>
                    <a:pt x="11" y="23"/>
                  </a:lnTo>
                </a:path>
              </a:pathLst>
            </a:custGeom>
            <a:solidFill>
              <a:srgbClr val="00f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3884" name=""/>
            <p:cNvSpPr/>
            <p:nvPr/>
          </p:nvSpPr>
          <p:spPr>
            <a:xfrm>
              <a:off x="5661360" y="4184640"/>
              <a:ext cx="27000" cy="38160"/>
            </a:xfrm>
            <a:custGeom>
              <a:avLst/>
              <a:gdLst/>
              <a:ahLst/>
              <a:rect l="l" t="t" r="r" b="b"/>
              <a:pathLst>
                <a:path w="19" h="24">
                  <a:moveTo>
                    <a:pt x="11" y="23"/>
                  </a:moveTo>
                  <a:lnTo>
                    <a:pt x="0" y="11"/>
                  </a:lnTo>
                  <a:lnTo>
                    <a:pt x="9" y="0"/>
                  </a:lnTo>
                  <a:lnTo>
                    <a:pt x="18" y="2"/>
                  </a:lnTo>
                  <a:lnTo>
                    <a:pt x="11" y="23"/>
                  </a:lnTo>
                </a:path>
              </a:pathLst>
            </a:custGeom>
            <a:solidFill>
              <a:srgbClr val="00ff00"/>
            </a:solidFill>
            <a:ln cap="rnd" w="12600">
              <a:solidFill>
                <a:srgbClr val="1c1c1c"/>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3885" name=""/>
            <p:cNvSpPr/>
            <p:nvPr/>
          </p:nvSpPr>
          <p:spPr>
            <a:xfrm>
              <a:off x="5661360" y="4187880"/>
              <a:ext cx="104760" cy="68040"/>
            </a:xfrm>
            <a:custGeom>
              <a:avLst/>
              <a:gdLst/>
              <a:ahLst/>
              <a:rect l="l" t="t" r="r" b="b"/>
              <a:pathLst>
                <a:path w="74" h="43">
                  <a:moveTo>
                    <a:pt x="62" y="32"/>
                  </a:moveTo>
                  <a:lnTo>
                    <a:pt x="73" y="15"/>
                  </a:lnTo>
                  <a:lnTo>
                    <a:pt x="73" y="13"/>
                  </a:lnTo>
                  <a:lnTo>
                    <a:pt x="73" y="9"/>
                  </a:lnTo>
                  <a:lnTo>
                    <a:pt x="68" y="0"/>
                  </a:lnTo>
                  <a:lnTo>
                    <a:pt x="46" y="22"/>
                  </a:lnTo>
                  <a:lnTo>
                    <a:pt x="23" y="26"/>
                  </a:lnTo>
                  <a:lnTo>
                    <a:pt x="8" y="21"/>
                  </a:lnTo>
                  <a:lnTo>
                    <a:pt x="4" y="26"/>
                  </a:lnTo>
                  <a:lnTo>
                    <a:pt x="0" y="34"/>
                  </a:lnTo>
                  <a:lnTo>
                    <a:pt x="2" y="34"/>
                  </a:lnTo>
                  <a:lnTo>
                    <a:pt x="2" y="36"/>
                  </a:lnTo>
                  <a:lnTo>
                    <a:pt x="4" y="36"/>
                  </a:lnTo>
                  <a:lnTo>
                    <a:pt x="4" y="38"/>
                  </a:lnTo>
                  <a:lnTo>
                    <a:pt x="6" y="38"/>
                  </a:lnTo>
                  <a:lnTo>
                    <a:pt x="6" y="40"/>
                  </a:lnTo>
                  <a:lnTo>
                    <a:pt x="8" y="40"/>
                  </a:lnTo>
                  <a:lnTo>
                    <a:pt x="10" y="40"/>
                  </a:lnTo>
                  <a:lnTo>
                    <a:pt x="10" y="42"/>
                  </a:lnTo>
                  <a:lnTo>
                    <a:pt x="12" y="42"/>
                  </a:lnTo>
                  <a:lnTo>
                    <a:pt x="14" y="42"/>
                  </a:lnTo>
                  <a:lnTo>
                    <a:pt x="16" y="42"/>
                  </a:lnTo>
                  <a:lnTo>
                    <a:pt x="18" y="42"/>
                  </a:lnTo>
                  <a:lnTo>
                    <a:pt x="20" y="42"/>
                  </a:lnTo>
                  <a:lnTo>
                    <a:pt x="22" y="42"/>
                  </a:lnTo>
                  <a:lnTo>
                    <a:pt x="23" y="42"/>
                  </a:lnTo>
                  <a:lnTo>
                    <a:pt x="25" y="42"/>
                  </a:lnTo>
                  <a:lnTo>
                    <a:pt x="27" y="42"/>
                  </a:lnTo>
                  <a:lnTo>
                    <a:pt x="29" y="42"/>
                  </a:lnTo>
                  <a:lnTo>
                    <a:pt x="31" y="42"/>
                  </a:lnTo>
                  <a:lnTo>
                    <a:pt x="33" y="40"/>
                  </a:lnTo>
                  <a:lnTo>
                    <a:pt x="35" y="40"/>
                  </a:lnTo>
                  <a:lnTo>
                    <a:pt x="37" y="38"/>
                  </a:lnTo>
                  <a:lnTo>
                    <a:pt x="39" y="38"/>
                  </a:lnTo>
                  <a:lnTo>
                    <a:pt x="41" y="38"/>
                  </a:lnTo>
                  <a:lnTo>
                    <a:pt x="43" y="38"/>
                  </a:lnTo>
                  <a:lnTo>
                    <a:pt x="43" y="36"/>
                  </a:lnTo>
                  <a:lnTo>
                    <a:pt x="45" y="36"/>
                  </a:lnTo>
                  <a:lnTo>
                    <a:pt x="46" y="36"/>
                  </a:lnTo>
                  <a:lnTo>
                    <a:pt x="56" y="32"/>
                  </a:lnTo>
                  <a:lnTo>
                    <a:pt x="58" y="32"/>
                  </a:lnTo>
                  <a:lnTo>
                    <a:pt x="60" y="32"/>
                  </a:lnTo>
                  <a:lnTo>
                    <a:pt x="62" y="32"/>
                  </a:lnTo>
                </a:path>
              </a:pathLst>
            </a:custGeom>
            <a:solidFill>
              <a:srgbClr val="00ff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3886" name=""/>
            <p:cNvSpPr/>
            <p:nvPr/>
          </p:nvSpPr>
          <p:spPr>
            <a:xfrm>
              <a:off x="5661360" y="4187880"/>
              <a:ext cx="104760" cy="68040"/>
            </a:xfrm>
            <a:custGeom>
              <a:avLst/>
              <a:gdLst/>
              <a:ahLst/>
              <a:rect l="l" t="t" r="r" b="b"/>
              <a:pathLst>
                <a:path w="74" h="43">
                  <a:moveTo>
                    <a:pt x="62" y="32"/>
                  </a:moveTo>
                  <a:lnTo>
                    <a:pt x="73" y="15"/>
                  </a:lnTo>
                  <a:lnTo>
                    <a:pt x="73" y="13"/>
                  </a:lnTo>
                  <a:lnTo>
                    <a:pt x="73" y="9"/>
                  </a:lnTo>
                  <a:lnTo>
                    <a:pt x="68" y="0"/>
                  </a:lnTo>
                  <a:lnTo>
                    <a:pt x="46" y="22"/>
                  </a:lnTo>
                  <a:lnTo>
                    <a:pt x="23" y="26"/>
                  </a:lnTo>
                  <a:lnTo>
                    <a:pt x="8" y="21"/>
                  </a:lnTo>
                  <a:lnTo>
                    <a:pt x="4" y="26"/>
                  </a:lnTo>
                  <a:lnTo>
                    <a:pt x="0" y="34"/>
                  </a:lnTo>
                  <a:lnTo>
                    <a:pt x="2" y="34"/>
                  </a:lnTo>
                  <a:lnTo>
                    <a:pt x="4" y="36"/>
                  </a:lnTo>
                  <a:lnTo>
                    <a:pt x="4" y="38"/>
                  </a:lnTo>
                  <a:lnTo>
                    <a:pt x="6" y="40"/>
                  </a:lnTo>
                  <a:lnTo>
                    <a:pt x="8" y="40"/>
                  </a:lnTo>
                  <a:lnTo>
                    <a:pt x="12" y="42"/>
                  </a:lnTo>
                  <a:lnTo>
                    <a:pt x="16" y="42"/>
                  </a:lnTo>
                  <a:lnTo>
                    <a:pt x="18" y="42"/>
                  </a:lnTo>
                  <a:lnTo>
                    <a:pt x="20" y="42"/>
                  </a:lnTo>
                  <a:lnTo>
                    <a:pt x="23" y="42"/>
                  </a:lnTo>
                  <a:lnTo>
                    <a:pt x="27" y="42"/>
                  </a:lnTo>
                  <a:lnTo>
                    <a:pt x="29" y="42"/>
                  </a:lnTo>
                  <a:lnTo>
                    <a:pt x="31" y="42"/>
                  </a:lnTo>
                  <a:lnTo>
                    <a:pt x="33" y="40"/>
                  </a:lnTo>
                  <a:lnTo>
                    <a:pt x="35" y="40"/>
                  </a:lnTo>
                  <a:lnTo>
                    <a:pt x="37" y="38"/>
                  </a:lnTo>
                  <a:lnTo>
                    <a:pt x="39" y="38"/>
                  </a:lnTo>
                  <a:lnTo>
                    <a:pt x="43" y="38"/>
                  </a:lnTo>
                  <a:lnTo>
                    <a:pt x="45" y="36"/>
                  </a:lnTo>
                  <a:lnTo>
                    <a:pt x="46" y="36"/>
                  </a:lnTo>
                  <a:lnTo>
                    <a:pt x="56" y="32"/>
                  </a:lnTo>
                  <a:lnTo>
                    <a:pt x="58" y="32"/>
                  </a:lnTo>
                  <a:lnTo>
                    <a:pt x="60" y="32"/>
                  </a:lnTo>
                  <a:lnTo>
                    <a:pt x="62" y="32"/>
                  </a:lnTo>
                </a:path>
              </a:pathLst>
            </a:custGeom>
            <a:noFill/>
            <a:ln cap="rnd" w="12600">
              <a:solidFill>
                <a:srgbClr val="1c1c1c"/>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3887" name=""/>
            <p:cNvSpPr/>
            <p:nvPr/>
          </p:nvSpPr>
          <p:spPr>
            <a:xfrm>
              <a:off x="5758200" y="4178160"/>
              <a:ext cx="27000" cy="27000"/>
            </a:xfrm>
            <a:custGeom>
              <a:avLst/>
              <a:gdLst/>
              <a:ahLst/>
              <a:rect l="l" t="t" r="r" b="b"/>
              <a:pathLst>
                <a:path w="19" h="17">
                  <a:moveTo>
                    <a:pt x="12" y="16"/>
                  </a:moveTo>
                  <a:lnTo>
                    <a:pt x="0" y="6"/>
                  </a:lnTo>
                  <a:lnTo>
                    <a:pt x="6" y="0"/>
                  </a:lnTo>
                  <a:lnTo>
                    <a:pt x="18" y="2"/>
                  </a:lnTo>
                  <a:lnTo>
                    <a:pt x="12"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888" name=""/>
            <p:cNvSpPr/>
            <p:nvPr/>
          </p:nvSpPr>
          <p:spPr>
            <a:xfrm>
              <a:off x="5758200" y="4178160"/>
              <a:ext cx="27000" cy="27000"/>
            </a:xfrm>
            <a:custGeom>
              <a:avLst/>
              <a:gdLst/>
              <a:ahLst/>
              <a:rect l="l" t="t" r="r" b="b"/>
              <a:pathLst>
                <a:path w="19" h="17">
                  <a:moveTo>
                    <a:pt x="12" y="16"/>
                  </a:moveTo>
                  <a:lnTo>
                    <a:pt x="0" y="6"/>
                  </a:lnTo>
                  <a:lnTo>
                    <a:pt x="6" y="0"/>
                  </a:lnTo>
                  <a:lnTo>
                    <a:pt x="18" y="2"/>
                  </a:lnTo>
                  <a:lnTo>
                    <a:pt x="12"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889" name=""/>
            <p:cNvSpPr/>
            <p:nvPr/>
          </p:nvSpPr>
          <p:spPr>
            <a:xfrm>
              <a:off x="5699160" y="4208400"/>
              <a:ext cx="128880" cy="177840"/>
            </a:xfrm>
            <a:custGeom>
              <a:avLst/>
              <a:gdLst/>
              <a:ahLst/>
              <a:rect l="l" t="t" r="r" b="b"/>
              <a:pathLst>
                <a:path w="91" h="112">
                  <a:moveTo>
                    <a:pt x="4" y="111"/>
                  </a:moveTo>
                  <a:lnTo>
                    <a:pt x="27" y="107"/>
                  </a:lnTo>
                  <a:lnTo>
                    <a:pt x="35" y="95"/>
                  </a:lnTo>
                  <a:lnTo>
                    <a:pt x="46" y="92"/>
                  </a:lnTo>
                  <a:lnTo>
                    <a:pt x="54" y="80"/>
                  </a:lnTo>
                  <a:lnTo>
                    <a:pt x="65" y="78"/>
                  </a:lnTo>
                  <a:lnTo>
                    <a:pt x="65" y="65"/>
                  </a:lnTo>
                  <a:lnTo>
                    <a:pt x="83" y="46"/>
                  </a:lnTo>
                  <a:lnTo>
                    <a:pt x="90" y="32"/>
                  </a:lnTo>
                  <a:lnTo>
                    <a:pt x="77" y="19"/>
                  </a:lnTo>
                  <a:lnTo>
                    <a:pt x="58" y="11"/>
                  </a:lnTo>
                  <a:lnTo>
                    <a:pt x="46" y="0"/>
                  </a:lnTo>
                  <a:lnTo>
                    <a:pt x="46" y="2"/>
                  </a:lnTo>
                  <a:lnTo>
                    <a:pt x="35" y="19"/>
                  </a:lnTo>
                  <a:lnTo>
                    <a:pt x="41" y="25"/>
                  </a:lnTo>
                  <a:lnTo>
                    <a:pt x="42" y="25"/>
                  </a:lnTo>
                  <a:lnTo>
                    <a:pt x="42" y="27"/>
                  </a:lnTo>
                  <a:lnTo>
                    <a:pt x="42" y="29"/>
                  </a:lnTo>
                  <a:lnTo>
                    <a:pt x="44" y="29"/>
                  </a:lnTo>
                  <a:lnTo>
                    <a:pt x="44" y="30"/>
                  </a:lnTo>
                  <a:lnTo>
                    <a:pt x="46" y="30"/>
                  </a:lnTo>
                  <a:lnTo>
                    <a:pt x="46" y="32"/>
                  </a:lnTo>
                  <a:lnTo>
                    <a:pt x="46" y="34"/>
                  </a:lnTo>
                  <a:lnTo>
                    <a:pt x="48" y="34"/>
                  </a:lnTo>
                  <a:lnTo>
                    <a:pt x="48" y="36"/>
                  </a:lnTo>
                  <a:lnTo>
                    <a:pt x="48" y="38"/>
                  </a:lnTo>
                  <a:lnTo>
                    <a:pt x="50" y="46"/>
                  </a:lnTo>
                  <a:lnTo>
                    <a:pt x="50" y="48"/>
                  </a:lnTo>
                  <a:lnTo>
                    <a:pt x="48" y="48"/>
                  </a:lnTo>
                  <a:lnTo>
                    <a:pt x="48" y="50"/>
                  </a:lnTo>
                  <a:lnTo>
                    <a:pt x="48" y="51"/>
                  </a:lnTo>
                  <a:lnTo>
                    <a:pt x="48" y="53"/>
                  </a:lnTo>
                  <a:lnTo>
                    <a:pt x="46" y="53"/>
                  </a:lnTo>
                  <a:lnTo>
                    <a:pt x="46" y="55"/>
                  </a:lnTo>
                  <a:lnTo>
                    <a:pt x="46" y="57"/>
                  </a:lnTo>
                  <a:lnTo>
                    <a:pt x="44" y="57"/>
                  </a:lnTo>
                  <a:lnTo>
                    <a:pt x="44" y="59"/>
                  </a:lnTo>
                  <a:lnTo>
                    <a:pt x="42" y="59"/>
                  </a:lnTo>
                  <a:lnTo>
                    <a:pt x="42" y="61"/>
                  </a:lnTo>
                  <a:lnTo>
                    <a:pt x="41" y="61"/>
                  </a:lnTo>
                  <a:lnTo>
                    <a:pt x="39" y="63"/>
                  </a:lnTo>
                  <a:lnTo>
                    <a:pt x="37" y="65"/>
                  </a:lnTo>
                  <a:lnTo>
                    <a:pt x="35" y="65"/>
                  </a:lnTo>
                  <a:lnTo>
                    <a:pt x="35" y="67"/>
                  </a:lnTo>
                  <a:lnTo>
                    <a:pt x="33" y="67"/>
                  </a:lnTo>
                  <a:lnTo>
                    <a:pt x="33" y="69"/>
                  </a:lnTo>
                  <a:lnTo>
                    <a:pt x="31" y="69"/>
                  </a:lnTo>
                  <a:lnTo>
                    <a:pt x="31" y="71"/>
                  </a:lnTo>
                  <a:lnTo>
                    <a:pt x="29" y="71"/>
                  </a:lnTo>
                  <a:lnTo>
                    <a:pt x="29" y="72"/>
                  </a:lnTo>
                  <a:lnTo>
                    <a:pt x="27" y="74"/>
                  </a:lnTo>
                  <a:lnTo>
                    <a:pt x="25" y="76"/>
                  </a:lnTo>
                  <a:lnTo>
                    <a:pt x="25" y="78"/>
                  </a:lnTo>
                  <a:lnTo>
                    <a:pt x="23" y="78"/>
                  </a:lnTo>
                  <a:lnTo>
                    <a:pt x="21" y="80"/>
                  </a:lnTo>
                  <a:lnTo>
                    <a:pt x="21" y="82"/>
                  </a:lnTo>
                  <a:lnTo>
                    <a:pt x="19" y="82"/>
                  </a:lnTo>
                  <a:lnTo>
                    <a:pt x="12" y="93"/>
                  </a:lnTo>
                  <a:lnTo>
                    <a:pt x="0" y="101"/>
                  </a:lnTo>
                  <a:lnTo>
                    <a:pt x="4" y="111"/>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0" name=""/>
            <p:cNvSpPr/>
            <p:nvPr/>
          </p:nvSpPr>
          <p:spPr>
            <a:xfrm>
              <a:off x="5699160" y="4208400"/>
              <a:ext cx="128880" cy="177840"/>
            </a:xfrm>
            <a:custGeom>
              <a:avLst/>
              <a:gdLst/>
              <a:ahLst/>
              <a:rect l="l" t="t" r="r" b="b"/>
              <a:pathLst>
                <a:path w="91" h="112">
                  <a:moveTo>
                    <a:pt x="4" y="111"/>
                  </a:moveTo>
                  <a:lnTo>
                    <a:pt x="27" y="107"/>
                  </a:lnTo>
                  <a:lnTo>
                    <a:pt x="35" y="95"/>
                  </a:lnTo>
                  <a:lnTo>
                    <a:pt x="46" y="92"/>
                  </a:lnTo>
                  <a:lnTo>
                    <a:pt x="54" y="80"/>
                  </a:lnTo>
                  <a:lnTo>
                    <a:pt x="65" y="78"/>
                  </a:lnTo>
                  <a:lnTo>
                    <a:pt x="65" y="65"/>
                  </a:lnTo>
                  <a:lnTo>
                    <a:pt x="83" y="46"/>
                  </a:lnTo>
                  <a:lnTo>
                    <a:pt x="90" y="32"/>
                  </a:lnTo>
                  <a:lnTo>
                    <a:pt x="77" y="19"/>
                  </a:lnTo>
                  <a:lnTo>
                    <a:pt x="58" y="11"/>
                  </a:lnTo>
                  <a:lnTo>
                    <a:pt x="46" y="0"/>
                  </a:lnTo>
                  <a:lnTo>
                    <a:pt x="46" y="2"/>
                  </a:lnTo>
                  <a:lnTo>
                    <a:pt x="35" y="19"/>
                  </a:lnTo>
                  <a:lnTo>
                    <a:pt x="41" y="25"/>
                  </a:lnTo>
                  <a:lnTo>
                    <a:pt x="42" y="27"/>
                  </a:lnTo>
                  <a:lnTo>
                    <a:pt x="42" y="29"/>
                  </a:lnTo>
                  <a:lnTo>
                    <a:pt x="44" y="29"/>
                  </a:lnTo>
                  <a:lnTo>
                    <a:pt x="46" y="30"/>
                  </a:lnTo>
                  <a:lnTo>
                    <a:pt x="46" y="34"/>
                  </a:lnTo>
                  <a:lnTo>
                    <a:pt x="48" y="36"/>
                  </a:lnTo>
                  <a:lnTo>
                    <a:pt x="48" y="38"/>
                  </a:lnTo>
                  <a:lnTo>
                    <a:pt x="50" y="46"/>
                  </a:lnTo>
                  <a:lnTo>
                    <a:pt x="50" y="48"/>
                  </a:lnTo>
                  <a:lnTo>
                    <a:pt x="48" y="50"/>
                  </a:lnTo>
                  <a:lnTo>
                    <a:pt x="48" y="53"/>
                  </a:lnTo>
                  <a:lnTo>
                    <a:pt x="46" y="55"/>
                  </a:lnTo>
                  <a:lnTo>
                    <a:pt x="44" y="59"/>
                  </a:lnTo>
                  <a:lnTo>
                    <a:pt x="41" y="61"/>
                  </a:lnTo>
                  <a:lnTo>
                    <a:pt x="37" y="65"/>
                  </a:lnTo>
                  <a:lnTo>
                    <a:pt x="35" y="67"/>
                  </a:lnTo>
                  <a:lnTo>
                    <a:pt x="31" y="69"/>
                  </a:lnTo>
                  <a:lnTo>
                    <a:pt x="27" y="74"/>
                  </a:lnTo>
                  <a:lnTo>
                    <a:pt x="21" y="80"/>
                  </a:lnTo>
                  <a:lnTo>
                    <a:pt x="19" y="82"/>
                  </a:lnTo>
                  <a:lnTo>
                    <a:pt x="12" y="93"/>
                  </a:lnTo>
                  <a:lnTo>
                    <a:pt x="0" y="101"/>
                  </a:lnTo>
                  <a:lnTo>
                    <a:pt x="4" y="111"/>
                  </a:lnTo>
                </a:path>
              </a:pathLst>
            </a:custGeom>
            <a:solidFill>
              <a:srgbClr val="00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1" name=""/>
            <p:cNvSpPr/>
            <p:nvPr/>
          </p:nvSpPr>
          <p:spPr>
            <a:xfrm>
              <a:off x="5521680" y="4368960"/>
              <a:ext cx="185400" cy="95040"/>
            </a:xfrm>
            <a:custGeom>
              <a:avLst/>
              <a:gdLst/>
              <a:ahLst/>
              <a:rect l="l" t="t" r="r" b="b"/>
              <a:pathLst>
                <a:path w="131" h="60">
                  <a:moveTo>
                    <a:pt x="0" y="12"/>
                  </a:moveTo>
                  <a:lnTo>
                    <a:pt x="11" y="2"/>
                  </a:lnTo>
                  <a:lnTo>
                    <a:pt x="36" y="31"/>
                  </a:lnTo>
                  <a:lnTo>
                    <a:pt x="40" y="42"/>
                  </a:lnTo>
                  <a:lnTo>
                    <a:pt x="96" y="6"/>
                  </a:lnTo>
                  <a:lnTo>
                    <a:pt x="126" y="0"/>
                  </a:lnTo>
                  <a:lnTo>
                    <a:pt x="130" y="10"/>
                  </a:lnTo>
                  <a:lnTo>
                    <a:pt x="122" y="13"/>
                  </a:lnTo>
                  <a:lnTo>
                    <a:pt x="121" y="23"/>
                  </a:lnTo>
                  <a:lnTo>
                    <a:pt x="88" y="33"/>
                  </a:lnTo>
                  <a:lnTo>
                    <a:pt x="55" y="52"/>
                  </a:lnTo>
                  <a:lnTo>
                    <a:pt x="36" y="52"/>
                  </a:lnTo>
                  <a:lnTo>
                    <a:pt x="29" y="57"/>
                  </a:lnTo>
                  <a:lnTo>
                    <a:pt x="9" y="59"/>
                  </a:lnTo>
                  <a:lnTo>
                    <a:pt x="0" y="13"/>
                  </a:lnTo>
                  <a:lnTo>
                    <a:pt x="0" y="1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2" name=""/>
            <p:cNvSpPr/>
            <p:nvPr/>
          </p:nvSpPr>
          <p:spPr>
            <a:xfrm>
              <a:off x="5521680" y="4368960"/>
              <a:ext cx="185400" cy="95040"/>
            </a:xfrm>
            <a:custGeom>
              <a:avLst/>
              <a:gdLst/>
              <a:ahLst/>
              <a:rect l="l" t="t" r="r" b="b"/>
              <a:pathLst>
                <a:path w="131" h="60">
                  <a:moveTo>
                    <a:pt x="0" y="12"/>
                  </a:moveTo>
                  <a:lnTo>
                    <a:pt x="11" y="2"/>
                  </a:lnTo>
                  <a:lnTo>
                    <a:pt x="36" y="31"/>
                  </a:lnTo>
                  <a:lnTo>
                    <a:pt x="40" y="42"/>
                  </a:lnTo>
                  <a:lnTo>
                    <a:pt x="96" y="6"/>
                  </a:lnTo>
                  <a:lnTo>
                    <a:pt x="126" y="0"/>
                  </a:lnTo>
                  <a:lnTo>
                    <a:pt x="130" y="10"/>
                  </a:lnTo>
                  <a:lnTo>
                    <a:pt x="122" y="13"/>
                  </a:lnTo>
                  <a:lnTo>
                    <a:pt x="121" y="23"/>
                  </a:lnTo>
                  <a:lnTo>
                    <a:pt x="88" y="33"/>
                  </a:lnTo>
                  <a:lnTo>
                    <a:pt x="55" y="52"/>
                  </a:lnTo>
                  <a:lnTo>
                    <a:pt x="36" y="52"/>
                  </a:lnTo>
                  <a:lnTo>
                    <a:pt x="29" y="57"/>
                  </a:lnTo>
                  <a:lnTo>
                    <a:pt x="9" y="59"/>
                  </a:lnTo>
                  <a:lnTo>
                    <a:pt x="0" y="13"/>
                  </a:lnTo>
                  <a:lnTo>
                    <a:pt x="0" y="12"/>
                  </a:lnTo>
                </a:path>
              </a:pathLst>
            </a:custGeom>
            <a:solidFill>
              <a:srgbClr val="00ffff"/>
            </a:solid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3" name=""/>
            <p:cNvSpPr/>
            <p:nvPr/>
          </p:nvSpPr>
          <p:spPr>
            <a:xfrm>
              <a:off x="5545440" y="3851280"/>
              <a:ext cx="342720" cy="349200"/>
            </a:xfrm>
            <a:custGeom>
              <a:avLst/>
              <a:gdLst/>
              <a:ahLst/>
              <a:rect l="l" t="t" r="r" b="b"/>
              <a:pathLst>
                <a:path w="243" h="220">
                  <a:moveTo>
                    <a:pt x="220" y="219"/>
                  </a:moveTo>
                  <a:lnTo>
                    <a:pt x="167" y="212"/>
                  </a:lnTo>
                  <a:lnTo>
                    <a:pt x="159" y="194"/>
                  </a:lnTo>
                  <a:lnTo>
                    <a:pt x="134" y="202"/>
                  </a:lnTo>
                  <a:lnTo>
                    <a:pt x="123" y="200"/>
                  </a:lnTo>
                  <a:lnTo>
                    <a:pt x="94" y="183"/>
                  </a:lnTo>
                  <a:lnTo>
                    <a:pt x="79" y="154"/>
                  </a:lnTo>
                  <a:lnTo>
                    <a:pt x="61" y="145"/>
                  </a:lnTo>
                  <a:lnTo>
                    <a:pt x="58" y="152"/>
                  </a:lnTo>
                  <a:lnTo>
                    <a:pt x="58" y="150"/>
                  </a:lnTo>
                  <a:lnTo>
                    <a:pt x="44" y="137"/>
                  </a:lnTo>
                  <a:lnTo>
                    <a:pt x="40" y="116"/>
                  </a:lnTo>
                  <a:lnTo>
                    <a:pt x="23" y="107"/>
                  </a:lnTo>
                  <a:lnTo>
                    <a:pt x="15" y="93"/>
                  </a:lnTo>
                  <a:lnTo>
                    <a:pt x="27" y="74"/>
                  </a:lnTo>
                  <a:lnTo>
                    <a:pt x="25" y="65"/>
                  </a:lnTo>
                  <a:lnTo>
                    <a:pt x="17" y="61"/>
                  </a:lnTo>
                  <a:lnTo>
                    <a:pt x="10" y="42"/>
                  </a:lnTo>
                  <a:lnTo>
                    <a:pt x="0" y="7"/>
                  </a:lnTo>
                  <a:lnTo>
                    <a:pt x="6" y="0"/>
                  </a:lnTo>
                  <a:lnTo>
                    <a:pt x="8" y="0"/>
                  </a:lnTo>
                  <a:lnTo>
                    <a:pt x="17" y="15"/>
                  </a:lnTo>
                  <a:lnTo>
                    <a:pt x="25" y="17"/>
                  </a:lnTo>
                  <a:lnTo>
                    <a:pt x="33" y="17"/>
                  </a:lnTo>
                  <a:lnTo>
                    <a:pt x="48" y="3"/>
                  </a:lnTo>
                  <a:lnTo>
                    <a:pt x="52" y="5"/>
                  </a:lnTo>
                  <a:lnTo>
                    <a:pt x="50" y="17"/>
                  </a:lnTo>
                  <a:lnTo>
                    <a:pt x="61" y="23"/>
                  </a:lnTo>
                  <a:lnTo>
                    <a:pt x="63" y="38"/>
                  </a:lnTo>
                  <a:lnTo>
                    <a:pt x="94" y="53"/>
                  </a:lnTo>
                  <a:lnTo>
                    <a:pt x="125" y="49"/>
                  </a:lnTo>
                  <a:lnTo>
                    <a:pt x="125" y="40"/>
                  </a:lnTo>
                  <a:lnTo>
                    <a:pt x="144" y="28"/>
                  </a:lnTo>
                  <a:lnTo>
                    <a:pt x="163" y="24"/>
                  </a:lnTo>
                  <a:lnTo>
                    <a:pt x="217" y="55"/>
                  </a:lnTo>
                  <a:lnTo>
                    <a:pt x="217" y="65"/>
                  </a:lnTo>
                  <a:lnTo>
                    <a:pt x="215" y="80"/>
                  </a:lnTo>
                  <a:lnTo>
                    <a:pt x="207" y="93"/>
                  </a:lnTo>
                  <a:lnTo>
                    <a:pt x="211" y="126"/>
                  </a:lnTo>
                  <a:lnTo>
                    <a:pt x="220" y="131"/>
                  </a:lnTo>
                  <a:lnTo>
                    <a:pt x="222" y="139"/>
                  </a:lnTo>
                  <a:lnTo>
                    <a:pt x="213" y="154"/>
                  </a:lnTo>
                  <a:lnTo>
                    <a:pt x="224" y="171"/>
                  </a:lnTo>
                  <a:lnTo>
                    <a:pt x="234" y="177"/>
                  </a:lnTo>
                  <a:lnTo>
                    <a:pt x="242" y="192"/>
                  </a:lnTo>
                  <a:lnTo>
                    <a:pt x="224" y="208"/>
                  </a:lnTo>
                  <a:lnTo>
                    <a:pt x="220" y="21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4" name=""/>
            <p:cNvSpPr/>
            <p:nvPr/>
          </p:nvSpPr>
          <p:spPr>
            <a:xfrm>
              <a:off x="5545440" y="3851280"/>
              <a:ext cx="342720" cy="349200"/>
            </a:xfrm>
            <a:custGeom>
              <a:avLst/>
              <a:gdLst/>
              <a:ahLst/>
              <a:rect l="l" t="t" r="r" b="b"/>
              <a:pathLst>
                <a:path w="243" h="220">
                  <a:moveTo>
                    <a:pt x="220" y="219"/>
                  </a:moveTo>
                  <a:lnTo>
                    <a:pt x="167" y="212"/>
                  </a:lnTo>
                  <a:lnTo>
                    <a:pt x="159" y="194"/>
                  </a:lnTo>
                  <a:lnTo>
                    <a:pt x="134" y="202"/>
                  </a:lnTo>
                  <a:lnTo>
                    <a:pt x="123" y="200"/>
                  </a:lnTo>
                  <a:lnTo>
                    <a:pt x="94" y="183"/>
                  </a:lnTo>
                  <a:lnTo>
                    <a:pt x="79" y="154"/>
                  </a:lnTo>
                  <a:lnTo>
                    <a:pt x="61" y="145"/>
                  </a:lnTo>
                  <a:lnTo>
                    <a:pt x="58" y="152"/>
                  </a:lnTo>
                  <a:lnTo>
                    <a:pt x="58" y="150"/>
                  </a:lnTo>
                  <a:lnTo>
                    <a:pt x="44" y="137"/>
                  </a:lnTo>
                  <a:lnTo>
                    <a:pt x="40" y="116"/>
                  </a:lnTo>
                  <a:lnTo>
                    <a:pt x="23" y="107"/>
                  </a:lnTo>
                  <a:lnTo>
                    <a:pt x="15" y="93"/>
                  </a:lnTo>
                  <a:lnTo>
                    <a:pt x="27" y="74"/>
                  </a:lnTo>
                  <a:lnTo>
                    <a:pt x="25" y="65"/>
                  </a:lnTo>
                  <a:lnTo>
                    <a:pt x="17" y="61"/>
                  </a:lnTo>
                  <a:lnTo>
                    <a:pt x="10" y="42"/>
                  </a:lnTo>
                  <a:lnTo>
                    <a:pt x="0" y="7"/>
                  </a:lnTo>
                  <a:lnTo>
                    <a:pt x="6" y="0"/>
                  </a:lnTo>
                  <a:lnTo>
                    <a:pt x="8" y="0"/>
                  </a:lnTo>
                  <a:lnTo>
                    <a:pt x="17" y="15"/>
                  </a:lnTo>
                  <a:lnTo>
                    <a:pt x="25" y="17"/>
                  </a:lnTo>
                  <a:lnTo>
                    <a:pt x="33" y="17"/>
                  </a:lnTo>
                  <a:lnTo>
                    <a:pt x="48" y="3"/>
                  </a:lnTo>
                  <a:lnTo>
                    <a:pt x="52" y="5"/>
                  </a:lnTo>
                  <a:lnTo>
                    <a:pt x="50" y="17"/>
                  </a:lnTo>
                  <a:lnTo>
                    <a:pt x="61" y="23"/>
                  </a:lnTo>
                  <a:lnTo>
                    <a:pt x="63" y="38"/>
                  </a:lnTo>
                  <a:lnTo>
                    <a:pt x="94" y="53"/>
                  </a:lnTo>
                  <a:lnTo>
                    <a:pt x="125" y="49"/>
                  </a:lnTo>
                  <a:lnTo>
                    <a:pt x="125" y="40"/>
                  </a:lnTo>
                  <a:lnTo>
                    <a:pt x="144" y="28"/>
                  </a:lnTo>
                  <a:lnTo>
                    <a:pt x="163" y="24"/>
                  </a:lnTo>
                  <a:lnTo>
                    <a:pt x="217" y="55"/>
                  </a:lnTo>
                  <a:lnTo>
                    <a:pt x="217" y="65"/>
                  </a:lnTo>
                  <a:lnTo>
                    <a:pt x="215" y="80"/>
                  </a:lnTo>
                  <a:lnTo>
                    <a:pt x="207" y="93"/>
                  </a:lnTo>
                  <a:lnTo>
                    <a:pt x="211" y="126"/>
                  </a:lnTo>
                  <a:lnTo>
                    <a:pt x="220" y="131"/>
                  </a:lnTo>
                  <a:lnTo>
                    <a:pt x="222" y="139"/>
                  </a:lnTo>
                  <a:lnTo>
                    <a:pt x="213" y="154"/>
                  </a:lnTo>
                  <a:lnTo>
                    <a:pt x="224" y="171"/>
                  </a:lnTo>
                  <a:lnTo>
                    <a:pt x="234" y="177"/>
                  </a:lnTo>
                  <a:lnTo>
                    <a:pt x="242" y="192"/>
                  </a:lnTo>
                  <a:lnTo>
                    <a:pt x="224" y="208"/>
                  </a:lnTo>
                  <a:lnTo>
                    <a:pt x="220" y="21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5" name=""/>
            <p:cNvSpPr/>
            <p:nvPr/>
          </p:nvSpPr>
          <p:spPr>
            <a:xfrm>
              <a:off x="5837400" y="3889440"/>
              <a:ext cx="255600" cy="217440"/>
            </a:xfrm>
            <a:custGeom>
              <a:avLst/>
              <a:gdLst/>
              <a:ahLst/>
              <a:rect l="l" t="t" r="r" b="b"/>
              <a:pathLst>
                <a:path w="181" h="137">
                  <a:moveTo>
                    <a:pt x="178" y="23"/>
                  </a:moveTo>
                  <a:lnTo>
                    <a:pt x="167" y="25"/>
                  </a:lnTo>
                  <a:lnTo>
                    <a:pt x="155" y="25"/>
                  </a:lnTo>
                  <a:lnTo>
                    <a:pt x="138" y="35"/>
                  </a:lnTo>
                  <a:lnTo>
                    <a:pt x="140" y="54"/>
                  </a:lnTo>
                  <a:lnTo>
                    <a:pt x="132" y="69"/>
                  </a:lnTo>
                  <a:lnTo>
                    <a:pt x="121" y="69"/>
                  </a:lnTo>
                  <a:lnTo>
                    <a:pt x="123" y="77"/>
                  </a:lnTo>
                  <a:lnTo>
                    <a:pt x="115" y="84"/>
                  </a:lnTo>
                  <a:lnTo>
                    <a:pt x="109" y="102"/>
                  </a:lnTo>
                  <a:lnTo>
                    <a:pt x="82" y="109"/>
                  </a:lnTo>
                  <a:lnTo>
                    <a:pt x="75" y="115"/>
                  </a:lnTo>
                  <a:lnTo>
                    <a:pt x="71" y="130"/>
                  </a:lnTo>
                  <a:lnTo>
                    <a:pt x="23" y="136"/>
                  </a:lnTo>
                  <a:lnTo>
                    <a:pt x="6" y="130"/>
                  </a:lnTo>
                  <a:lnTo>
                    <a:pt x="15" y="115"/>
                  </a:lnTo>
                  <a:lnTo>
                    <a:pt x="13" y="107"/>
                  </a:lnTo>
                  <a:lnTo>
                    <a:pt x="4" y="102"/>
                  </a:lnTo>
                  <a:lnTo>
                    <a:pt x="0" y="69"/>
                  </a:lnTo>
                  <a:lnTo>
                    <a:pt x="8" y="56"/>
                  </a:lnTo>
                  <a:lnTo>
                    <a:pt x="10" y="41"/>
                  </a:lnTo>
                  <a:lnTo>
                    <a:pt x="11" y="41"/>
                  </a:lnTo>
                  <a:lnTo>
                    <a:pt x="31" y="46"/>
                  </a:lnTo>
                  <a:lnTo>
                    <a:pt x="34" y="41"/>
                  </a:lnTo>
                  <a:lnTo>
                    <a:pt x="50" y="33"/>
                  </a:lnTo>
                  <a:lnTo>
                    <a:pt x="56" y="20"/>
                  </a:lnTo>
                  <a:lnTo>
                    <a:pt x="63" y="20"/>
                  </a:lnTo>
                  <a:lnTo>
                    <a:pt x="65" y="16"/>
                  </a:lnTo>
                  <a:lnTo>
                    <a:pt x="98" y="21"/>
                  </a:lnTo>
                  <a:lnTo>
                    <a:pt x="113" y="18"/>
                  </a:lnTo>
                  <a:lnTo>
                    <a:pt x="115" y="14"/>
                  </a:lnTo>
                  <a:lnTo>
                    <a:pt x="121" y="14"/>
                  </a:lnTo>
                  <a:lnTo>
                    <a:pt x="130" y="0"/>
                  </a:lnTo>
                  <a:lnTo>
                    <a:pt x="140" y="8"/>
                  </a:lnTo>
                  <a:lnTo>
                    <a:pt x="140" y="27"/>
                  </a:lnTo>
                  <a:lnTo>
                    <a:pt x="163" y="16"/>
                  </a:lnTo>
                  <a:lnTo>
                    <a:pt x="180" y="20"/>
                  </a:lnTo>
                  <a:lnTo>
                    <a:pt x="176" y="20"/>
                  </a:lnTo>
                  <a:lnTo>
                    <a:pt x="178" y="23"/>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6" name=""/>
            <p:cNvSpPr/>
            <p:nvPr/>
          </p:nvSpPr>
          <p:spPr>
            <a:xfrm>
              <a:off x="5837400" y="3889440"/>
              <a:ext cx="255600" cy="217440"/>
            </a:xfrm>
            <a:custGeom>
              <a:avLst/>
              <a:gdLst/>
              <a:ahLst/>
              <a:rect l="l" t="t" r="r" b="b"/>
              <a:pathLst>
                <a:path w="181" h="137">
                  <a:moveTo>
                    <a:pt x="178" y="23"/>
                  </a:moveTo>
                  <a:lnTo>
                    <a:pt x="167" y="25"/>
                  </a:lnTo>
                  <a:lnTo>
                    <a:pt x="155" y="25"/>
                  </a:lnTo>
                  <a:lnTo>
                    <a:pt x="138" y="35"/>
                  </a:lnTo>
                  <a:lnTo>
                    <a:pt x="140" y="54"/>
                  </a:lnTo>
                  <a:lnTo>
                    <a:pt x="132" y="69"/>
                  </a:lnTo>
                  <a:lnTo>
                    <a:pt x="121" y="69"/>
                  </a:lnTo>
                  <a:lnTo>
                    <a:pt x="123" y="77"/>
                  </a:lnTo>
                  <a:lnTo>
                    <a:pt x="115" y="84"/>
                  </a:lnTo>
                  <a:lnTo>
                    <a:pt x="109" y="102"/>
                  </a:lnTo>
                  <a:lnTo>
                    <a:pt x="82" y="109"/>
                  </a:lnTo>
                  <a:lnTo>
                    <a:pt x="75" y="115"/>
                  </a:lnTo>
                  <a:lnTo>
                    <a:pt x="71" y="130"/>
                  </a:lnTo>
                  <a:lnTo>
                    <a:pt x="23" y="136"/>
                  </a:lnTo>
                  <a:lnTo>
                    <a:pt x="6" y="130"/>
                  </a:lnTo>
                  <a:lnTo>
                    <a:pt x="15" y="115"/>
                  </a:lnTo>
                  <a:lnTo>
                    <a:pt x="13" y="107"/>
                  </a:lnTo>
                  <a:lnTo>
                    <a:pt x="4" y="102"/>
                  </a:lnTo>
                  <a:lnTo>
                    <a:pt x="0" y="69"/>
                  </a:lnTo>
                  <a:lnTo>
                    <a:pt x="8" y="56"/>
                  </a:lnTo>
                  <a:lnTo>
                    <a:pt x="10" y="41"/>
                  </a:lnTo>
                  <a:lnTo>
                    <a:pt x="11" y="41"/>
                  </a:lnTo>
                  <a:lnTo>
                    <a:pt x="31" y="46"/>
                  </a:lnTo>
                  <a:lnTo>
                    <a:pt x="34" y="41"/>
                  </a:lnTo>
                  <a:lnTo>
                    <a:pt x="50" y="33"/>
                  </a:lnTo>
                  <a:lnTo>
                    <a:pt x="56" y="20"/>
                  </a:lnTo>
                  <a:lnTo>
                    <a:pt x="63" y="20"/>
                  </a:lnTo>
                  <a:lnTo>
                    <a:pt x="65" y="16"/>
                  </a:lnTo>
                  <a:lnTo>
                    <a:pt x="98" y="21"/>
                  </a:lnTo>
                  <a:lnTo>
                    <a:pt x="113" y="18"/>
                  </a:lnTo>
                  <a:lnTo>
                    <a:pt x="115" y="14"/>
                  </a:lnTo>
                  <a:lnTo>
                    <a:pt x="121" y="14"/>
                  </a:lnTo>
                  <a:lnTo>
                    <a:pt x="130" y="0"/>
                  </a:lnTo>
                  <a:lnTo>
                    <a:pt x="140" y="8"/>
                  </a:lnTo>
                  <a:lnTo>
                    <a:pt x="140" y="27"/>
                  </a:lnTo>
                  <a:lnTo>
                    <a:pt x="163" y="16"/>
                  </a:lnTo>
                  <a:lnTo>
                    <a:pt x="180" y="20"/>
                  </a:lnTo>
                  <a:lnTo>
                    <a:pt x="176" y="20"/>
                  </a:lnTo>
                  <a:lnTo>
                    <a:pt x="178" y="23"/>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7" name=""/>
            <p:cNvSpPr/>
            <p:nvPr/>
          </p:nvSpPr>
          <p:spPr>
            <a:xfrm>
              <a:off x="5847120" y="3925800"/>
              <a:ext cx="296640" cy="308160"/>
            </a:xfrm>
            <a:custGeom>
              <a:avLst/>
              <a:gdLst/>
              <a:ahLst/>
              <a:rect l="l" t="t" r="r" b="b"/>
              <a:pathLst>
                <a:path w="211" h="194">
                  <a:moveTo>
                    <a:pt x="7" y="172"/>
                  </a:moveTo>
                  <a:lnTo>
                    <a:pt x="11" y="161"/>
                  </a:lnTo>
                  <a:lnTo>
                    <a:pt x="28" y="145"/>
                  </a:lnTo>
                  <a:lnTo>
                    <a:pt x="21" y="130"/>
                  </a:lnTo>
                  <a:lnTo>
                    <a:pt x="11" y="124"/>
                  </a:lnTo>
                  <a:lnTo>
                    <a:pt x="0" y="107"/>
                  </a:lnTo>
                  <a:lnTo>
                    <a:pt x="17" y="113"/>
                  </a:lnTo>
                  <a:lnTo>
                    <a:pt x="65" y="107"/>
                  </a:lnTo>
                  <a:lnTo>
                    <a:pt x="69" y="92"/>
                  </a:lnTo>
                  <a:lnTo>
                    <a:pt x="76" y="86"/>
                  </a:lnTo>
                  <a:lnTo>
                    <a:pt x="103" y="79"/>
                  </a:lnTo>
                  <a:lnTo>
                    <a:pt x="109" y="61"/>
                  </a:lnTo>
                  <a:lnTo>
                    <a:pt x="117" y="54"/>
                  </a:lnTo>
                  <a:lnTo>
                    <a:pt x="115" y="46"/>
                  </a:lnTo>
                  <a:lnTo>
                    <a:pt x="126" y="46"/>
                  </a:lnTo>
                  <a:lnTo>
                    <a:pt x="134" y="31"/>
                  </a:lnTo>
                  <a:lnTo>
                    <a:pt x="132" y="12"/>
                  </a:lnTo>
                  <a:lnTo>
                    <a:pt x="149" y="2"/>
                  </a:lnTo>
                  <a:lnTo>
                    <a:pt x="161" y="2"/>
                  </a:lnTo>
                  <a:lnTo>
                    <a:pt x="172" y="0"/>
                  </a:lnTo>
                  <a:lnTo>
                    <a:pt x="186" y="4"/>
                  </a:lnTo>
                  <a:lnTo>
                    <a:pt x="191" y="18"/>
                  </a:lnTo>
                  <a:lnTo>
                    <a:pt x="210" y="23"/>
                  </a:lnTo>
                  <a:lnTo>
                    <a:pt x="201" y="33"/>
                  </a:lnTo>
                  <a:lnTo>
                    <a:pt x="186" y="39"/>
                  </a:lnTo>
                  <a:lnTo>
                    <a:pt x="168" y="33"/>
                  </a:lnTo>
                  <a:lnTo>
                    <a:pt x="163" y="39"/>
                  </a:lnTo>
                  <a:lnTo>
                    <a:pt x="166" y="44"/>
                  </a:lnTo>
                  <a:lnTo>
                    <a:pt x="166" y="60"/>
                  </a:lnTo>
                  <a:lnTo>
                    <a:pt x="180" y="71"/>
                  </a:lnTo>
                  <a:lnTo>
                    <a:pt x="180" y="75"/>
                  </a:lnTo>
                  <a:lnTo>
                    <a:pt x="172" y="77"/>
                  </a:lnTo>
                  <a:lnTo>
                    <a:pt x="174" y="88"/>
                  </a:lnTo>
                  <a:lnTo>
                    <a:pt x="136" y="134"/>
                  </a:lnTo>
                  <a:lnTo>
                    <a:pt x="124" y="138"/>
                  </a:lnTo>
                  <a:lnTo>
                    <a:pt x="118" y="136"/>
                  </a:lnTo>
                  <a:lnTo>
                    <a:pt x="111" y="145"/>
                  </a:lnTo>
                  <a:lnTo>
                    <a:pt x="109" y="153"/>
                  </a:lnTo>
                  <a:lnTo>
                    <a:pt x="115" y="153"/>
                  </a:lnTo>
                  <a:lnTo>
                    <a:pt x="115" y="163"/>
                  </a:lnTo>
                  <a:lnTo>
                    <a:pt x="122" y="166"/>
                  </a:lnTo>
                  <a:lnTo>
                    <a:pt x="126" y="178"/>
                  </a:lnTo>
                  <a:lnTo>
                    <a:pt x="124" y="186"/>
                  </a:lnTo>
                  <a:lnTo>
                    <a:pt x="99" y="186"/>
                  </a:lnTo>
                  <a:lnTo>
                    <a:pt x="90" y="193"/>
                  </a:lnTo>
                  <a:lnTo>
                    <a:pt x="82" y="191"/>
                  </a:lnTo>
                  <a:lnTo>
                    <a:pt x="71" y="170"/>
                  </a:lnTo>
                  <a:lnTo>
                    <a:pt x="48" y="174"/>
                  </a:lnTo>
                  <a:lnTo>
                    <a:pt x="36" y="170"/>
                  </a:lnTo>
                  <a:lnTo>
                    <a:pt x="7" y="17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8" name=""/>
            <p:cNvSpPr/>
            <p:nvPr/>
          </p:nvSpPr>
          <p:spPr>
            <a:xfrm>
              <a:off x="5847120" y="3925800"/>
              <a:ext cx="296640" cy="308160"/>
            </a:xfrm>
            <a:custGeom>
              <a:avLst/>
              <a:gdLst/>
              <a:ahLst/>
              <a:rect l="l" t="t" r="r" b="b"/>
              <a:pathLst>
                <a:path w="211" h="194">
                  <a:moveTo>
                    <a:pt x="7" y="172"/>
                  </a:moveTo>
                  <a:lnTo>
                    <a:pt x="11" y="161"/>
                  </a:lnTo>
                  <a:lnTo>
                    <a:pt x="28" y="145"/>
                  </a:lnTo>
                  <a:lnTo>
                    <a:pt x="21" y="130"/>
                  </a:lnTo>
                  <a:lnTo>
                    <a:pt x="11" y="124"/>
                  </a:lnTo>
                  <a:lnTo>
                    <a:pt x="0" y="107"/>
                  </a:lnTo>
                  <a:lnTo>
                    <a:pt x="17" y="113"/>
                  </a:lnTo>
                  <a:lnTo>
                    <a:pt x="65" y="107"/>
                  </a:lnTo>
                  <a:lnTo>
                    <a:pt x="69" y="92"/>
                  </a:lnTo>
                  <a:lnTo>
                    <a:pt x="76" y="86"/>
                  </a:lnTo>
                  <a:lnTo>
                    <a:pt x="103" y="79"/>
                  </a:lnTo>
                  <a:lnTo>
                    <a:pt x="109" y="61"/>
                  </a:lnTo>
                  <a:lnTo>
                    <a:pt x="117" y="54"/>
                  </a:lnTo>
                  <a:lnTo>
                    <a:pt x="115" y="46"/>
                  </a:lnTo>
                  <a:lnTo>
                    <a:pt x="126" y="46"/>
                  </a:lnTo>
                  <a:lnTo>
                    <a:pt x="134" y="31"/>
                  </a:lnTo>
                  <a:lnTo>
                    <a:pt x="132" y="12"/>
                  </a:lnTo>
                  <a:lnTo>
                    <a:pt x="149" y="2"/>
                  </a:lnTo>
                  <a:lnTo>
                    <a:pt x="161" y="2"/>
                  </a:lnTo>
                  <a:lnTo>
                    <a:pt x="172" y="0"/>
                  </a:lnTo>
                  <a:lnTo>
                    <a:pt x="186" y="4"/>
                  </a:lnTo>
                  <a:lnTo>
                    <a:pt x="191" y="18"/>
                  </a:lnTo>
                  <a:lnTo>
                    <a:pt x="210" y="23"/>
                  </a:lnTo>
                  <a:lnTo>
                    <a:pt x="201" y="33"/>
                  </a:lnTo>
                  <a:lnTo>
                    <a:pt x="186" y="39"/>
                  </a:lnTo>
                  <a:lnTo>
                    <a:pt x="168" y="33"/>
                  </a:lnTo>
                  <a:lnTo>
                    <a:pt x="163" y="39"/>
                  </a:lnTo>
                  <a:lnTo>
                    <a:pt x="166" y="44"/>
                  </a:lnTo>
                  <a:lnTo>
                    <a:pt x="166" y="60"/>
                  </a:lnTo>
                  <a:lnTo>
                    <a:pt x="180" y="71"/>
                  </a:lnTo>
                  <a:lnTo>
                    <a:pt x="180" y="75"/>
                  </a:lnTo>
                  <a:lnTo>
                    <a:pt x="172" y="77"/>
                  </a:lnTo>
                  <a:lnTo>
                    <a:pt x="174" y="88"/>
                  </a:lnTo>
                  <a:lnTo>
                    <a:pt x="136" y="134"/>
                  </a:lnTo>
                  <a:lnTo>
                    <a:pt x="124" y="138"/>
                  </a:lnTo>
                  <a:lnTo>
                    <a:pt x="118" y="136"/>
                  </a:lnTo>
                  <a:lnTo>
                    <a:pt x="111" y="145"/>
                  </a:lnTo>
                  <a:lnTo>
                    <a:pt x="109" y="153"/>
                  </a:lnTo>
                  <a:lnTo>
                    <a:pt x="115" y="153"/>
                  </a:lnTo>
                  <a:lnTo>
                    <a:pt x="115" y="163"/>
                  </a:lnTo>
                  <a:lnTo>
                    <a:pt x="122" y="166"/>
                  </a:lnTo>
                  <a:lnTo>
                    <a:pt x="126" y="178"/>
                  </a:lnTo>
                  <a:lnTo>
                    <a:pt x="124" y="186"/>
                  </a:lnTo>
                  <a:lnTo>
                    <a:pt x="99" y="186"/>
                  </a:lnTo>
                  <a:lnTo>
                    <a:pt x="90" y="193"/>
                  </a:lnTo>
                  <a:lnTo>
                    <a:pt x="82" y="191"/>
                  </a:lnTo>
                  <a:lnTo>
                    <a:pt x="71" y="170"/>
                  </a:lnTo>
                  <a:lnTo>
                    <a:pt x="48" y="174"/>
                  </a:lnTo>
                  <a:lnTo>
                    <a:pt x="36" y="170"/>
                  </a:lnTo>
                  <a:lnTo>
                    <a:pt x="7" y="17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9" name=""/>
            <p:cNvSpPr/>
            <p:nvPr/>
          </p:nvSpPr>
          <p:spPr>
            <a:xfrm>
              <a:off x="6186600" y="4087800"/>
              <a:ext cx="142920" cy="88920"/>
            </a:xfrm>
            <a:custGeom>
              <a:avLst/>
              <a:gdLst/>
              <a:ahLst/>
              <a:rect l="l" t="t" r="r" b="b"/>
              <a:pathLst>
                <a:path w="101" h="56">
                  <a:moveTo>
                    <a:pt x="12" y="0"/>
                  </a:moveTo>
                  <a:lnTo>
                    <a:pt x="0" y="21"/>
                  </a:lnTo>
                  <a:lnTo>
                    <a:pt x="21" y="34"/>
                  </a:lnTo>
                  <a:lnTo>
                    <a:pt x="88" y="53"/>
                  </a:lnTo>
                  <a:lnTo>
                    <a:pt x="100" y="55"/>
                  </a:lnTo>
                  <a:lnTo>
                    <a:pt x="100" y="43"/>
                  </a:lnTo>
                  <a:lnTo>
                    <a:pt x="100" y="34"/>
                  </a:lnTo>
                  <a:lnTo>
                    <a:pt x="73" y="34"/>
                  </a:lnTo>
                  <a:lnTo>
                    <a:pt x="54" y="21"/>
                  </a:lnTo>
                  <a:lnTo>
                    <a:pt x="50" y="15"/>
                  </a:lnTo>
                  <a:lnTo>
                    <a:pt x="42" y="15"/>
                  </a:lnTo>
                  <a:lnTo>
                    <a:pt x="29" y="1"/>
                  </a:lnTo>
                  <a:lnTo>
                    <a:pt x="12" y="0"/>
                  </a:lnTo>
                </a:path>
              </a:pathLst>
            </a:custGeom>
            <a:solidFill>
              <a:srgbClr val="fefcc4"/>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3900" name=""/>
            <p:cNvSpPr/>
            <p:nvPr/>
          </p:nvSpPr>
          <p:spPr>
            <a:xfrm>
              <a:off x="6186600" y="4087800"/>
              <a:ext cx="142920" cy="88920"/>
            </a:xfrm>
            <a:custGeom>
              <a:avLst/>
              <a:gdLst/>
              <a:ahLst/>
              <a:rect l="l" t="t" r="r" b="b"/>
              <a:pathLst>
                <a:path w="101" h="56">
                  <a:moveTo>
                    <a:pt x="12" y="0"/>
                  </a:moveTo>
                  <a:lnTo>
                    <a:pt x="0" y="21"/>
                  </a:lnTo>
                  <a:lnTo>
                    <a:pt x="21" y="34"/>
                  </a:lnTo>
                  <a:lnTo>
                    <a:pt x="88" y="53"/>
                  </a:lnTo>
                  <a:lnTo>
                    <a:pt x="100" y="55"/>
                  </a:lnTo>
                  <a:lnTo>
                    <a:pt x="100" y="43"/>
                  </a:lnTo>
                  <a:lnTo>
                    <a:pt x="100" y="34"/>
                  </a:lnTo>
                  <a:lnTo>
                    <a:pt x="73" y="34"/>
                  </a:lnTo>
                  <a:lnTo>
                    <a:pt x="54" y="21"/>
                  </a:lnTo>
                  <a:lnTo>
                    <a:pt x="50" y="15"/>
                  </a:lnTo>
                  <a:lnTo>
                    <a:pt x="42" y="15"/>
                  </a:lnTo>
                  <a:lnTo>
                    <a:pt x="29" y="1"/>
                  </a:lnTo>
                  <a:lnTo>
                    <a:pt x="12" y="0"/>
                  </a:lnTo>
                </a:path>
              </a:pathLst>
            </a:custGeom>
            <a:noFill/>
            <a:ln cap="rnd" w="12600">
              <a:solidFill>
                <a:srgbClr val="1c1c1c"/>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3901" name=""/>
            <p:cNvSpPr/>
            <p:nvPr/>
          </p:nvSpPr>
          <p:spPr>
            <a:xfrm>
              <a:off x="6324840" y="4175280"/>
              <a:ext cx="84240" cy="118800"/>
            </a:xfrm>
            <a:custGeom>
              <a:avLst/>
              <a:gdLst/>
              <a:ahLst/>
              <a:rect l="l" t="t" r="r" b="b"/>
              <a:pathLst>
                <a:path w="60" h="75">
                  <a:moveTo>
                    <a:pt x="59" y="61"/>
                  </a:moveTo>
                  <a:lnTo>
                    <a:pt x="55" y="38"/>
                  </a:lnTo>
                  <a:lnTo>
                    <a:pt x="51" y="36"/>
                  </a:lnTo>
                  <a:lnTo>
                    <a:pt x="48" y="44"/>
                  </a:lnTo>
                  <a:lnTo>
                    <a:pt x="40" y="36"/>
                  </a:lnTo>
                  <a:lnTo>
                    <a:pt x="40" y="30"/>
                  </a:lnTo>
                  <a:lnTo>
                    <a:pt x="55" y="19"/>
                  </a:lnTo>
                  <a:lnTo>
                    <a:pt x="27" y="15"/>
                  </a:lnTo>
                  <a:lnTo>
                    <a:pt x="21" y="2"/>
                  </a:lnTo>
                  <a:lnTo>
                    <a:pt x="13" y="0"/>
                  </a:lnTo>
                  <a:lnTo>
                    <a:pt x="9" y="4"/>
                  </a:lnTo>
                  <a:lnTo>
                    <a:pt x="7" y="0"/>
                  </a:lnTo>
                  <a:lnTo>
                    <a:pt x="4" y="4"/>
                  </a:lnTo>
                  <a:lnTo>
                    <a:pt x="4" y="11"/>
                  </a:lnTo>
                  <a:lnTo>
                    <a:pt x="7" y="11"/>
                  </a:lnTo>
                  <a:lnTo>
                    <a:pt x="0" y="23"/>
                  </a:lnTo>
                  <a:lnTo>
                    <a:pt x="7" y="27"/>
                  </a:lnTo>
                  <a:lnTo>
                    <a:pt x="13" y="65"/>
                  </a:lnTo>
                  <a:lnTo>
                    <a:pt x="30" y="61"/>
                  </a:lnTo>
                  <a:lnTo>
                    <a:pt x="44" y="50"/>
                  </a:lnTo>
                  <a:lnTo>
                    <a:pt x="55" y="74"/>
                  </a:lnTo>
                  <a:lnTo>
                    <a:pt x="59" y="6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2" name=""/>
            <p:cNvSpPr/>
            <p:nvPr/>
          </p:nvSpPr>
          <p:spPr>
            <a:xfrm>
              <a:off x="6324840" y="4175280"/>
              <a:ext cx="84240" cy="118800"/>
            </a:xfrm>
            <a:custGeom>
              <a:avLst/>
              <a:gdLst/>
              <a:ahLst/>
              <a:rect l="l" t="t" r="r" b="b"/>
              <a:pathLst>
                <a:path w="60" h="75">
                  <a:moveTo>
                    <a:pt x="59" y="61"/>
                  </a:moveTo>
                  <a:lnTo>
                    <a:pt x="55" y="38"/>
                  </a:lnTo>
                  <a:lnTo>
                    <a:pt x="51" y="36"/>
                  </a:lnTo>
                  <a:lnTo>
                    <a:pt x="48" y="44"/>
                  </a:lnTo>
                  <a:lnTo>
                    <a:pt x="40" y="36"/>
                  </a:lnTo>
                  <a:lnTo>
                    <a:pt x="40" y="30"/>
                  </a:lnTo>
                  <a:lnTo>
                    <a:pt x="55" y="19"/>
                  </a:lnTo>
                  <a:lnTo>
                    <a:pt x="27" y="15"/>
                  </a:lnTo>
                  <a:lnTo>
                    <a:pt x="21" y="2"/>
                  </a:lnTo>
                  <a:lnTo>
                    <a:pt x="13" y="0"/>
                  </a:lnTo>
                  <a:lnTo>
                    <a:pt x="9" y="4"/>
                  </a:lnTo>
                  <a:lnTo>
                    <a:pt x="7" y="0"/>
                  </a:lnTo>
                  <a:lnTo>
                    <a:pt x="4" y="4"/>
                  </a:lnTo>
                  <a:lnTo>
                    <a:pt x="4" y="11"/>
                  </a:lnTo>
                  <a:lnTo>
                    <a:pt x="7" y="11"/>
                  </a:lnTo>
                  <a:lnTo>
                    <a:pt x="0" y="23"/>
                  </a:lnTo>
                  <a:lnTo>
                    <a:pt x="7" y="27"/>
                  </a:lnTo>
                  <a:lnTo>
                    <a:pt x="13" y="65"/>
                  </a:lnTo>
                  <a:lnTo>
                    <a:pt x="30" y="61"/>
                  </a:lnTo>
                  <a:lnTo>
                    <a:pt x="44" y="50"/>
                  </a:lnTo>
                  <a:lnTo>
                    <a:pt x="55" y="74"/>
                  </a:lnTo>
                  <a:lnTo>
                    <a:pt x="59" y="6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3" name=""/>
            <p:cNvSpPr/>
            <p:nvPr/>
          </p:nvSpPr>
          <p:spPr>
            <a:xfrm>
              <a:off x="6402600" y="4135320"/>
              <a:ext cx="160200" cy="392400"/>
            </a:xfrm>
            <a:custGeom>
              <a:avLst/>
              <a:gdLst/>
              <a:ahLst/>
              <a:rect l="l" t="t" r="r" b="b"/>
              <a:pathLst>
                <a:path w="114" h="247">
                  <a:moveTo>
                    <a:pt x="75" y="246"/>
                  </a:moveTo>
                  <a:lnTo>
                    <a:pt x="94" y="214"/>
                  </a:lnTo>
                  <a:lnTo>
                    <a:pt x="85" y="189"/>
                  </a:lnTo>
                  <a:lnTo>
                    <a:pt x="75" y="180"/>
                  </a:lnTo>
                  <a:lnTo>
                    <a:pt x="83" y="160"/>
                  </a:lnTo>
                  <a:lnTo>
                    <a:pt x="67" y="136"/>
                  </a:lnTo>
                  <a:lnTo>
                    <a:pt x="71" y="120"/>
                  </a:lnTo>
                  <a:lnTo>
                    <a:pt x="100" y="101"/>
                  </a:lnTo>
                  <a:lnTo>
                    <a:pt x="113" y="90"/>
                  </a:lnTo>
                  <a:lnTo>
                    <a:pt x="100" y="90"/>
                  </a:lnTo>
                  <a:lnTo>
                    <a:pt x="90" y="82"/>
                  </a:lnTo>
                  <a:lnTo>
                    <a:pt x="90" y="71"/>
                  </a:lnTo>
                  <a:lnTo>
                    <a:pt x="85" y="67"/>
                  </a:lnTo>
                  <a:lnTo>
                    <a:pt x="83" y="55"/>
                  </a:lnTo>
                  <a:lnTo>
                    <a:pt x="67" y="61"/>
                  </a:lnTo>
                  <a:lnTo>
                    <a:pt x="81" y="21"/>
                  </a:lnTo>
                  <a:lnTo>
                    <a:pt x="75" y="2"/>
                  </a:lnTo>
                  <a:lnTo>
                    <a:pt x="65" y="0"/>
                  </a:lnTo>
                  <a:lnTo>
                    <a:pt x="60" y="13"/>
                  </a:lnTo>
                  <a:lnTo>
                    <a:pt x="48" y="13"/>
                  </a:lnTo>
                  <a:lnTo>
                    <a:pt x="39" y="23"/>
                  </a:lnTo>
                  <a:lnTo>
                    <a:pt x="25" y="57"/>
                  </a:lnTo>
                  <a:lnTo>
                    <a:pt x="14" y="61"/>
                  </a:lnTo>
                  <a:lnTo>
                    <a:pt x="10" y="80"/>
                  </a:lnTo>
                  <a:lnTo>
                    <a:pt x="6" y="84"/>
                  </a:lnTo>
                  <a:lnTo>
                    <a:pt x="4" y="86"/>
                  </a:lnTo>
                  <a:lnTo>
                    <a:pt x="0" y="99"/>
                  </a:lnTo>
                  <a:lnTo>
                    <a:pt x="16" y="113"/>
                  </a:lnTo>
                  <a:lnTo>
                    <a:pt x="19" y="126"/>
                  </a:lnTo>
                  <a:lnTo>
                    <a:pt x="23" y="126"/>
                  </a:lnTo>
                  <a:lnTo>
                    <a:pt x="29" y="149"/>
                  </a:lnTo>
                  <a:lnTo>
                    <a:pt x="25" y="162"/>
                  </a:lnTo>
                  <a:lnTo>
                    <a:pt x="41" y="166"/>
                  </a:lnTo>
                  <a:lnTo>
                    <a:pt x="60" y="153"/>
                  </a:lnTo>
                  <a:lnTo>
                    <a:pt x="67" y="159"/>
                  </a:lnTo>
                  <a:lnTo>
                    <a:pt x="81" y="208"/>
                  </a:lnTo>
                  <a:lnTo>
                    <a:pt x="77" y="246"/>
                  </a:lnTo>
                  <a:lnTo>
                    <a:pt x="75" y="24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4" name=""/>
            <p:cNvSpPr/>
            <p:nvPr/>
          </p:nvSpPr>
          <p:spPr>
            <a:xfrm>
              <a:off x="6402600" y="4135320"/>
              <a:ext cx="160200" cy="392400"/>
            </a:xfrm>
            <a:custGeom>
              <a:avLst/>
              <a:gdLst/>
              <a:ahLst/>
              <a:rect l="l" t="t" r="r" b="b"/>
              <a:pathLst>
                <a:path w="114" h="247">
                  <a:moveTo>
                    <a:pt x="75" y="246"/>
                  </a:moveTo>
                  <a:lnTo>
                    <a:pt x="94" y="214"/>
                  </a:lnTo>
                  <a:lnTo>
                    <a:pt x="85" y="189"/>
                  </a:lnTo>
                  <a:lnTo>
                    <a:pt x="75" y="180"/>
                  </a:lnTo>
                  <a:lnTo>
                    <a:pt x="83" y="160"/>
                  </a:lnTo>
                  <a:lnTo>
                    <a:pt x="67" y="136"/>
                  </a:lnTo>
                  <a:lnTo>
                    <a:pt x="71" y="120"/>
                  </a:lnTo>
                  <a:lnTo>
                    <a:pt x="100" y="101"/>
                  </a:lnTo>
                  <a:lnTo>
                    <a:pt x="113" y="90"/>
                  </a:lnTo>
                  <a:lnTo>
                    <a:pt x="100" y="90"/>
                  </a:lnTo>
                  <a:lnTo>
                    <a:pt x="90" y="82"/>
                  </a:lnTo>
                  <a:lnTo>
                    <a:pt x="90" y="71"/>
                  </a:lnTo>
                  <a:lnTo>
                    <a:pt x="85" y="67"/>
                  </a:lnTo>
                  <a:lnTo>
                    <a:pt x="83" y="55"/>
                  </a:lnTo>
                  <a:lnTo>
                    <a:pt x="67" y="61"/>
                  </a:lnTo>
                  <a:lnTo>
                    <a:pt x="81" y="21"/>
                  </a:lnTo>
                  <a:lnTo>
                    <a:pt x="75" y="2"/>
                  </a:lnTo>
                  <a:lnTo>
                    <a:pt x="65" y="0"/>
                  </a:lnTo>
                  <a:lnTo>
                    <a:pt x="60" y="13"/>
                  </a:lnTo>
                  <a:lnTo>
                    <a:pt x="48" y="13"/>
                  </a:lnTo>
                  <a:lnTo>
                    <a:pt x="39" y="23"/>
                  </a:lnTo>
                  <a:lnTo>
                    <a:pt x="25" y="57"/>
                  </a:lnTo>
                  <a:lnTo>
                    <a:pt x="14" y="61"/>
                  </a:lnTo>
                  <a:lnTo>
                    <a:pt x="10" y="80"/>
                  </a:lnTo>
                  <a:lnTo>
                    <a:pt x="6" y="84"/>
                  </a:lnTo>
                  <a:lnTo>
                    <a:pt x="4" y="86"/>
                  </a:lnTo>
                  <a:lnTo>
                    <a:pt x="0" y="99"/>
                  </a:lnTo>
                  <a:lnTo>
                    <a:pt x="16" y="113"/>
                  </a:lnTo>
                  <a:lnTo>
                    <a:pt x="19" y="126"/>
                  </a:lnTo>
                  <a:lnTo>
                    <a:pt x="23" y="126"/>
                  </a:lnTo>
                  <a:lnTo>
                    <a:pt x="29" y="149"/>
                  </a:lnTo>
                  <a:lnTo>
                    <a:pt x="25" y="162"/>
                  </a:lnTo>
                  <a:lnTo>
                    <a:pt x="41" y="166"/>
                  </a:lnTo>
                  <a:lnTo>
                    <a:pt x="60" y="153"/>
                  </a:lnTo>
                  <a:lnTo>
                    <a:pt x="67" y="159"/>
                  </a:lnTo>
                  <a:lnTo>
                    <a:pt x="81" y="208"/>
                  </a:lnTo>
                  <a:lnTo>
                    <a:pt x="77" y="246"/>
                  </a:lnTo>
                  <a:lnTo>
                    <a:pt x="75" y="24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5" name=""/>
            <p:cNvSpPr/>
            <p:nvPr/>
          </p:nvSpPr>
          <p:spPr>
            <a:xfrm>
              <a:off x="6496200" y="4295880"/>
              <a:ext cx="142920" cy="304560"/>
            </a:xfrm>
            <a:custGeom>
              <a:avLst/>
              <a:gdLst/>
              <a:ahLst/>
              <a:rect l="l" t="t" r="r" b="b"/>
              <a:pathLst>
                <a:path w="101" h="192">
                  <a:moveTo>
                    <a:pt x="33" y="0"/>
                  </a:moveTo>
                  <a:lnTo>
                    <a:pt x="4" y="19"/>
                  </a:lnTo>
                  <a:lnTo>
                    <a:pt x="0" y="35"/>
                  </a:lnTo>
                  <a:lnTo>
                    <a:pt x="16" y="59"/>
                  </a:lnTo>
                  <a:lnTo>
                    <a:pt x="8" y="79"/>
                  </a:lnTo>
                  <a:lnTo>
                    <a:pt x="18" y="88"/>
                  </a:lnTo>
                  <a:lnTo>
                    <a:pt x="27" y="113"/>
                  </a:lnTo>
                  <a:lnTo>
                    <a:pt x="8" y="145"/>
                  </a:lnTo>
                  <a:lnTo>
                    <a:pt x="10" y="145"/>
                  </a:lnTo>
                  <a:lnTo>
                    <a:pt x="8" y="151"/>
                  </a:lnTo>
                  <a:lnTo>
                    <a:pt x="10" y="164"/>
                  </a:lnTo>
                  <a:lnTo>
                    <a:pt x="14" y="162"/>
                  </a:lnTo>
                  <a:lnTo>
                    <a:pt x="35" y="183"/>
                  </a:lnTo>
                  <a:lnTo>
                    <a:pt x="35" y="180"/>
                  </a:lnTo>
                  <a:lnTo>
                    <a:pt x="44" y="183"/>
                  </a:lnTo>
                  <a:lnTo>
                    <a:pt x="50" y="191"/>
                  </a:lnTo>
                  <a:lnTo>
                    <a:pt x="58" y="187"/>
                  </a:lnTo>
                  <a:lnTo>
                    <a:pt x="60" y="187"/>
                  </a:lnTo>
                  <a:lnTo>
                    <a:pt x="50" y="180"/>
                  </a:lnTo>
                  <a:lnTo>
                    <a:pt x="37" y="174"/>
                  </a:lnTo>
                  <a:lnTo>
                    <a:pt x="29" y="149"/>
                  </a:lnTo>
                  <a:lnTo>
                    <a:pt x="23" y="151"/>
                  </a:lnTo>
                  <a:lnTo>
                    <a:pt x="19" y="136"/>
                  </a:lnTo>
                  <a:lnTo>
                    <a:pt x="29" y="113"/>
                  </a:lnTo>
                  <a:lnTo>
                    <a:pt x="31" y="98"/>
                  </a:lnTo>
                  <a:lnTo>
                    <a:pt x="42" y="98"/>
                  </a:lnTo>
                  <a:lnTo>
                    <a:pt x="42" y="105"/>
                  </a:lnTo>
                  <a:lnTo>
                    <a:pt x="54" y="105"/>
                  </a:lnTo>
                  <a:lnTo>
                    <a:pt x="67" y="119"/>
                  </a:lnTo>
                  <a:lnTo>
                    <a:pt x="60" y="100"/>
                  </a:lnTo>
                  <a:lnTo>
                    <a:pt x="67" y="86"/>
                  </a:lnTo>
                  <a:lnTo>
                    <a:pt x="96" y="84"/>
                  </a:lnTo>
                  <a:lnTo>
                    <a:pt x="100" y="69"/>
                  </a:lnTo>
                  <a:lnTo>
                    <a:pt x="90" y="58"/>
                  </a:lnTo>
                  <a:lnTo>
                    <a:pt x="88" y="42"/>
                  </a:lnTo>
                  <a:lnTo>
                    <a:pt x="75" y="31"/>
                  </a:lnTo>
                  <a:lnTo>
                    <a:pt x="64" y="37"/>
                  </a:lnTo>
                  <a:lnTo>
                    <a:pt x="56" y="33"/>
                  </a:lnTo>
                  <a:lnTo>
                    <a:pt x="42" y="40"/>
                  </a:lnTo>
                  <a:lnTo>
                    <a:pt x="44" y="17"/>
                  </a:lnTo>
                  <a:lnTo>
                    <a:pt x="37" y="14"/>
                  </a:lnTo>
                  <a:lnTo>
                    <a:pt x="33"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6" name=""/>
            <p:cNvSpPr/>
            <p:nvPr/>
          </p:nvSpPr>
          <p:spPr>
            <a:xfrm>
              <a:off x="6496200" y="4295880"/>
              <a:ext cx="142920" cy="304560"/>
            </a:xfrm>
            <a:custGeom>
              <a:avLst/>
              <a:gdLst/>
              <a:ahLst/>
              <a:rect l="l" t="t" r="r" b="b"/>
              <a:pathLst>
                <a:path w="101" h="192">
                  <a:moveTo>
                    <a:pt x="33" y="0"/>
                  </a:moveTo>
                  <a:lnTo>
                    <a:pt x="4" y="19"/>
                  </a:lnTo>
                  <a:lnTo>
                    <a:pt x="0" y="35"/>
                  </a:lnTo>
                  <a:lnTo>
                    <a:pt x="16" y="59"/>
                  </a:lnTo>
                  <a:lnTo>
                    <a:pt x="8" y="79"/>
                  </a:lnTo>
                  <a:lnTo>
                    <a:pt x="18" y="88"/>
                  </a:lnTo>
                  <a:lnTo>
                    <a:pt x="27" y="113"/>
                  </a:lnTo>
                  <a:lnTo>
                    <a:pt x="8" y="145"/>
                  </a:lnTo>
                  <a:lnTo>
                    <a:pt x="10" y="145"/>
                  </a:lnTo>
                  <a:lnTo>
                    <a:pt x="8" y="151"/>
                  </a:lnTo>
                  <a:lnTo>
                    <a:pt x="10" y="164"/>
                  </a:lnTo>
                  <a:lnTo>
                    <a:pt x="14" y="162"/>
                  </a:lnTo>
                  <a:lnTo>
                    <a:pt x="35" y="183"/>
                  </a:lnTo>
                  <a:lnTo>
                    <a:pt x="35" y="180"/>
                  </a:lnTo>
                  <a:lnTo>
                    <a:pt x="44" y="183"/>
                  </a:lnTo>
                  <a:lnTo>
                    <a:pt x="50" y="191"/>
                  </a:lnTo>
                  <a:lnTo>
                    <a:pt x="58" y="187"/>
                  </a:lnTo>
                  <a:lnTo>
                    <a:pt x="60" y="187"/>
                  </a:lnTo>
                  <a:lnTo>
                    <a:pt x="50" y="180"/>
                  </a:lnTo>
                  <a:lnTo>
                    <a:pt x="37" y="174"/>
                  </a:lnTo>
                  <a:lnTo>
                    <a:pt x="29" y="149"/>
                  </a:lnTo>
                  <a:lnTo>
                    <a:pt x="23" y="151"/>
                  </a:lnTo>
                  <a:lnTo>
                    <a:pt x="19" y="136"/>
                  </a:lnTo>
                  <a:lnTo>
                    <a:pt x="29" y="113"/>
                  </a:lnTo>
                  <a:lnTo>
                    <a:pt x="31" y="98"/>
                  </a:lnTo>
                  <a:lnTo>
                    <a:pt x="42" y="98"/>
                  </a:lnTo>
                  <a:lnTo>
                    <a:pt x="42" y="105"/>
                  </a:lnTo>
                  <a:lnTo>
                    <a:pt x="54" y="105"/>
                  </a:lnTo>
                  <a:lnTo>
                    <a:pt x="67" y="119"/>
                  </a:lnTo>
                  <a:lnTo>
                    <a:pt x="60" y="100"/>
                  </a:lnTo>
                  <a:lnTo>
                    <a:pt x="67" y="86"/>
                  </a:lnTo>
                  <a:lnTo>
                    <a:pt x="96" y="84"/>
                  </a:lnTo>
                  <a:lnTo>
                    <a:pt x="100" y="69"/>
                  </a:lnTo>
                  <a:lnTo>
                    <a:pt x="90" y="58"/>
                  </a:lnTo>
                  <a:lnTo>
                    <a:pt x="88" y="42"/>
                  </a:lnTo>
                  <a:lnTo>
                    <a:pt x="75" y="31"/>
                  </a:lnTo>
                  <a:lnTo>
                    <a:pt x="64" y="37"/>
                  </a:lnTo>
                  <a:lnTo>
                    <a:pt x="56" y="33"/>
                  </a:lnTo>
                  <a:lnTo>
                    <a:pt x="42" y="40"/>
                  </a:lnTo>
                  <a:lnTo>
                    <a:pt x="44" y="17"/>
                  </a:lnTo>
                  <a:lnTo>
                    <a:pt x="37" y="14"/>
                  </a:lnTo>
                  <a:lnTo>
                    <a:pt x="33"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7" name=""/>
            <p:cNvSpPr/>
            <p:nvPr/>
          </p:nvSpPr>
          <p:spPr>
            <a:xfrm>
              <a:off x="6543720" y="4255920"/>
              <a:ext cx="131760" cy="181080"/>
            </a:xfrm>
            <a:custGeom>
              <a:avLst/>
              <a:gdLst/>
              <a:ahLst/>
              <a:rect l="l" t="t" r="r" b="b"/>
              <a:pathLst>
                <a:path w="94" h="114">
                  <a:moveTo>
                    <a:pt x="93" y="105"/>
                  </a:moveTo>
                  <a:lnTo>
                    <a:pt x="90" y="92"/>
                  </a:lnTo>
                  <a:lnTo>
                    <a:pt x="78" y="77"/>
                  </a:lnTo>
                  <a:lnTo>
                    <a:pt x="77" y="71"/>
                  </a:lnTo>
                  <a:lnTo>
                    <a:pt x="48" y="42"/>
                  </a:lnTo>
                  <a:lnTo>
                    <a:pt x="55" y="39"/>
                  </a:lnTo>
                  <a:lnTo>
                    <a:pt x="52" y="25"/>
                  </a:lnTo>
                  <a:lnTo>
                    <a:pt x="38" y="23"/>
                  </a:lnTo>
                  <a:lnTo>
                    <a:pt x="27" y="2"/>
                  </a:lnTo>
                  <a:lnTo>
                    <a:pt x="19" y="0"/>
                  </a:lnTo>
                  <a:lnTo>
                    <a:pt x="19" y="18"/>
                  </a:lnTo>
                  <a:lnTo>
                    <a:pt x="13" y="20"/>
                  </a:lnTo>
                  <a:lnTo>
                    <a:pt x="13" y="14"/>
                  </a:lnTo>
                  <a:lnTo>
                    <a:pt x="0" y="25"/>
                  </a:lnTo>
                  <a:lnTo>
                    <a:pt x="4" y="39"/>
                  </a:lnTo>
                  <a:lnTo>
                    <a:pt x="11" y="42"/>
                  </a:lnTo>
                  <a:lnTo>
                    <a:pt x="9" y="65"/>
                  </a:lnTo>
                  <a:lnTo>
                    <a:pt x="23" y="58"/>
                  </a:lnTo>
                  <a:lnTo>
                    <a:pt x="31" y="62"/>
                  </a:lnTo>
                  <a:lnTo>
                    <a:pt x="42" y="56"/>
                  </a:lnTo>
                  <a:lnTo>
                    <a:pt x="55" y="67"/>
                  </a:lnTo>
                  <a:lnTo>
                    <a:pt x="57" y="83"/>
                  </a:lnTo>
                  <a:lnTo>
                    <a:pt x="67" y="94"/>
                  </a:lnTo>
                  <a:lnTo>
                    <a:pt x="63" y="109"/>
                  </a:lnTo>
                  <a:lnTo>
                    <a:pt x="75" y="113"/>
                  </a:lnTo>
                  <a:lnTo>
                    <a:pt x="77" y="109"/>
                  </a:lnTo>
                  <a:lnTo>
                    <a:pt x="93" y="10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8" name=""/>
            <p:cNvSpPr/>
            <p:nvPr/>
          </p:nvSpPr>
          <p:spPr>
            <a:xfrm>
              <a:off x="6543720" y="4255920"/>
              <a:ext cx="131760" cy="181080"/>
            </a:xfrm>
            <a:custGeom>
              <a:avLst/>
              <a:gdLst/>
              <a:ahLst/>
              <a:rect l="l" t="t" r="r" b="b"/>
              <a:pathLst>
                <a:path w="94" h="114">
                  <a:moveTo>
                    <a:pt x="93" y="105"/>
                  </a:moveTo>
                  <a:lnTo>
                    <a:pt x="90" y="92"/>
                  </a:lnTo>
                  <a:lnTo>
                    <a:pt x="78" y="77"/>
                  </a:lnTo>
                  <a:lnTo>
                    <a:pt x="77" y="71"/>
                  </a:lnTo>
                  <a:lnTo>
                    <a:pt x="48" y="42"/>
                  </a:lnTo>
                  <a:lnTo>
                    <a:pt x="55" y="39"/>
                  </a:lnTo>
                  <a:lnTo>
                    <a:pt x="52" y="25"/>
                  </a:lnTo>
                  <a:lnTo>
                    <a:pt x="38" y="23"/>
                  </a:lnTo>
                  <a:lnTo>
                    <a:pt x="27" y="2"/>
                  </a:lnTo>
                  <a:lnTo>
                    <a:pt x="19" y="0"/>
                  </a:lnTo>
                  <a:lnTo>
                    <a:pt x="19" y="18"/>
                  </a:lnTo>
                  <a:lnTo>
                    <a:pt x="13" y="20"/>
                  </a:lnTo>
                  <a:lnTo>
                    <a:pt x="13" y="14"/>
                  </a:lnTo>
                  <a:lnTo>
                    <a:pt x="0" y="25"/>
                  </a:lnTo>
                  <a:lnTo>
                    <a:pt x="4" y="39"/>
                  </a:lnTo>
                  <a:lnTo>
                    <a:pt x="11" y="42"/>
                  </a:lnTo>
                  <a:lnTo>
                    <a:pt x="9" y="65"/>
                  </a:lnTo>
                  <a:lnTo>
                    <a:pt x="23" y="58"/>
                  </a:lnTo>
                  <a:lnTo>
                    <a:pt x="31" y="62"/>
                  </a:lnTo>
                  <a:lnTo>
                    <a:pt x="42" y="56"/>
                  </a:lnTo>
                  <a:lnTo>
                    <a:pt x="55" y="67"/>
                  </a:lnTo>
                  <a:lnTo>
                    <a:pt x="57" y="83"/>
                  </a:lnTo>
                  <a:lnTo>
                    <a:pt x="67" y="94"/>
                  </a:lnTo>
                  <a:lnTo>
                    <a:pt x="63" y="109"/>
                  </a:lnTo>
                  <a:lnTo>
                    <a:pt x="75" y="113"/>
                  </a:lnTo>
                  <a:lnTo>
                    <a:pt x="77" y="109"/>
                  </a:lnTo>
                  <a:lnTo>
                    <a:pt x="93" y="10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9" name=""/>
            <p:cNvSpPr/>
            <p:nvPr/>
          </p:nvSpPr>
          <p:spPr>
            <a:xfrm>
              <a:off x="6581880" y="4245120"/>
              <a:ext cx="125640" cy="301320"/>
            </a:xfrm>
            <a:custGeom>
              <a:avLst/>
              <a:gdLst/>
              <a:ahLst/>
              <a:rect l="l" t="t" r="r" b="b"/>
              <a:pathLst>
                <a:path w="89" h="190">
                  <a:moveTo>
                    <a:pt x="0" y="9"/>
                  </a:moveTo>
                  <a:lnTo>
                    <a:pt x="2" y="6"/>
                  </a:lnTo>
                  <a:lnTo>
                    <a:pt x="9" y="7"/>
                  </a:lnTo>
                  <a:lnTo>
                    <a:pt x="40" y="0"/>
                  </a:lnTo>
                  <a:lnTo>
                    <a:pt x="53" y="6"/>
                  </a:lnTo>
                  <a:lnTo>
                    <a:pt x="57" y="17"/>
                  </a:lnTo>
                  <a:lnTo>
                    <a:pt x="73" y="23"/>
                  </a:lnTo>
                  <a:lnTo>
                    <a:pt x="59" y="28"/>
                  </a:lnTo>
                  <a:lnTo>
                    <a:pt x="46" y="44"/>
                  </a:lnTo>
                  <a:lnTo>
                    <a:pt x="42" y="55"/>
                  </a:lnTo>
                  <a:lnTo>
                    <a:pt x="82" y="103"/>
                  </a:lnTo>
                  <a:lnTo>
                    <a:pt x="88" y="124"/>
                  </a:lnTo>
                  <a:lnTo>
                    <a:pt x="84" y="154"/>
                  </a:lnTo>
                  <a:lnTo>
                    <a:pt x="63" y="166"/>
                  </a:lnTo>
                  <a:lnTo>
                    <a:pt x="53" y="166"/>
                  </a:lnTo>
                  <a:lnTo>
                    <a:pt x="50" y="179"/>
                  </a:lnTo>
                  <a:lnTo>
                    <a:pt x="34" y="189"/>
                  </a:lnTo>
                  <a:lnTo>
                    <a:pt x="34" y="170"/>
                  </a:lnTo>
                  <a:lnTo>
                    <a:pt x="27" y="166"/>
                  </a:lnTo>
                  <a:lnTo>
                    <a:pt x="42" y="158"/>
                  </a:lnTo>
                  <a:lnTo>
                    <a:pt x="46" y="151"/>
                  </a:lnTo>
                  <a:lnTo>
                    <a:pt x="65" y="141"/>
                  </a:lnTo>
                  <a:lnTo>
                    <a:pt x="65" y="112"/>
                  </a:lnTo>
                  <a:lnTo>
                    <a:pt x="63" y="99"/>
                  </a:lnTo>
                  <a:lnTo>
                    <a:pt x="51" y="84"/>
                  </a:lnTo>
                  <a:lnTo>
                    <a:pt x="50" y="78"/>
                  </a:lnTo>
                  <a:lnTo>
                    <a:pt x="21" y="49"/>
                  </a:lnTo>
                  <a:lnTo>
                    <a:pt x="28" y="46"/>
                  </a:lnTo>
                  <a:lnTo>
                    <a:pt x="25" y="32"/>
                  </a:lnTo>
                  <a:lnTo>
                    <a:pt x="11" y="30"/>
                  </a:lnTo>
                  <a:lnTo>
                    <a:pt x="0" y="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10" name=""/>
            <p:cNvSpPr/>
            <p:nvPr/>
          </p:nvSpPr>
          <p:spPr>
            <a:xfrm>
              <a:off x="6581880" y="4245120"/>
              <a:ext cx="125640" cy="301320"/>
            </a:xfrm>
            <a:custGeom>
              <a:avLst/>
              <a:gdLst/>
              <a:ahLst/>
              <a:rect l="l" t="t" r="r" b="b"/>
              <a:pathLst>
                <a:path w="89" h="190">
                  <a:moveTo>
                    <a:pt x="0" y="9"/>
                  </a:moveTo>
                  <a:lnTo>
                    <a:pt x="2" y="6"/>
                  </a:lnTo>
                  <a:lnTo>
                    <a:pt x="9" y="7"/>
                  </a:lnTo>
                  <a:lnTo>
                    <a:pt x="40" y="0"/>
                  </a:lnTo>
                  <a:lnTo>
                    <a:pt x="53" y="6"/>
                  </a:lnTo>
                  <a:lnTo>
                    <a:pt x="57" y="17"/>
                  </a:lnTo>
                  <a:lnTo>
                    <a:pt x="73" y="23"/>
                  </a:lnTo>
                  <a:lnTo>
                    <a:pt x="59" y="28"/>
                  </a:lnTo>
                  <a:lnTo>
                    <a:pt x="46" y="44"/>
                  </a:lnTo>
                  <a:lnTo>
                    <a:pt x="42" y="55"/>
                  </a:lnTo>
                  <a:lnTo>
                    <a:pt x="82" y="103"/>
                  </a:lnTo>
                  <a:lnTo>
                    <a:pt x="88" y="124"/>
                  </a:lnTo>
                  <a:lnTo>
                    <a:pt x="84" y="154"/>
                  </a:lnTo>
                  <a:lnTo>
                    <a:pt x="63" y="166"/>
                  </a:lnTo>
                  <a:lnTo>
                    <a:pt x="53" y="166"/>
                  </a:lnTo>
                  <a:lnTo>
                    <a:pt x="50" y="179"/>
                  </a:lnTo>
                  <a:lnTo>
                    <a:pt x="34" y="189"/>
                  </a:lnTo>
                  <a:lnTo>
                    <a:pt x="34" y="170"/>
                  </a:lnTo>
                  <a:lnTo>
                    <a:pt x="27" y="166"/>
                  </a:lnTo>
                  <a:lnTo>
                    <a:pt x="42" y="158"/>
                  </a:lnTo>
                  <a:lnTo>
                    <a:pt x="46" y="151"/>
                  </a:lnTo>
                  <a:lnTo>
                    <a:pt x="65" y="141"/>
                  </a:lnTo>
                  <a:lnTo>
                    <a:pt x="65" y="112"/>
                  </a:lnTo>
                  <a:lnTo>
                    <a:pt x="63" y="99"/>
                  </a:lnTo>
                  <a:lnTo>
                    <a:pt x="51" y="84"/>
                  </a:lnTo>
                  <a:lnTo>
                    <a:pt x="50" y="78"/>
                  </a:lnTo>
                  <a:lnTo>
                    <a:pt x="21" y="49"/>
                  </a:lnTo>
                  <a:lnTo>
                    <a:pt x="28" y="46"/>
                  </a:lnTo>
                  <a:lnTo>
                    <a:pt x="25" y="32"/>
                  </a:lnTo>
                  <a:lnTo>
                    <a:pt x="11" y="30"/>
                  </a:lnTo>
                  <a:lnTo>
                    <a:pt x="0" y="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11" name=""/>
            <p:cNvSpPr/>
            <p:nvPr/>
          </p:nvSpPr>
          <p:spPr>
            <a:xfrm>
              <a:off x="6581880" y="4422600"/>
              <a:ext cx="93600" cy="87480"/>
            </a:xfrm>
            <a:custGeom>
              <a:avLst/>
              <a:gdLst/>
              <a:ahLst/>
              <a:rect l="l" t="t" r="r" b="b"/>
              <a:pathLst>
                <a:path w="67" h="55">
                  <a:moveTo>
                    <a:pt x="27" y="54"/>
                  </a:moveTo>
                  <a:lnTo>
                    <a:pt x="42" y="46"/>
                  </a:lnTo>
                  <a:lnTo>
                    <a:pt x="46" y="39"/>
                  </a:lnTo>
                  <a:lnTo>
                    <a:pt x="66" y="29"/>
                  </a:lnTo>
                  <a:lnTo>
                    <a:pt x="66" y="0"/>
                  </a:lnTo>
                  <a:lnTo>
                    <a:pt x="50" y="4"/>
                  </a:lnTo>
                  <a:lnTo>
                    <a:pt x="48" y="8"/>
                  </a:lnTo>
                  <a:lnTo>
                    <a:pt x="36" y="4"/>
                  </a:lnTo>
                  <a:lnTo>
                    <a:pt x="7" y="6"/>
                  </a:lnTo>
                  <a:lnTo>
                    <a:pt x="0" y="20"/>
                  </a:lnTo>
                  <a:lnTo>
                    <a:pt x="7" y="39"/>
                  </a:lnTo>
                  <a:lnTo>
                    <a:pt x="13" y="48"/>
                  </a:lnTo>
                  <a:lnTo>
                    <a:pt x="27" y="54"/>
                  </a:lnTo>
                </a:path>
              </a:pathLst>
            </a:custGeom>
            <a:solidFill>
              <a:srgbClr val="fefcc4"/>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3912" name=""/>
            <p:cNvSpPr/>
            <p:nvPr/>
          </p:nvSpPr>
          <p:spPr>
            <a:xfrm>
              <a:off x="6581880" y="4422600"/>
              <a:ext cx="93600" cy="87480"/>
            </a:xfrm>
            <a:custGeom>
              <a:avLst/>
              <a:gdLst/>
              <a:ahLst/>
              <a:rect l="l" t="t" r="r" b="b"/>
              <a:pathLst>
                <a:path w="67" h="55">
                  <a:moveTo>
                    <a:pt x="27" y="54"/>
                  </a:moveTo>
                  <a:lnTo>
                    <a:pt x="42" y="46"/>
                  </a:lnTo>
                  <a:lnTo>
                    <a:pt x="46" y="39"/>
                  </a:lnTo>
                  <a:lnTo>
                    <a:pt x="66" y="29"/>
                  </a:lnTo>
                  <a:lnTo>
                    <a:pt x="66" y="0"/>
                  </a:lnTo>
                  <a:lnTo>
                    <a:pt x="50" y="4"/>
                  </a:lnTo>
                  <a:lnTo>
                    <a:pt x="48" y="8"/>
                  </a:lnTo>
                  <a:lnTo>
                    <a:pt x="36" y="4"/>
                  </a:lnTo>
                  <a:lnTo>
                    <a:pt x="7" y="6"/>
                  </a:lnTo>
                  <a:lnTo>
                    <a:pt x="0" y="20"/>
                  </a:lnTo>
                  <a:lnTo>
                    <a:pt x="7" y="39"/>
                  </a:lnTo>
                  <a:lnTo>
                    <a:pt x="13" y="48"/>
                  </a:lnTo>
                  <a:lnTo>
                    <a:pt x="27" y="54"/>
                  </a:lnTo>
                </a:path>
              </a:pathLst>
            </a:custGeom>
            <a:noFill/>
            <a:ln cap="rnd" w="12600">
              <a:solidFill>
                <a:srgbClr val="1c1c1c"/>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3913" name=""/>
            <p:cNvSpPr/>
            <p:nvPr/>
          </p:nvSpPr>
          <p:spPr>
            <a:xfrm>
              <a:off x="6546960" y="4581360"/>
              <a:ext cx="71640" cy="106560"/>
            </a:xfrm>
            <a:custGeom>
              <a:avLst/>
              <a:gdLst/>
              <a:ahLst/>
              <a:rect l="l" t="t" r="r" b="b"/>
              <a:pathLst>
                <a:path w="50" h="67">
                  <a:moveTo>
                    <a:pt x="22" y="7"/>
                  </a:moveTo>
                  <a:lnTo>
                    <a:pt x="14" y="11"/>
                  </a:lnTo>
                  <a:lnTo>
                    <a:pt x="8" y="3"/>
                  </a:lnTo>
                  <a:lnTo>
                    <a:pt x="0" y="0"/>
                  </a:lnTo>
                  <a:lnTo>
                    <a:pt x="0" y="3"/>
                  </a:lnTo>
                  <a:lnTo>
                    <a:pt x="1" y="30"/>
                  </a:lnTo>
                  <a:lnTo>
                    <a:pt x="12" y="49"/>
                  </a:lnTo>
                  <a:lnTo>
                    <a:pt x="39" y="66"/>
                  </a:lnTo>
                  <a:lnTo>
                    <a:pt x="49" y="66"/>
                  </a:lnTo>
                  <a:lnTo>
                    <a:pt x="37" y="47"/>
                  </a:lnTo>
                  <a:lnTo>
                    <a:pt x="37" y="23"/>
                  </a:lnTo>
                  <a:lnTo>
                    <a:pt x="24" y="7"/>
                  </a:lnTo>
                  <a:lnTo>
                    <a:pt x="22" y="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14" name=""/>
            <p:cNvSpPr/>
            <p:nvPr/>
          </p:nvSpPr>
          <p:spPr>
            <a:xfrm>
              <a:off x="6546960" y="4581360"/>
              <a:ext cx="71640" cy="106560"/>
            </a:xfrm>
            <a:custGeom>
              <a:avLst/>
              <a:gdLst/>
              <a:ahLst/>
              <a:rect l="l" t="t" r="r" b="b"/>
              <a:pathLst>
                <a:path w="50" h="67">
                  <a:moveTo>
                    <a:pt x="22" y="7"/>
                  </a:moveTo>
                  <a:lnTo>
                    <a:pt x="14" y="11"/>
                  </a:lnTo>
                  <a:lnTo>
                    <a:pt x="8" y="3"/>
                  </a:lnTo>
                  <a:lnTo>
                    <a:pt x="0" y="0"/>
                  </a:lnTo>
                  <a:lnTo>
                    <a:pt x="0" y="3"/>
                  </a:lnTo>
                  <a:lnTo>
                    <a:pt x="1" y="30"/>
                  </a:lnTo>
                  <a:lnTo>
                    <a:pt x="12" y="49"/>
                  </a:lnTo>
                  <a:lnTo>
                    <a:pt x="39" y="66"/>
                  </a:lnTo>
                  <a:lnTo>
                    <a:pt x="49" y="66"/>
                  </a:lnTo>
                  <a:lnTo>
                    <a:pt x="37" y="47"/>
                  </a:lnTo>
                  <a:lnTo>
                    <a:pt x="37" y="23"/>
                  </a:lnTo>
                  <a:lnTo>
                    <a:pt x="24" y="7"/>
                  </a:lnTo>
                  <a:lnTo>
                    <a:pt x="22" y="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15" name=""/>
            <p:cNvSpPr/>
            <p:nvPr/>
          </p:nvSpPr>
          <p:spPr>
            <a:xfrm>
              <a:off x="6708960" y="4578480"/>
              <a:ext cx="176040" cy="118800"/>
            </a:xfrm>
            <a:custGeom>
              <a:avLst/>
              <a:gdLst/>
              <a:ahLst/>
              <a:rect l="l" t="t" r="r" b="b"/>
              <a:pathLst>
                <a:path w="125" h="75">
                  <a:moveTo>
                    <a:pt x="73" y="25"/>
                  </a:moveTo>
                  <a:lnTo>
                    <a:pt x="74" y="28"/>
                  </a:lnTo>
                  <a:lnTo>
                    <a:pt x="73" y="30"/>
                  </a:lnTo>
                  <a:lnTo>
                    <a:pt x="67" y="28"/>
                  </a:lnTo>
                  <a:lnTo>
                    <a:pt x="65" y="36"/>
                  </a:lnTo>
                  <a:lnTo>
                    <a:pt x="57" y="28"/>
                  </a:lnTo>
                  <a:lnTo>
                    <a:pt x="57" y="30"/>
                  </a:lnTo>
                  <a:lnTo>
                    <a:pt x="40" y="49"/>
                  </a:lnTo>
                  <a:lnTo>
                    <a:pt x="27" y="51"/>
                  </a:lnTo>
                  <a:lnTo>
                    <a:pt x="21" y="67"/>
                  </a:lnTo>
                  <a:lnTo>
                    <a:pt x="0" y="61"/>
                  </a:lnTo>
                  <a:lnTo>
                    <a:pt x="2" y="61"/>
                  </a:lnTo>
                  <a:lnTo>
                    <a:pt x="11" y="74"/>
                  </a:lnTo>
                  <a:lnTo>
                    <a:pt x="30" y="74"/>
                  </a:lnTo>
                  <a:lnTo>
                    <a:pt x="36" y="67"/>
                  </a:lnTo>
                  <a:lnTo>
                    <a:pt x="51" y="70"/>
                  </a:lnTo>
                  <a:lnTo>
                    <a:pt x="65" y="65"/>
                  </a:lnTo>
                  <a:lnTo>
                    <a:pt x="82" y="32"/>
                  </a:lnTo>
                  <a:lnTo>
                    <a:pt x="107" y="32"/>
                  </a:lnTo>
                  <a:lnTo>
                    <a:pt x="115" y="30"/>
                  </a:lnTo>
                  <a:lnTo>
                    <a:pt x="111" y="26"/>
                  </a:lnTo>
                  <a:lnTo>
                    <a:pt x="124" y="23"/>
                  </a:lnTo>
                  <a:lnTo>
                    <a:pt x="103" y="13"/>
                  </a:lnTo>
                  <a:lnTo>
                    <a:pt x="103" y="5"/>
                  </a:lnTo>
                  <a:lnTo>
                    <a:pt x="96" y="0"/>
                  </a:lnTo>
                  <a:lnTo>
                    <a:pt x="74" y="19"/>
                  </a:lnTo>
                  <a:lnTo>
                    <a:pt x="73" y="25"/>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16" name=""/>
            <p:cNvSpPr/>
            <p:nvPr/>
          </p:nvSpPr>
          <p:spPr>
            <a:xfrm>
              <a:off x="6708960" y="4578480"/>
              <a:ext cx="176040" cy="118800"/>
            </a:xfrm>
            <a:custGeom>
              <a:avLst/>
              <a:gdLst/>
              <a:ahLst/>
              <a:rect l="l" t="t" r="r" b="b"/>
              <a:pathLst>
                <a:path w="125" h="75">
                  <a:moveTo>
                    <a:pt x="73" y="25"/>
                  </a:moveTo>
                  <a:lnTo>
                    <a:pt x="74" y="28"/>
                  </a:lnTo>
                  <a:lnTo>
                    <a:pt x="73" y="30"/>
                  </a:lnTo>
                  <a:lnTo>
                    <a:pt x="67" y="28"/>
                  </a:lnTo>
                  <a:lnTo>
                    <a:pt x="65" y="36"/>
                  </a:lnTo>
                  <a:lnTo>
                    <a:pt x="57" y="28"/>
                  </a:lnTo>
                  <a:lnTo>
                    <a:pt x="57" y="30"/>
                  </a:lnTo>
                  <a:lnTo>
                    <a:pt x="40" y="49"/>
                  </a:lnTo>
                  <a:lnTo>
                    <a:pt x="27" y="51"/>
                  </a:lnTo>
                  <a:lnTo>
                    <a:pt x="21" y="67"/>
                  </a:lnTo>
                  <a:lnTo>
                    <a:pt x="0" y="61"/>
                  </a:lnTo>
                  <a:lnTo>
                    <a:pt x="2" y="61"/>
                  </a:lnTo>
                  <a:lnTo>
                    <a:pt x="11" y="74"/>
                  </a:lnTo>
                  <a:lnTo>
                    <a:pt x="30" y="74"/>
                  </a:lnTo>
                  <a:lnTo>
                    <a:pt x="36" y="67"/>
                  </a:lnTo>
                  <a:lnTo>
                    <a:pt x="51" y="70"/>
                  </a:lnTo>
                  <a:lnTo>
                    <a:pt x="65" y="65"/>
                  </a:lnTo>
                  <a:lnTo>
                    <a:pt x="82" y="32"/>
                  </a:lnTo>
                  <a:lnTo>
                    <a:pt x="107" y="32"/>
                  </a:lnTo>
                  <a:lnTo>
                    <a:pt x="115" y="30"/>
                  </a:lnTo>
                  <a:lnTo>
                    <a:pt x="111" y="26"/>
                  </a:lnTo>
                  <a:lnTo>
                    <a:pt x="124" y="23"/>
                  </a:lnTo>
                  <a:lnTo>
                    <a:pt x="103" y="13"/>
                  </a:lnTo>
                  <a:lnTo>
                    <a:pt x="103" y="5"/>
                  </a:lnTo>
                  <a:lnTo>
                    <a:pt x="96" y="0"/>
                  </a:lnTo>
                  <a:lnTo>
                    <a:pt x="74" y="19"/>
                  </a:lnTo>
                  <a:lnTo>
                    <a:pt x="73" y="2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17" name=""/>
            <p:cNvSpPr/>
            <p:nvPr/>
          </p:nvSpPr>
          <p:spPr>
            <a:xfrm>
              <a:off x="6788160" y="4618080"/>
              <a:ext cx="27000" cy="27000"/>
            </a:xfrm>
            <a:custGeom>
              <a:avLst/>
              <a:gdLst/>
              <a:ahLst/>
              <a:rect l="l" t="t" r="r" b="b"/>
              <a:pathLst>
                <a:path w="19" h="17">
                  <a:moveTo>
                    <a:pt x="0" y="4"/>
                  </a:moveTo>
                  <a:lnTo>
                    <a:pt x="8" y="16"/>
                  </a:lnTo>
                  <a:lnTo>
                    <a:pt x="10" y="4"/>
                  </a:lnTo>
                  <a:lnTo>
                    <a:pt x="16" y="7"/>
                  </a:lnTo>
                  <a:lnTo>
                    <a:pt x="18" y="4"/>
                  </a:lnTo>
                  <a:lnTo>
                    <a:pt x="16" y="0"/>
                  </a:lnTo>
                  <a:lnTo>
                    <a:pt x="0" y="7"/>
                  </a:lnTo>
                  <a:lnTo>
                    <a:pt x="0" y="4"/>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918" name=""/>
            <p:cNvSpPr/>
            <p:nvPr/>
          </p:nvSpPr>
          <p:spPr>
            <a:xfrm>
              <a:off x="6788160" y="4618080"/>
              <a:ext cx="27000" cy="27000"/>
            </a:xfrm>
            <a:custGeom>
              <a:avLst/>
              <a:gdLst/>
              <a:ahLst/>
              <a:rect l="l" t="t" r="r" b="b"/>
              <a:pathLst>
                <a:path w="19" h="17">
                  <a:moveTo>
                    <a:pt x="0" y="4"/>
                  </a:moveTo>
                  <a:lnTo>
                    <a:pt x="8" y="16"/>
                  </a:lnTo>
                  <a:lnTo>
                    <a:pt x="10" y="4"/>
                  </a:lnTo>
                  <a:lnTo>
                    <a:pt x="16" y="7"/>
                  </a:lnTo>
                  <a:lnTo>
                    <a:pt x="18" y="4"/>
                  </a:lnTo>
                  <a:lnTo>
                    <a:pt x="16" y="0"/>
                  </a:lnTo>
                  <a:lnTo>
                    <a:pt x="0" y="7"/>
                  </a:lnTo>
                  <a:lnTo>
                    <a:pt x="0" y="4"/>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919" name=""/>
            <p:cNvSpPr/>
            <p:nvPr/>
          </p:nvSpPr>
          <p:spPr>
            <a:xfrm>
              <a:off x="6697800" y="4629240"/>
              <a:ext cx="181080" cy="168120"/>
            </a:xfrm>
            <a:custGeom>
              <a:avLst/>
              <a:gdLst/>
              <a:ahLst/>
              <a:rect l="l" t="t" r="r" b="b"/>
              <a:pathLst>
                <a:path w="129" h="106">
                  <a:moveTo>
                    <a:pt x="10" y="29"/>
                  </a:moveTo>
                  <a:lnTo>
                    <a:pt x="19" y="42"/>
                  </a:lnTo>
                  <a:lnTo>
                    <a:pt x="38" y="42"/>
                  </a:lnTo>
                  <a:lnTo>
                    <a:pt x="44" y="35"/>
                  </a:lnTo>
                  <a:lnTo>
                    <a:pt x="59" y="38"/>
                  </a:lnTo>
                  <a:lnTo>
                    <a:pt x="73" y="33"/>
                  </a:lnTo>
                  <a:lnTo>
                    <a:pt x="90" y="0"/>
                  </a:lnTo>
                  <a:lnTo>
                    <a:pt x="115" y="0"/>
                  </a:lnTo>
                  <a:lnTo>
                    <a:pt x="109" y="14"/>
                  </a:lnTo>
                  <a:lnTo>
                    <a:pt x="117" y="25"/>
                  </a:lnTo>
                  <a:lnTo>
                    <a:pt x="113" y="29"/>
                  </a:lnTo>
                  <a:lnTo>
                    <a:pt x="128" y="44"/>
                  </a:lnTo>
                  <a:lnTo>
                    <a:pt x="115" y="44"/>
                  </a:lnTo>
                  <a:lnTo>
                    <a:pt x="105" y="67"/>
                  </a:lnTo>
                  <a:lnTo>
                    <a:pt x="94" y="77"/>
                  </a:lnTo>
                  <a:lnTo>
                    <a:pt x="98" y="82"/>
                  </a:lnTo>
                  <a:lnTo>
                    <a:pt x="92" y="98"/>
                  </a:lnTo>
                  <a:lnTo>
                    <a:pt x="81" y="103"/>
                  </a:lnTo>
                  <a:lnTo>
                    <a:pt x="75" y="105"/>
                  </a:lnTo>
                  <a:lnTo>
                    <a:pt x="69" y="96"/>
                  </a:lnTo>
                  <a:lnTo>
                    <a:pt x="56" y="92"/>
                  </a:lnTo>
                  <a:lnTo>
                    <a:pt x="38" y="98"/>
                  </a:lnTo>
                  <a:lnTo>
                    <a:pt x="36" y="88"/>
                  </a:lnTo>
                  <a:lnTo>
                    <a:pt x="19" y="90"/>
                  </a:lnTo>
                  <a:lnTo>
                    <a:pt x="15" y="71"/>
                  </a:lnTo>
                  <a:lnTo>
                    <a:pt x="6" y="59"/>
                  </a:lnTo>
                  <a:lnTo>
                    <a:pt x="0" y="42"/>
                  </a:lnTo>
                  <a:lnTo>
                    <a:pt x="8" y="29"/>
                  </a:lnTo>
                  <a:lnTo>
                    <a:pt x="10" y="29"/>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0" name=""/>
            <p:cNvSpPr/>
            <p:nvPr/>
          </p:nvSpPr>
          <p:spPr>
            <a:xfrm>
              <a:off x="6697800" y="4629240"/>
              <a:ext cx="181080" cy="168120"/>
            </a:xfrm>
            <a:custGeom>
              <a:avLst/>
              <a:gdLst/>
              <a:ahLst/>
              <a:rect l="l" t="t" r="r" b="b"/>
              <a:pathLst>
                <a:path w="129" h="106">
                  <a:moveTo>
                    <a:pt x="10" y="29"/>
                  </a:moveTo>
                  <a:lnTo>
                    <a:pt x="19" y="42"/>
                  </a:lnTo>
                  <a:lnTo>
                    <a:pt x="38" y="42"/>
                  </a:lnTo>
                  <a:lnTo>
                    <a:pt x="44" y="35"/>
                  </a:lnTo>
                  <a:lnTo>
                    <a:pt x="59" y="38"/>
                  </a:lnTo>
                  <a:lnTo>
                    <a:pt x="73" y="33"/>
                  </a:lnTo>
                  <a:lnTo>
                    <a:pt x="90" y="0"/>
                  </a:lnTo>
                  <a:lnTo>
                    <a:pt x="115" y="0"/>
                  </a:lnTo>
                  <a:lnTo>
                    <a:pt x="109" y="14"/>
                  </a:lnTo>
                  <a:lnTo>
                    <a:pt x="117" y="25"/>
                  </a:lnTo>
                  <a:lnTo>
                    <a:pt x="113" y="29"/>
                  </a:lnTo>
                  <a:lnTo>
                    <a:pt x="128" y="44"/>
                  </a:lnTo>
                  <a:lnTo>
                    <a:pt x="115" y="44"/>
                  </a:lnTo>
                  <a:lnTo>
                    <a:pt x="105" y="67"/>
                  </a:lnTo>
                  <a:lnTo>
                    <a:pt x="94" y="77"/>
                  </a:lnTo>
                  <a:lnTo>
                    <a:pt x="98" y="82"/>
                  </a:lnTo>
                  <a:lnTo>
                    <a:pt x="92" y="98"/>
                  </a:lnTo>
                  <a:lnTo>
                    <a:pt x="81" y="103"/>
                  </a:lnTo>
                  <a:lnTo>
                    <a:pt x="75" y="105"/>
                  </a:lnTo>
                  <a:lnTo>
                    <a:pt x="69" y="96"/>
                  </a:lnTo>
                  <a:lnTo>
                    <a:pt x="56" y="92"/>
                  </a:lnTo>
                  <a:lnTo>
                    <a:pt x="38" y="98"/>
                  </a:lnTo>
                  <a:lnTo>
                    <a:pt x="36" y="88"/>
                  </a:lnTo>
                  <a:lnTo>
                    <a:pt x="19" y="90"/>
                  </a:lnTo>
                  <a:lnTo>
                    <a:pt x="15" y="71"/>
                  </a:lnTo>
                  <a:lnTo>
                    <a:pt x="6" y="59"/>
                  </a:lnTo>
                  <a:lnTo>
                    <a:pt x="0" y="42"/>
                  </a:lnTo>
                  <a:lnTo>
                    <a:pt x="8" y="29"/>
                  </a:lnTo>
                  <a:lnTo>
                    <a:pt x="10" y="2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1" name=""/>
            <p:cNvSpPr/>
            <p:nvPr/>
          </p:nvSpPr>
          <p:spPr>
            <a:xfrm>
              <a:off x="7089840" y="4719600"/>
              <a:ext cx="187560" cy="177840"/>
            </a:xfrm>
            <a:custGeom>
              <a:avLst/>
              <a:gdLst/>
              <a:ahLst/>
              <a:rect l="l" t="t" r="r" b="b"/>
              <a:pathLst>
                <a:path w="133" h="112">
                  <a:moveTo>
                    <a:pt x="128" y="31"/>
                  </a:moveTo>
                  <a:lnTo>
                    <a:pt x="130" y="60"/>
                  </a:lnTo>
                  <a:lnTo>
                    <a:pt x="132" y="111"/>
                  </a:lnTo>
                  <a:lnTo>
                    <a:pt x="115" y="98"/>
                  </a:lnTo>
                  <a:lnTo>
                    <a:pt x="84" y="102"/>
                  </a:lnTo>
                  <a:lnTo>
                    <a:pt x="92" y="88"/>
                  </a:lnTo>
                  <a:lnTo>
                    <a:pt x="99" y="88"/>
                  </a:lnTo>
                  <a:lnTo>
                    <a:pt x="92" y="67"/>
                  </a:lnTo>
                  <a:lnTo>
                    <a:pt x="34" y="41"/>
                  </a:lnTo>
                  <a:lnTo>
                    <a:pt x="25" y="48"/>
                  </a:lnTo>
                  <a:lnTo>
                    <a:pt x="23" y="39"/>
                  </a:lnTo>
                  <a:lnTo>
                    <a:pt x="13" y="33"/>
                  </a:lnTo>
                  <a:lnTo>
                    <a:pt x="34" y="27"/>
                  </a:lnTo>
                  <a:lnTo>
                    <a:pt x="36" y="21"/>
                  </a:lnTo>
                  <a:lnTo>
                    <a:pt x="17" y="25"/>
                  </a:lnTo>
                  <a:lnTo>
                    <a:pt x="11" y="18"/>
                  </a:lnTo>
                  <a:lnTo>
                    <a:pt x="0" y="14"/>
                  </a:lnTo>
                  <a:lnTo>
                    <a:pt x="17" y="0"/>
                  </a:lnTo>
                  <a:lnTo>
                    <a:pt x="25" y="0"/>
                  </a:lnTo>
                  <a:lnTo>
                    <a:pt x="38" y="4"/>
                  </a:lnTo>
                  <a:lnTo>
                    <a:pt x="40" y="25"/>
                  </a:lnTo>
                  <a:lnTo>
                    <a:pt x="53" y="39"/>
                  </a:lnTo>
                  <a:lnTo>
                    <a:pt x="59" y="39"/>
                  </a:lnTo>
                  <a:lnTo>
                    <a:pt x="71" y="23"/>
                  </a:lnTo>
                  <a:lnTo>
                    <a:pt x="88" y="16"/>
                  </a:lnTo>
                  <a:lnTo>
                    <a:pt x="128" y="31"/>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2" name=""/>
            <p:cNvSpPr/>
            <p:nvPr/>
          </p:nvSpPr>
          <p:spPr>
            <a:xfrm>
              <a:off x="7089840" y="4719600"/>
              <a:ext cx="187560" cy="177840"/>
            </a:xfrm>
            <a:custGeom>
              <a:avLst/>
              <a:gdLst/>
              <a:ahLst/>
              <a:rect l="l" t="t" r="r" b="b"/>
              <a:pathLst>
                <a:path w="133" h="112">
                  <a:moveTo>
                    <a:pt x="128" y="31"/>
                  </a:moveTo>
                  <a:lnTo>
                    <a:pt x="130" y="60"/>
                  </a:lnTo>
                  <a:lnTo>
                    <a:pt x="132" y="111"/>
                  </a:lnTo>
                  <a:lnTo>
                    <a:pt x="115" y="98"/>
                  </a:lnTo>
                  <a:lnTo>
                    <a:pt x="84" y="102"/>
                  </a:lnTo>
                  <a:lnTo>
                    <a:pt x="92" y="88"/>
                  </a:lnTo>
                  <a:lnTo>
                    <a:pt x="99" y="88"/>
                  </a:lnTo>
                  <a:lnTo>
                    <a:pt x="92" y="67"/>
                  </a:lnTo>
                  <a:lnTo>
                    <a:pt x="34" y="41"/>
                  </a:lnTo>
                  <a:lnTo>
                    <a:pt x="25" y="48"/>
                  </a:lnTo>
                  <a:lnTo>
                    <a:pt x="23" y="39"/>
                  </a:lnTo>
                  <a:lnTo>
                    <a:pt x="13" y="33"/>
                  </a:lnTo>
                  <a:lnTo>
                    <a:pt x="34" y="27"/>
                  </a:lnTo>
                  <a:lnTo>
                    <a:pt x="36" y="21"/>
                  </a:lnTo>
                  <a:lnTo>
                    <a:pt x="17" y="25"/>
                  </a:lnTo>
                  <a:lnTo>
                    <a:pt x="11" y="18"/>
                  </a:lnTo>
                  <a:lnTo>
                    <a:pt x="0" y="14"/>
                  </a:lnTo>
                  <a:lnTo>
                    <a:pt x="17" y="0"/>
                  </a:lnTo>
                  <a:lnTo>
                    <a:pt x="25" y="0"/>
                  </a:lnTo>
                  <a:lnTo>
                    <a:pt x="38" y="4"/>
                  </a:lnTo>
                  <a:lnTo>
                    <a:pt x="40" y="25"/>
                  </a:lnTo>
                  <a:lnTo>
                    <a:pt x="53" y="39"/>
                  </a:lnTo>
                  <a:lnTo>
                    <a:pt x="59" y="39"/>
                  </a:lnTo>
                  <a:lnTo>
                    <a:pt x="71" y="23"/>
                  </a:lnTo>
                  <a:lnTo>
                    <a:pt x="88" y="16"/>
                  </a:lnTo>
                  <a:lnTo>
                    <a:pt x="128" y="3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3" name=""/>
            <p:cNvSpPr/>
            <p:nvPr/>
          </p:nvSpPr>
          <p:spPr>
            <a:xfrm>
              <a:off x="7270920" y="4768920"/>
              <a:ext cx="174600" cy="158760"/>
            </a:xfrm>
            <a:custGeom>
              <a:avLst/>
              <a:gdLst/>
              <a:ahLst/>
              <a:rect l="l" t="t" r="r" b="b"/>
              <a:pathLst>
                <a:path w="123" h="100">
                  <a:moveTo>
                    <a:pt x="3" y="80"/>
                  </a:moveTo>
                  <a:lnTo>
                    <a:pt x="1" y="29"/>
                  </a:lnTo>
                  <a:lnTo>
                    <a:pt x="0" y="0"/>
                  </a:lnTo>
                  <a:lnTo>
                    <a:pt x="30" y="10"/>
                  </a:lnTo>
                  <a:lnTo>
                    <a:pt x="55" y="23"/>
                  </a:lnTo>
                  <a:lnTo>
                    <a:pt x="59" y="34"/>
                  </a:lnTo>
                  <a:lnTo>
                    <a:pt x="85" y="44"/>
                  </a:lnTo>
                  <a:lnTo>
                    <a:pt x="85" y="50"/>
                  </a:lnTo>
                  <a:lnTo>
                    <a:pt x="74" y="52"/>
                  </a:lnTo>
                  <a:lnTo>
                    <a:pt x="76" y="57"/>
                  </a:lnTo>
                  <a:lnTo>
                    <a:pt x="89" y="67"/>
                  </a:lnTo>
                  <a:lnTo>
                    <a:pt x="95" y="80"/>
                  </a:lnTo>
                  <a:lnTo>
                    <a:pt x="103" y="80"/>
                  </a:lnTo>
                  <a:lnTo>
                    <a:pt x="101" y="84"/>
                  </a:lnTo>
                  <a:lnTo>
                    <a:pt x="122" y="94"/>
                  </a:lnTo>
                  <a:lnTo>
                    <a:pt x="120" y="99"/>
                  </a:lnTo>
                  <a:lnTo>
                    <a:pt x="82" y="92"/>
                  </a:lnTo>
                  <a:lnTo>
                    <a:pt x="60" y="67"/>
                  </a:lnTo>
                  <a:lnTo>
                    <a:pt x="45" y="59"/>
                  </a:lnTo>
                  <a:lnTo>
                    <a:pt x="37" y="59"/>
                  </a:lnTo>
                  <a:lnTo>
                    <a:pt x="26" y="71"/>
                  </a:lnTo>
                  <a:lnTo>
                    <a:pt x="28" y="76"/>
                  </a:lnTo>
                  <a:lnTo>
                    <a:pt x="18" y="82"/>
                  </a:lnTo>
                  <a:lnTo>
                    <a:pt x="3" y="8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4" name=""/>
            <p:cNvSpPr/>
            <p:nvPr/>
          </p:nvSpPr>
          <p:spPr>
            <a:xfrm>
              <a:off x="7270920" y="4768920"/>
              <a:ext cx="174600" cy="158760"/>
            </a:xfrm>
            <a:custGeom>
              <a:avLst/>
              <a:gdLst/>
              <a:ahLst/>
              <a:rect l="l" t="t" r="r" b="b"/>
              <a:pathLst>
                <a:path w="123" h="100">
                  <a:moveTo>
                    <a:pt x="3" y="80"/>
                  </a:moveTo>
                  <a:lnTo>
                    <a:pt x="1" y="29"/>
                  </a:lnTo>
                  <a:lnTo>
                    <a:pt x="0" y="0"/>
                  </a:lnTo>
                  <a:lnTo>
                    <a:pt x="30" y="10"/>
                  </a:lnTo>
                  <a:lnTo>
                    <a:pt x="55" y="23"/>
                  </a:lnTo>
                  <a:lnTo>
                    <a:pt x="59" y="34"/>
                  </a:lnTo>
                  <a:lnTo>
                    <a:pt x="85" y="44"/>
                  </a:lnTo>
                  <a:lnTo>
                    <a:pt x="85" y="50"/>
                  </a:lnTo>
                  <a:lnTo>
                    <a:pt x="74" y="52"/>
                  </a:lnTo>
                  <a:lnTo>
                    <a:pt x="76" y="57"/>
                  </a:lnTo>
                  <a:lnTo>
                    <a:pt x="89" y="67"/>
                  </a:lnTo>
                  <a:lnTo>
                    <a:pt x="95" y="80"/>
                  </a:lnTo>
                  <a:lnTo>
                    <a:pt x="103" y="80"/>
                  </a:lnTo>
                  <a:lnTo>
                    <a:pt x="101" y="84"/>
                  </a:lnTo>
                  <a:lnTo>
                    <a:pt x="122" y="94"/>
                  </a:lnTo>
                  <a:lnTo>
                    <a:pt x="120" y="99"/>
                  </a:lnTo>
                  <a:lnTo>
                    <a:pt x="82" y="92"/>
                  </a:lnTo>
                  <a:lnTo>
                    <a:pt x="60" y="67"/>
                  </a:lnTo>
                  <a:lnTo>
                    <a:pt x="45" y="59"/>
                  </a:lnTo>
                  <a:lnTo>
                    <a:pt x="37" y="59"/>
                  </a:lnTo>
                  <a:lnTo>
                    <a:pt x="26" y="71"/>
                  </a:lnTo>
                  <a:lnTo>
                    <a:pt x="28" y="76"/>
                  </a:lnTo>
                  <a:lnTo>
                    <a:pt x="18" y="82"/>
                  </a:lnTo>
                  <a:lnTo>
                    <a:pt x="3" y="8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5" name=""/>
            <p:cNvSpPr/>
            <p:nvPr/>
          </p:nvSpPr>
          <p:spPr>
            <a:xfrm>
              <a:off x="7004160" y="3887640"/>
              <a:ext cx="60480" cy="103320"/>
            </a:xfrm>
            <a:custGeom>
              <a:avLst/>
              <a:gdLst/>
              <a:ahLst/>
              <a:rect l="l" t="t" r="r" b="b"/>
              <a:pathLst>
                <a:path w="42" h="65">
                  <a:moveTo>
                    <a:pt x="4" y="13"/>
                  </a:moveTo>
                  <a:lnTo>
                    <a:pt x="29" y="0"/>
                  </a:lnTo>
                  <a:lnTo>
                    <a:pt x="37" y="17"/>
                  </a:lnTo>
                  <a:lnTo>
                    <a:pt x="41" y="40"/>
                  </a:lnTo>
                  <a:lnTo>
                    <a:pt x="37" y="53"/>
                  </a:lnTo>
                  <a:lnTo>
                    <a:pt x="6" y="64"/>
                  </a:lnTo>
                  <a:lnTo>
                    <a:pt x="2" y="51"/>
                  </a:lnTo>
                  <a:lnTo>
                    <a:pt x="8" y="43"/>
                  </a:lnTo>
                  <a:lnTo>
                    <a:pt x="0" y="26"/>
                  </a:lnTo>
                  <a:lnTo>
                    <a:pt x="8" y="24"/>
                  </a:lnTo>
                  <a:lnTo>
                    <a:pt x="6" y="17"/>
                  </a:lnTo>
                  <a:lnTo>
                    <a:pt x="4" y="13"/>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6" name=""/>
            <p:cNvSpPr/>
            <p:nvPr/>
          </p:nvSpPr>
          <p:spPr>
            <a:xfrm>
              <a:off x="7004160" y="3887640"/>
              <a:ext cx="60480" cy="103320"/>
            </a:xfrm>
            <a:custGeom>
              <a:avLst/>
              <a:gdLst/>
              <a:ahLst/>
              <a:rect l="l" t="t" r="r" b="b"/>
              <a:pathLst>
                <a:path w="42" h="65">
                  <a:moveTo>
                    <a:pt x="4" y="13"/>
                  </a:moveTo>
                  <a:lnTo>
                    <a:pt x="29" y="0"/>
                  </a:lnTo>
                  <a:lnTo>
                    <a:pt x="37" y="17"/>
                  </a:lnTo>
                  <a:lnTo>
                    <a:pt x="41" y="40"/>
                  </a:lnTo>
                  <a:lnTo>
                    <a:pt x="37" y="53"/>
                  </a:lnTo>
                  <a:lnTo>
                    <a:pt x="6" y="64"/>
                  </a:lnTo>
                  <a:lnTo>
                    <a:pt x="2" y="51"/>
                  </a:lnTo>
                  <a:lnTo>
                    <a:pt x="8" y="43"/>
                  </a:lnTo>
                  <a:lnTo>
                    <a:pt x="0" y="26"/>
                  </a:lnTo>
                  <a:lnTo>
                    <a:pt x="8" y="24"/>
                  </a:lnTo>
                  <a:lnTo>
                    <a:pt x="6" y="17"/>
                  </a:lnTo>
                  <a:lnTo>
                    <a:pt x="4" y="13"/>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7" name=""/>
            <p:cNvSpPr/>
            <p:nvPr/>
          </p:nvSpPr>
          <p:spPr>
            <a:xfrm>
              <a:off x="6972480" y="3778200"/>
              <a:ext cx="115920" cy="131760"/>
            </a:xfrm>
            <a:custGeom>
              <a:avLst/>
              <a:gdLst/>
              <a:ahLst/>
              <a:rect l="l" t="t" r="r" b="b"/>
              <a:pathLst>
                <a:path w="82" h="83">
                  <a:moveTo>
                    <a:pt x="81" y="4"/>
                  </a:moveTo>
                  <a:lnTo>
                    <a:pt x="71" y="0"/>
                  </a:lnTo>
                  <a:lnTo>
                    <a:pt x="60" y="11"/>
                  </a:lnTo>
                  <a:lnTo>
                    <a:pt x="50" y="13"/>
                  </a:lnTo>
                  <a:lnTo>
                    <a:pt x="46" y="23"/>
                  </a:lnTo>
                  <a:lnTo>
                    <a:pt x="33" y="21"/>
                  </a:lnTo>
                  <a:lnTo>
                    <a:pt x="0" y="46"/>
                  </a:lnTo>
                  <a:lnTo>
                    <a:pt x="0" y="48"/>
                  </a:lnTo>
                  <a:lnTo>
                    <a:pt x="14" y="55"/>
                  </a:lnTo>
                  <a:lnTo>
                    <a:pt x="6" y="76"/>
                  </a:lnTo>
                  <a:lnTo>
                    <a:pt x="14" y="82"/>
                  </a:lnTo>
                  <a:lnTo>
                    <a:pt x="23" y="82"/>
                  </a:lnTo>
                  <a:lnTo>
                    <a:pt x="27" y="82"/>
                  </a:lnTo>
                  <a:lnTo>
                    <a:pt x="52" y="69"/>
                  </a:lnTo>
                  <a:lnTo>
                    <a:pt x="39" y="57"/>
                  </a:lnTo>
                  <a:lnTo>
                    <a:pt x="39" y="48"/>
                  </a:lnTo>
                  <a:lnTo>
                    <a:pt x="68" y="32"/>
                  </a:lnTo>
                  <a:lnTo>
                    <a:pt x="66" y="19"/>
                  </a:lnTo>
                  <a:lnTo>
                    <a:pt x="81" y="6"/>
                  </a:lnTo>
                  <a:lnTo>
                    <a:pt x="81" y="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8" name=""/>
            <p:cNvSpPr/>
            <p:nvPr/>
          </p:nvSpPr>
          <p:spPr>
            <a:xfrm>
              <a:off x="6972480" y="3778200"/>
              <a:ext cx="115920" cy="131760"/>
            </a:xfrm>
            <a:custGeom>
              <a:avLst/>
              <a:gdLst/>
              <a:ahLst/>
              <a:rect l="l" t="t" r="r" b="b"/>
              <a:pathLst>
                <a:path w="82" h="83">
                  <a:moveTo>
                    <a:pt x="81" y="4"/>
                  </a:moveTo>
                  <a:lnTo>
                    <a:pt x="71" y="0"/>
                  </a:lnTo>
                  <a:lnTo>
                    <a:pt x="60" y="11"/>
                  </a:lnTo>
                  <a:lnTo>
                    <a:pt x="50" y="13"/>
                  </a:lnTo>
                  <a:lnTo>
                    <a:pt x="46" y="23"/>
                  </a:lnTo>
                  <a:lnTo>
                    <a:pt x="33" y="21"/>
                  </a:lnTo>
                  <a:lnTo>
                    <a:pt x="0" y="46"/>
                  </a:lnTo>
                  <a:lnTo>
                    <a:pt x="0" y="48"/>
                  </a:lnTo>
                  <a:lnTo>
                    <a:pt x="14" y="55"/>
                  </a:lnTo>
                  <a:lnTo>
                    <a:pt x="6" y="76"/>
                  </a:lnTo>
                  <a:lnTo>
                    <a:pt x="14" y="82"/>
                  </a:lnTo>
                  <a:lnTo>
                    <a:pt x="23" y="82"/>
                  </a:lnTo>
                  <a:lnTo>
                    <a:pt x="27" y="82"/>
                  </a:lnTo>
                  <a:lnTo>
                    <a:pt x="52" y="69"/>
                  </a:lnTo>
                  <a:lnTo>
                    <a:pt x="39" y="57"/>
                  </a:lnTo>
                  <a:lnTo>
                    <a:pt x="39" y="48"/>
                  </a:lnTo>
                  <a:lnTo>
                    <a:pt x="68" y="32"/>
                  </a:lnTo>
                  <a:lnTo>
                    <a:pt x="66" y="19"/>
                  </a:lnTo>
                  <a:lnTo>
                    <a:pt x="81" y="6"/>
                  </a:lnTo>
                  <a:lnTo>
                    <a:pt x="81" y="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9" name=""/>
            <p:cNvSpPr/>
            <p:nvPr/>
          </p:nvSpPr>
          <p:spPr>
            <a:xfrm>
              <a:off x="6747120" y="2448000"/>
              <a:ext cx="33120" cy="31680"/>
            </a:xfrm>
            <a:custGeom>
              <a:avLst/>
              <a:gdLst/>
              <a:ahLst/>
              <a:rect l="l" t="t" r="r" b="b"/>
              <a:pathLst>
                <a:path w="24" h="20">
                  <a:moveTo>
                    <a:pt x="15" y="19"/>
                  </a:moveTo>
                  <a:lnTo>
                    <a:pt x="23" y="4"/>
                  </a:lnTo>
                  <a:lnTo>
                    <a:pt x="5" y="0"/>
                  </a:lnTo>
                  <a:lnTo>
                    <a:pt x="0" y="8"/>
                  </a:lnTo>
                  <a:lnTo>
                    <a:pt x="15" y="19"/>
                  </a:lnTo>
                </a:path>
              </a:pathLst>
            </a:custGeom>
            <a:solidFill>
              <a:srgbClr val="fefcc4"/>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3930" name=""/>
            <p:cNvSpPr/>
            <p:nvPr/>
          </p:nvSpPr>
          <p:spPr>
            <a:xfrm>
              <a:off x="6747120" y="2448000"/>
              <a:ext cx="33120" cy="31680"/>
            </a:xfrm>
            <a:custGeom>
              <a:avLst/>
              <a:gdLst/>
              <a:ahLst/>
              <a:rect l="l" t="t" r="r" b="b"/>
              <a:pathLst>
                <a:path w="24" h="20">
                  <a:moveTo>
                    <a:pt x="15" y="19"/>
                  </a:moveTo>
                  <a:lnTo>
                    <a:pt x="23" y="4"/>
                  </a:lnTo>
                  <a:lnTo>
                    <a:pt x="5" y="0"/>
                  </a:lnTo>
                  <a:lnTo>
                    <a:pt x="0" y="8"/>
                  </a:lnTo>
                  <a:lnTo>
                    <a:pt x="15" y="19"/>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3931" name=""/>
            <p:cNvSpPr/>
            <p:nvPr/>
          </p:nvSpPr>
          <p:spPr>
            <a:xfrm>
              <a:off x="4535640" y="3954600"/>
              <a:ext cx="209520" cy="191880"/>
            </a:xfrm>
            <a:custGeom>
              <a:avLst/>
              <a:gdLst/>
              <a:ahLst/>
              <a:rect l="l" t="t" r="r" b="b"/>
              <a:pathLst>
                <a:path w="149" h="121">
                  <a:moveTo>
                    <a:pt x="134" y="9"/>
                  </a:moveTo>
                  <a:lnTo>
                    <a:pt x="140" y="15"/>
                  </a:lnTo>
                  <a:lnTo>
                    <a:pt x="148" y="53"/>
                  </a:lnTo>
                  <a:lnTo>
                    <a:pt x="115" y="61"/>
                  </a:lnTo>
                  <a:lnTo>
                    <a:pt x="115" y="70"/>
                  </a:lnTo>
                  <a:lnTo>
                    <a:pt x="94" y="87"/>
                  </a:lnTo>
                  <a:lnTo>
                    <a:pt x="61" y="99"/>
                  </a:lnTo>
                  <a:lnTo>
                    <a:pt x="53" y="103"/>
                  </a:lnTo>
                  <a:lnTo>
                    <a:pt x="53" y="120"/>
                  </a:lnTo>
                  <a:lnTo>
                    <a:pt x="0" y="118"/>
                  </a:lnTo>
                  <a:lnTo>
                    <a:pt x="17" y="112"/>
                  </a:lnTo>
                  <a:lnTo>
                    <a:pt x="34" y="97"/>
                  </a:lnTo>
                  <a:lnTo>
                    <a:pt x="40" y="82"/>
                  </a:lnTo>
                  <a:lnTo>
                    <a:pt x="38" y="66"/>
                  </a:lnTo>
                  <a:lnTo>
                    <a:pt x="46" y="49"/>
                  </a:lnTo>
                  <a:lnTo>
                    <a:pt x="53" y="40"/>
                  </a:lnTo>
                  <a:lnTo>
                    <a:pt x="74" y="28"/>
                  </a:lnTo>
                  <a:lnTo>
                    <a:pt x="86" y="1"/>
                  </a:lnTo>
                  <a:lnTo>
                    <a:pt x="94" y="0"/>
                  </a:lnTo>
                  <a:lnTo>
                    <a:pt x="103" y="11"/>
                  </a:lnTo>
                  <a:lnTo>
                    <a:pt x="124" y="9"/>
                  </a:lnTo>
                  <a:lnTo>
                    <a:pt x="134" y="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2" name=""/>
            <p:cNvSpPr/>
            <p:nvPr/>
          </p:nvSpPr>
          <p:spPr>
            <a:xfrm>
              <a:off x="4535640" y="3954600"/>
              <a:ext cx="209520" cy="191880"/>
            </a:xfrm>
            <a:custGeom>
              <a:avLst/>
              <a:gdLst/>
              <a:ahLst/>
              <a:rect l="l" t="t" r="r" b="b"/>
              <a:pathLst>
                <a:path w="149" h="121">
                  <a:moveTo>
                    <a:pt x="134" y="9"/>
                  </a:moveTo>
                  <a:lnTo>
                    <a:pt x="140" y="15"/>
                  </a:lnTo>
                  <a:lnTo>
                    <a:pt x="148" y="53"/>
                  </a:lnTo>
                  <a:lnTo>
                    <a:pt x="115" y="61"/>
                  </a:lnTo>
                  <a:lnTo>
                    <a:pt x="115" y="70"/>
                  </a:lnTo>
                  <a:lnTo>
                    <a:pt x="94" y="87"/>
                  </a:lnTo>
                  <a:lnTo>
                    <a:pt x="61" y="99"/>
                  </a:lnTo>
                  <a:lnTo>
                    <a:pt x="53" y="103"/>
                  </a:lnTo>
                  <a:lnTo>
                    <a:pt x="53" y="120"/>
                  </a:lnTo>
                  <a:lnTo>
                    <a:pt x="0" y="118"/>
                  </a:lnTo>
                  <a:lnTo>
                    <a:pt x="17" y="112"/>
                  </a:lnTo>
                  <a:lnTo>
                    <a:pt x="34" y="97"/>
                  </a:lnTo>
                  <a:lnTo>
                    <a:pt x="40" y="82"/>
                  </a:lnTo>
                  <a:lnTo>
                    <a:pt x="38" y="66"/>
                  </a:lnTo>
                  <a:lnTo>
                    <a:pt x="46" y="49"/>
                  </a:lnTo>
                  <a:lnTo>
                    <a:pt x="53" y="40"/>
                  </a:lnTo>
                  <a:lnTo>
                    <a:pt x="74" y="28"/>
                  </a:lnTo>
                  <a:lnTo>
                    <a:pt x="86" y="1"/>
                  </a:lnTo>
                  <a:lnTo>
                    <a:pt x="94" y="0"/>
                  </a:lnTo>
                  <a:lnTo>
                    <a:pt x="103" y="11"/>
                  </a:lnTo>
                  <a:lnTo>
                    <a:pt x="124" y="9"/>
                  </a:lnTo>
                  <a:lnTo>
                    <a:pt x="134" y="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3" name=""/>
            <p:cNvSpPr/>
            <p:nvPr/>
          </p:nvSpPr>
          <p:spPr>
            <a:xfrm>
              <a:off x="4610160" y="3925800"/>
              <a:ext cx="363600" cy="408240"/>
            </a:xfrm>
            <a:custGeom>
              <a:avLst/>
              <a:gdLst/>
              <a:ahLst/>
              <a:rect l="l" t="t" r="r" b="b"/>
              <a:pathLst>
                <a:path w="258" h="257">
                  <a:moveTo>
                    <a:pt x="81" y="27"/>
                  </a:moveTo>
                  <a:lnTo>
                    <a:pt x="87" y="33"/>
                  </a:lnTo>
                  <a:lnTo>
                    <a:pt x="94" y="71"/>
                  </a:lnTo>
                  <a:lnTo>
                    <a:pt x="62" y="79"/>
                  </a:lnTo>
                  <a:lnTo>
                    <a:pt x="62" y="88"/>
                  </a:lnTo>
                  <a:lnTo>
                    <a:pt x="41" y="105"/>
                  </a:lnTo>
                  <a:lnTo>
                    <a:pt x="8" y="117"/>
                  </a:lnTo>
                  <a:lnTo>
                    <a:pt x="0" y="121"/>
                  </a:lnTo>
                  <a:lnTo>
                    <a:pt x="0" y="138"/>
                  </a:lnTo>
                  <a:lnTo>
                    <a:pt x="0" y="144"/>
                  </a:lnTo>
                  <a:lnTo>
                    <a:pt x="0" y="145"/>
                  </a:lnTo>
                  <a:lnTo>
                    <a:pt x="46" y="176"/>
                  </a:lnTo>
                  <a:lnTo>
                    <a:pt x="121" y="226"/>
                  </a:lnTo>
                  <a:lnTo>
                    <a:pt x="129" y="237"/>
                  </a:lnTo>
                  <a:lnTo>
                    <a:pt x="148" y="245"/>
                  </a:lnTo>
                  <a:lnTo>
                    <a:pt x="148" y="256"/>
                  </a:lnTo>
                  <a:lnTo>
                    <a:pt x="159" y="254"/>
                  </a:lnTo>
                  <a:lnTo>
                    <a:pt x="161" y="254"/>
                  </a:lnTo>
                  <a:lnTo>
                    <a:pt x="179" y="250"/>
                  </a:lnTo>
                  <a:lnTo>
                    <a:pt x="255" y="195"/>
                  </a:lnTo>
                  <a:lnTo>
                    <a:pt x="257" y="195"/>
                  </a:lnTo>
                  <a:lnTo>
                    <a:pt x="247" y="184"/>
                  </a:lnTo>
                  <a:lnTo>
                    <a:pt x="236" y="182"/>
                  </a:lnTo>
                  <a:lnTo>
                    <a:pt x="224" y="159"/>
                  </a:lnTo>
                  <a:lnTo>
                    <a:pt x="230" y="153"/>
                  </a:lnTo>
                  <a:lnTo>
                    <a:pt x="230" y="136"/>
                  </a:lnTo>
                  <a:lnTo>
                    <a:pt x="228" y="115"/>
                  </a:lnTo>
                  <a:lnTo>
                    <a:pt x="223" y="107"/>
                  </a:lnTo>
                  <a:lnTo>
                    <a:pt x="226" y="100"/>
                  </a:lnTo>
                  <a:lnTo>
                    <a:pt x="223" y="79"/>
                  </a:lnTo>
                  <a:lnTo>
                    <a:pt x="211" y="69"/>
                  </a:lnTo>
                  <a:lnTo>
                    <a:pt x="203" y="50"/>
                  </a:lnTo>
                  <a:lnTo>
                    <a:pt x="213" y="35"/>
                  </a:lnTo>
                  <a:lnTo>
                    <a:pt x="211" y="8"/>
                  </a:lnTo>
                  <a:lnTo>
                    <a:pt x="217" y="2"/>
                  </a:lnTo>
                  <a:lnTo>
                    <a:pt x="211" y="2"/>
                  </a:lnTo>
                  <a:lnTo>
                    <a:pt x="186" y="0"/>
                  </a:lnTo>
                  <a:lnTo>
                    <a:pt x="177" y="6"/>
                  </a:lnTo>
                  <a:lnTo>
                    <a:pt x="163" y="2"/>
                  </a:lnTo>
                  <a:lnTo>
                    <a:pt x="144" y="2"/>
                  </a:lnTo>
                  <a:lnTo>
                    <a:pt x="121" y="8"/>
                  </a:lnTo>
                  <a:lnTo>
                    <a:pt x="81" y="27"/>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4" name=""/>
            <p:cNvSpPr/>
            <p:nvPr/>
          </p:nvSpPr>
          <p:spPr>
            <a:xfrm>
              <a:off x="4610160" y="3925800"/>
              <a:ext cx="363600" cy="408240"/>
            </a:xfrm>
            <a:custGeom>
              <a:avLst/>
              <a:gdLst/>
              <a:ahLst/>
              <a:rect l="l" t="t" r="r" b="b"/>
              <a:pathLst>
                <a:path w="258" h="257">
                  <a:moveTo>
                    <a:pt x="81" y="27"/>
                  </a:moveTo>
                  <a:lnTo>
                    <a:pt x="87" y="33"/>
                  </a:lnTo>
                  <a:lnTo>
                    <a:pt x="94" y="71"/>
                  </a:lnTo>
                  <a:lnTo>
                    <a:pt x="62" y="79"/>
                  </a:lnTo>
                  <a:lnTo>
                    <a:pt x="62" y="88"/>
                  </a:lnTo>
                  <a:lnTo>
                    <a:pt x="41" y="105"/>
                  </a:lnTo>
                  <a:lnTo>
                    <a:pt x="8" y="117"/>
                  </a:lnTo>
                  <a:lnTo>
                    <a:pt x="0" y="121"/>
                  </a:lnTo>
                  <a:lnTo>
                    <a:pt x="0" y="138"/>
                  </a:lnTo>
                  <a:lnTo>
                    <a:pt x="0" y="144"/>
                  </a:lnTo>
                  <a:lnTo>
                    <a:pt x="0" y="145"/>
                  </a:lnTo>
                  <a:lnTo>
                    <a:pt x="46" y="176"/>
                  </a:lnTo>
                  <a:lnTo>
                    <a:pt x="121" y="226"/>
                  </a:lnTo>
                  <a:lnTo>
                    <a:pt x="129" y="237"/>
                  </a:lnTo>
                  <a:lnTo>
                    <a:pt x="148" y="245"/>
                  </a:lnTo>
                  <a:lnTo>
                    <a:pt x="148" y="256"/>
                  </a:lnTo>
                  <a:lnTo>
                    <a:pt x="159" y="254"/>
                  </a:lnTo>
                  <a:lnTo>
                    <a:pt x="161" y="254"/>
                  </a:lnTo>
                  <a:lnTo>
                    <a:pt x="179" y="250"/>
                  </a:lnTo>
                  <a:lnTo>
                    <a:pt x="255" y="195"/>
                  </a:lnTo>
                  <a:lnTo>
                    <a:pt x="257" y="195"/>
                  </a:lnTo>
                  <a:lnTo>
                    <a:pt x="247" y="184"/>
                  </a:lnTo>
                  <a:lnTo>
                    <a:pt x="236" y="182"/>
                  </a:lnTo>
                  <a:lnTo>
                    <a:pt x="224" y="159"/>
                  </a:lnTo>
                  <a:lnTo>
                    <a:pt x="230" y="153"/>
                  </a:lnTo>
                  <a:lnTo>
                    <a:pt x="230" y="136"/>
                  </a:lnTo>
                  <a:lnTo>
                    <a:pt x="228" y="115"/>
                  </a:lnTo>
                  <a:lnTo>
                    <a:pt x="223" y="107"/>
                  </a:lnTo>
                  <a:lnTo>
                    <a:pt x="226" y="100"/>
                  </a:lnTo>
                  <a:lnTo>
                    <a:pt x="223" y="79"/>
                  </a:lnTo>
                  <a:lnTo>
                    <a:pt x="211" y="69"/>
                  </a:lnTo>
                  <a:lnTo>
                    <a:pt x="203" y="50"/>
                  </a:lnTo>
                  <a:lnTo>
                    <a:pt x="213" y="35"/>
                  </a:lnTo>
                  <a:lnTo>
                    <a:pt x="211" y="8"/>
                  </a:lnTo>
                  <a:lnTo>
                    <a:pt x="217" y="2"/>
                  </a:lnTo>
                  <a:lnTo>
                    <a:pt x="211" y="2"/>
                  </a:lnTo>
                  <a:lnTo>
                    <a:pt x="186" y="0"/>
                  </a:lnTo>
                  <a:lnTo>
                    <a:pt x="177" y="6"/>
                  </a:lnTo>
                  <a:lnTo>
                    <a:pt x="163" y="2"/>
                  </a:lnTo>
                  <a:lnTo>
                    <a:pt x="144" y="2"/>
                  </a:lnTo>
                  <a:lnTo>
                    <a:pt x="121" y="8"/>
                  </a:lnTo>
                  <a:lnTo>
                    <a:pt x="81" y="2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5" name=""/>
            <p:cNvSpPr/>
            <p:nvPr/>
          </p:nvSpPr>
          <p:spPr>
            <a:xfrm>
              <a:off x="4896000" y="3922560"/>
              <a:ext cx="66600" cy="163800"/>
            </a:xfrm>
            <a:custGeom>
              <a:avLst/>
              <a:gdLst/>
              <a:ahLst/>
              <a:rect l="l" t="t" r="r" b="b"/>
              <a:pathLst>
                <a:path w="47" h="103">
                  <a:moveTo>
                    <a:pt x="46" y="62"/>
                  </a:moveTo>
                  <a:lnTo>
                    <a:pt x="46" y="73"/>
                  </a:lnTo>
                  <a:lnTo>
                    <a:pt x="31" y="86"/>
                  </a:lnTo>
                  <a:lnTo>
                    <a:pt x="31" y="98"/>
                  </a:lnTo>
                  <a:lnTo>
                    <a:pt x="23" y="102"/>
                  </a:lnTo>
                  <a:lnTo>
                    <a:pt x="20" y="81"/>
                  </a:lnTo>
                  <a:lnTo>
                    <a:pt x="8" y="71"/>
                  </a:lnTo>
                  <a:lnTo>
                    <a:pt x="0" y="52"/>
                  </a:lnTo>
                  <a:lnTo>
                    <a:pt x="10" y="37"/>
                  </a:lnTo>
                  <a:lnTo>
                    <a:pt x="8" y="10"/>
                  </a:lnTo>
                  <a:lnTo>
                    <a:pt x="14" y="4"/>
                  </a:lnTo>
                  <a:lnTo>
                    <a:pt x="33" y="0"/>
                  </a:lnTo>
                  <a:lnTo>
                    <a:pt x="35" y="8"/>
                  </a:lnTo>
                  <a:lnTo>
                    <a:pt x="44" y="4"/>
                  </a:lnTo>
                  <a:lnTo>
                    <a:pt x="37" y="12"/>
                  </a:lnTo>
                  <a:lnTo>
                    <a:pt x="44" y="31"/>
                  </a:lnTo>
                  <a:lnTo>
                    <a:pt x="31" y="46"/>
                  </a:lnTo>
                  <a:lnTo>
                    <a:pt x="33" y="52"/>
                  </a:lnTo>
                  <a:lnTo>
                    <a:pt x="43" y="54"/>
                  </a:lnTo>
                  <a:lnTo>
                    <a:pt x="44" y="60"/>
                  </a:lnTo>
                  <a:lnTo>
                    <a:pt x="46" y="6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6" name=""/>
            <p:cNvSpPr/>
            <p:nvPr/>
          </p:nvSpPr>
          <p:spPr>
            <a:xfrm>
              <a:off x="4896000" y="3922560"/>
              <a:ext cx="66600" cy="163800"/>
            </a:xfrm>
            <a:custGeom>
              <a:avLst/>
              <a:gdLst/>
              <a:ahLst/>
              <a:rect l="l" t="t" r="r" b="b"/>
              <a:pathLst>
                <a:path w="47" h="103">
                  <a:moveTo>
                    <a:pt x="46" y="62"/>
                  </a:moveTo>
                  <a:lnTo>
                    <a:pt x="46" y="73"/>
                  </a:lnTo>
                  <a:lnTo>
                    <a:pt x="31" y="86"/>
                  </a:lnTo>
                  <a:lnTo>
                    <a:pt x="31" y="98"/>
                  </a:lnTo>
                  <a:lnTo>
                    <a:pt x="23" y="102"/>
                  </a:lnTo>
                  <a:lnTo>
                    <a:pt x="20" y="81"/>
                  </a:lnTo>
                  <a:lnTo>
                    <a:pt x="8" y="71"/>
                  </a:lnTo>
                  <a:lnTo>
                    <a:pt x="0" y="52"/>
                  </a:lnTo>
                  <a:lnTo>
                    <a:pt x="10" y="37"/>
                  </a:lnTo>
                  <a:lnTo>
                    <a:pt x="8" y="10"/>
                  </a:lnTo>
                  <a:lnTo>
                    <a:pt x="14" y="4"/>
                  </a:lnTo>
                  <a:lnTo>
                    <a:pt x="33" y="0"/>
                  </a:lnTo>
                  <a:lnTo>
                    <a:pt x="35" y="8"/>
                  </a:lnTo>
                  <a:lnTo>
                    <a:pt x="44" y="4"/>
                  </a:lnTo>
                  <a:lnTo>
                    <a:pt x="37" y="12"/>
                  </a:lnTo>
                  <a:lnTo>
                    <a:pt x="44" y="31"/>
                  </a:lnTo>
                  <a:lnTo>
                    <a:pt x="31" y="46"/>
                  </a:lnTo>
                  <a:lnTo>
                    <a:pt x="33" y="52"/>
                  </a:lnTo>
                  <a:lnTo>
                    <a:pt x="43" y="54"/>
                  </a:lnTo>
                  <a:lnTo>
                    <a:pt x="44" y="60"/>
                  </a:lnTo>
                  <a:lnTo>
                    <a:pt x="46" y="6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7" name=""/>
            <p:cNvSpPr/>
            <p:nvPr/>
          </p:nvSpPr>
          <p:spPr>
            <a:xfrm>
              <a:off x="4924440" y="4021200"/>
              <a:ext cx="282600" cy="303120"/>
            </a:xfrm>
            <a:custGeom>
              <a:avLst/>
              <a:gdLst/>
              <a:ahLst/>
              <a:rect l="l" t="t" r="r" b="b"/>
              <a:pathLst>
                <a:path w="200" h="191">
                  <a:moveTo>
                    <a:pt x="34" y="135"/>
                  </a:moveTo>
                  <a:lnTo>
                    <a:pt x="24" y="124"/>
                  </a:lnTo>
                  <a:lnTo>
                    <a:pt x="13" y="122"/>
                  </a:lnTo>
                  <a:lnTo>
                    <a:pt x="1" y="99"/>
                  </a:lnTo>
                  <a:lnTo>
                    <a:pt x="7" y="93"/>
                  </a:lnTo>
                  <a:lnTo>
                    <a:pt x="7" y="76"/>
                  </a:lnTo>
                  <a:lnTo>
                    <a:pt x="5" y="55"/>
                  </a:lnTo>
                  <a:lnTo>
                    <a:pt x="0" y="47"/>
                  </a:lnTo>
                  <a:lnTo>
                    <a:pt x="3" y="40"/>
                  </a:lnTo>
                  <a:lnTo>
                    <a:pt x="11" y="36"/>
                  </a:lnTo>
                  <a:lnTo>
                    <a:pt x="11" y="24"/>
                  </a:lnTo>
                  <a:lnTo>
                    <a:pt x="26" y="11"/>
                  </a:lnTo>
                  <a:lnTo>
                    <a:pt x="26" y="0"/>
                  </a:lnTo>
                  <a:lnTo>
                    <a:pt x="38" y="3"/>
                  </a:lnTo>
                  <a:lnTo>
                    <a:pt x="63" y="5"/>
                  </a:lnTo>
                  <a:lnTo>
                    <a:pt x="78" y="13"/>
                  </a:lnTo>
                  <a:lnTo>
                    <a:pt x="82" y="24"/>
                  </a:lnTo>
                  <a:lnTo>
                    <a:pt x="126" y="42"/>
                  </a:lnTo>
                  <a:lnTo>
                    <a:pt x="136" y="36"/>
                  </a:lnTo>
                  <a:lnTo>
                    <a:pt x="137" y="13"/>
                  </a:lnTo>
                  <a:lnTo>
                    <a:pt x="160" y="3"/>
                  </a:lnTo>
                  <a:lnTo>
                    <a:pt x="176" y="7"/>
                  </a:lnTo>
                  <a:lnTo>
                    <a:pt x="176" y="13"/>
                  </a:lnTo>
                  <a:lnTo>
                    <a:pt x="199" y="21"/>
                  </a:lnTo>
                  <a:lnTo>
                    <a:pt x="195" y="47"/>
                  </a:lnTo>
                  <a:lnTo>
                    <a:pt x="199" y="64"/>
                  </a:lnTo>
                  <a:lnTo>
                    <a:pt x="199" y="156"/>
                  </a:lnTo>
                  <a:lnTo>
                    <a:pt x="199" y="179"/>
                  </a:lnTo>
                  <a:lnTo>
                    <a:pt x="189" y="181"/>
                  </a:lnTo>
                  <a:lnTo>
                    <a:pt x="187" y="190"/>
                  </a:lnTo>
                  <a:lnTo>
                    <a:pt x="88" y="139"/>
                  </a:lnTo>
                  <a:lnTo>
                    <a:pt x="74" y="143"/>
                  </a:lnTo>
                  <a:lnTo>
                    <a:pt x="61" y="137"/>
                  </a:lnTo>
                  <a:lnTo>
                    <a:pt x="32" y="135"/>
                  </a:lnTo>
                  <a:lnTo>
                    <a:pt x="34" y="135"/>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8" name=""/>
            <p:cNvSpPr/>
            <p:nvPr/>
          </p:nvSpPr>
          <p:spPr>
            <a:xfrm>
              <a:off x="4924440" y="4021200"/>
              <a:ext cx="282600" cy="303120"/>
            </a:xfrm>
            <a:custGeom>
              <a:avLst/>
              <a:gdLst/>
              <a:ahLst/>
              <a:rect l="l" t="t" r="r" b="b"/>
              <a:pathLst>
                <a:path w="200" h="191">
                  <a:moveTo>
                    <a:pt x="34" y="135"/>
                  </a:moveTo>
                  <a:lnTo>
                    <a:pt x="24" y="124"/>
                  </a:lnTo>
                  <a:lnTo>
                    <a:pt x="13" y="122"/>
                  </a:lnTo>
                  <a:lnTo>
                    <a:pt x="1" y="99"/>
                  </a:lnTo>
                  <a:lnTo>
                    <a:pt x="7" y="93"/>
                  </a:lnTo>
                  <a:lnTo>
                    <a:pt x="7" y="76"/>
                  </a:lnTo>
                  <a:lnTo>
                    <a:pt x="5" y="55"/>
                  </a:lnTo>
                  <a:lnTo>
                    <a:pt x="0" y="47"/>
                  </a:lnTo>
                  <a:lnTo>
                    <a:pt x="3" y="40"/>
                  </a:lnTo>
                  <a:lnTo>
                    <a:pt x="11" y="36"/>
                  </a:lnTo>
                  <a:lnTo>
                    <a:pt x="11" y="24"/>
                  </a:lnTo>
                  <a:lnTo>
                    <a:pt x="26" y="11"/>
                  </a:lnTo>
                  <a:lnTo>
                    <a:pt x="26" y="0"/>
                  </a:lnTo>
                  <a:lnTo>
                    <a:pt x="38" y="3"/>
                  </a:lnTo>
                  <a:lnTo>
                    <a:pt x="63" y="5"/>
                  </a:lnTo>
                  <a:lnTo>
                    <a:pt x="78" y="13"/>
                  </a:lnTo>
                  <a:lnTo>
                    <a:pt x="82" y="24"/>
                  </a:lnTo>
                  <a:lnTo>
                    <a:pt x="126" y="42"/>
                  </a:lnTo>
                  <a:lnTo>
                    <a:pt x="136" y="36"/>
                  </a:lnTo>
                  <a:lnTo>
                    <a:pt x="137" y="13"/>
                  </a:lnTo>
                  <a:lnTo>
                    <a:pt x="160" y="3"/>
                  </a:lnTo>
                  <a:lnTo>
                    <a:pt x="176" y="7"/>
                  </a:lnTo>
                  <a:lnTo>
                    <a:pt x="176" y="13"/>
                  </a:lnTo>
                  <a:lnTo>
                    <a:pt x="199" y="21"/>
                  </a:lnTo>
                  <a:lnTo>
                    <a:pt x="195" y="47"/>
                  </a:lnTo>
                  <a:lnTo>
                    <a:pt x="199" y="64"/>
                  </a:lnTo>
                  <a:lnTo>
                    <a:pt x="199" y="156"/>
                  </a:lnTo>
                  <a:lnTo>
                    <a:pt x="199" y="179"/>
                  </a:lnTo>
                  <a:lnTo>
                    <a:pt x="189" y="181"/>
                  </a:lnTo>
                  <a:lnTo>
                    <a:pt x="187" y="190"/>
                  </a:lnTo>
                  <a:lnTo>
                    <a:pt x="88" y="139"/>
                  </a:lnTo>
                  <a:lnTo>
                    <a:pt x="74" y="143"/>
                  </a:lnTo>
                  <a:lnTo>
                    <a:pt x="61" y="137"/>
                  </a:lnTo>
                  <a:lnTo>
                    <a:pt x="32" y="135"/>
                  </a:lnTo>
                  <a:lnTo>
                    <a:pt x="34" y="13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9" name=""/>
            <p:cNvSpPr/>
            <p:nvPr/>
          </p:nvSpPr>
          <p:spPr>
            <a:xfrm>
              <a:off x="5200920" y="4054320"/>
              <a:ext cx="198360" cy="219240"/>
            </a:xfrm>
            <a:custGeom>
              <a:avLst/>
              <a:gdLst/>
              <a:ahLst/>
              <a:rect l="l" t="t" r="r" b="b"/>
              <a:pathLst>
                <a:path w="140" h="138">
                  <a:moveTo>
                    <a:pt x="137" y="122"/>
                  </a:moveTo>
                  <a:lnTo>
                    <a:pt x="118" y="137"/>
                  </a:lnTo>
                  <a:lnTo>
                    <a:pt x="106" y="135"/>
                  </a:lnTo>
                  <a:lnTo>
                    <a:pt x="3" y="135"/>
                  </a:lnTo>
                  <a:lnTo>
                    <a:pt x="3" y="43"/>
                  </a:lnTo>
                  <a:lnTo>
                    <a:pt x="0" y="26"/>
                  </a:lnTo>
                  <a:lnTo>
                    <a:pt x="3" y="0"/>
                  </a:lnTo>
                  <a:lnTo>
                    <a:pt x="7" y="3"/>
                  </a:lnTo>
                  <a:lnTo>
                    <a:pt x="28" y="3"/>
                  </a:lnTo>
                  <a:lnTo>
                    <a:pt x="54" y="11"/>
                  </a:lnTo>
                  <a:lnTo>
                    <a:pt x="81" y="3"/>
                  </a:lnTo>
                  <a:lnTo>
                    <a:pt x="89" y="3"/>
                  </a:lnTo>
                  <a:lnTo>
                    <a:pt x="89" y="9"/>
                  </a:lnTo>
                  <a:lnTo>
                    <a:pt x="93" y="11"/>
                  </a:lnTo>
                  <a:lnTo>
                    <a:pt x="97" y="7"/>
                  </a:lnTo>
                  <a:lnTo>
                    <a:pt x="100" y="9"/>
                  </a:lnTo>
                  <a:lnTo>
                    <a:pt x="118" y="7"/>
                  </a:lnTo>
                  <a:lnTo>
                    <a:pt x="127" y="36"/>
                  </a:lnTo>
                  <a:lnTo>
                    <a:pt x="120" y="57"/>
                  </a:lnTo>
                  <a:lnTo>
                    <a:pt x="110" y="47"/>
                  </a:lnTo>
                  <a:lnTo>
                    <a:pt x="99" y="24"/>
                  </a:lnTo>
                  <a:lnTo>
                    <a:pt x="97" y="26"/>
                  </a:lnTo>
                  <a:lnTo>
                    <a:pt x="100" y="38"/>
                  </a:lnTo>
                  <a:lnTo>
                    <a:pt x="139" y="120"/>
                  </a:lnTo>
                  <a:lnTo>
                    <a:pt x="137" y="12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40" name=""/>
            <p:cNvSpPr/>
            <p:nvPr/>
          </p:nvSpPr>
          <p:spPr>
            <a:xfrm>
              <a:off x="5200920" y="4054320"/>
              <a:ext cx="198360" cy="219240"/>
            </a:xfrm>
            <a:custGeom>
              <a:avLst/>
              <a:gdLst/>
              <a:ahLst/>
              <a:rect l="l" t="t" r="r" b="b"/>
              <a:pathLst>
                <a:path w="140" h="138">
                  <a:moveTo>
                    <a:pt x="137" y="122"/>
                  </a:moveTo>
                  <a:lnTo>
                    <a:pt x="118" y="137"/>
                  </a:lnTo>
                  <a:lnTo>
                    <a:pt x="106" y="135"/>
                  </a:lnTo>
                  <a:lnTo>
                    <a:pt x="3" y="135"/>
                  </a:lnTo>
                  <a:lnTo>
                    <a:pt x="3" y="43"/>
                  </a:lnTo>
                  <a:lnTo>
                    <a:pt x="0" y="26"/>
                  </a:lnTo>
                  <a:lnTo>
                    <a:pt x="3" y="0"/>
                  </a:lnTo>
                  <a:lnTo>
                    <a:pt x="7" y="3"/>
                  </a:lnTo>
                  <a:lnTo>
                    <a:pt x="28" y="3"/>
                  </a:lnTo>
                  <a:lnTo>
                    <a:pt x="54" y="11"/>
                  </a:lnTo>
                  <a:lnTo>
                    <a:pt x="81" y="3"/>
                  </a:lnTo>
                  <a:lnTo>
                    <a:pt x="89" y="3"/>
                  </a:lnTo>
                  <a:lnTo>
                    <a:pt x="89" y="9"/>
                  </a:lnTo>
                  <a:lnTo>
                    <a:pt x="93" y="11"/>
                  </a:lnTo>
                  <a:lnTo>
                    <a:pt x="97" y="7"/>
                  </a:lnTo>
                  <a:lnTo>
                    <a:pt x="100" y="9"/>
                  </a:lnTo>
                  <a:lnTo>
                    <a:pt x="118" y="7"/>
                  </a:lnTo>
                  <a:lnTo>
                    <a:pt x="127" y="36"/>
                  </a:lnTo>
                  <a:lnTo>
                    <a:pt x="120" y="57"/>
                  </a:lnTo>
                  <a:lnTo>
                    <a:pt x="110" y="47"/>
                  </a:lnTo>
                  <a:lnTo>
                    <a:pt x="99" y="24"/>
                  </a:lnTo>
                  <a:lnTo>
                    <a:pt x="97" y="26"/>
                  </a:lnTo>
                  <a:lnTo>
                    <a:pt x="100" y="38"/>
                  </a:lnTo>
                  <a:lnTo>
                    <a:pt x="139" y="120"/>
                  </a:lnTo>
                  <a:lnTo>
                    <a:pt x="137" y="12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41" name=""/>
            <p:cNvSpPr/>
            <p:nvPr/>
          </p:nvSpPr>
          <p:spPr>
            <a:xfrm>
              <a:off x="5505480" y="4462560"/>
              <a:ext cx="30240" cy="38160"/>
            </a:xfrm>
            <a:custGeom>
              <a:avLst/>
              <a:gdLst/>
              <a:ahLst/>
              <a:rect l="l" t="t" r="r" b="b"/>
              <a:pathLst>
                <a:path w="21" h="24">
                  <a:moveTo>
                    <a:pt x="13" y="23"/>
                  </a:moveTo>
                  <a:lnTo>
                    <a:pt x="1" y="23"/>
                  </a:lnTo>
                  <a:lnTo>
                    <a:pt x="0" y="17"/>
                  </a:lnTo>
                  <a:lnTo>
                    <a:pt x="5" y="4"/>
                  </a:lnTo>
                  <a:lnTo>
                    <a:pt x="13" y="0"/>
                  </a:lnTo>
                  <a:lnTo>
                    <a:pt x="17" y="4"/>
                  </a:lnTo>
                  <a:lnTo>
                    <a:pt x="20" y="10"/>
                  </a:lnTo>
                  <a:lnTo>
                    <a:pt x="13" y="14"/>
                  </a:lnTo>
                  <a:lnTo>
                    <a:pt x="17" y="15"/>
                  </a:lnTo>
                  <a:lnTo>
                    <a:pt x="13" y="23"/>
                  </a:lnTo>
                </a:path>
              </a:pathLst>
            </a:custGeom>
            <a:solidFill>
              <a:srgbClr val="fefcc4"/>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3942" name=""/>
            <p:cNvSpPr/>
            <p:nvPr/>
          </p:nvSpPr>
          <p:spPr>
            <a:xfrm>
              <a:off x="5505480" y="4462560"/>
              <a:ext cx="30240" cy="38160"/>
            </a:xfrm>
            <a:custGeom>
              <a:avLst/>
              <a:gdLst/>
              <a:ahLst/>
              <a:rect l="l" t="t" r="r" b="b"/>
              <a:pathLst>
                <a:path w="21" h="24">
                  <a:moveTo>
                    <a:pt x="13" y="23"/>
                  </a:moveTo>
                  <a:lnTo>
                    <a:pt x="1" y="23"/>
                  </a:lnTo>
                  <a:lnTo>
                    <a:pt x="0" y="17"/>
                  </a:lnTo>
                  <a:lnTo>
                    <a:pt x="5" y="4"/>
                  </a:lnTo>
                  <a:lnTo>
                    <a:pt x="13" y="0"/>
                  </a:lnTo>
                  <a:lnTo>
                    <a:pt x="17" y="4"/>
                  </a:lnTo>
                  <a:lnTo>
                    <a:pt x="20" y="10"/>
                  </a:lnTo>
                  <a:lnTo>
                    <a:pt x="13" y="14"/>
                  </a:lnTo>
                  <a:lnTo>
                    <a:pt x="17" y="15"/>
                  </a:lnTo>
                  <a:lnTo>
                    <a:pt x="13" y="23"/>
                  </a:lnTo>
                </a:path>
              </a:pathLst>
            </a:custGeom>
            <a:noFill/>
            <a:ln cap="rnd" w="12600">
              <a:solidFill>
                <a:srgbClr val="1c1c1c"/>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3943" name=""/>
            <p:cNvSpPr/>
            <p:nvPr/>
          </p:nvSpPr>
          <p:spPr>
            <a:xfrm>
              <a:off x="5492880" y="4478400"/>
              <a:ext cx="181080" cy="271440"/>
            </a:xfrm>
            <a:custGeom>
              <a:avLst/>
              <a:gdLst/>
              <a:ahLst/>
              <a:rect l="l" t="t" r="r" b="b"/>
              <a:pathLst>
                <a:path w="128" h="171">
                  <a:moveTo>
                    <a:pt x="10" y="99"/>
                  </a:moveTo>
                  <a:lnTo>
                    <a:pt x="0" y="116"/>
                  </a:lnTo>
                  <a:lnTo>
                    <a:pt x="0" y="158"/>
                  </a:lnTo>
                  <a:lnTo>
                    <a:pt x="5" y="170"/>
                  </a:lnTo>
                  <a:lnTo>
                    <a:pt x="26" y="145"/>
                  </a:lnTo>
                  <a:lnTo>
                    <a:pt x="64" y="116"/>
                  </a:lnTo>
                  <a:lnTo>
                    <a:pt x="81" y="97"/>
                  </a:lnTo>
                  <a:lnTo>
                    <a:pt x="98" y="78"/>
                  </a:lnTo>
                  <a:lnTo>
                    <a:pt x="123" y="19"/>
                  </a:lnTo>
                  <a:lnTo>
                    <a:pt x="127" y="2"/>
                  </a:lnTo>
                  <a:lnTo>
                    <a:pt x="118" y="0"/>
                  </a:lnTo>
                  <a:lnTo>
                    <a:pt x="100" y="9"/>
                  </a:lnTo>
                  <a:lnTo>
                    <a:pt x="45" y="21"/>
                  </a:lnTo>
                  <a:lnTo>
                    <a:pt x="39" y="19"/>
                  </a:lnTo>
                  <a:lnTo>
                    <a:pt x="26" y="5"/>
                  </a:lnTo>
                  <a:lnTo>
                    <a:pt x="22" y="13"/>
                  </a:lnTo>
                  <a:lnTo>
                    <a:pt x="22" y="21"/>
                  </a:lnTo>
                  <a:lnTo>
                    <a:pt x="37" y="36"/>
                  </a:lnTo>
                  <a:lnTo>
                    <a:pt x="75" y="49"/>
                  </a:lnTo>
                  <a:lnTo>
                    <a:pt x="85" y="49"/>
                  </a:lnTo>
                  <a:lnTo>
                    <a:pt x="51" y="86"/>
                  </a:lnTo>
                  <a:lnTo>
                    <a:pt x="31" y="88"/>
                  </a:lnTo>
                  <a:lnTo>
                    <a:pt x="10" y="9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44" name=""/>
            <p:cNvSpPr/>
            <p:nvPr/>
          </p:nvSpPr>
          <p:spPr>
            <a:xfrm>
              <a:off x="5492880" y="4478400"/>
              <a:ext cx="181080" cy="271440"/>
            </a:xfrm>
            <a:custGeom>
              <a:avLst/>
              <a:gdLst/>
              <a:ahLst/>
              <a:rect l="l" t="t" r="r" b="b"/>
              <a:pathLst>
                <a:path w="128" h="171">
                  <a:moveTo>
                    <a:pt x="10" y="99"/>
                  </a:moveTo>
                  <a:lnTo>
                    <a:pt x="0" y="116"/>
                  </a:lnTo>
                  <a:lnTo>
                    <a:pt x="0" y="158"/>
                  </a:lnTo>
                  <a:lnTo>
                    <a:pt x="5" y="170"/>
                  </a:lnTo>
                  <a:lnTo>
                    <a:pt x="26" y="145"/>
                  </a:lnTo>
                  <a:lnTo>
                    <a:pt x="64" y="116"/>
                  </a:lnTo>
                  <a:lnTo>
                    <a:pt x="81" y="97"/>
                  </a:lnTo>
                  <a:lnTo>
                    <a:pt x="98" y="78"/>
                  </a:lnTo>
                  <a:lnTo>
                    <a:pt x="123" y="19"/>
                  </a:lnTo>
                  <a:lnTo>
                    <a:pt x="127" y="2"/>
                  </a:lnTo>
                  <a:lnTo>
                    <a:pt x="118" y="0"/>
                  </a:lnTo>
                  <a:lnTo>
                    <a:pt x="100" y="9"/>
                  </a:lnTo>
                  <a:lnTo>
                    <a:pt x="45" y="21"/>
                  </a:lnTo>
                  <a:lnTo>
                    <a:pt x="39" y="19"/>
                  </a:lnTo>
                  <a:lnTo>
                    <a:pt x="26" y="5"/>
                  </a:lnTo>
                  <a:lnTo>
                    <a:pt x="22" y="13"/>
                  </a:lnTo>
                  <a:lnTo>
                    <a:pt x="22" y="21"/>
                  </a:lnTo>
                  <a:lnTo>
                    <a:pt x="37" y="36"/>
                  </a:lnTo>
                  <a:lnTo>
                    <a:pt x="75" y="49"/>
                  </a:lnTo>
                  <a:lnTo>
                    <a:pt x="85" y="49"/>
                  </a:lnTo>
                  <a:lnTo>
                    <a:pt x="51" y="86"/>
                  </a:lnTo>
                  <a:lnTo>
                    <a:pt x="31" y="88"/>
                  </a:lnTo>
                  <a:lnTo>
                    <a:pt x="10" y="9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45" name=""/>
            <p:cNvSpPr/>
            <p:nvPr/>
          </p:nvSpPr>
          <p:spPr>
            <a:xfrm>
              <a:off x="5365800" y="4622760"/>
              <a:ext cx="142920" cy="187200"/>
            </a:xfrm>
            <a:custGeom>
              <a:avLst/>
              <a:gdLst/>
              <a:ahLst/>
              <a:rect l="l" t="t" r="r" b="b"/>
              <a:pathLst>
                <a:path w="101" h="118">
                  <a:moveTo>
                    <a:pt x="100" y="8"/>
                  </a:moveTo>
                  <a:lnTo>
                    <a:pt x="85" y="6"/>
                  </a:lnTo>
                  <a:lnTo>
                    <a:pt x="62" y="14"/>
                  </a:lnTo>
                  <a:lnTo>
                    <a:pt x="24" y="0"/>
                  </a:lnTo>
                  <a:lnTo>
                    <a:pt x="6" y="0"/>
                  </a:lnTo>
                  <a:lnTo>
                    <a:pt x="0" y="8"/>
                  </a:lnTo>
                  <a:lnTo>
                    <a:pt x="5" y="8"/>
                  </a:lnTo>
                  <a:lnTo>
                    <a:pt x="12" y="33"/>
                  </a:lnTo>
                  <a:lnTo>
                    <a:pt x="1" y="56"/>
                  </a:lnTo>
                  <a:lnTo>
                    <a:pt x="1" y="71"/>
                  </a:lnTo>
                  <a:lnTo>
                    <a:pt x="3" y="71"/>
                  </a:lnTo>
                  <a:lnTo>
                    <a:pt x="45" y="94"/>
                  </a:lnTo>
                  <a:lnTo>
                    <a:pt x="50" y="105"/>
                  </a:lnTo>
                  <a:lnTo>
                    <a:pt x="68" y="117"/>
                  </a:lnTo>
                  <a:lnTo>
                    <a:pt x="68" y="115"/>
                  </a:lnTo>
                  <a:lnTo>
                    <a:pt x="79" y="88"/>
                  </a:lnTo>
                  <a:lnTo>
                    <a:pt x="83" y="88"/>
                  </a:lnTo>
                  <a:lnTo>
                    <a:pt x="95" y="79"/>
                  </a:lnTo>
                  <a:lnTo>
                    <a:pt x="89" y="67"/>
                  </a:lnTo>
                  <a:lnTo>
                    <a:pt x="89" y="25"/>
                  </a:lnTo>
                  <a:lnTo>
                    <a:pt x="100" y="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46" name=""/>
            <p:cNvSpPr/>
            <p:nvPr/>
          </p:nvSpPr>
          <p:spPr>
            <a:xfrm>
              <a:off x="5365800" y="4622760"/>
              <a:ext cx="142920" cy="187200"/>
            </a:xfrm>
            <a:custGeom>
              <a:avLst/>
              <a:gdLst/>
              <a:ahLst/>
              <a:rect l="l" t="t" r="r" b="b"/>
              <a:pathLst>
                <a:path w="101" h="118">
                  <a:moveTo>
                    <a:pt x="100" y="8"/>
                  </a:moveTo>
                  <a:lnTo>
                    <a:pt x="85" y="6"/>
                  </a:lnTo>
                  <a:lnTo>
                    <a:pt x="62" y="14"/>
                  </a:lnTo>
                  <a:lnTo>
                    <a:pt x="24" y="0"/>
                  </a:lnTo>
                  <a:lnTo>
                    <a:pt x="6" y="0"/>
                  </a:lnTo>
                  <a:lnTo>
                    <a:pt x="0" y="8"/>
                  </a:lnTo>
                  <a:lnTo>
                    <a:pt x="5" y="8"/>
                  </a:lnTo>
                  <a:lnTo>
                    <a:pt x="12" y="33"/>
                  </a:lnTo>
                  <a:lnTo>
                    <a:pt x="1" y="56"/>
                  </a:lnTo>
                  <a:lnTo>
                    <a:pt x="1" y="71"/>
                  </a:lnTo>
                  <a:lnTo>
                    <a:pt x="3" y="71"/>
                  </a:lnTo>
                  <a:lnTo>
                    <a:pt x="45" y="94"/>
                  </a:lnTo>
                  <a:lnTo>
                    <a:pt x="50" y="105"/>
                  </a:lnTo>
                  <a:lnTo>
                    <a:pt x="68" y="117"/>
                  </a:lnTo>
                  <a:lnTo>
                    <a:pt x="68" y="115"/>
                  </a:lnTo>
                  <a:lnTo>
                    <a:pt x="79" y="88"/>
                  </a:lnTo>
                  <a:lnTo>
                    <a:pt x="83" y="88"/>
                  </a:lnTo>
                  <a:lnTo>
                    <a:pt x="95" y="79"/>
                  </a:lnTo>
                  <a:lnTo>
                    <a:pt x="89" y="67"/>
                  </a:lnTo>
                  <a:lnTo>
                    <a:pt x="89" y="25"/>
                  </a:lnTo>
                  <a:lnTo>
                    <a:pt x="100" y="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47" name=""/>
            <p:cNvSpPr/>
            <p:nvPr/>
          </p:nvSpPr>
          <p:spPr>
            <a:xfrm>
              <a:off x="5291280" y="4635360"/>
              <a:ext cx="93600" cy="108000"/>
            </a:xfrm>
            <a:custGeom>
              <a:avLst/>
              <a:gdLst/>
              <a:ahLst/>
              <a:rect l="l" t="t" r="r" b="b"/>
              <a:pathLst>
                <a:path w="66" h="68">
                  <a:moveTo>
                    <a:pt x="52" y="0"/>
                  </a:moveTo>
                  <a:lnTo>
                    <a:pt x="58" y="0"/>
                  </a:lnTo>
                  <a:lnTo>
                    <a:pt x="65" y="25"/>
                  </a:lnTo>
                  <a:lnTo>
                    <a:pt x="54" y="48"/>
                  </a:lnTo>
                  <a:lnTo>
                    <a:pt x="54" y="63"/>
                  </a:lnTo>
                  <a:lnTo>
                    <a:pt x="25" y="63"/>
                  </a:lnTo>
                  <a:lnTo>
                    <a:pt x="10" y="63"/>
                  </a:lnTo>
                  <a:lnTo>
                    <a:pt x="0" y="67"/>
                  </a:lnTo>
                  <a:lnTo>
                    <a:pt x="2" y="44"/>
                  </a:lnTo>
                  <a:lnTo>
                    <a:pt x="10" y="34"/>
                  </a:lnTo>
                  <a:lnTo>
                    <a:pt x="19" y="23"/>
                  </a:lnTo>
                  <a:lnTo>
                    <a:pt x="13" y="17"/>
                  </a:lnTo>
                  <a:lnTo>
                    <a:pt x="15" y="6"/>
                  </a:lnTo>
                  <a:lnTo>
                    <a:pt x="15" y="4"/>
                  </a:lnTo>
                  <a:lnTo>
                    <a:pt x="27" y="6"/>
                  </a:lnTo>
                  <a:lnTo>
                    <a:pt x="52"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48" name=""/>
            <p:cNvSpPr/>
            <p:nvPr/>
          </p:nvSpPr>
          <p:spPr>
            <a:xfrm>
              <a:off x="5291280" y="4635360"/>
              <a:ext cx="93600" cy="108000"/>
            </a:xfrm>
            <a:custGeom>
              <a:avLst/>
              <a:gdLst/>
              <a:ahLst/>
              <a:rect l="l" t="t" r="r" b="b"/>
              <a:pathLst>
                <a:path w="66" h="68">
                  <a:moveTo>
                    <a:pt x="52" y="0"/>
                  </a:moveTo>
                  <a:lnTo>
                    <a:pt x="58" y="0"/>
                  </a:lnTo>
                  <a:lnTo>
                    <a:pt x="65" y="25"/>
                  </a:lnTo>
                  <a:lnTo>
                    <a:pt x="54" y="48"/>
                  </a:lnTo>
                  <a:lnTo>
                    <a:pt x="54" y="63"/>
                  </a:lnTo>
                  <a:lnTo>
                    <a:pt x="25" y="63"/>
                  </a:lnTo>
                  <a:lnTo>
                    <a:pt x="10" y="63"/>
                  </a:lnTo>
                  <a:lnTo>
                    <a:pt x="0" y="67"/>
                  </a:lnTo>
                  <a:lnTo>
                    <a:pt x="2" y="44"/>
                  </a:lnTo>
                  <a:lnTo>
                    <a:pt x="10" y="34"/>
                  </a:lnTo>
                  <a:lnTo>
                    <a:pt x="19" y="23"/>
                  </a:lnTo>
                  <a:lnTo>
                    <a:pt x="13" y="17"/>
                  </a:lnTo>
                  <a:lnTo>
                    <a:pt x="15" y="6"/>
                  </a:lnTo>
                  <a:lnTo>
                    <a:pt x="15" y="4"/>
                  </a:lnTo>
                  <a:lnTo>
                    <a:pt x="27" y="6"/>
                  </a:lnTo>
                  <a:lnTo>
                    <a:pt x="52"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49" name=""/>
            <p:cNvSpPr/>
            <p:nvPr/>
          </p:nvSpPr>
          <p:spPr>
            <a:xfrm>
              <a:off x="5019840" y="4495680"/>
              <a:ext cx="233280" cy="165240"/>
            </a:xfrm>
            <a:custGeom>
              <a:avLst/>
              <a:gdLst/>
              <a:ahLst/>
              <a:rect l="l" t="t" r="r" b="b"/>
              <a:pathLst>
                <a:path w="166" h="104">
                  <a:moveTo>
                    <a:pt x="103" y="0"/>
                  </a:moveTo>
                  <a:lnTo>
                    <a:pt x="113" y="12"/>
                  </a:lnTo>
                  <a:lnTo>
                    <a:pt x="113" y="27"/>
                  </a:lnTo>
                  <a:lnTo>
                    <a:pt x="132" y="36"/>
                  </a:lnTo>
                  <a:lnTo>
                    <a:pt x="165" y="73"/>
                  </a:lnTo>
                  <a:lnTo>
                    <a:pt x="105" y="78"/>
                  </a:lnTo>
                  <a:lnTo>
                    <a:pt x="101" y="84"/>
                  </a:lnTo>
                  <a:lnTo>
                    <a:pt x="76" y="82"/>
                  </a:lnTo>
                  <a:lnTo>
                    <a:pt x="70" y="75"/>
                  </a:lnTo>
                  <a:lnTo>
                    <a:pt x="63" y="73"/>
                  </a:lnTo>
                  <a:lnTo>
                    <a:pt x="51" y="92"/>
                  </a:lnTo>
                  <a:lnTo>
                    <a:pt x="26" y="96"/>
                  </a:lnTo>
                  <a:lnTo>
                    <a:pt x="21" y="103"/>
                  </a:lnTo>
                  <a:lnTo>
                    <a:pt x="2" y="78"/>
                  </a:lnTo>
                  <a:lnTo>
                    <a:pt x="0" y="67"/>
                  </a:lnTo>
                  <a:lnTo>
                    <a:pt x="11" y="46"/>
                  </a:lnTo>
                  <a:lnTo>
                    <a:pt x="49" y="38"/>
                  </a:lnTo>
                  <a:lnTo>
                    <a:pt x="59" y="31"/>
                  </a:lnTo>
                  <a:lnTo>
                    <a:pt x="55" y="27"/>
                  </a:lnTo>
                  <a:lnTo>
                    <a:pt x="76" y="23"/>
                  </a:lnTo>
                  <a:lnTo>
                    <a:pt x="93" y="4"/>
                  </a:lnTo>
                  <a:lnTo>
                    <a:pt x="103"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0" name=""/>
            <p:cNvSpPr/>
            <p:nvPr/>
          </p:nvSpPr>
          <p:spPr>
            <a:xfrm>
              <a:off x="5019840" y="4495680"/>
              <a:ext cx="233280" cy="165240"/>
            </a:xfrm>
            <a:custGeom>
              <a:avLst/>
              <a:gdLst/>
              <a:ahLst/>
              <a:rect l="l" t="t" r="r" b="b"/>
              <a:pathLst>
                <a:path w="166" h="104">
                  <a:moveTo>
                    <a:pt x="103" y="0"/>
                  </a:moveTo>
                  <a:lnTo>
                    <a:pt x="113" y="12"/>
                  </a:lnTo>
                  <a:lnTo>
                    <a:pt x="113" y="27"/>
                  </a:lnTo>
                  <a:lnTo>
                    <a:pt x="132" y="36"/>
                  </a:lnTo>
                  <a:lnTo>
                    <a:pt x="165" y="73"/>
                  </a:lnTo>
                  <a:lnTo>
                    <a:pt x="105" y="78"/>
                  </a:lnTo>
                  <a:lnTo>
                    <a:pt x="101" y="84"/>
                  </a:lnTo>
                  <a:lnTo>
                    <a:pt x="76" y="82"/>
                  </a:lnTo>
                  <a:lnTo>
                    <a:pt x="70" y="75"/>
                  </a:lnTo>
                  <a:lnTo>
                    <a:pt x="63" y="73"/>
                  </a:lnTo>
                  <a:lnTo>
                    <a:pt x="51" y="92"/>
                  </a:lnTo>
                  <a:lnTo>
                    <a:pt x="26" y="96"/>
                  </a:lnTo>
                  <a:lnTo>
                    <a:pt x="21" y="103"/>
                  </a:lnTo>
                  <a:lnTo>
                    <a:pt x="2" y="78"/>
                  </a:lnTo>
                  <a:lnTo>
                    <a:pt x="0" y="67"/>
                  </a:lnTo>
                  <a:lnTo>
                    <a:pt x="11" y="46"/>
                  </a:lnTo>
                  <a:lnTo>
                    <a:pt x="49" y="38"/>
                  </a:lnTo>
                  <a:lnTo>
                    <a:pt x="59" y="31"/>
                  </a:lnTo>
                  <a:lnTo>
                    <a:pt x="55" y="27"/>
                  </a:lnTo>
                  <a:lnTo>
                    <a:pt x="76" y="23"/>
                  </a:lnTo>
                  <a:lnTo>
                    <a:pt x="93" y="4"/>
                  </a:lnTo>
                  <a:lnTo>
                    <a:pt x="103"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1" name=""/>
            <p:cNvSpPr/>
            <p:nvPr/>
          </p:nvSpPr>
          <p:spPr>
            <a:xfrm>
              <a:off x="4999320" y="4241880"/>
              <a:ext cx="190440" cy="328680"/>
            </a:xfrm>
            <a:custGeom>
              <a:avLst/>
              <a:gdLst/>
              <a:ahLst/>
              <a:rect l="l" t="t" r="r" b="b"/>
              <a:pathLst>
                <a:path w="135" h="207">
                  <a:moveTo>
                    <a:pt x="21" y="4"/>
                  </a:moveTo>
                  <a:lnTo>
                    <a:pt x="21" y="23"/>
                  </a:lnTo>
                  <a:lnTo>
                    <a:pt x="33" y="38"/>
                  </a:lnTo>
                  <a:lnTo>
                    <a:pt x="25" y="82"/>
                  </a:lnTo>
                  <a:lnTo>
                    <a:pt x="0" y="118"/>
                  </a:lnTo>
                  <a:lnTo>
                    <a:pt x="2" y="124"/>
                  </a:lnTo>
                  <a:lnTo>
                    <a:pt x="8" y="134"/>
                  </a:lnTo>
                  <a:lnTo>
                    <a:pt x="14" y="137"/>
                  </a:lnTo>
                  <a:lnTo>
                    <a:pt x="16" y="137"/>
                  </a:lnTo>
                  <a:lnTo>
                    <a:pt x="23" y="172"/>
                  </a:lnTo>
                  <a:lnTo>
                    <a:pt x="12" y="174"/>
                  </a:lnTo>
                  <a:lnTo>
                    <a:pt x="8" y="181"/>
                  </a:lnTo>
                  <a:lnTo>
                    <a:pt x="21" y="191"/>
                  </a:lnTo>
                  <a:lnTo>
                    <a:pt x="25" y="206"/>
                  </a:lnTo>
                  <a:lnTo>
                    <a:pt x="63" y="198"/>
                  </a:lnTo>
                  <a:lnTo>
                    <a:pt x="73" y="191"/>
                  </a:lnTo>
                  <a:lnTo>
                    <a:pt x="69" y="187"/>
                  </a:lnTo>
                  <a:lnTo>
                    <a:pt x="90" y="183"/>
                  </a:lnTo>
                  <a:lnTo>
                    <a:pt x="107" y="164"/>
                  </a:lnTo>
                  <a:lnTo>
                    <a:pt x="117" y="160"/>
                  </a:lnTo>
                  <a:lnTo>
                    <a:pt x="119" y="156"/>
                  </a:lnTo>
                  <a:lnTo>
                    <a:pt x="107" y="135"/>
                  </a:lnTo>
                  <a:lnTo>
                    <a:pt x="121" y="99"/>
                  </a:lnTo>
                  <a:lnTo>
                    <a:pt x="132" y="99"/>
                  </a:lnTo>
                  <a:lnTo>
                    <a:pt x="134" y="95"/>
                  </a:lnTo>
                  <a:lnTo>
                    <a:pt x="134" y="51"/>
                  </a:lnTo>
                  <a:lnTo>
                    <a:pt x="35" y="0"/>
                  </a:lnTo>
                  <a:lnTo>
                    <a:pt x="21" y="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2" name=""/>
            <p:cNvSpPr/>
            <p:nvPr/>
          </p:nvSpPr>
          <p:spPr>
            <a:xfrm>
              <a:off x="4999320" y="4241880"/>
              <a:ext cx="190440" cy="328680"/>
            </a:xfrm>
            <a:custGeom>
              <a:avLst/>
              <a:gdLst/>
              <a:ahLst/>
              <a:rect l="l" t="t" r="r" b="b"/>
              <a:pathLst>
                <a:path w="135" h="207">
                  <a:moveTo>
                    <a:pt x="21" y="4"/>
                  </a:moveTo>
                  <a:lnTo>
                    <a:pt x="21" y="23"/>
                  </a:lnTo>
                  <a:lnTo>
                    <a:pt x="33" y="38"/>
                  </a:lnTo>
                  <a:lnTo>
                    <a:pt x="25" y="82"/>
                  </a:lnTo>
                  <a:lnTo>
                    <a:pt x="0" y="118"/>
                  </a:lnTo>
                  <a:lnTo>
                    <a:pt x="2" y="124"/>
                  </a:lnTo>
                  <a:lnTo>
                    <a:pt x="8" y="134"/>
                  </a:lnTo>
                  <a:lnTo>
                    <a:pt x="14" y="137"/>
                  </a:lnTo>
                  <a:lnTo>
                    <a:pt x="16" y="137"/>
                  </a:lnTo>
                  <a:lnTo>
                    <a:pt x="23" y="172"/>
                  </a:lnTo>
                  <a:lnTo>
                    <a:pt x="12" y="174"/>
                  </a:lnTo>
                  <a:lnTo>
                    <a:pt x="8" y="181"/>
                  </a:lnTo>
                  <a:lnTo>
                    <a:pt x="21" y="191"/>
                  </a:lnTo>
                  <a:lnTo>
                    <a:pt x="25" y="206"/>
                  </a:lnTo>
                  <a:lnTo>
                    <a:pt x="63" y="198"/>
                  </a:lnTo>
                  <a:lnTo>
                    <a:pt x="73" y="191"/>
                  </a:lnTo>
                  <a:lnTo>
                    <a:pt x="69" y="187"/>
                  </a:lnTo>
                  <a:lnTo>
                    <a:pt x="90" y="183"/>
                  </a:lnTo>
                  <a:lnTo>
                    <a:pt x="107" y="164"/>
                  </a:lnTo>
                  <a:lnTo>
                    <a:pt x="117" y="160"/>
                  </a:lnTo>
                  <a:lnTo>
                    <a:pt x="119" y="156"/>
                  </a:lnTo>
                  <a:lnTo>
                    <a:pt x="107" y="135"/>
                  </a:lnTo>
                  <a:lnTo>
                    <a:pt x="121" y="99"/>
                  </a:lnTo>
                  <a:lnTo>
                    <a:pt x="132" y="99"/>
                  </a:lnTo>
                  <a:lnTo>
                    <a:pt x="134" y="95"/>
                  </a:lnTo>
                  <a:lnTo>
                    <a:pt x="134" y="51"/>
                  </a:lnTo>
                  <a:lnTo>
                    <a:pt x="35" y="0"/>
                  </a:lnTo>
                  <a:lnTo>
                    <a:pt x="21" y="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3" name=""/>
            <p:cNvSpPr/>
            <p:nvPr/>
          </p:nvSpPr>
          <p:spPr>
            <a:xfrm>
              <a:off x="5348520" y="4417920"/>
              <a:ext cx="266760" cy="228600"/>
            </a:xfrm>
            <a:custGeom>
              <a:avLst/>
              <a:gdLst/>
              <a:ahLst/>
              <a:rect l="l" t="t" r="r" b="b"/>
              <a:pathLst>
                <a:path w="189" h="144">
                  <a:moveTo>
                    <a:pt x="117" y="32"/>
                  </a:moveTo>
                  <a:lnTo>
                    <a:pt x="111" y="45"/>
                  </a:lnTo>
                  <a:lnTo>
                    <a:pt x="113" y="51"/>
                  </a:lnTo>
                  <a:lnTo>
                    <a:pt x="125" y="51"/>
                  </a:lnTo>
                  <a:lnTo>
                    <a:pt x="125" y="59"/>
                  </a:lnTo>
                  <a:lnTo>
                    <a:pt x="140" y="74"/>
                  </a:lnTo>
                  <a:lnTo>
                    <a:pt x="178" y="87"/>
                  </a:lnTo>
                  <a:lnTo>
                    <a:pt x="188" y="87"/>
                  </a:lnTo>
                  <a:lnTo>
                    <a:pt x="154" y="124"/>
                  </a:lnTo>
                  <a:lnTo>
                    <a:pt x="134" y="126"/>
                  </a:lnTo>
                  <a:lnTo>
                    <a:pt x="113" y="137"/>
                  </a:lnTo>
                  <a:lnTo>
                    <a:pt x="98" y="135"/>
                  </a:lnTo>
                  <a:lnTo>
                    <a:pt x="75" y="143"/>
                  </a:lnTo>
                  <a:lnTo>
                    <a:pt x="37" y="129"/>
                  </a:lnTo>
                  <a:lnTo>
                    <a:pt x="37" y="120"/>
                  </a:lnTo>
                  <a:lnTo>
                    <a:pt x="27" y="118"/>
                  </a:lnTo>
                  <a:lnTo>
                    <a:pt x="14" y="95"/>
                  </a:lnTo>
                  <a:lnTo>
                    <a:pt x="0" y="89"/>
                  </a:lnTo>
                  <a:lnTo>
                    <a:pt x="6" y="82"/>
                  </a:lnTo>
                  <a:lnTo>
                    <a:pt x="14" y="80"/>
                  </a:lnTo>
                  <a:lnTo>
                    <a:pt x="18" y="57"/>
                  </a:lnTo>
                  <a:lnTo>
                    <a:pt x="41" y="24"/>
                  </a:lnTo>
                  <a:lnTo>
                    <a:pt x="44" y="7"/>
                  </a:lnTo>
                  <a:lnTo>
                    <a:pt x="54" y="5"/>
                  </a:lnTo>
                  <a:lnTo>
                    <a:pt x="56" y="11"/>
                  </a:lnTo>
                  <a:lnTo>
                    <a:pt x="62" y="0"/>
                  </a:lnTo>
                  <a:lnTo>
                    <a:pt x="67" y="7"/>
                  </a:lnTo>
                  <a:lnTo>
                    <a:pt x="90" y="5"/>
                  </a:lnTo>
                  <a:lnTo>
                    <a:pt x="117" y="3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4" name=""/>
            <p:cNvSpPr/>
            <p:nvPr/>
          </p:nvSpPr>
          <p:spPr>
            <a:xfrm>
              <a:off x="5348520" y="4417920"/>
              <a:ext cx="266760" cy="228600"/>
            </a:xfrm>
            <a:custGeom>
              <a:avLst/>
              <a:gdLst/>
              <a:ahLst/>
              <a:rect l="l" t="t" r="r" b="b"/>
              <a:pathLst>
                <a:path w="189" h="144">
                  <a:moveTo>
                    <a:pt x="117" y="32"/>
                  </a:moveTo>
                  <a:lnTo>
                    <a:pt x="111" y="45"/>
                  </a:lnTo>
                  <a:lnTo>
                    <a:pt x="113" y="51"/>
                  </a:lnTo>
                  <a:lnTo>
                    <a:pt x="125" y="51"/>
                  </a:lnTo>
                  <a:lnTo>
                    <a:pt x="125" y="59"/>
                  </a:lnTo>
                  <a:lnTo>
                    <a:pt x="140" y="74"/>
                  </a:lnTo>
                  <a:lnTo>
                    <a:pt x="178" y="87"/>
                  </a:lnTo>
                  <a:lnTo>
                    <a:pt x="188" y="87"/>
                  </a:lnTo>
                  <a:lnTo>
                    <a:pt x="154" y="124"/>
                  </a:lnTo>
                  <a:lnTo>
                    <a:pt x="134" y="126"/>
                  </a:lnTo>
                  <a:lnTo>
                    <a:pt x="113" y="137"/>
                  </a:lnTo>
                  <a:lnTo>
                    <a:pt x="98" y="135"/>
                  </a:lnTo>
                  <a:lnTo>
                    <a:pt x="75" y="143"/>
                  </a:lnTo>
                  <a:lnTo>
                    <a:pt x="37" y="129"/>
                  </a:lnTo>
                  <a:lnTo>
                    <a:pt x="37" y="120"/>
                  </a:lnTo>
                  <a:lnTo>
                    <a:pt x="27" y="118"/>
                  </a:lnTo>
                  <a:lnTo>
                    <a:pt x="14" y="95"/>
                  </a:lnTo>
                  <a:lnTo>
                    <a:pt x="0" y="89"/>
                  </a:lnTo>
                  <a:lnTo>
                    <a:pt x="6" y="82"/>
                  </a:lnTo>
                  <a:lnTo>
                    <a:pt x="14" y="80"/>
                  </a:lnTo>
                  <a:lnTo>
                    <a:pt x="18" y="57"/>
                  </a:lnTo>
                  <a:lnTo>
                    <a:pt x="41" y="24"/>
                  </a:lnTo>
                  <a:lnTo>
                    <a:pt x="44" y="7"/>
                  </a:lnTo>
                  <a:lnTo>
                    <a:pt x="54" y="5"/>
                  </a:lnTo>
                  <a:lnTo>
                    <a:pt x="56" y="11"/>
                  </a:lnTo>
                  <a:lnTo>
                    <a:pt x="62" y="0"/>
                  </a:lnTo>
                  <a:lnTo>
                    <a:pt x="67" y="7"/>
                  </a:lnTo>
                  <a:lnTo>
                    <a:pt x="90" y="5"/>
                  </a:lnTo>
                  <a:lnTo>
                    <a:pt x="117" y="3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5" name=""/>
            <p:cNvSpPr/>
            <p:nvPr/>
          </p:nvSpPr>
          <p:spPr>
            <a:xfrm>
              <a:off x="5410440" y="4354560"/>
              <a:ext cx="115920" cy="115920"/>
            </a:xfrm>
            <a:custGeom>
              <a:avLst/>
              <a:gdLst/>
              <a:ahLst/>
              <a:rect l="l" t="t" r="r" b="b"/>
              <a:pathLst>
                <a:path w="82" h="73">
                  <a:moveTo>
                    <a:pt x="73" y="72"/>
                  </a:moveTo>
                  <a:lnTo>
                    <a:pt x="81" y="68"/>
                  </a:lnTo>
                  <a:lnTo>
                    <a:pt x="60" y="43"/>
                  </a:lnTo>
                  <a:lnTo>
                    <a:pt x="39" y="32"/>
                  </a:lnTo>
                  <a:lnTo>
                    <a:pt x="27" y="0"/>
                  </a:lnTo>
                  <a:lnTo>
                    <a:pt x="25" y="5"/>
                  </a:lnTo>
                  <a:lnTo>
                    <a:pt x="6" y="13"/>
                  </a:lnTo>
                  <a:lnTo>
                    <a:pt x="0" y="47"/>
                  </a:lnTo>
                  <a:lnTo>
                    <a:pt x="10" y="45"/>
                  </a:lnTo>
                  <a:lnTo>
                    <a:pt x="12" y="51"/>
                  </a:lnTo>
                  <a:lnTo>
                    <a:pt x="18" y="40"/>
                  </a:lnTo>
                  <a:lnTo>
                    <a:pt x="23" y="47"/>
                  </a:lnTo>
                  <a:lnTo>
                    <a:pt x="46" y="45"/>
                  </a:lnTo>
                  <a:lnTo>
                    <a:pt x="73" y="7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6" name=""/>
            <p:cNvSpPr/>
            <p:nvPr/>
          </p:nvSpPr>
          <p:spPr>
            <a:xfrm>
              <a:off x="5410440" y="4354560"/>
              <a:ext cx="115920" cy="115920"/>
            </a:xfrm>
            <a:custGeom>
              <a:avLst/>
              <a:gdLst/>
              <a:ahLst/>
              <a:rect l="l" t="t" r="r" b="b"/>
              <a:pathLst>
                <a:path w="82" h="73">
                  <a:moveTo>
                    <a:pt x="73" y="72"/>
                  </a:moveTo>
                  <a:lnTo>
                    <a:pt x="81" y="68"/>
                  </a:lnTo>
                  <a:lnTo>
                    <a:pt x="60" y="43"/>
                  </a:lnTo>
                  <a:lnTo>
                    <a:pt x="39" y="32"/>
                  </a:lnTo>
                  <a:lnTo>
                    <a:pt x="27" y="0"/>
                  </a:lnTo>
                  <a:lnTo>
                    <a:pt x="25" y="5"/>
                  </a:lnTo>
                  <a:lnTo>
                    <a:pt x="6" y="13"/>
                  </a:lnTo>
                  <a:lnTo>
                    <a:pt x="0" y="47"/>
                  </a:lnTo>
                  <a:lnTo>
                    <a:pt x="10" y="45"/>
                  </a:lnTo>
                  <a:lnTo>
                    <a:pt x="12" y="51"/>
                  </a:lnTo>
                  <a:lnTo>
                    <a:pt x="18" y="40"/>
                  </a:lnTo>
                  <a:lnTo>
                    <a:pt x="23" y="47"/>
                  </a:lnTo>
                  <a:lnTo>
                    <a:pt x="46" y="45"/>
                  </a:lnTo>
                  <a:lnTo>
                    <a:pt x="73" y="7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7" name=""/>
            <p:cNvSpPr/>
            <p:nvPr/>
          </p:nvSpPr>
          <p:spPr>
            <a:xfrm>
              <a:off x="5150160" y="4245120"/>
              <a:ext cx="299880" cy="401400"/>
            </a:xfrm>
            <a:custGeom>
              <a:avLst/>
              <a:gdLst/>
              <a:ahLst/>
              <a:rect l="l" t="t" r="r" b="b"/>
              <a:pathLst>
                <a:path w="212" h="253">
                  <a:moveTo>
                    <a:pt x="184" y="116"/>
                  </a:moveTo>
                  <a:lnTo>
                    <a:pt x="190" y="82"/>
                  </a:lnTo>
                  <a:lnTo>
                    <a:pt x="209" y="74"/>
                  </a:lnTo>
                  <a:lnTo>
                    <a:pt x="211" y="69"/>
                  </a:lnTo>
                  <a:lnTo>
                    <a:pt x="198" y="59"/>
                  </a:lnTo>
                  <a:lnTo>
                    <a:pt x="190" y="15"/>
                  </a:lnTo>
                  <a:lnTo>
                    <a:pt x="177" y="6"/>
                  </a:lnTo>
                  <a:lnTo>
                    <a:pt x="175" y="0"/>
                  </a:lnTo>
                  <a:lnTo>
                    <a:pt x="173" y="2"/>
                  </a:lnTo>
                  <a:lnTo>
                    <a:pt x="154" y="17"/>
                  </a:lnTo>
                  <a:lnTo>
                    <a:pt x="142" y="15"/>
                  </a:lnTo>
                  <a:lnTo>
                    <a:pt x="39" y="15"/>
                  </a:lnTo>
                  <a:lnTo>
                    <a:pt x="39" y="38"/>
                  </a:lnTo>
                  <a:lnTo>
                    <a:pt x="29" y="40"/>
                  </a:lnTo>
                  <a:lnTo>
                    <a:pt x="27" y="49"/>
                  </a:lnTo>
                  <a:lnTo>
                    <a:pt x="27" y="93"/>
                  </a:lnTo>
                  <a:lnTo>
                    <a:pt x="25" y="97"/>
                  </a:lnTo>
                  <a:lnTo>
                    <a:pt x="14" y="97"/>
                  </a:lnTo>
                  <a:lnTo>
                    <a:pt x="0" y="133"/>
                  </a:lnTo>
                  <a:lnTo>
                    <a:pt x="12" y="154"/>
                  </a:lnTo>
                  <a:lnTo>
                    <a:pt x="10" y="158"/>
                  </a:lnTo>
                  <a:lnTo>
                    <a:pt x="20" y="170"/>
                  </a:lnTo>
                  <a:lnTo>
                    <a:pt x="20" y="185"/>
                  </a:lnTo>
                  <a:lnTo>
                    <a:pt x="39" y="194"/>
                  </a:lnTo>
                  <a:lnTo>
                    <a:pt x="71" y="231"/>
                  </a:lnTo>
                  <a:lnTo>
                    <a:pt x="81" y="240"/>
                  </a:lnTo>
                  <a:lnTo>
                    <a:pt x="100" y="240"/>
                  </a:lnTo>
                  <a:lnTo>
                    <a:pt x="115" y="252"/>
                  </a:lnTo>
                  <a:lnTo>
                    <a:pt x="115" y="250"/>
                  </a:lnTo>
                  <a:lnTo>
                    <a:pt x="127" y="252"/>
                  </a:lnTo>
                  <a:lnTo>
                    <a:pt x="152" y="246"/>
                  </a:lnTo>
                  <a:lnTo>
                    <a:pt x="159" y="238"/>
                  </a:lnTo>
                  <a:lnTo>
                    <a:pt x="177" y="238"/>
                  </a:lnTo>
                  <a:lnTo>
                    <a:pt x="177" y="229"/>
                  </a:lnTo>
                  <a:lnTo>
                    <a:pt x="167" y="227"/>
                  </a:lnTo>
                  <a:lnTo>
                    <a:pt x="154" y="204"/>
                  </a:lnTo>
                  <a:lnTo>
                    <a:pt x="140" y="198"/>
                  </a:lnTo>
                  <a:lnTo>
                    <a:pt x="146" y="191"/>
                  </a:lnTo>
                  <a:lnTo>
                    <a:pt x="154" y="189"/>
                  </a:lnTo>
                  <a:lnTo>
                    <a:pt x="158" y="166"/>
                  </a:lnTo>
                  <a:lnTo>
                    <a:pt x="181" y="133"/>
                  </a:lnTo>
                  <a:lnTo>
                    <a:pt x="184" y="11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8" name=""/>
            <p:cNvSpPr/>
            <p:nvPr/>
          </p:nvSpPr>
          <p:spPr>
            <a:xfrm>
              <a:off x="5150160" y="4245120"/>
              <a:ext cx="299880" cy="401400"/>
            </a:xfrm>
            <a:custGeom>
              <a:avLst/>
              <a:gdLst/>
              <a:ahLst/>
              <a:rect l="l" t="t" r="r" b="b"/>
              <a:pathLst>
                <a:path w="212" h="253">
                  <a:moveTo>
                    <a:pt x="184" y="116"/>
                  </a:moveTo>
                  <a:lnTo>
                    <a:pt x="190" y="82"/>
                  </a:lnTo>
                  <a:lnTo>
                    <a:pt x="209" y="74"/>
                  </a:lnTo>
                  <a:lnTo>
                    <a:pt x="211" y="69"/>
                  </a:lnTo>
                  <a:lnTo>
                    <a:pt x="198" y="59"/>
                  </a:lnTo>
                  <a:lnTo>
                    <a:pt x="190" y="15"/>
                  </a:lnTo>
                  <a:lnTo>
                    <a:pt x="177" y="6"/>
                  </a:lnTo>
                  <a:lnTo>
                    <a:pt x="175" y="0"/>
                  </a:lnTo>
                  <a:lnTo>
                    <a:pt x="173" y="2"/>
                  </a:lnTo>
                  <a:lnTo>
                    <a:pt x="154" y="17"/>
                  </a:lnTo>
                  <a:lnTo>
                    <a:pt x="142" y="15"/>
                  </a:lnTo>
                  <a:lnTo>
                    <a:pt x="39" y="15"/>
                  </a:lnTo>
                  <a:lnTo>
                    <a:pt x="39" y="38"/>
                  </a:lnTo>
                  <a:lnTo>
                    <a:pt x="29" y="40"/>
                  </a:lnTo>
                  <a:lnTo>
                    <a:pt x="27" y="49"/>
                  </a:lnTo>
                  <a:lnTo>
                    <a:pt x="27" y="93"/>
                  </a:lnTo>
                  <a:lnTo>
                    <a:pt x="25" y="97"/>
                  </a:lnTo>
                  <a:lnTo>
                    <a:pt x="14" y="97"/>
                  </a:lnTo>
                  <a:lnTo>
                    <a:pt x="0" y="133"/>
                  </a:lnTo>
                  <a:lnTo>
                    <a:pt x="12" y="154"/>
                  </a:lnTo>
                  <a:lnTo>
                    <a:pt x="10" y="158"/>
                  </a:lnTo>
                  <a:lnTo>
                    <a:pt x="20" y="170"/>
                  </a:lnTo>
                  <a:lnTo>
                    <a:pt x="20" y="185"/>
                  </a:lnTo>
                  <a:lnTo>
                    <a:pt x="39" y="194"/>
                  </a:lnTo>
                  <a:lnTo>
                    <a:pt x="71" y="231"/>
                  </a:lnTo>
                  <a:lnTo>
                    <a:pt x="81" y="240"/>
                  </a:lnTo>
                  <a:lnTo>
                    <a:pt x="100" y="240"/>
                  </a:lnTo>
                  <a:lnTo>
                    <a:pt x="115" y="252"/>
                  </a:lnTo>
                  <a:lnTo>
                    <a:pt x="115" y="250"/>
                  </a:lnTo>
                  <a:lnTo>
                    <a:pt x="127" y="252"/>
                  </a:lnTo>
                  <a:lnTo>
                    <a:pt x="152" y="246"/>
                  </a:lnTo>
                  <a:lnTo>
                    <a:pt x="159" y="238"/>
                  </a:lnTo>
                  <a:lnTo>
                    <a:pt x="177" y="238"/>
                  </a:lnTo>
                  <a:lnTo>
                    <a:pt x="177" y="229"/>
                  </a:lnTo>
                  <a:lnTo>
                    <a:pt x="167" y="227"/>
                  </a:lnTo>
                  <a:lnTo>
                    <a:pt x="154" y="204"/>
                  </a:lnTo>
                  <a:lnTo>
                    <a:pt x="140" y="198"/>
                  </a:lnTo>
                  <a:lnTo>
                    <a:pt x="146" y="191"/>
                  </a:lnTo>
                  <a:lnTo>
                    <a:pt x="154" y="189"/>
                  </a:lnTo>
                  <a:lnTo>
                    <a:pt x="158" y="166"/>
                  </a:lnTo>
                  <a:lnTo>
                    <a:pt x="181" y="133"/>
                  </a:lnTo>
                  <a:lnTo>
                    <a:pt x="184" y="11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59" name=""/>
            <p:cNvSpPr/>
            <p:nvPr/>
          </p:nvSpPr>
          <p:spPr>
            <a:xfrm>
              <a:off x="4765680" y="4235400"/>
              <a:ext cx="282600" cy="247680"/>
            </a:xfrm>
            <a:custGeom>
              <a:avLst/>
              <a:gdLst/>
              <a:ahLst/>
              <a:rect l="l" t="t" r="r" b="b"/>
              <a:pathLst>
                <a:path w="200" h="156">
                  <a:moveTo>
                    <a:pt x="168" y="128"/>
                  </a:moveTo>
                  <a:lnTo>
                    <a:pt x="166" y="122"/>
                  </a:lnTo>
                  <a:lnTo>
                    <a:pt x="191" y="86"/>
                  </a:lnTo>
                  <a:lnTo>
                    <a:pt x="199" y="42"/>
                  </a:lnTo>
                  <a:lnTo>
                    <a:pt x="187" y="27"/>
                  </a:lnTo>
                  <a:lnTo>
                    <a:pt x="187" y="8"/>
                  </a:lnTo>
                  <a:lnTo>
                    <a:pt x="174" y="2"/>
                  </a:lnTo>
                  <a:lnTo>
                    <a:pt x="145" y="0"/>
                  </a:lnTo>
                  <a:lnTo>
                    <a:pt x="69" y="55"/>
                  </a:lnTo>
                  <a:lnTo>
                    <a:pt x="51" y="59"/>
                  </a:lnTo>
                  <a:lnTo>
                    <a:pt x="51" y="97"/>
                  </a:lnTo>
                  <a:lnTo>
                    <a:pt x="46" y="103"/>
                  </a:lnTo>
                  <a:lnTo>
                    <a:pt x="0" y="115"/>
                  </a:lnTo>
                  <a:lnTo>
                    <a:pt x="1" y="126"/>
                  </a:lnTo>
                  <a:lnTo>
                    <a:pt x="17" y="143"/>
                  </a:lnTo>
                  <a:lnTo>
                    <a:pt x="23" y="143"/>
                  </a:lnTo>
                  <a:lnTo>
                    <a:pt x="28" y="153"/>
                  </a:lnTo>
                  <a:lnTo>
                    <a:pt x="30" y="149"/>
                  </a:lnTo>
                  <a:lnTo>
                    <a:pt x="36" y="149"/>
                  </a:lnTo>
                  <a:lnTo>
                    <a:pt x="44" y="155"/>
                  </a:lnTo>
                  <a:lnTo>
                    <a:pt x="46" y="143"/>
                  </a:lnTo>
                  <a:lnTo>
                    <a:pt x="57" y="130"/>
                  </a:lnTo>
                  <a:lnTo>
                    <a:pt x="69" y="128"/>
                  </a:lnTo>
                  <a:lnTo>
                    <a:pt x="88" y="139"/>
                  </a:lnTo>
                  <a:lnTo>
                    <a:pt x="97" y="136"/>
                  </a:lnTo>
                  <a:lnTo>
                    <a:pt x="114" y="143"/>
                  </a:lnTo>
                  <a:lnTo>
                    <a:pt x="130" y="136"/>
                  </a:lnTo>
                  <a:lnTo>
                    <a:pt x="153" y="138"/>
                  </a:lnTo>
                  <a:lnTo>
                    <a:pt x="164" y="128"/>
                  </a:lnTo>
                  <a:lnTo>
                    <a:pt x="168" y="12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60" name=""/>
            <p:cNvSpPr/>
            <p:nvPr/>
          </p:nvSpPr>
          <p:spPr>
            <a:xfrm>
              <a:off x="4765680" y="4235400"/>
              <a:ext cx="282600" cy="247680"/>
            </a:xfrm>
            <a:custGeom>
              <a:avLst/>
              <a:gdLst/>
              <a:ahLst/>
              <a:rect l="l" t="t" r="r" b="b"/>
              <a:pathLst>
                <a:path w="200" h="156">
                  <a:moveTo>
                    <a:pt x="168" y="128"/>
                  </a:moveTo>
                  <a:lnTo>
                    <a:pt x="166" y="122"/>
                  </a:lnTo>
                  <a:lnTo>
                    <a:pt x="191" y="86"/>
                  </a:lnTo>
                  <a:lnTo>
                    <a:pt x="199" y="42"/>
                  </a:lnTo>
                  <a:lnTo>
                    <a:pt x="187" y="27"/>
                  </a:lnTo>
                  <a:lnTo>
                    <a:pt x="187" y="8"/>
                  </a:lnTo>
                  <a:lnTo>
                    <a:pt x="174" y="2"/>
                  </a:lnTo>
                  <a:lnTo>
                    <a:pt x="145" y="0"/>
                  </a:lnTo>
                  <a:lnTo>
                    <a:pt x="69" y="55"/>
                  </a:lnTo>
                  <a:lnTo>
                    <a:pt x="51" y="59"/>
                  </a:lnTo>
                  <a:lnTo>
                    <a:pt x="51" y="97"/>
                  </a:lnTo>
                  <a:lnTo>
                    <a:pt x="46" y="103"/>
                  </a:lnTo>
                  <a:lnTo>
                    <a:pt x="0" y="115"/>
                  </a:lnTo>
                  <a:lnTo>
                    <a:pt x="1" y="126"/>
                  </a:lnTo>
                  <a:lnTo>
                    <a:pt x="17" y="143"/>
                  </a:lnTo>
                  <a:lnTo>
                    <a:pt x="23" y="143"/>
                  </a:lnTo>
                  <a:lnTo>
                    <a:pt x="28" y="153"/>
                  </a:lnTo>
                  <a:lnTo>
                    <a:pt x="30" y="149"/>
                  </a:lnTo>
                  <a:lnTo>
                    <a:pt x="36" y="149"/>
                  </a:lnTo>
                  <a:lnTo>
                    <a:pt x="44" y="155"/>
                  </a:lnTo>
                  <a:lnTo>
                    <a:pt x="46" y="143"/>
                  </a:lnTo>
                  <a:lnTo>
                    <a:pt x="57" y="130"/>
                  </a:lnTo>
                  <a:lnTo>
                    <a:pt x="69" y="128"/>
                  </a:lnTo>
                  <a:lnTo>
                    <a:pt x="88" y="139"/>
                  </a:lnTo>
                  <a:lnTo>
                    <a:pt x="97" y="136"/>
                  </a:lnTo>
                  <a:lnTo>
                    <a:pt x="114" y="143"/>
                  </a:lnTo>
                  <a:lnTo>
                    <a:pt x="130" y="136"/>
                  </a:lnTo>
                  <a:lnTo>
                    <a:pt x="153" y="138"/>
                  </a:lnTo>
                  <a:lnTo>
                    <a:pt x="164" y="128"/>
                  </a:lnTo>
                  <a:lnTo>
                    <a:pt x="168" y="12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61" name=""/>
            <p:cNvSpPr/>
            <p:nvPr/>
          </p:nvSpPr>
          <p:spPr>
            <a:xfrm>
              <a:off x="4548240" y="4205160"/>
              <a:ext cx="290520" cy="311400"/>
            </a:xfrm>
            <a:custGeom>
              <a:avLst/>
              <a:gdLst/>
              <a:ahLst/>
              <a:rect l="l" t="t" r="r" b="b"/>
              <a:pathLst>
                <a:path w="206" h="196">
                  <a:moveTo>
                    <a:pt x="90" y="0"/>
                  </a:moveTo>
                  <a:lnTo>
                    <a:pt x="165" y="50"/>
                  </a:lnTo>
                  <a:lnTo>
                    <a:pt x="173" y="61"/>
                  </a:lnTo>
                  <a:lnTo>
                    <a:pt x="192" y="69"/>
                  </a:lnTo>
                  <a:lnTo>
                    <a:pt x="192" y="80"/>
                  </a:lnTo>
                  <a:lnTo>
                    <a:pt x="203" y="78"/>
                  </a:lnTo>
                  <a:lnTo>
                    <a:pt x="205" y="78"/>
                  </a:lnTo>
                  <a:lnTo>
                    <a:pt x="205" y="116"/>
                  </a:lnTo>
                  <a:lnTo>
                    <a:pt x="200" y="122"/>
                  </a:lnTo>
                  <a:lnTo>
                    <a:pt x="154" y="134"/>
                  </a:lnTo>
                  <a:lnTo>
                    <a:pt x="144" y="134"/>
                  </a:lnTo>
                  <a:lnTo>
                    <a:pt x="121" y="151"/>
                  </a:lnTo>
                  <a:lnTo>
                    <a:pt x="106" y="155"/>
                  </a:lnTo>
                  <a:lnTo>
                    <a:pt x="88" y="176"/>
                  </a:lnTo>
                  <a:lnTo>
                    <a:pt x="87" y="191"/>
                  </a:lnTo>
                  <a:lnTo>
                    <a:pt x="77" y="193"/>
                  </a:lnTo>
                  <a:lnTo>
                    <a:pt x="71" y="187"/>
                  </a:lnTo>
                  <a:lnTo>
                    <a:pt x="62" y="193"/>
                  </a:lnTo>
                  <a:lnTo>
                    <a:pt x="52" y="195"/>
                  </a:lnTo>
                  <a:lnTo>
                    <a:pt x="37" y="164"/>
                  </a:lnTo>
                  <a:lnTo>
                    <a:pt x="18" y="170"/>
                  </a:lnTo>
                  <a:lnTo>
                    <a:pt x="8" y="168"/>
                  </a:lnTo>
                  <a:lnTo>
                    <a:pt x="10" y="166"/>
                  </a:lnTo>
                  <a:lnTo>
                    <a:pt x="0" y="136"/>
                  </a:lnTo>
                  <a:lnTo>
                    <a:pt x="10" y="120"/>
                  </a:lnTo>
                  <a:lnTo>
                    <a:pt x="18" y="130"/>
                  </a:lnTo>
                  <a:lnTo>
                    <a:pt x="29" y="126"/>
                  </a:lnTo>
                  <a:lnTo>
                    <a:pt x="83" y="126"/>
                  </a:lnTo>
                  <a:lnTo>
                    <a:pt x="69" y="0"/>
                  </a:lnTo>
                  <a:lnTo>
                    <a:pt x="90"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62" name=""/>
            <p:cNvSpPr/>
            <p:nvPr/>
          </p:nvSpPr>
          <p:spPr>
            <a:xfrm>
              <a:off x="4548240" y="4205160"/>
              <a:ext cx="290520" cy="311400"/>
            </a:xfrm>
            <a:custGeom>
              <a:avLst/>
              <a:gdLst/>
              <a:ahLst/>
              <a:rect l="l" t="t" r="r" b="b"/>
              <a:pathLst>
                <a:path w="206" h="196">
                  <a:moveTo>
                    <a:pt x="90" y="0"/>
                  </a:moveTo>
                  <a:lnTo>
                    <a:pt x="165" y="50"/>
                  </a:lnTo>
                  <a:lnTo>
                    <a:pt x="173" y="61"/>
                  </a:lnTo>
                  <a:lnTo>
                    <a:pt x="192" y="69"/>
                  </a:lnTo>
                  <a:lnTo>
                    <a:pt x="192" y="80"/>
                  </a:lnTo>
                  <a:lnTo>
                    <a:pt x="203" y="78"/>
                  </a:lnTo>
                  <a:lnTo>
                    <a:pt x="205" y="78"/>
                  </a:lnTo>
                  <a:lnTo>
                    <a:pt x="205" y="116"/>
                  </a:lnTo>
                  <a:lnTo>
                    <a:pt x="200" y="122"/>
                  </a:lnTo>
                  <a:lnTo>
                    <a:pt x="154" y="134"/>
                  </a:lnTo>
                  <a:lnTo>
                    <a:pt x="144" y="134"/>
                  </a:lnTo>
                  <a:lnTo>
                    <a:pt x="121" y="151"/>
                  </a:lnTo>
                  <a:lnTo>
                    <a:pt x="106" y="155"/>
                  </a:lnTo>
                  <a:lnTo>
                    <a:pt x="88" y="176"/>
                  </a:lnTo>
                  <a:lnTo>
                    <a:pt x="87" y="191"/>
                  </a:lnTo>
                  <a:lnTo>
                    <a:pt x="77" y="193"/>
                  </a:lnTo>
                  <a:lnTo>
                    <a:pt x="71" y="187"/>
                  </a:lnTo>
                  <a:lnTo>
                    <a:pt x="62" y="193"/>
                  </a:lnTo>
                  <a:lnTo>
                    <a:pt x="52" y="195"/>
                  </a:lnTo>
                  <a:lnTo>
                    <a:pt x="37" y="164"/>
                  </a:lnTo>
                  <a:lnTo>
                    <a:pt x="18" y="170"/>
                  </a:lnTo>
                  <a:lnTo>
                    <a:pt x="8" y="168"/>
                  </a:lnTo>
                  <a:lnTo>
                    <a:pt x="10" y="166"/>
                  </a:lnTo>
                  <a:lnTo>
                    <a:pt x="0" y="136"/>
                  </a:lnTo>
                  <a:lnTo>
                    <a:pt x="10" y="120"/>
                  </a:lnTo>
                  <a:lnTo>
                    <a:pt x="18" y="130"/>
                  </a:lnTo>
                  <a:lnTo>
                    <a:pt x="29" y="126"/>
                  </a:lnTo>
                  <a:lnTo>
                    <a:pt x="83" y="126"/>
                  </a:lnTo>
                  <a:lnTo>
                    <a:pt x="69" y="0"/>
                  </a:lnTo>
                  <a:lnTo>
                    <a:pt x="90"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63" name=""/>
            <p:cNvSpPr/>
            <p:nvPr/>
          </p:nvSpPr>
          <p:spPr>
            <a:xfrm>
              <a:off x="4459320" y="4156200"/>
              <a:ext cx="217800" cy="266400"/>
            </a:xfrm>
            <a:custGeom>
              <a:avLst/>
              <a:gdLst/>
              <a:ahLst/>
              <a:rect l="l" t="t" r="r" b="b"/>
              <a:pathLst>
                <a:path w="154" h="168">
                  <a:moveTo>
                    <a:pt x="2" y="83"/>
                  </a:moveTo>
                  <a:lnTo>
                    <a:pt x="8" y="79"/>
                  </a:lnTo>
                  <a:lnTo>
                    <a:pt x="52" y="79"/>
                  </a:lnTo>
                  <a:lnTo>
                    <a:pt x="52" y="58"/>
                  </a:lnTo>
                  <a:lnTo>
                    <a:pt x="65" y="48"/>
                  </a:lnTo>
                  <a:lnTo>
                    <a:pt x="67" y="16"/>
                  </a:lnTo>
                  <a:lnTo>
                    <a:pt x="107" y="16"/>
                  </a:lnTo>
                  <a:lnTo>
                    <a:pt x="107" y="0"/>
                  </a:lnTo>
                  <a:lnTo>
                    <a:pt x="153" y="31"/>
                  </a:lnTo>
                  <a:lnTo>
                    <a:pt x="132" y="31"/>
                  </a:lnTo>
                  <a:lnTo>
                    <a:pt x="146" y="157"/>
                  </a:lnTo>
                  <a:lnTo>
                    <a:pt x="92" y="157"/>
                  </a:lnTo>
                  <a:lnTo>
                    <a:pt x="81" y="161"/>
                  </a:lnTo>
                  <a:lnTo>
                    <a:pt x="73" y="151"/>
                  </a:lnTo>
                  <a:lnTo>
                    <a:pt x="63" y="167"/>
                  </a:lnTo>
                  <a:lnTo>
                    <a:pt x="48" y="151"/>
                  </a:lnTo>
                  <a:lnTo>
                    <a:pt x="31" y="142"/>
                  </a:lnTo>
                  <a:lnTo>
                    <a:pt x="12" y="144"/>
                  </a:lnTo>
                  <a:lnTo>
                    <a:pt x="8" y="149"/>
                  </a:lnTo>
                  <a:lnTo>
                    <a:pt x="14" y="119"/>
                  </a:lnTo>
                  <a:lnTo>
                    <a:pt x="8" y="105"/>
                  </a:lnTo>
                  <a:lnTo>
                    <a:pt x="12" y="94"/>
                  </a:lnTo>
                  <a:lnTo>
                    <a:pt x="0" y="84"/>
                  </a:lnTo>
                  <a:lnTo>
                    <a:pt x="2" y="83"/>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64" name=""/>
            <p:cNvSpPr/>
            <p:nvPr/>
          </p:nvSpPr>
          <p:spPr>
            <a:xfrm>
              <a:off x="4459320" y="4156200"/>
              <a:ext cx="217800" cy="266400"/>
            </a:xfrm>
            <a:custGeom>
              <a:avLst/>
              <a:gdLst/>
              <a:ahLst/>
              <a:rect l="l" t="t" r="r" b="b"/>
              <a:pathLst>
                <a:path w="154" h="168">
                  <a:moveTo>
                    <a:pt x="2" y="83"/>
                  </a:moveTo>
                  <a:lnTo>
                    <a:pt x="8" y="79"/>
                  </a:lnTo>
                  <a:lnTo>
                    <a:pt x="52" y="79"/>
                  </a:lnTo>
                  <a:lnTo>
                    <a:pt x="52" y="58"/>
                  </a:lnTo>
                  <a:lnTo>
                    <a:pt x="65" y="48"/>
                  </a:lnTo>
                  <a:lnTo>
                    <a:pt x="67" y="16"/>
                  </a:lnTo>
                  <a:lnTo>
                    <a:pt x="107" y="16"/>
                  </a:lnTo>
                  <a:lnTo>
                    <a:pt x="107" y="0"/>
                  </a:lnTo>
                  <a:lnTo>
                    <a:pt x="153" y="31"/>
                  </a:lnTo>
                  <a:lnTo>
                    <a:pt x="132" y="31"/>
                  </a:lnTo>
                  <a:lnTo>
                    <a:pt x="146" y="157"/>
                  </a:lnTo>
                  <a:lnTo>
                    <a:pt x="92" y="157"/>
                  </a:lnTo>
                  <a:lnTo>
                    <a:pt x="81" y="161"/>
                  </a:lnTo>
                  <a:lnTo>
                    <a:pt x="73" y="151"/>
                  </a:lnTo>
                  <a:lnTo>
                    <a:pt x="63" y="167"/>
                  </a:lnTo>
                  <a:lnTo>
                    <a:pt x="48" y="151"/>
                  </a:lnTo>
                  <a:lnTo>
                    <a:pt x="31" y="142"/>
                  </a:lnTo>
                  <a:lnTo>
                    <a:pt x="12" y="144"/>
                  </a:lnTo>
                  <a:lnTo>
                    <a:pt x="8" y="149"/>
                  </a:lnTo>
                  <a:lnTo>
                    <a:pt x="14" y="119"/>
                  </a:lnTo>
                  <a:lnTo>
                    <a:pt x="8" y="105"/>
                  </a:lnTo>
                  <a:lnTo>
                    <a:pt x="12" y="94"/>
                  </a:lnTo>
                  <a:lnTo>
                    <a:pt x="0" y="84"/>
                  </a:lnTo>
                  <a:lnTo>
                    <a:pt x="2" y="83"/>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65" name=""/>
            <p:cNvSpPr/>
            <p:nvPr/>
          </p:nvSpPr>
          <p:spPr>
            <a:xfrm>
              <a:off x="4459320" y="4141800"/>
              <a:ext cx="152640" cy="149040"/>
            </a:xfrm>
            <a:custGeom>
              <a:avLst/>
              <a:gdLst/>
              <a:ahLst/>
              <a:rect l="l" t="t" r="r" b="b"/>
              <a:pathLst>
                <a:path w="108" h="94">
                  <a:moveTo>
                    <a:pt x="2" y="92"/>
                  </a:moveTo>
                  <a:lnTo>
                    <a:pt x="8" y="88"/>
                  </a:lnTo>
                  <a:lnTo>
                    <a:pt x="52" y="88"/>
                  </a:lnTo>
                  <a:lnTo>
                    <a:pt x="52" y="67"/>
                  </a:lnTo>
                  <a:lnTo>
                    <a:pt x="65" y="57"/>
                  </a:lnTo>
                  <a:lnTo>
                    <a:pt x="67" y="25"/>
                  </a:lnTo>
                  <a:lnTo>
                    <a:pt x="107" y="25"/>
                  </a:lnTo>
                  <a:lnTo>
                    <a:pt x="107" y="9"/>
                  </a:lnTo>
                  <a:lnTo>
                    <a:pt x="107" y="8"/>
                  </a:lnTo>
                  <a:lnTo>
                    <a:pt x="107" y="2"/>
                  </a:lnTo>
                  <a:lnTo>
                    <a:pt x="54" y="0"/>
                  </a:lnTo>
                  <a:lnTo>
                    <a:pt x="42" y="17"/>
                  </a:lnTo>
                  <a:lnTo>
                    <a:pt x="35" y="23"/>
                  </a:lnTo>
                  <a:lnTo>
                    <a:pt x="27" y="44"/>
                  </a:lnTo>
                  <a:lnTo>
                    <a:pt x="4" y="80"/>
                  </a:lnTo>
                  <a:lnTo>
                    <a:pt x="0" y="93"/>
                  </a:lnTo>
                  <a:lnTo>
                    <a:pt x="2" y="9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66" name=""/>
            <p:cNvSpPr/>
            <p:nvPr/>
          </p:nvSpPr>
          <p:spPr>
            <a:xfrm>
              <a:off x="4459320" y="4141800"/>
              <a:ext cx="152640" cy="149040"/>
            </a:xfrm>
            <a:custGeom>
              <a:avLst/>
              <a:gdLst/>
              <a:ahLst/>
              <a:rect l="l" t="t" r="r" b="b"/>
              <a:pathLst>
                <a:path w="108" h="94">
                  <a:moveTo>
                    <a:pt x="2" y="92"/>
                  </a:moveTo>
                  <a:lnTo>
                    <a:pt x="8" y="88"/>
                  </a:lnTo>
                  <a:lnTo>
                    <a:pt x="52" y="88"/>
                  </a:lnTo>
                  <a:lnTo>
                    <a:pt x="52" y="67"/>
                  </a:lnTo>
                  <a:lnTo>
                    <a:pt x="65" y="57"/>
                  </a:lnTo>
                  <a:lnTo>
                    <a:pt x="67" y="25"/>
                  </a:lnTo>
                  <a:lnTo>
                    <a:pt x="107" y="25"/>
                  </a:lnTo>
                  <a:lnTo>
                    <a:pt x="107" y="9"/>
                  </a:lnTo>
                  <a:lnTo>
                    <a:pt x="107" y="8"/>
                  </a:lnTo>
                  <a:lnTo>
                    <a:pt x="107" y="2"/>
                  </a:lnTo>
                  <a:lnTo>
                    <a:pt x="54" y="0"/>
                  </a:lnTo>
                  <a:lnTo>
                    <a:pt x="42" y="17"/>
                  </a:lnTo>
                  <a:lnTo>
                    <a:pt x="35" y="23"/>
                  </a:lnTo>
                  <a:lnTo>
                    <a:pt x="27" y="44"/>
                  </a:lnTo>
                  <a:lnTo>
                    <a:pt x="4" y="80"/>
                  </a:lnTo>
                  <a:lnTo>
                    <a:pt x="0" y="93"/>
                  </a:lnTo>
                  <a:lnTo>
                    <a:pt x="2" y="9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67" name=""/>
            <p:cNvSpPr/>
            <p:nvPr/>
          </p:nvSpPr>
          <p:spPr>
            <a:xfrm>
              <a:off x="4453200" y="4381560"/>
              <a:ext cx="110880" cy="88920"/>
            </a:xfrm>
            <a:custGeom>
              <a:avLst/>
              <a:gdLst/>
              <a:ahLst/>
              <a:rect l="l" t="t" r="r" b="b"/>
              <a:pathLst>
                <a:path w="78" h="56">
                  <a:moveTo>
                    <a:pt x="8" y="46"/>
                  </a:moveTo>
                  <a:lnTo>
                    <a:pt x="16" y="44"/>
                  </a:lnTo>
                  <a:lnTo>
                    <a:pt x="27" y="40"/>
                  </a:lnTo>
                  <a:lnTo>
                    <a:pt x="42" y="44"/>
                  </a:lnTo>
                  <a:lnTo>
                    <a:pt x="44" y="40"/>
                  </a:lnTo>
                  <a:lnTo>
                    <a:pt x="29" y="36"/>
                  </a:lnTo>
                  <a:lnTo>
                    <a:pt x="12" y="40"/>
                  </a:lnTo>
                  <a:lnTo>
                    <a:pt x="10" y="40"/>
                  </a:lnTo>
                  <a:lnTo>
                    <a:pt x="8" y="34"/>
                  </a:lnTo>
                  <a:lnTo>
                    <a:pt x="0" y="25"/>
                  </a:lnTo>
                  <a:lnTo>
                    <a:pt x="12" y="7"/>
                  </a:lnTo>
                  <a:lnTo>
                    <a:pt x="16" y="2"/>
                  </a:lnTo>
                  <a:lnTo>
                    <a:pt x="35" y="0"/>
                  </a:lnTo>
                  <a:lnTo>
                    <a:pt x="52" y="9"/>
                  </a:lnTo>
                  <a:lnTo>
                    <a:pt x="67" y="25"/>
                  </a:lnTo>
                  <a:lnTo>
                    <a:pt x="77" y="55"/>
                  </a:lnTo>
                  <a:lnTo>
                    <a:pt x="46" y="51"/>
                  </a:lnTo>
                  <a:lnTo>
                    <a:pt x="10" y="55"/>
                  </a:lnTo>
                  <a:lnTo>
                    <a:pt x="8" y="55"/>
                  </a:lnTo>
                  <a:lnTo>
                    <a:pt x="8" y="47"/>
                  </a:lnTo>
                  <a:lnTo>
                    <a:pt x="8" y="46"/>
                  </a:lnTo>
                </a:path>
              </a:pathLst>
            </a:custGeom>
            <a:solidFill>
              <a:srgbClr val="fefcc4"/>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3968" name=""/>
            <p:cNvSpPr/>
            <p:nvPr/>
          </p:nvSpPr>
          <p:spPr>
            <a:xfrm>
              <a:off x="4453200" y="4381560"/>
              <a:ext cx="110880" cy="88920"/>
            </a:xfrm>
            <a:custGeom>
              <a:avLst/>
              <a:gdLst/>
              <a:ahLst/>
              <a:rect l="l" t="t" r="r" b="b"/>
              <a:pathLst>
                <a:path w="78" h="56">
                  <a:moveTo>
                    <a:pt x="8" y="46"/>
                  </a:moveTo>
                  <a:lnTo>
                    <a:pt x="16" y="44"/>
                  </a:lnTo>
                  <a:lnTo>
                    <a:pt x="27" y="40"/>
                  </a:lnTo>
                  <a:lnTo>
                    <a:pt x="42" y="44"/>
                  </a:lnTo>
                  <a:lnTo>
                    <a:pt x="44" y="40"/>
                  </a:lnTo>
                  <a:lnTo>
                    <a:pt x="29" y="36"/>
                  </a:lnTo>
                  <a:lnTo>
                    <a:pt x="12" y="40"/>
                  </a:lnTo>
                  <a:lnTo>
                    <a:pt x="10" y="40"/>
                  </a:lnTo>
                  <a:lnTo>
                    <a:pt x="8" y="34"/>
                  </a:lnTo>
                  <a:lnTo>
                    <a:pt x="0" y="25"/>
                  </a:lnTo>
                  <a:lnTo>
                    <a:pt x="12" y="7"/>
                  </a:lnTo>
                  <a:lnTo>
                    <a:pt x="16" y="2"/>
                  </a:lnTo>
                  <a:lnTo>
                    <a:pt x="35" y="0"/>
                  </a:lnTo>
                  <a:lnTo>
                    <a:pt x="52" y="9"/>
                  </a:lnTo>
                  <a:lnTo>
                    <a:pt x="67" y="25"/>
                  </a:lnTo>
                  <a:lnTo>
                    <a:pt x="77" y="55"/>
                  </a:lnTo>
                  <a:lnTo>
                    <a:pt x="46" y="51"/>
                  </a:lnTo>
                  <a:lnTo>
                    <a:pt x="10" y="55"/>
                  </a:lnTo>
                  <a:lnTo>
                    <a:pt x="8" y="55"/>
                  </a:lnTo>
                  <a:lnTo>
                    <a:pt x="8" y="47"/>
                  </a:lnTo>
                  <a:lnTo>
                    <a:pt x="8" y="46"/>
                  </a:lnTo>
                </a:path>
              </a:pathLst>
            </a:custGeom>
            <a:noFill/>
            <a:ln cap="rnd" w="12600">
              <a:solidFill>
                <a:srgbClr val="1c1c1c"/>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3969" name=""/>
            <p:cNvSpPr/>
            <p:nvPr/>
          </p:nvSpPr>
          <p:spPr>
            <a:xfrm>
              <a:off x="4464360" y="4438800"/>
              <a:ext cx="50760" cy="27000"/>
            </a:xfrm>
            <a:custGeom>
              <a:avLst/>
              <a:gdLst/>
              <a:ahLst/>
              <a:rect l="l" t="t" r="r" b="b"/>
              <a:pathLst>
                <a:path w="37" h="17">
                  <a:moveTo>
                    <a:pt x="0" y="14"/>
                  </a:moveTo>
                  <a:lnTo>
                    <a:pt x="8" y="11"/>
                  </a:lnTo>
                  <a:lnTo>
                    <a:pt x="19" y="5"/>
                  </a:lnTo>
                  <a:lnTo>
                    <a:pt x="34" y="11"/>
                  </a:lnTo>
                  <a:lnTo>
                    <a:pt x="36" y="5"/>
                  </a:lnTo>
                  <a:lnTo>
                    <a:pt x="21" y="0"/>
                  </a:lnTo>
                  <a:lnTo>
                    <a:pt x="4" y="5"/>
                  </a:lnTo>
                  <a:lnTo>
                    <a:pt x="2" y="5"/>
                  </a:lnTo>
                  <a:lnTo>
                    <a:pt x="0" y="16"/>
                  </a:lnTo>
                  <a:lnTo>
                    <a:pt x="0" y="14"/>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970" name=""/>
            <p:cNvSpPr/>
            <p:nvPr/>
          </p:nvSpPr>
          <p:spPr>
            <a:xfrm>
              <a:off x="4464360" y="4438800"/>
              <a:ext cx="50760" cy="27000"/>
            </a:xfrm>
            <a:custGeom>
              <a:avLst/>
              <a:gdLst/>
              <a:ahLst/>
              <a:rect l="l" t="t" r="r" b="b"/>
              <a:pathLst>
                <a:path w="37" h="17">
                  <a:moveTo>
                    <a:pt x="0" y="14"/>
                  </a:moveTo>
                  <a:lnTo>
                    <a:pt x="8" y="11"/>
                  </a:lnTo>
                  <a:lnTo>
                    <a:pt x="19" y="5"/>
                  </a:lnTo>
                  <a:lnTo>
                    <a:pt x="34" y="11"/>
                  </a:lnTo>
                  <a:lnTo>
                    <a:pt x="36" y="5"/>
                  </a:lnTo>
                  <a:lnTo>
                    <a:pt x="21" y="0"/>
                  </a:lnTo>
                  <a:lnTo>
                    <a:pt x="4" y="5"/>
                  </a:lnTo>
                  <a:lnTo>
                    <a:pt x="2" y="5"/>
                  </a:lnTo>
                  <a:lnTo>
                    <a:pt x="0" y="16"/>
                  </a:lnTo>
                  <a:lnTo>
                    <a:pt x="0" y="14"/>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971" name=""/>
            <p:cNvSpPr/>
            <p:nvPr/>
          </p:nvSpPr>
          <p:spPr>
            <a:xfrm>
              <a:off x="4464360" y="4462560"/>
              <a:ext cx="55440" cy="38160"/>
            </a:xfrm>
            <a:custGeom>
              <a:avLst/>
              <a:gdLst/>
              <a:ahLst/>
              <a:rect l="l" t="t" r="r" b="b"/>
              <a:pathLst>
                <a:path w="40" h="24">
                  <a:moveTo>
                    <a:pt x="21" y="23"/>
                  </a:moveTo>
                  <a:lnTo>
                    <a:pt x="36" y="12"/>
                  </a:lnTo>
                  <a:lnTo>
                    <a:pt x="39" y="0"/>
                  </a:lnTo>
                  <a:lnTo>
                    <a:pt x="2" y="4"/>
                  </a:lnTo>
                  <a:lnTo>
                    <a:pt x="0" y="4"/>
                  </a:lnTo>
                  <a:lnTo>
                    <a:pt x="15" y="10"/>
                  </a:lnTo>
                  <a:lnTo>
                    <a:pt x="17" y="17"/>
                  </a:lnTo>
                  <a:lnTo>
                    <a:pt x="21" y="23"/>
                  </a:lnTo>
                </a:path>
              </a:pathLst>
            </a:custGeom>
            <a:solidFill>
              <a:srgbClr val="fefcc4"/>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3972" name=""/>
            <p:cNvSpPr/>
            <p:nvPr/>
          </p:nvSpPr>
          <p:spPr>
            <a:xfrm>
              <a:off x="4464360" y="4462560"/>
              <a:ext cx="55440" cy="38160"/>
            </a:xfrm>
            <a:custGeom>
              <a:avLst/>
              <a:gdLst/>
              <a:ahLst/>
              <a:rect l="l" t="t" r="r" b="b"/>
              <a:pathLst>
                <a:path w="40" h="24">
                  <a:moveTo>
                    <a:pt x="21" y="23"/>
                  </a:moveTo>
                  <a:lnTo>
                    <a:pt x="36" y="12"/>
                  </a:lnTo>
                  <a:lnTo>
                    <a:pt x="39" y="0"/>
                  </a:lnTo>
                  <a:lnTo>
                    <a:pt x="2" y="4"/>
                  </a:lnTo>
                  <a:lnTo>
                    <a:pt x="0" y="4"/>
                  </a:lnTo>
                  <a:lnTo>
                    <a:pt x="15" y="10"/>
                  </a:lnTo>
                  <a:lnTo>
                    <a:pt x="17" y="17"/>
                  </a:lnTo>
                  <a:lnTo>
                    <a:pt x="21" y="23"/>
                  </a:lnTo>
                </a:path>
              </a:pathLst>
            </a:custGeom>
            <a:noFill/>
            <a:ln cap="rnd" w="12600">
              <a:solidFill>
                <a:srgbClr val="1c1c1c"/>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3973" name=""/>
            <p:cNvSpPr/>
            <p:nvPr/>
          </p:nvSpPr>
          <p:spPr>
            <a:xfrm>
              <a:off x="4494240" y="4462560"/>
              <a:ext cx="135000" cy="110880"/>
            </a:xfrm>
            <a:custGeom>
              <a:avLst/>
              <a:gdLst/>
              <a:ahLst/>
              <a:rect l="l" t="t" r="r" b="b"/>
              <a:pathLst>
                <a:path w="95" h="70">
                  <a:moveTo>
                    <a:pt x="84" y="65"/>
                  </a:moveTo>
                  <a:lnTo>
                    <a:pt x="88" y="61"/>
                  </a:lnTo>
                  <a:lnTo>
                    <a:pt x="86" y="56"/>
                  </a:lnTo>
                  <a:lnTo>
                    <a:pt x="94" y="52"/>
                  </a:lnTo>
                  <a:lnTo>
                    <a:pt x="88" y="38"/>
                  </a:lnTo>
                  <a:lnTo>
                    <a:pt x="90" y="33"/>
                  </a:lnTo>
                  <a:lnTo>
                    <a:pt x="75" y="2"/>
                  </a:lnTo>
                  <a:lnTo>
                    <a:pt x="56" y="8"/>
                  </a:lnTo>
                  <a:lnTo>
                    <a:pt x="46" y="6"/>
                  </a:lnTo>
                  <a:lnTo>
                    <a:pt x="48" y="4"/>
                  </a:lnTo>
                  <a:lnTo>
                    <a:pt x="17" y="0"/>
                  </a:lnTo>
                  <a:lnTo>
                    <a:pt x="15" y="12"/>
                  </a:lnTo>
                  <a:lnTo>
                    <a:pt x="0" y="23"/>
                  </a:lnTo>
                  <a:lnTo>
                    <a:pt x="23" y="46"/>
                  </a:lnTo>
                  <a:lnTo>
                    <a:pt x="34" y="35"/>
                  </a:lnTo>
                  <a:lnTo>
                    <a:pt x="46" y="35"/>
                  </a:lnTo>
                  <a:lnTo>
                    <a:pt x="57" y="48"/>
                  </a:lnTo>
                  <a:lnTo>
                    <a:pt x="57" y="56"/>
                  </a:lnTo>
                  <a:lnTo>
                    <a:pt x="61" y="56"/>
                  </a:lnTo>
                  <a:lnTo>
                    <a:pt x="69" y="54"/>
                  </a:lnTo>
                  <a:lnTo>
                    <a:pt x="77" y="69"/>
                  </a:lnTo>
                  <a:lnTo>
                    <a:pt x="84" y="6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74" name=""/>
            <p:cNvSpPr/>
            <p:nvPr/>
          </p:nvSpPr>
          <p:spPr>
            <a:xfrm>
              <a:off x="4494240" y="4462560"/>
              <a:ext cx="135000" cy="110880"/>
            </a:xfrm>
            <a:custGeom>
              <a:avLst/>
              <a:gdLst/>
              <a:ahLst/>
              <a:rect l="l" t="t" r="r" b="b"/>
              <a:pathLst>
                <a:path w="95" h="70">
                  <a:moveTo>
                    <a:pt x="84" y="65"/>
                  </a:moveTo>
                  <a:lnTo>
                    <a:pt x="88" y="61"/>
                  </a:lnTo>
                  <a:lnTo>
                    <a:pt x="86" y="56"/>
                  </a:lnTo>
                  <a:lnTo>
                    <a:pt x="94" y="52"/>
                  </a:lnTo>
                  <a:lnTo>
                    <a:pt x="88" y="38"/>
                  </a:lnTo>
                  <a:lnTo>
                    <a:pt x="90" y="33"/>
                  </a:lnTo>
                  <a:lnTo>
                    <a:pt x="75" y="2"/>
                  </a:lnTo>
                  <a:lnTo>
                    <a:pt x="56" y="8"/>
                  </a:lnTo>
                  <a:lnTo>
                    <a:pt x="46" y="6"/>
                  </a:lnTo>
                  <a:lnTo>
                    <a:pt x="48" y="4"/>
                  </a:lnTo>
                  <a:lnTo>
                    <a:pt x="17" y="0"/>
                  </a:lnTo>
                  <a:lnTo>
                    <a:pt x="15" y="12"/>
                  </a:lnTo>
                  <a:lnTo>
                    <a:pt x="0" y="23"/>
                  </a:lnTo>
                  <a:lnTo>
                    <a:pt x="23" y="46"/>
                  </a:lnTo>
                  <a:lnTo>
                    <a:pt x="34" y="35"/>
                  </a:lnTo>
                  <a:lnTo>
                    <a:pt x="46" y="35"/>
                  </a:lnTo>
                  <a:lnTo>
                    <a:pt x="57" y="48"/>
                  </a:lnTo>
                  <a:lnTo>
                    <a:pt x="57" y="56"/>
                  </a:lnTo>
                  <a:lnTo>
                    <a:pt x="61" y="56"/>
                  </a:lnTo>
                  <a:lnTo>
                    <a:pt x="69" y="54"/>
                  </a:lnTo>
                  <a:lnTo>
                    <a:pt x="77" y="69"/>
                  </a:lnTo>
                  <a:lnTo>
                    <a:pt x="84" y="6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75" name=""/>
            <p:cNvSpPr/>
            <p:nvPr/>
          </p:nvSpPr>
          <p:spPr>
            <a:xfrm>
              <a:off x="4527720" y="4518000"/>
              <a:ext cx="54000" cy="61920"/>
            </a:xfrm>
            <a:custGeom>
              <a:avLst/>
              <a:gdLst/>
              <a:ahLst/>
              <a:rect l="l" t="t" r="r" b="b"/>
              <a:pathLst>
                <a:path w="39" h="39">
                  <a:moveTo>
                    <a:pt x="0" y="11"/>
                  </a:moveTo>
                  <a:lnTo>
                    <a:pt x="11" y="0"/>
                  </a:lnTo>
                  <a:lnTo>
                    <a:pt x="23" y="0"/>
                  </a:lnTo>
                  <a:lnTo>
                    <a:pt x="34" y="13"/>
                  </a:lnTo>
                  <a:lnTo>
                    <a:pt x="34" y="21"/>
                  </a:lnTo>
                  <a:lnTo>
                    <a:pt x="38" y="21"/>
                  </a:lnTo>
                  <a:lnTo>
                    <a:pt x="23" y="38"/>
                  </a:lnTo>
                  <a:lnTo>
                    <a:pt x="11" y="34"/>
                  </a:lnTo>
                  <a:lnTo>
                    <a:pt x="4" y="26"/>
                  </a:lnTo>
                  <a:lnTo>
                    <a:pt x="0" y="11"/>
                  </a:lnTo>
                </a:path>
              </a:pathLst>
            </a:custGeom>
            <a:solidFill>
              <a:srgbClr val="fefcc4"/>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3976" name=""/>
            <p:cNvSpPr/>
            <p:nvPr/>
          </p:nvSpPr>
          <p:spPr>
            <a:xfrm>
              <a:off x="4527720" y="4518000"/>
              <a:ext cx="54000" cy="61920"/>
            </a:xfrm>
            <a:custGeom>
              <a:avLst/>
              <a:gdLst/>
              <a:ahLst/>
              <a:rect l="l" t="t" r="r" b="b"/>
              <a:pathLst>
                <a:path w="39" h="39">
                  <a:moveTo>
                    <a:pt x="0" y="11"/>
                  </a:moveTo>
                  <a:lnTo>
                    <a:pt x="11" y="0"/>
                  </a:lnTo>
                  <a:lnTo>
                    <a:pt x="23" y="0"/>
                  </a:lnTo>
                  <a:lnTo>
                    <a:pt x="34" y="13"/>
                  </a:lnTo>
                  <a:lnTo>
                    <a:pt x="34" y="21"/>
                  </a:lnTo>
                  <a:lnTo>
                    <a:pt x="38" y="21"/>
                  </a:lnTo>
                  <a:lnTo>
                    <a:pt x="23" y="38"/>
                  </a:lnTo>
                  <a:lnTo>
                    <a:pt x="11" y="34"/>
                  </a:lnTo>
                  <a:lnTo>
                    <a:pt x="4" y="26"/>
                  </a:lnTo>
                  <a:lnTo>
                    <a:pt x="0" y="11"/>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3977" name=""/>
            <p:cNvSpPr/>
            <p:nvPr/>
          </p:nvSpPr>
          <p:spPr>
            <a:xfrm>
              <a:off x="4559400" y="4548240"/>
              <a:ext cx="74520" cy="79200"/>
            </a:xfrm>
            <a:custGeom>
              <a:avLst/>
              <a:gdLst/>
              <a:ahLst/>
              <a:rect l="l" t="t" r="r" b="b"/>
              <a:pathLst>
                <a:path w="53" h="50">
                  <a:moveTo>
                    <a:pt x="50" y="49"/>
                  </a:moveTo>
                  <a:lnTo>
                    <a:pt x="52" y="34"/>
                  </a:lnTo>
                  <a:lnTo>
                    <a:pt x="40" y="24"/>
                  </a:lnTo>
                  <a:lnTo>
                    <a:pt x="38" y="11"/>
                  </a:lnTo>
                  <a:lnTo>
                    <a:pt x="31" y="15"/>
                  </a:lnTo>
                  <a:lnTo>
                    <a:pt x="23" y="0"/>
                  </a:lnTo>
                  <a:lnTo>
                    <a:pt x="15" y="2"/>
                  </a:lnTo>
                  <a:lnTo>
                    <a:pt x="0" y="19"/>
                  </a:lnTo>
                  <a:lnTo>
                    <a:pt x="40" y="49"/>
                  </a:lnTo>
                  <a:lnTo>
                    <a:pt x="50" y="49"/>
                  </a:lnTo>
                </a:path>
              </a:pathLst>
            </a:custGeom>
            <a:solidFill>
              <a:srgbClr val="fefcc4"/>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3978" name=""/>
            <p:cNvSpPr/>
            <p:nvPr/>
          </p:nvSpPr>
          <p:spPr>
            <a:xfrm>
              <a:off x="4559400" y="4548240"/>
              <a:ext cx="74520" cy="79200"/>
            </a:xfrm>
            <a:custGeom>
              <a:avLst/>
              <a:gdLst/>
              <a:ahLst/>
              <a:rect l="l" t="t" r="r" b="b"/>
              <a:pathLst>
                <a:path w="53" h="50">
                  <a:moveTo>
                    <a:pt x="50" y="49"/>
                  </a:moveTo>
                  <a:lnTo>
                    <a:pt x="52" y="34"/>
                  </a:lnTo>
                  <a:lnTo>
                    <a:pt x="40" y="24"/>
                  </a:lnTo>
                  <a:lnTo>
                    <a:pt x="38" y="11"/>
                  </a:lnTo>
                  <a:lnTo>
                    <a:pt x="31" y="15"/>
                  </a:lnTo>
                  <a:lnTo>
                    <a:pt x="23" y="0"/>
                  </a:lnTo>
                  <a:lnTo>
                    <a:pt x="15" y="2"/>
                  </a:lnTo>
                  <a:lnTo>
                    <a:pt x="0" y="19"/>
                  </a:lnTo>
                  <a:lnTo>
                    <a:pt x="40" y="49"/>
                  </a:lnTo>
                  <a:lnTo>
                    <a:pt x="50" y="49"/>
                  </a:lnTo>
                </a:path>
              </a:pathLst>
            </a:custGeom>
            <a:noFill/>
            <a:ln cap="rnd" w="12600">
              <a:solidFill>
                <a:srgbClr val="1c1c1c"/>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3979" name=""/>
            <p:cNvSpPr/>
            <p:nvPr/>
          </p:nvSpPr>
          <p:spPr>
            <a:xfrm>
              <a:off x="4613400" y="4502160"/>
              <a:ext cx="106560" cy="125280"/>
            </a:xfrm>
            <a:custGeom>
              <a:avLst/>
              <a:gdLst/>
              <a:ahLst/>
              <a:rect l="l" t="t" r="r" b="b"/>
              <a:pathLst>
                <a:path w="76" h="79">
                  <a:moveTo>
                    <a:pt x="67" y="71"/>
                  </a:moveTo>
                  <a:lnTo>
                    <a:pt x="71" y="71"/>
                  </a:lnTo>
                  <a:lnTo>
                    <a:pt x="67" y="52"/>
                  </a:lnTo>
                  <a:lnTo>
                    <a:pt x="75" y="32"/>
                  </a:lnTo>
                  <a:lnTo>
                    <a:pt x="73" y="15"/>
                  </a:lnTo>
                  <a:lnTo>
                    <a:pt x="62" y="10"/>
                  </a:lnTo>
                  <a:lnTo>
                    <a:pt x="46" y="11"/>
                  </a:lnTo>
                  <a:lnTo>
                    <a:pt x="41" y="4"/>
                  </a:lnTo>
                  <a:lnTo>
                    <a:pt x="31" y="6"/>
                  </a:lnTo>
                  <a:lnTo>
                    <a:pt x="25" y="0"/>
                  </a:lnTo>
                  <a:lnTo>
                    <a:pt x="16" y="6"/>
                  </a:lnTo>
                  <a:lnTo>
                    <a:pt x="6" y="8"/>
                  </a:lnTo>
                  <a:lnTo>
                    <a:pt x="4" y="13"/>
                  </a:lnTo>
                  <a:lnTo>
                    <a:pt x="10" y="27"/>
                  </a:lnTo>
                  <a:lnTo>
                    <a:pt x="2" y="31"/>
                  </a:lnTo>
                  <a:lnTo>
                    <a:pt x="4" y="36"/>
                  </a:lnTo>
                  <a:lnTo>
                    <a:pt x="0" y="40"/>
                  </a:lnTo>
                  <a:lnTo>
                    <a:pt x="2" y="53"/>
                  </a:lnTo>
                  <a:lnTo>
                    <a:pt x="14" y="63"/>
                  </a:lnTo>
                  <a:lnTo>
                    <a:pt x="12" y="78"/>
                  </a:lnTo>
                  <a:lnTo>
                    <a:pt x="31" y="73"/>
                  </a:lnTo>
                  <a:lnTo>
                    <a:pt x="58" y="69"/>
                  </a:lnTo>
                  <a:lnTo>
                    <a:pt x="67" y="73"/>
                  </a:lnTo>
                  <a:lnTo>
                    <a:pt x="67" y="7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0" name=""/>
            <p:cNvSpPr/>
            <p:nvPr/>
          </p:nvSpPr>
          <p:spPr>
            <a:xfrm>
              <a:off x="4613400" y="4502160"/>
              <a:ext cx="106560" cy="125280"/>
            </a:xfrm>
            <a:custGeom>
              <a:avLst/>
              <a:gdLst/>
              <a:ahLst/>
              <a:rect l="l" t="t" r="r" b="b"/>
              <a:pathLst>
                <a:path w="76" h="79">
                  <a:moveTo>
                    <a:pt x="67" y="71"/>
                  </a:moveTo>
                  <a:lnTo>
                    <a:pt x="71" y="71"/>
                  </a:lnTo>
                  <a:lnTo>
                    <a:pt x="67" y="52"/>
                  </a:lnTo>
                  <a:lnTo>
                    <a:pt x="75" y="32"/>
                  </a:lnTo>
                  <a:lnTo>
                    <a:pt x="73" y="15"/>
                  </a:lnTo>
                  <a:lnTo>
                    <a:pt x="62" y="10"/>
                  </a:lnTo>
                  <a:lnTo>
                    <a:pt x="46" y="11"/>
                  </a:lnTo>
                  <a:lnTo>
                    <a:pt x="41" y="4"/>
                  </a:lnTo>
                  <a:lnTo>
                    <a:pt x="31" y="6"/>
                  </a:lnTo>
                  <a:lnTo>
                    <a:pt x="25" y="0"/>
                  </a:lnTo>
                  <a:lnTo>
                    <a:pt x="16" y="6"/>
                  </a:lnTo>
                  <a:lnTo>
                    <a:pt x="6" y="8"/>
                  </a:lnTo>
                  <a:lnTo>
                    <a:pt x="4" y="13"/>
                  </a:lnTo>
                  <a:lnTo>
                    <a:pt x="10" y="27"/>
                  </a:lnTo>
                  <a:lnTo>
                    <a:pt x="2" y="31"/>
                  </a:lnTo>
                  <a:lnTo>
                    <a:pt x="4" y="36"/>
                  </a:lnTo>
                  <a:lnTo>
                    <a:pt x="0" y="40"/>
                  </a:lnTo>
                  <a:lnTo>
                    <a:pt x="2" y="53"/>
                  </a:lnTo>
                  <a:lnTo>
                    <a:pt x="14" y="63"/>
                  </a:lnTo>
                  <a:lnTo>
                    <a:pt x="12" y="78"/>
                  </a:lnTo>
                  <a:lnTo>
                    <a:pt x="31" y="73"/>
                  </a:lnTo>
                  <a:lnTo>
                    <a:pt x="58" y="69"/>
                  </a:lnTo>
                  <a:lnTo>
                    <a:pt x="67" y="73"/>
                  </a:lnTo>
                  <a:lnTo>
                    <a:pt x="67" y="7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1" name=""/>
            <p:cNvSpPr/>
            <p:nvPr/>
          </p:nvSpPr>
          <p:spPr>
            <a:xfrm>
              <a:off x="4670640" y="4417920"/>
              <a:ext cx="136440" cy="109800"/>
            </a:xfrm>
            <a:custGeom>
              <a:avLst/>
              <a:gdLst/>
              <a:ahLst/>
              <a:rect l="l" t="t" r="r" b="b"/>
              <a:pathLst>
                <a:path w="96" h="69">
                  <a:moveTo>
                    <a:pt x="0" y="57"/>
                  </a:moveTo>
                  <a:lnTo>
                    <a:pt x="1" y="42"/>
                  </a:lnTo>
                  <a:lnTo>
                    <a:pt x="19" y="21"/>
                  </a:lnTo>
                  <a:lnTo>
                    <a:pt x="34" y="17"/>
                  </a:lnTo>
                  <a:lnTo>
                    <a:pt x="57" y="0"/>
                  </a:lnTo>
                  <a:lnTo>
                    <a:pt x="67" y="0"/>
                  </a:lnTo>
                  <a:lnTo>
                    <a:pt x="68" y="11"/>
                  </a:lnTo>
                  <a:lnTo>
                    <a:pt x="84" y="28"/>
                  </a:lnTo>
                  <a:lnTo>
                    <a:pt x="90" y="28"/>
                  </a:lnTo>
                  <a:lnTo>
                    <a:pt x="95" y="38"/>
                  </a:lnTo>
                  <a:lnTo>
                    <a:pt x="76" y="49"/>
                  </a:lnTo>
                  <a:lnTo>
                    <a:pt x="63" y="47"/>
                  </a:lnTo>
                  <a:lnTo>
                    <a:pt x="30" y="49"/>
                  </a:lnTo>
                  <a:lnTo>
                    <a:pt x="28" y="51"/>
                  </a:lnTo>
                  <a:lnTo>
                    <a:pt x="32" y="68"/>
                  </a:lnTo>
                  <a:lnTo>
                    <a:pt x="21" y="63"/>
                  </a:lnTo>
                  <a:lnTo>
                    <a:pt x="5" y="64"/>
                  </a:lnTo>
                  <a:lnTo>
                    <a:pt x="0" y="5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2" name=""/>
            <p:cNvSpPr/>
            <p:nvPr/>
          </p:nvSpPr>
          <p:spPr>
            <a:xfrm>
              <a:off x="4670640" y="4417920"/>
              <a:ext cx="136440" cy="109800"/>
            </a:xfrm>
            <a:custGeom>
              <a:avLst/>
              <a:gdLst/>
              <a:ahLst/>
              <a:rect l="l" t="t" r="r" b="b"/>
              <a:pathLst>
                <a:path w="96" h="69">
                  <a:moveTo>
                    <a:pt x="0" y="57"/>
                  </a:moveTo>
                  <a:lnTo>
                    <a:pt x="1" y="42"/>
                  </a:lnTo>
                  <a:lnTo>
                    <a:pt x="19" y="21"/>
                  </a:lnTo>
                  <a:lnTo>
                    <a:pt x="34" y="17"/>
                  </a:lnTo>
                  <a:lnTo>
                    <a:pt x="57" y="0"/>
                  </a:lnTo>
                  <a:lnTo>
                    <a:pt x="67" y="0"/>
                  </a:lnTo>
                  <a:lnTo>
                    <a:pt x="68" y="11"/>
                  </a:lnTo>
                  <a:lnTo>
                    <a:pt x="84" y="28"/>
                  </a:lnTo>
                  <a:lnTo>
                    <a:pt x="90" y="28"/>
                  </a:lnTo>
                  <a:lnTo>
                    <a:pt x="95" y="38"/>
                  </a:lnTo>
                  <a:lnTo>
                    <a:pt x="76" y="49"/>
                  </a:lnTo>
                  <a:lnTo>
                    <a:pt x="63" y="47"/>
                  </a:lnTo>
                  <a:lnTo>
                    <a:pt x="30" y="49"/>
                  </a:lnTo>
                  <a:lnTo>
                    <a:pt x="28" y="51"/>
                  </a:lnTo>
                  <a:lnTo>
                    <a:pt x="32" y="68"/>
                  </a:lnTo>
                  <a:lnTo>
                    <a:pt x="21" y="63"/>
                  </a:lnTo>
                  <a:lnTo>
                    <a:pt x="5" y="64"/>
                  </a:lnTo>
                  <a:lnTo>
                    <a:pt x="0" y="5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3" name=""/>
            <p:cNvSpPr/>
            <p:nvPr/>
          </p:nvSpPr>
          <p:spPr>
            <a:xfrm>
              <a:off x="4707000" y="4492800"/>
              <a:ext cx="81000" cy="131760"/>
            </a:xfrm>
            <a:custGeom>
              <a:avLst/>
              <a:gdLst/>
              <a:ahLst/>
              <a:rect l="l" t="t" r="r" b="b"/>
              <a:pathLst>
                <a:path w="57" h="83">
                  <a:moveTo>
                    <a:pt x="6" y="21"/>
                  </a:moveTo>
                  <a:lnTo>
                    <a:pt x="2" y="4"/>
                  </a:lnTo>
                  <a:lnTo>
                    <a:pt x="4" y="2"/>
                  </a:lnTo>
                  <a:lnTo>
                    <a:pt x="37" y="0"/>
                  </a:lnTo>
                  <a:lnTo>
                    <a:pt x="46" y="27"/>
                  </a:lnTo>
                  <a:lnTo>
                    <a:pt x="48" y="54"/>
                  </a:lnTo>
                  <a:lnTo>
                    <a:pt x="54" y="63"/>
                  </a:lnTo>
                  <a:lnTo>
                    <a:pt x="56" y="63"/>
                  </a:lnTo>
                  <a:lnTo>
                    <a:pt x="14" y="82"/>
                  </a:lnTo>
                  <a:lnTo>
                    <a:pt x="0" y="79"/>
                  </a:lnTo>
                  <a:lnTo>
                    <a:pt x="0" y="77"/>
                  </a:lnTo>
                  <a:lnTo>
                    <a:pt x="4" y="77"/>
                  </a:lnTo>
                  <a:lnTo>
                    <a:pt x="0" y="58"/>
                  </a:lnTo>
                  <a:lnTo>
                    <a:pt x="8" y="38"/>
                  </a:lnTo>
                  <a:lnTo>
                    <a:pt x="6" y="2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4" name=""/>
            <p:cNvSpPr/>
            <p:nvPr/>
          </p:nvSpPr>
          <p:spPr>
            <a:xfrm>
              <a:off x="4707000" y="4492800"/>
              <a:ext cx="81000" cy="131760"/>
            </a:xfrm>
            <a:custGeom>
              <a:avLst/>
              <a:gdLst/>
              <a:ahLst/>
              <a:rect l="l" t="t" r="r" b="b"/>
              <a:pathLst>
                <a:path w="57" h="83">
                  <a:moveTo>
                    <a:pt x="6" y="21"/>
                  </a:moveTo>
                  <a:lnTo>
                    <a:pt x="2" y="4"/>
                  </a:lnTo>
                  <a:lnTo>
                    <a:pt x="4" y="2"/>
                  </a:lnTo>
                  <a:lnTo>
                    <a:pt x="37" y="0"/>
                  </a:lnTo>
                  <a:lnTo>
                    <a:pt x="46" y="27"/>
                  </a:lnTo>
                  <a:lnTo>
                    <a:pt x="48" y="54"/>
                  </a:lnTo>
                  <a:lnTo>
                    <a:pt x="54" y="63"/>
                  </a:lnTo>
                  <a:lnTo>
                    <a:pt x="56" y="63"/>
                  </a:lnTo>
                  <a:lnTo>
                    <a:pt x="14" y="82"/>
                  </a:lnTo>
                  <a:lnTo>
                    <a:pt x="0" y="79"/>
                  </a:lnTo>
                  <a:lnTo>
                    <a:pt x="0" y="77"/>
                  </a:lnTo>
                  <a:lnTo>
                    <a:pt x="4" y="77"/>
                  </a:lnTo>
                  <a:lnTo>
                    <a:pt x="0" y="58"/>
                  </a:lnTo>
                  <a:lnTo>
                    <a:pt x="8" y="38"/>
                  </a:lnTo>
                  <a:lnTo>
                    <a:pt x="6" y="2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5" name=""/>
            <p:cNvSpPr/>
            <p:nvPr/>
          </p:nvSpPr>
          <p:spPr>
            <a:xfrm>
              <a:off x="4759560" y="4492800"/>
              <a:ext cx="36360" cy="101520"/>
            </a:xfrm>
            <a:custGeom>
              <a:avLst/>
              <a:gdLst/>
              <a:ahLst/>
              <a:rect l="l" t="t" r="r" b="b"/>
              <a:pathLst>
                <a:path w="26" h="64">
                  <a:moveTo>
                    <a:pt x="13" y="2"/>
                  </a:moveTo>
                  <a:lnTo>
                    <a:pt x="0" y="0"/>
                  </a:lnTo>
                  <a:lnTo>
                    <a:pt x="9" y="27"/>
                  </a:lnTo>
                  <a:lnTo>
                    <a:pt x="11" y="54"/>
                  </a:lnTo>
                  <a:lnTo>
                    <a:pt x="17" y="63"/>
                  </a:lnTo>
                  <a:lnTo>
                    <a:pt x="19" y="63"/>
                  </a:lnTo>
                  <a:lnTo>
                    <a:pt x="25" y="61"/>
                  </a:lnTo>
                  <a:lnTo>
                    <a:pt x="25" y="33"/>
                  </a:lnTo>
                  <a:lnTo>
                    <a:pt x="19" y="17"/>
                  </a:lnTo>
                  <a:lnTo>
                    <a:pt x="11" y="10"/>
                  </a:lnTo>
                  <a:lnTo>
                    <a:pt x="13" y="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6" name=""/>
            <p:cNvSpPr/>
            <p:nvPr/>
          </p:nvSpPr>
          <p:spPr>
            <a:xfrm>
              <a:off x="4759560" y="4492800"/>
              <a:ext cx="36360" cy="101520"/>
            </a:xfrm>
            <a:custGeom>
              <a:avLst/>
              <a:gdLst/>
              <a:ahLst/>
              <a:rect l="l" t="t" r="r" b="b"/>
              <a:pathLst>
                <a:path w="26" h="64">
                  <a:moveTo>
                    <a:pt x="13" y="2"/>
                  </a:moveTo>
                  <a:lnTo>
                    <a:pt x="0" y="0"/>
                  </a:lnTo>
                  <a:lnTo>
                    <a:pt x="9" y="27"/>
                  </a:lnTo>
                  <a:lnTo>
                    <a:pt x="11" y="54"/>
                  </a:lnTo>
                  <a:lnTo>
                    <a:pt x="17" y="63"/>
                  </a:lnTo>
                  <a:lnTo>
                    <a:pt x="19" y="63"/>
                  </a:lnTo>
                  <a:lnTo>
                    <a:pt x="25" y="61"/>
                  </a:lnTo>
                  <a:lnTo>
                    <a:pt x="25" y="33"/>
                  </a:lnTo>
                  <a:lnTo>
                    <a:pt x="19" y="17"/>
                  </a:lnTo>
                  <a:lnTo>
                    <a:pt x="11" y="10"/>
                  </a:lnTo>
                  <a:lnTo>
                    <a:pt x="13" y="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7" name=""/>
            <p:cNvSpPr/>
            <p:nvPr/>
          </p:nvSpPr>
          <p:spPr>
            <a:xfrm>
              <a:off x="4775400" y="4471920"/>
              <a:ext cx="57240" cy="119160"/>
            </a:xfrm>
            <a:custGeom>
              <a:avLst/>
              <a:gdLst/>
              <a:ahLst/>
              <a:rect l="l" t="t" r="r" b="b"/>
              <a:pathLst>
                <a:path w="40" h="75">
                  <a:moveTo>
                    <a:pt x="21" y="4"/>
                  </a:moveTo>
                  <a:lnTo>
                    <a:pt x="2" y="15"/>
                  </a:lnTo>
                  <a:lnTo>
                    <a:pt x="0" y="23"/>
                  </a:lnTo>
                  <a:lnTo>
                    <a:pt x="8" y="30"/>
                  </a:lnTo>
                  <a:lnTo>
                    <a:pt x="14" y="46"/>
                  </a:lnTo>
                  <a:lnTo>
                    <a:pt x="14" y="74"/>
                  </a:lnTo>
                  <a:lnTo>
                    <a:pt x="27" y="74"/>
                  </a:lnTo>
                  <a:lnTo>
                    <a:pt x="25" y="74"/>
                  </a:lnTo>
                  <a:lnTo>
                    <a:pt x="27" y="50"/>
                  </a:lnTo>
                  <a:lnTo>
                    <a:pt x="39" y="21"/>
                  </a:lnTo>
                  <a:lnTo>
                    <a:pt x="37" y="6"/>
                  </a:lnTo>
                  <a:lnTo>
                    <a:pt x="29" y="0"/>
                  </a:lnTo>
                  <a:lnTo>
                    <a:pt x="23" y="0"/>
                  </a:lnTo>
                  <a:lnTo>
                    <a:pt x="21" y="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8" name=""/>
            <p:cNvSpPr/>
            <p:nvPr/>
          </p:nvSpPr>
          <p:spPr>
            <a:xfrm>
              <a:off x="4775400" y="4471920"/>
              <a:ext cx="57240" cy="119160"/>
            </a:xfrm>
            <a:custGeom>
              <a:avLst/>
              <a:gdLst/>
              <a:ahLst/>
              <a:rect l="l" t="t" r="r" b="b"/>
              <a:pathLst>
                <a:path w="40" h="75">
                  <a:moveTo>
                    <a:pt x="21" y="4"/>
                  </a:moveTo>
                  <a:lnTo>
                    <a:pt x="2" y="15"/>
                  </a:lnTo>
                  <a:lnTo>
                    <a:pt x="0" y="23"/>
                  </a:lnTo>
                  <a:lnTo>
                    <a:pt x="8" y="30"/>
                  </a:lnTo>
                  <a:lnTo>
                    <a:pt x="14" y="46"/>
                  </a:lnTo>
                  <a:lnTo>
                    <a:pt x="14" y="74"/>
                  </a:lnTo>
                  <a:lnTo>
                    <a:pt x="27" y="74"/>
                  </a:lnTo>
                  <a:lnTo>
                    <a:pt x="25" y="74"/>
                  </a:lnTo>
                  <a:lnTo>
                    <a:pt x="27" y="50"/>
                  </a:lnTo>
                  <a:lnTo>
                    <a:pt x="39" y="21"/>
                  </a:lnTo>
                  <a:lnTo>
                    <a:pt x="37" y="6"/>
                  </a:lnTo>
                  <a:lnTo>
                    <a:pt x="29" y="0"/>
                  </a:lnTo>
                  <a:lnTo>
                    <a:pt x="23" y="0"/>
                  </a:lnTo>
                  <a:lnTo>
                    <a:pt x="21" y="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89" name=""/>
            <p:cNvSpPr/>
            <p:nvPr/>
          </p:nvSpPr>
          <p:spPr>
            <a:xfrm>
              <a:off x="4810320" y="4438800"/>
              <a:ext cx="210960" cy="191880"/>
            </a:xfrm>
            <a:custGeom>
              <a:avLst/>
              <a:gdLst/>
              <a:ahLst/>
              <a:rect l="l" t="t" r="r" b="b"/>
              <a:pathLst>
                <a:path w="149" h="121">
                  <a:moveTo>
                    <a:pt x="71" y="116"/>
                  </a:moveTo>
                  <a:lnTo>
                    <a:pt x="86" y="90"/>
                  </a:lnTo>
                  <a:lnTo>
                    <a:pt x="100" y="88"/>
                  </a:lnTo>
                  <a:lnTo>
                    <a:pt x="105" y="93"/>
                  </a:lnTo>
                  <a:lnTo>
                    <a:pt x="111" y="90"/>
                  </a:lnTo>
                  <a:lnTo>
                    <a:pt x="127" y="63"/>
                  </a:lnTo>
                  <a:lnTo>
                    <a:pt x="134" y="38"/>
                  </a:lnTo>
                  <a:lnTo>
                    <a:pt x="148" y="27"/>
                  </a:lnTo>
                  <a:lnTo>
                    <a:pt x="142" y="17"/>
                  </a:lnTo>
                  <a:lnTo>
                    <a:pt x="142" y="10"/>
                  </a:lnTo>
                  <a:lnTo>
                    <a:pt x="136" y="0"/>
                  </a:lnTo>
                  <a:lnTo>
                    <a:pt x="132" y="0"/>
                  </a:lnTo>
                  <a:lnTo>
                    <a:pt x="121" y="10"/>
                  </a:lnTo>
                  <a:lnTo>
                    <a:pt x="98" y="8"/>
                  </a:lnTo>
                  <a:lnTo>
                    <a:pt x="82" y="15"/>
                  </a:lnTo>
                  <a:lnTo>
                    <a:pt x="65" y="8"/>
                  </a:lnTo>
                  <a:lnTo>
                    <a:pt x="56" y="11"/>
                  </a:lnTo>
                  <a:lnTo>
                    <a:pt x="37" y="0"/>
                  </a:lnTo>
                  <a:lnTo>
                    <a:pt x="25" y="2"/>
                  </a:lnTo>
                  <a:lnTo>
                    <a:pt x="14" y="15"/>
                  </a:lnTo>
                  <a:lnTo>
                    <a:pt x="12" y="27"/>
                  </a:lnTo>
                  <a:lnTo>
                    <a:pt x="14" y="42"/>
                  </a:lnTo>
                  <a:lnTo>
                    <a:pt x="2" y="71"/>
                  </a:lnTo>
                  <a:lnTo>
                    <a:pt x="0" y="95"/>
                  </a:lnTo>
                  <a:lnTo>
                    <a:pt x="2" y="95"/>
                  </a:lnTo>
                  <a:lnTo>
                    <a:pt x="23" y="95"/>
                  </a:lnTo>
                  <a:lnTo>
                    <a:pt x="29" y="101"/>
                  </a:lnTo>
                  <a:lnTo>
                    <a:pt x="35" y="116"/>
                  </a:lnTo>
                  <a:lnTo>
                    <a:pt x="42" y="120"/>
                  </a:lnTo>
                  <a:lnTo>
                    <a:pt x="71" y="116"/>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90" name=""/>
            <p:cNvSpPr/>
            <p:nvPr/>
          </p:nvSpPr>
          <p:spPr>
            <a:xfrm>
              <a:off x="4810320" y="4438800"/>
              <a:ext cx="210960" cy="191880"/>
            </a:xfrm>
            <a:custGeom>
              <a:avLst/>
              <a:gdLst/>
              <a:ahLst/>
              <a:rect l="l" t="t" r="r" b="b"/>
              <a:pathLst>
                <a:path w="149" h="121">
                  <a:moveTo>
                    <a:pt x="71" y="116"/>
                  </a:moveTo>
                  <a:lnTo>
                    <a:pt x="86" y="90"/>
                  </a:lnTo>
                  <a:lnTo>
                    <a:pt x="100" y="88"/>
                  </a:lnTo>
                  <a:lnTo>
                    <a:pt x="105" y="93"/>
                  </a:lnTo>
                  <a:lnTo>
                    <a:pt x="111" y="90"/>
                  </a:lnTo>
                  <a:lnTo>
                    <a:pt x="127" y="63"/>
                  </a:lnTo>
                  <a:lnTo>
                    <a:pt x="134" y="38"/>
                  </a:lnTo>
                  <a:lnTo>
                    <a:pt x="148" y="27"/>
                  </a:lnTo>
                  <a:lnTo>
                    <a:pt x="142" y="17"/>
                  </a:lnTo>
                  <a:lnTo>
                    <a:pt x="142" y="10"/>
                  </a:lnTo>
                  <a:lnTo>
                    <a:pt x="136" y="0"/>
                  </a:lnTo>
                  <a:lnTo>
                    <a:pt x="132" y="0"/>
                  </a:lnTo>
                  <a:lnTo>
                    <a:pt x="121" y="10"/>
                  </a:lnTo>
                  <a:lnTo>
                    <a:pt x="98" y="8"/>
                  </a:lnTo>
                  <a:lnTo>
                    <a:pt x="82" y="15"/>
                  </a:lnTo>
                  <a:lnTo>
                    <a:pt x="65" y="8"/>
                  </a:lnTo>
                  <a:lnTo>
                    <a:pt x="56" y="11"/>
                  </a:lnTo>
                  <a:lnTo>
                    <a:pt x="37" y="0"/>
                  </a:lnTo>
                  <a:lnTo>
                    <a:pt x="25" y="2"/>
                  </a:lnTo>
                  <a:lnTo>
                    <a:pt x="14" y="15"/>
                  </a:lnTo>
                  <a:lnTo>
                    <a:pt x="12" y="27"/>
                  </a:lnTo>
                  <a:lnTo>
                    <a:pt x="14" y="42"/>
                  </a:lnTo>
                  <a:lnTo>
                    <a:pt x="2" y="71"/>
                  </a:lnTo>
                  <a:lnTo>
                    <a:pt x="0" y="95"/>
                  </a:lnTo>
                  <a:lnTo>
                    <a:pt x="2" y="95"/>
                  </a:lnTo>
                  <a:lnTo>
                    <a:pt x="23" y="95"/>
                  </a:lnTo>
                  <a:lnTo>
                    <a:pt x="29" y="101"/>
                  </a:lnTo>
                  <a:lnTo>
                    <a:pt x="35" y="116"/>
                  </a:lnTo>
                  <a:lnTo>
                    <a:pt x="42" y="120"/>
                  </a:lnTo>
                  <a:lnTo>
                    <a:pt x="71" y="11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91" name=""/>
            <p:cNvSpPr/>
            <p:nvPr/>
          </p:nvSpPr>
          <p:spPr>
            <a:xfrm>
              <a:off x="4910400" y="4454640"/>
              <a:ext cx="139680" cy="228600"/>
            </a:xfrm>
            <a:custGeom>
              <a:avLst/>
              <a:gdLst/>
              <a:ahLst/>
              <a:rect l="l" t="t" r="r" b="b"/>
              <a:pathLst>
                <a:path w="99" h="144">
                  <a:moveTo>
                    <a:pt x="0" y="106"/>
                  </a:moveTo>
                  <a:lnTo>
                    <a:pt x="15" y="80"/>
                  </a:lnTo>
                  <a:lnTo>
                    <a:pt x="29" y="78"/>
                  </a:lnTo>
                  <a:lnTo>
                    <a:pt x="34" y="83"/>
                  </a:lnTo>
                  <a:lnTo>
                    <a:pt x="40" y="80"/>
                  </a:lnTo>
                  <a:lnTo>
                    <a:pt x="56" y="53"/>
                  </a:lnTo>
                  <a:lnTo>
                    <a:pt x="63" y="28"/>
                  </a:lnTo>
                  <a:lnTo>
                    <a:pt x="77" y="17"/>
                  </a:lnTo>
                  <a:lnTo>
                    <a:pt x="71" y="7"/>
                  </a:lnTo>
                  <a:lnTo>
                    <a:pt x="71" y="0"/>
                  </a:lnTo>
                  <a:lnTo>
                    <a:pt x="77" y="3"/>
                  </a:lnTo>
                  <a:lnTo>
                    <a:pt x="79" y="3"/>
                  </a:lnTo>
                  <a:lnTo>
                    <a:pt x="86" y="38"/>
                  </a:lnTo>
                  <a:lnTo>
                    <a:pt x="75" y="40"/>
                  </a:lnTo>
                  <a:lnTo>
                    <a:pt x="71" y="47"/>
                  </a:lnTo>
                  <a:lnTo>
                    <a:pt x="84" y="57"/>
                  </a:lnTo>
                  <a:lnTo>
                    <a:pt x="88" y="72"/>
                  </a:lnTo>
                  <a:lnTo>
                    <a:pt x="77" y="93"/>
                  </a:lnTo>
                  <a:lnTo>
                    <a:pt x="79" y="104"/>
                  </a:lnTo>
                  <a:lnTo>
                    <a:pt x="98" y="129"/>
                  </a:lnTo>
                  <a:lnTo>
                    <a:pt x="96" y="143"/>
                  </a:lnTo>
                  <a:lnTo>
                    <a:pt x="63" y="137"/>
                  </a:lnTo>
                  <a:lnTo>
                    <a:pt x="61" y="137"/>
                  </a:lnTo>
                  <a:lnTo>
                    <a:pt x="36" y="137"/>
                  </a:lnTo>
                  <a:lnTo>
                    <a:pt x="15" y="137"/>
                  </a:lnTo>
                  <a:lnTo>
                    <a:pt x="21" y="125"/>
                  </a:lnTo>
                  <a:lnTo>
                    <a:pt x="13" y="114"/>
                  </a:lnTo>
                  <a:lnTo>
                    <a:pt x="8" y="114"/>
                  </a:lnTo>
                  <a:lnTo>
                    <a:pt x="0" y="10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92" name=""/>
            <p:cNvSpPr/>
            <p:nvPr/>
          </p:nvSpPr>
          <p:spPr>
            <a:xfrm>
              <a:off x="4910400" y="4454640"/>
              <a:ext cx="139680" cy="228600"/>
            </a:xfrm>
            <a:custGeom>
              <a:avLst/>
              <a:gdLst/>
              <a:ahLst/>
              <a:rect l="l" t="t" r="r" b="b"/>
              <a:pathLst>
                <a:path w="99" h="144">
                  <a:moveTo>
                    <a:pt x="0" y="106"/>
                  </a:moveTo>
                  <a:lnTo>
                    <a:pt x="15" y="80"/>
                  </a:lnTo>
                  <a:lnTo>
                    <a:pt x="29" y="78"/>
                  </a:lnTo>
                  <a:lnTo>
                    <a:pt x="34" y="83"/>
                  </a:lnTo>
                  <a:lnTo>
                    <a:pt x="40" y="80"/>
                  </a:lnTo>
                  <a:lnTo>
                    <a:pt x="56" y="53"/>
                  </a:lnTo>
                  <a:lnTo>
                    <a:pt x="63" y="28"/>
                  </a:lnTo>
                  <a:lnTo>
                    <a:pt x="77" y="17"/>
                  </a:lnTo>
                  <a:lnTo>
                    <a:pt x="71" y="7"/>
                  </a:lnTo>
                  <a:lnTo>
                    <a:pt x="71" y="0"/>
                  </a:lnTo>
                  <a:lnTo>
                    <a:pt x="77" y="3"/>
                  </a:lnTo>
                  <a:lnTo>
                    <a:pt x="79" y="3"/>
                  </a:lnTo>
                  <a:lnTo>
                    <a:pt x="86" y="38"/>
                  </a:lnTo>
                  <a:lnTo>
                    <a:pt x="75" y="40"/>
                  </a:lnTo>
                  <a:lnTo>
                    <a:pt x="71" y="47"/>
                  </a:lnTo>
                  <a:lnTo>
                    <a:pt x="84" y="57"/>
                  </a:lnTo>
                  <a:lnTo>
                    <a:pt x="88" y="72"/>
                  </a:lnTo>
                  <a:lnTo>
                    <a:pt x="77" y="93"/>
                  </a:lnTo>
                  <a:lnTo>
                    <a:pt x="79" y="104"/>
                  </a:lnTo>
                  <a:lnTo>
                    <a:pt x="98" y="129"/>
                  </a:lnTo>
                  <a:lnTo>
                    <a:pt x="96" y="143"/>
                  </a:lnTo>
                  <a:lnTo>
                    <a:pt x="63" y="137"/>
                  </a:lnTo>
                  <a:lnTo>
                    <a:pt x="61" y="137"/>
                  </a:lnTo>
                  <a:lnTo>
                    <a:pt x="36" y="137"/>
                  </a:lnTo>
                  <a:lnTo>
                    <a:pt x="15" y="137"/>
                  </a:lnTo>
                  <a:lnTo>
                    <a:pt x="21" y="125"/>
                  </a:lnTo>
                  <a:lnTo>
                    <a:pt x="13" y="114"/>
                  </a:lnTo>
                  <a:lnTo>
                    <a:pt x="8" y="114"/>
                  </a:lnTo>
                  <a:lnTo>
                    <a:pt x="0" y="10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93" name=""/>
            <p:cNvSpPr/>
            <p:nvPr/>
          </p:nvSpPr>
          <p:spPr>
            <a:xfrm>
              <a:off x="4926240" y="4672080"/>
              <a:ext cx="36360" cy="27000"/>
            </a:xfrm>
            <a:custGeom>
              <a:avLst/>
              <a:gdLst/>
              <a:ahLst/>
              <a:rect l="l" t="t" r="r" b="b"/>
              <a:pathLst>
                <a:path w="26" h="17">
                  <a:moveTo>
                    <a:pt x="25" y="0"/>
                  </a:moveTo>
                  <a:lnTo>
                    <a:pt x="25" y="13"/>
                  </a:lnTo>
                  <a:lnTo>
                    <a:pt x="4" y="16"/>
                  </a:lnTo>
                  <a:lnTo>
                    <a:pt x="0" y="13"/>
                  </a:lnTo>
                  <a:lnTo>
                    <a:pt x="4" y="0"/>
                  </a:lnTo>
                  <a:lnTo>
                    <a:pt x="25" y="0"/>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994" name=""/>
            <p:cNvSpPr/>
            <p:nvPr/>
          </p:nvSpPr>
          <p:spPr>
            <a:xfrm>
              <a:off x="4926240" y="4672080"/>
              <a:ext cx="36360" cy="27000"/>
            </a:xfrm>
            <a:custGeom>
              <a:avLst/>
              <a:gdLst/>
              <a:ahLst/>
              <a:rect l="l" t="t" r="r" b="b"/>
              <a:pathLst>
                <a:path w="26" h="17">
                  <a:moveTo>
                    <a:pt x="25" y="0"/>
                  </a:moveTo>
                  <a:lnTo>
                    <a:pt x="25" y="13"/>
                  </a:lnTo>
                  <a:lnTo>
                    <a:pt x="4" y="16"/>
                  </a:lnTo>
                  <a:lnTo>
                    <a:pt x="0" y="13"/>
                  </a:lnTo>
                  <a:lnTo>
                    <a:pt x="4" y="0"/>
                  </a:lnTo>
                  <a:lnTo>
                    <a:pt x="25"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3995" name=""/>
            <p:cNvSpPr/>
            <p:nvPr/>
          </p:nvSpPr>
          <p:spPr>
            <a:xfrm>
              <a:off x="4916520" y="4672080"/>
              <a:ext cx="101880" cy="125280"/>
            </a:xfrm>
            <a:custGeom>
              <a:avLst/>
              <a:gdLst/>
              <a:ahLst/>
              <a:rect l="l" t="t" r="r" b="b"/>
              <a:pathLst>
                <a:path w="72" h="79">
                  <a:moveTo>
                    <a:pt x="11" y="15"/>
                  </a:moveTo>
                  <a:lnTo>
                    <a:pt x="32" y="13"/>
                  </a:lnTo>
                  <a:lnTo>
                    <a:pt x="32" y="0"/>
                  </a:lnTo>
                  <a:lnTo>
                    <a:pt x="57" y="0"/>
                  </a:lnTo>
                  <a:lnTo>
                    <a:pt x="55" y="11"/>
                  </a:lnTo>
                  <a:lnTo>
                    <a:pt x="65" y="8"/>
                  </a:lnTo>
                  <a:lnTo>
                    <a:pt x="71" y="11"/>
                  </a:lnTo>
                  <a:lnTo>
                    <a:pt x="67" y="25"/>
                  </a:lnTo>
                  <a:lnTo>
                    <a:pt x="67" y="55"/>
                  </a:lnTo>
                  <a:lnTo>
                    <a:pt x="50" y="51"/>
                  </a:lnTo>
                  <a:lnTo>
                    <a:pt x="36" y="61"/>
                  </a:lnTo>
                  <a:lnTo>
                    <a:pt x="36" y="71"/>
                  </a:lnTo>
                  <a:lnTo>
                    <a:pt x="32" y="72"/>
                  </a:lnTo>
                  <a:lnTo>
                    <a:pt x="30" y="78"/>
                  </a:lnTo>
                  <a:lnTo>
                    <a:pt x="15" y="61"/>
                  </a:lnTo>
                  <a:lnTo>
                    <a:pt x="0" y="38"/>
                  </a:lnTo>
                  <a:lnTo>
                    <a:pt x="7" y="30"/>
                  </a:lnTo>
                  <a:lnTo>
                    <a:pt x="11" y="21"/>
                  </a:lnTo>
                  <a:lnTo>
                    <a:pt x="11" y="1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96" name=""/>
            <p:cNvSpPr/>
            <p:nvPr/>
          </p:nvSpPr>
          <p:spPr>
            <a:xfrm>
              <a:off x="4916520" y="4672080"/>
              <a:ext cx="101880" cy="125280"/>
            </a:xfrm>
            <a:custGeom>
              <a:avLst/>
              <a:gdLst/>
              <a:ahLst/>
              <a:rect l="l" t="t" r="r" b="b"/>
              <a:pathLst>
                <a:path w="72" h="79">
                  <a:moveTo>
                    <a:pt x="11" y="15"/>
                  </a:moveTo>
                  <a:lnTo>
                    <a:pt x="32" y="13"/>
                  </a:lnTo>
                  <a:lnTo>
                    <a:pt x="32" y="0"/>
                  </a:lnTo>
                  <a:lnTo>
                    <a:pt x="57" y="0"/>
                  </a:lnTo>
                  <a:lnTo>
                    <a:pt x="55" y="11"/>
                  </a:lnTo>
                  <a:lnTo>
                    <a:pt x="65" y="8"/>
                  </a:lnTo>
                  <a:lnTo>
                    <a:pt x="71" y="11"/>
                  </a:lnTo>
                  <a:lnTo>
                    <a:pt x="67" y="25"/>
                  </a:lnTo>
                  <a:lnTo>
                    <a:pt x="67" y="55"/>
                  </a:lnTo>
                  <a:lnTo>
                    <a:pt x="50" y="51"/>
                  </a:lnTo>
                  <a:lnTo>
                    <a:pt x="36" y="61"/>
                  </a:lnTo>
                  <a:lnTo>
                    <a:pt x="36" y="71"/>
                  </a:lnTo>
                  <a:lnTo>
                    <a:pt x="32" y="72"/>
                  </a:lnTo>
                  <a:lnTo>
                    <a:pt x="30" y="78"/>
                  </a:lnTo>
                  <a:lnTo>
                    <a:pt x="15" y="61"/>
                  </a:lnTo>
                  <a:lnTo>
                    <a:pt x="0" y="38"/>
                  </a:lnTo>
                  <a:lnTo>
                    <a:pt x="7" y="30"/>
                  </a:lnTo>
                  <a:lnTo>
                    <a:pt x="11" y="21"/>
                  </a:lnTo>
                  <a:lnTo>
                    <a:pt x="11" y="1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97" name=""/>
            <p:cNvSpPr/>
            <p:nvPr/>
          </p:nvSpPr>
          <p:spPr>
            <a:xfrm>
              <a:off x="4959360" y="4641840"/>
              <a:ext cx="133560" cy="171360"/>
            </a:xfrm>
            <a:custGeom>
              <a:avLst/>
              <a:gdLst/>
              <a:ahLst/>
              <a:rect l="l" t="t" r="r" b="b"/>
              <a:pathLst>
                <a:path w="94" h="108">
                  <a:moveTo>
                    <a:pt x="63" y="11"/>
                  </a:moveTo>
                  <a:lnTo>
                    <a:pt x="61" y="25"/>
                  </a:lnTo>
                  <a:lnTo>
                    <a:pt x="28" y="19"/>
                  </a:lnTo>
                  <a:lnTo>
                    <a:pt x="26" y="19"/>
                  </a:lnTo>
                  <a:lnTo>
                    <a:pt x="24" y="30"/>
                  </a:lnTo>
                  <a:lnTo>
                    <a:pt x="34" y="27"/>
                  </a:lnTo>
                  <a:lnTo>
                    <a:pt x="40" y="30"/>
                  </a:lnTo>
                  <a:lnTo>
                    <a:pt x="36" y="44"/>
                  </a:lnTo>
                  <a:lnTo>
                    <a:pt x="36" y="74"/>
                  </a:lnTo>
                  <a:lnTo>
                    <a:pt x="19" y="70"/>
                  </a:lnTo>
                  <a:lnTo>
                    <a:pt x="5" y="80"/>
                  </a:lnTo>
                  <a:lnTo>
                    <a:pt x="5" y="90"/>
                  </a:lnTo>
                  <a:lnTo>
                    <a:pt x="1" y="91"/>
                  </a:lnTo>
                  <a:lnTo>
                    <a:pt x="0" y="97"/>
                  </a:lnTo>
                  <a:lnTo>
                    <a:pt x="15" y="107"/>
                  </a:lnTo>
                  <a:lnTo>
                    <a:pt x="13" y="107"/>
                  </a:lnTo>
                  <a:lnTo>
                    <a:pt x="21" y="101"/>
                  </a:lnTo>
                  <a:lnTo>
                    <a:pt x="22" y="105"/>
                  </a:lnTo>
                  <a:lnTo>
                    <a:pt x="40" y="103"/>
                  </a:lnTo>
                  <a:lnTo>
                    <a:pt x="44" y="107"/>
                  </a:lnTo>
                  <a:lnTo>
                    <a:pt x="59" y="95"/>
                  </a:lnTo>
                  <a:lnTo>
                    <a:pt x="65" y="72"/>
                  </a:lnTo>
                  <a:lnTo>
                    <a:pt x="84" y="55"/>
                  </a:lnTo>
                  <a:lnTo>
                    <a:pt x="93" y="0"/>
                  </a:lnTo>
                  <a:lnTo>
                    <a:pt x="68" y="4"/>
                  </a:lnTo>
                  <a:lnTo>
                    <a:pt x="63" y="1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98" name=""/>
            <p:cNvSpPr/>
            <p:nvPr/>
          </p:nvSpPr>
          <p:spPr>
            <a:xfrm>
              <a:off x="4959360" y="4641840"/>
              <a:ext cx="133560" cy="171360"/>
            </a:xfrm>
            <a:custGeom>
              <a:avLst/>
              <a:gdLst/>
              <a:ahLst/>
              <a:rect l="l" t="t" r="r" b="b"/>
              <a:pathLst>
                <a:path w="94" h="108">
                  <a:moveTo>
                    <a:pt x="63" y="11"/>
                  </a:moveTo>
                  <a:lnTo>
                    <a:pt x="61" y="25"/>
                  </a:lnTo>
                  <a:lnTo>
                    <a:pt x="28" y="19"/>
                  </a:lnTo>
                  <a:lnTo>
                    <a:pt x="26" y="19"/>
                  </a:lnTo>
                  <a:lnTo>
                    <a:pt x="24" y="30"/>
                  </a:lnTo>
                  <a:lnTo>
                    <a:pt x="34" y="27"/>
                  </a:lnTo>
                  <a:lnTo>
                    <a:pt x="40" y="30"/>
                  </a:lnTo>
                  <a:lnTo>
                    <a:pt x="36" y="44"/>
                  </a:lnTo>
                  <a:lnTo>
                    <a:pt x="36" y="74"/>
                  </a:lnTo>
                  <a:lnTo>
                    <a:pt x="19" y="70"/>
                  </a:lnTo>
                  <a:lnTo>
                    <a:pt x="5" y="80"/>
                  </a:lnTo>
                  <a:lnTo>
                    <a:pt x="5" y="90"/>
                  </a:lnTo>
                  <a:lnTo>
                    <a:pt x="1" y="91"/>
                  </a:lnTo>
                  <a:lnTo>
                    <a:pt x="0" y="97"/>
                  </a:lnTo>
                  <a:lnTo>
                    <a:pt x="15" y="107"/>
                  </a:lnTo>
                  <a:lnTo>
                    <a:pt x="13" y="107"/>
                  </a:lnTo>
                  <a:lnTo>
                    <a:pt x="21" y="101"/>
                  </a:lnTo>
                  <a:lnTo>
                    <a:pt x="22" y="105"/>
                  </a:lnTo>
                  <a:lnTo>
                    <a:pt x="40" y="103"/>
                  </a:lnTo>
                  <a:lnTo>
                    <a:pt x="44" y="107"/>
                  </a:lnTo>
                  <a:lnTo>
                    <a:pt x="59" y="95"/>
                  </a:lnTo>
                  <a:lnTo>
                    <a:pt x="65" y="72"/>
                  </a:lnTo>
                  <a:lnTo>
                    <a:pt x="84" y="55"/>
                  </a:lnTo>
                  <a:lnTo>
                    <a:pt x="93" y="0"/>
                  </a:lnTo>
                  <a:lnTo>
                    <a:pt x="68" y="4"/>
                  </a:lnTo>
                  <a:lnTo>
                    <a:pt x="63" y="1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99" name=""/>
            <p:cNvSpPr/>
            <p:nvPr/>
          </p:nvSpPr>
          <p:spPr>
            <a:xfrm>
              <a:off x="4984920" y="4611600"/>
              <a:ext cx="334800" cy="368280"/>
            </a:xfrm>
            <a:custGeom>
              <a:avLst/>
              <a:gdLst/>
              <a:ahLst/>
              <a:rect l="l" t="t" r="r" b="b"/>
              <a:pathLst>
                <a:path w="237" h="232">
                  <a:moveTo>
                    <a:pt x="188" y="0"/>
                  </a:moveTo>
                  <a:lnTo>
                    <a:pt x="129" y="5"/>
                  </a:lnTo>
                  <a:lnTo>
                    <a:pt x="125" y="11"/>
                  </a:lnTo>
                  <a:lnTo>
                    <a:pt x="100" y="9"/>
                  </a:lnTo>
                  <a:lnTo>
                    <a:pt x="94" y="2"/>
                  </a:lnTo>
                  <a:lnTo>
                    <a:pt x="87" y="0"/>
                  </a:lnTo>
                  <a:lnTo>
                    <a:pt x="75" y="19"/>
                  </a:lnTo>
                  <a:lnTo>
                    <a:pt x="66" y="74"/>
                  </a:lnTo>
                  <a:lnTo>
                    <a:pt x="47" y="91"/>
                  </a:lnTo>
                  <a:lnTo>
                    <a:pt x="41" y="114"/>
                  </a:lnTo>
                  <a:lnTo>
                    <a:pt x="26" y="126"/>
                  </a:lnTo>
                  <a:lnTo>
                    <a:pt x="22" y="122"/>
                  </a:lnTo>
                  <a:lnTo>
                    <a:pt x="4" y="124"/>
                  </a:lnTo>
                  <a:lnTo>
                    <a:pt x="0" y="137"/>
                  </a:lnTo>
                  <a:lnTo>
                    <a:pt x="1" y="147"/>
                  </a:lnTo>
                  <a:lnTo>
                    <a:pt x="12" y="137"/>
                  </a:lnTo>
                  <a:lnTo>
                    <a:pt x="43" y="137"/>
                  </a:lnTo>
                  <a:lnTo>
                    <a:pt x="50" y="141"/>
                  </a:lnTo>
                  <a:lnTo>
                    <a:pt x="54" y="156"/>
                  </a:lnTo>
                  <a:lnTo>
                    <a:pt x="68" y="168"/>
                  </a:lnTo>
                  <a:lnTo>
                    <a:pt x="85" y="164"/>
                  </a:lnTo>
                  <a:lnTo>
                    <a:pt x="87" y="152"/>
                  </a:lnTo>
                  <a:lnTo>
                    <a:pt x="102" y="151"/>
                  </a:lnTo>
                  <a:lnTo>
                    <a:pt x="102" y="154"/>
                  </a:lnTo>
                  <a:lnTo>
                    <a:pt x="116" y="160"/>
                  </a:lnTo>
                  <a:lnTo>
                    <a:pt x="117" y="185"/>
                  </a:lnTo>
                  <a:lnTo>
                    <a:pt x="121" y="196"/>
                  </a:lnTo>
                  <a:lnTo>
                    <a:pt x="119" y="204"/>
                  </a:lnTo>
                  <a:lnTo>
                    <a:pt x="121" y="206"/>
                  </a:lnTo>
                  <a:lnTo>
                    <a:pt x="144" y="202"/>
                  </a:lnTo>
                  <a:lnTo>
                    <a:pt x="171" y="214"/>
                  </a:lnTo>
                  <a:lnTo>
                    <a:pt x="183" y="212"/>
                  </a:lnTo>
                  <a:lnTo>
                    <a:pt x="204" y="227"/>
                  </a:lnTo>
                  <a:lnTo>
                    <a:pt x="213" y="231"/>
                  </a:lnTo>
                  <a:lnTo>
                    <a:pt x="213" y="217"/>
                  </a:lnTo>
                  <a:lnTo>
                    <a:pt x="207" y="219"/>
                  </a:lnTo>
                  <a:lnTo>
                    <a:pt x="202" y="214"/>
                  </a:lnTo>
                  <a:lnTo>
                    <a:pt x="206" y="179"/>
                  </a:lnTo>
                  <a:lnTo>
                    <a:pt x="207" y="172"/>
                  </a:lnTo>
                  <a:lnTo>
                    <a:pt x="227" y="168"/>
                  </a:lnTo>
                  <a:lnTo>
                    <a:pt x="230" y="168"/>
                  </a:lnTo>
                  <a:lnTo>
                    <a:pt x="215" y="143"/>
                  </a:lnTo>
                  <a:lnTo>
                    <a:pt x="213" y="120"/>
                  </a:lnTo>
                  <a:lnTo>
                    <a:pt x="211" y="107"/>
                  </a:lnTo>
                  <a:lnTo>
                    <a:pt x="209" y="99"/>
                  </a:lnTo>
                  <a:lnTo>
                    <a:pt x="207" y="95"/>
                  </a:lnTo>
                  <a:lnTo>
                    <a:pt x="217" y="82"/>
                  </a:lnTo>
                  <a:lnTo>
                    <a:pt x="219" y="59"/>
                  </a:lnTo>
                  <a:lnTo>
                    <a:pt x="227" y="49"/>
                  </a:lnTo>
                  <a:lnTo>
                    <a:pt x="236" y="38"/>
                  </a:lnTo>
                  <a:lnTo>
                    <a:pt x="230" y="32"/>
                  </a:lnTo>
                  <a:lnTo>
                    <a:pt x="232" y="21"/>
                  </a:lnTo>
                  <a:lnTo>
                    <a:pt x="217" y="9"/>
                  </a:lnTo>
                  <a:lnTo>
                    <a:pt x="198" y="9"/>
                  </a:lnTo>
                  <a:lnTo>
                    <a:pt x="188"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00" name=""/>
            <p:cNvSpPr/>
            <p:nvPr/>
          </p:nvSpPr>
          <p:spPr>
            <a:xfrm>
              <a:off x="4984920" y="4611600"/>
              <a:ext cx="334800" cy="368280"/>
            </a:xfrm>
            <a:custGeom>
              <a:avLst/>
              <a:gdLst/>
              <a:ahLst/>
              <a:rect l="l" t="t" r="r" b="b"/>
              <a:pathLst>
                <a:path w="237" h="232">
                  <a:moveTo>
                    <a:pt x="188" y="0"/>
                  </a:moveTo>
                  <a:lnTo>
                    <a:pt x="129" y="5"/>
                  </a:lnTo>
                  <a:lnTo>
                    <a:pt x="125" y="11"/>
                  </a:lnTo>
                  <a:lnTo>
                    <a:pt x="100" y="9"/>
                  </a:lnTo>
                  <a:lnTo>
                    <a:pt x="94" y="2"/>
                  </a:lnTo>
                  <a:lnTo>
                    <a:pt x="87" y="0"/>
                  </a:lnTo>
                  <a:lnTo>
                    <a:pt x="75" y="19"/>
                  </a:lnTo>
                  <a:lnTo>
                    <a:pt x="66" y="74"/>
                  </a:lnTo>
                  <a:lnTo>
                    <a:pt x="47" y="91"/>
                  </a:lnTo>
                  <a:lnTo>
                    <a:pt x="41" y="114"/>
                  </a:lnTo>
                  <a:lnTo>
                    <a:pt x="26" y="126"/>
                  </a:lnTo>
                  <a:lnTo>
                    <a:pt x="22" y="122"/>
                  </a:lnTo>
                  <a:lnTo>
                    <a:pt x="4" y="124"/>
                  </a:lnTo>
                  <a:lnTo>
                    <a:pt x="0" y="137"/>
                  </a:lnTo>
                  <a:lnTo>
                    <a:pt x="1" y="147"/>
                  </a:lnTo>
                  <a:lnTo>
                    <a:pt x="12" y="137"/>
                  </a:lnTo>
                  <a:lnTo>
                    <a:pt x="43" y="137"/>
                  </a:lnTo>
                  <a:lnTo>
                    <a:pt x="50" y="141"/>
                  </a:lnTo>
                  <a:lnTo>
                    <a:pt x="54" y="156"/>
                  </a:lnTo>
                  <a:lnTo>
                    <a:pt x="68" y="168"/>
                  </a:lnTo>
                  <a:lnTo>
                    <a:pt x="85" y="164"/>
                  </a:lnTo>
                  <a:lnTo>
                    <a:pt x="87" y="152"/>
                  </a:lnTo>
                  <a:lnTo>
                    <a:pt x="102" y="151"/>
                  </a:lnTo>
                  <a:lnTo>
                    <a:pt x="102" y="154"/>
                  </a:lnTo>
                  <a:lnTo>
                    <a:pt x="116" y="160"/>
                  </a:lnTo>
                  <a:lnTo>
                    <a:pt x="117" y="185"/>
                  </a:lnTo>
                  <a:lnTo>
                    <a:pt x="121" y="196"/>
                  </a:lnTo>
                  <a:lnTo>
                    <a:pt x="119" y="204"/>
                  </a:lnTo>
                  <a:lnTo>
                    <a:pt x="121" y="206"/>
                  </a:lnTo>
                  <a:lnTo>
                    <a:pt x="144" y="202"/>
                  </a:lnTo>
                  <a:lnTo>
                    <a:pt x="171" y="214"/>
                  </a:lnTo>
                  <a:lnTo>
                    <a:pt x="183" y="212"/>
                  </a:lnTo>
                  <a:lnTo>
                    <a:pt x="204" y="227"/>
                  </a:lnTo>
                  <a:lnTo>
                    <a:pt x="213" y="231"/>
                  </a:lnTo>
                  <a:lnTo>
                    <a:pt x="213" y="217"/>
                  </a:lnTo>
                  <a:lnTo>
                    <a:pt x="207" y="219"/>
                  </a:lnTo>
                  <a:lnTo>
                    <a:pt x="202" y="214"/>
                  </a:lnTo>
                  <a:lnTo>
                    <a:pt x="206" y="179"/>
                  </a:lnTo>
                  <a:lnTo>
                    <a:pt x="207" y="172"/>
                  </a:lnTo>
                  <a:lnTo>
                    <a:pt x="227" y="168"/>
                  </a:lnTo>
                  <a:lnTo>
                    <a:pt x="230" y="168"/>
                  </a:lnTo>
                  <a:lnTo>
                    <a:pt x="215" y="143"/>
                  </a:lnTo>
                  <a:lnTo>
                    <a:pt x="213" y="120"/>
                  </a:lnTo>
                  <a:lnTo>
                    <a:pt x="211" y="107"/>
                  </a:lnTo>
                  <a:lnTo>
                    <a:pt x="209" y="99"/>
                  </a:lnTo>
                  <a:lnTo>
                    <a:pt x="207" y="95"/>
                  </a:lnTo>
                  <a:lnTo>
                    <a:pt x="217" y="82"/>
                  </a:lnTo>
                  <a:lnTo>
                    <a:pt x="219" y="59"/>
                  </a:lnTo>
                  <a:lnTo>
                    <a:pt x="227" y="49"/>
                  </a:lnTo>
                  <a:lnTo>
                    <a:pt x="236" y="38"/>
                  </a:lnTo>
                  <a:lnTo>
                    <a:pt x="230" y="32"/>
                  </a:lnTo>
                  <a:lnTo>
                    <a:pt x="232" y="21"/>
                  </a:lnTo>
                  <a:lnTo>
                    <a:pt x="217" y="9"/>
                  </a:lnTo>
                  <a:lnTo>
                    <a:pt x="198" y="9"/>
                  </a:lnTo>
                  <a:lnTo>
                    <a:pt x="188"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01" name=""/>
            <p:cNvSpPr/>
            <p:nvPr/>
          </p:nvSpPr>
          <p:spPr>
            <a:xfrm>
              <a:off x="5276880" y="4735440"/>
              <a:ext cx="34920" cy="34920"/>
            </a:xfrm>
            <a:custGeom>
              <a:avLst/>
              <a:gdLst/>
              <a:ahLst/>
              <a:rect l="l" t="t" r="r" b="b"/>
              <a:pathLst>
                <a:path w="24" h="22">
                  <a:moveTo>
                    <a:pt x="22" y="17"/>
                  </a:moveTo>
                  <a:lnTo>
                    <a:pt x="2" y="21"/>
                  </a:lnTo>
                  <a:lnTo>
                    <a:pt x="0" y="17"/>
                  </a:lnTo>
                  <a:lnTo>
                    <a:pt x="10" y="4"/>
                  </a:lnTo>
                  <a:lnTo>
                    <a:pt x="20" y="0"/>
                  </a:lnTo>
                  <a:lnTo>
                    <a:pt x="23" y="10"/>
                  </a:lnTo>
                  <a:lnTo>
                    <a:pt x="22" y="17"/>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002" name=""/>
            <p:cNvSpPr/>
            <p:nvPr/>
          </p:nvSpPr>
          <p:spPr>
            <a:xfrm>
              <a:off x="5276880" y="4735440"/>
              <a:ext cx="34920" cy="34920"/>
            </a:xfrm>
            <a:custGeom>
              <a:avLst/>
              <a:gdLst/>
              <a:ahLst/>
              <a:rect l="l" t="t" r="r" b="b"/>
              <a:pathLst>
                <a:path w="24" h="22">
                  <a:moveTo>
                    <a:pt x="22" y="17"/>
                  </a:moveTo>
                  <a:lnTo>
                    <a:pt x="2" y="21"/>
                  </a:lnTo>
                  <a:lnTo>
                    <a:pt x="0" y="17"/>
                  </a:lnTo>
                  <a:lnTo>
                    <a:pt x="10" y="4"/>
                  </a:lnTo>
                  <a:lnTo>
                    <a:pt x="20" y="0"/>
                  </a:lnTo>
                  <a:lnTo>
                    <a:pt x="23" y="10"/>
                  </a:lnTo>
                  <a:lnTo>
                    <a:pt x="22" y="17"/>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003" name=""/>
            <p:cNvSpPr/>
            <p:nvPr/>
          </p:nvSpPr>
          <p:spPr>
            <a:xfrm>
              <a:off x="5280120" y="4762440"/>
              <a:ext cx="30240" cy="41400"/>
            </a:xfrm>
            <a:custGeom>
              <a:avLst/>
              <a:gdLst/>
              <a:ahLst/>
              <a:rect l="l" t="t" r="r" b="b"/>
              <a:pathLst>
                <a:path w="21" h="26">
                  <a:moveTo>
                    <a:pt x="20" y="0"/>
                  </a:moveTo>
                  <a:lnTo>
                    <a:pt x="20" y="12"/>
                  </a:lnTo>
                  <a:lnTo>
                    <a:pt x="8" y="25"/>
                  </a:lnTo>
                  <a:lnTo>
                    <a:pt x="4" y="25"/>
                  </a:lnTo>
                  <a:lnTo>
                    <a:pt x="2" y="12"/>
                  </a:lnTo>
                  <a:lnTo>
                    <a:pt x="0" y="4"/>
                  </a:lnTo>
                  <a:lnTo>
                    <a:pt x="20" y="0"/>
                  </a:lnTo>
                </a:path>
              </a:pathLst>
            </a:custGeom>
            <a:solidFill>
              <a:srgbClr val="fefcc4"/>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Arial"/>
              </a:endParaRPr>
            </a:p>
          </p:txBody>
        </p:sp>
        <p:sp>
          <p:nvSpPr>
            <p:cNvPr id="4004" name=""/>
            <p:cNvSpPr/>
            <p:nvPr/>
          </p:nvSpPr>
          <p:spPr>
            <a:xfrm>
              <a:off x="5280120" y="4762440"/>
              <a:ext cx="30240" cy="41400"/>
            </a:xfrm>
            <a:custGeom>
              <a:avLst/>
              <a:gdLst/>
              <a:ahLst/>
              <a:rect l="l" t="t" r="r" b="b"/>
              <a:pathLst>
                <a:path w="21" h="26">
                  <a:moveTo>
                    <a:pt x="20" y="0"/>
                  </a:moveTo>
                  <a:lnTo>
                    <a:pt x="20" y="12"/>
                  </a:lnTo>
                  <a:lnTo>
                    <a:pt x="8" y="25"/>
                  </a:lnTo>
                  <a:lnTo>
                    <a:pt x="4" y="25"/>
                  </a:lnTo>
                  <a:lnTo>
                    <a:pt x="2" y="12"/>
                  </a:lnTo>
                  <a:lnTo>
                    <a:pt x="0" y="4"/>
                  </a:lnTo>
                  <a:lnTo>
                    <a:pt x="20" y="0"/>
                  </a:lnTo>
                </a:path>
              </a:pathLst>
            </a:custGeom>
            <a:noFill/>
            <a:ln cap="rnd" w="12600">
              <a:solidFill>
                <a:srgbClr val="1c1c1c"/>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Arial"/>
              </a:endParaRPr>
            </a:p>
          </p:txBody>
        </p:sp>
        <p:sp>
          <p:nvSpPr>
            <p:cNvPr id="4005" name=""/>
            <p:cNvSpPr/>
            <p:nvPr/>
          </p:nvSpPr>
          <p:spPr>
            <a:xfrm>
              <a:off x="5286600" y="4735440"/>
              <a:ext cx="195120" cy="214560"/>
            </a:xfrm>
            <a:custGeom>
              <a:avLst/>
              <a:gdLst/>
              <a:ahLst/>
              <a:rect l="l" t="t" r="r" b="b"/>
              <a:pathLst>
                <a:path w="139" h="135">
                  <a:moveTo>
                    <a:pt x="44" y="105"/>
                  </a:moveTo>
                  <a:lnTo>
                    <a:pt x="21" y="95"/>
                  </a:lnTo>
                  <a:lnTo>
                    <a:pt x="17" y="90"/>
                  </a:lnTo>
                  <a:lnTo>
                    <a:pt x="2" y="65"/>
                  </a:lnTo>
                  <a:lnTo>
                    <a:pt x="0" y="42"/>
                  </a:lnTo>
                  <a:lnTo>
                    <a:pt x="4" y="42"/>
                  </a:lnTo>
                  <a:lnTo>
                    <a:pt x="16" y="29"/>
                  </a:lnTo>
                  <a:lnTo>
                    <a:pt x="16" y="17"/>
                  </a:lnTo>
                  <a:lnTo>
                    <a:pt x="17" y="10"/>
                  </a:lnTo>
                  <a:lnTo>
                    <a:pt x="14" y="0"/>
                  </a:lnTo>
                  <a:lnTo>
                    <a:pt x="29" y="0"/>
                  </a:lnTo>
                  <a:lnTo>
                    <a:pt x="58" y="0"/>
                  </a:lnTo>
                  <a:lnTo>
                    <a:pt x="60" y="0"/>
                  </a:lnTo>
                  <a:lnTo>
                    <a:pt x="102" y="23"/>
                  </a:lnTo>
                  <a:lnTo>
                    <a:pt x="107" y="34"/>
                  </a:lnTo>
                  <a:lnTo>
                    <a:pt x="125" y="46"/>
                  </a:lnTo>
                  <a:lnTo>
                    <a:pt x="125" y="44"/>
                  </a:lnTo>
                  <a:lnTo>
                    <a:pt x="117" y="63"/>
                  </a:lnTo>
                  <a:lnTo>
                    <a:pt x="127" y="74"/>
                  </a:lnTo>
                  <a:lnTo>
                    <a:pt x="125" y="97"/>
                  </a:lnTo>
                  <a:lnTo>
                    <a:pt x="130" y="111"/>
                  </a:lnTo>
                  <a:lnTo>
                    <a:pt x="138" y="120"/>
                  </a:lnTo>
                  <a:lnTo>
                    <a:pt x="138" y="118"/>
                  </a:lnTo>
                  <a:lnTo>
                    <a:pt x="121" y="130"/>
                  </a:lnTo>
                  <a:lnTo>
                    <a:pt x="88" y="134"/>
                  </a:lnTo>
                  <a:lnTo>
                    <a:pt x="69" y="132"/>
                  </a:lnTo>
                  <a:lnTo>
                    <a:pt x="63" y="111"/>
                  </a:lnTo>
                  <a:lnTo>
                    <a:pt x="58" y="107"/>
                  </a:lnTo>
                  <a:lnTo>
                    <a:pt x="44" y="10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06" name=""/>
            <p:cNvSpPr/>
            <p:nvPr/>
          </p:nvSpPr>
          <p:spPr>
            <a:xfrm>
              <a:off x="5286600" y="4735440"/>
              <a:ext cx="195120" cy="214560"/>
            </a:xfrm>
            <a:custGeom>
              <a:avLst/>
              <a:gdLst/>
              <a:ahLst/>
              <a:rect l="l" t="t" r="r" b="b"/>
              <a:pathLst>
                <a:path w="139" h="135">
                  <a:moveTo>
                    <a:pt x="44" y="105"/>
                  </a:moveTo>
                  <a:lnTo>
                    <a:pt x="21" y="95"/>
                  </a:lnTo>
                  <a:lnTo>
                    <a:pt x="17" y="90"/>
                  </a:lnTo>
                  <a:lnTo>
                    <a:pt x="2" y="65"/>
                  </a:lnTo>
                  <a:lnTo>
                    <a:pt x="0" y="42"/>
                  </a:lnTo>
                  <a:lnTo>
                    <a:pt x="4" y="42"/>
                  </a:lnTo>
                  <a:lnTo>
                    <a:pt x="16" y="29"/>
                  </a:lnTo>
                  <a:lnTo>
                    <a:pt x="16" y="17"/>
                  </a:lnTo>
                  <a:lnTo>
                    <a:pt x="17" y="10"/>
                  </a:lnTo>
                  <a:lnTo>
                    <a:pt x="14" y="0"/>
                  </a:lnTo>
                  <a:lnTo>
                    <a:pt x="29" y="0"/>
                  </a:lnTo>
                  <a:lnTo>
                    <a:pt x="58" y="0"/>
                  </a:lnTo>
                  <a:lnTo>
                    <a:pt x="60" y="0"/>
                  </a:lnTo>
                  <a:lnTo>
                    <a:pt x="102" y="23"/>
                  </a:lnTo>
                  <a:lnTo>
                    <a:pt x="107" y="34"/>
                  </a:lnTo>
                  <a:lnTo>
                    <a:pt x="125" y="46"/>
                  </a:lnTo>
                  <a:lnTo>
                    <a:pt x="125" y="44"/>
                  </a:lnTo>
                  <a:lnTo>
                    <a:pt x="117" y="63"/>
                  </a:lnTo>
                  <a:lnTo>
                    <a:pt x="127" y="74"/>
                  </a:lnTo>
                  <a:lnTo>
                    <a:pt x="125" y="97"/>
                  </a:lnTo>
                  <a:lnTo>
                    <a:pt x="130" y="111"/>
                  </a:lnTo>
                  <a:lnTo>
                    <a:pt x="138" y="120"/>
                  </a:lnTo>
                  <a:lnTo>
                    <a:pt x="138" y="118"/>
                  </a:lnTo>
                  <a:lnTo>
                    <a:pt x="121" y="130"/>
                  </a:lnTo>
                  <a:lnTo>
                    <a:pt x="88" y="134"/>
                  </a:lnTo>
                  <a:lnTo>
                    <a:pt x="69" y="132"/>
                  </a:lnTo>
                  <a:lnTo>
                    <a:pt x="63" y="111"/>
                  </a:lnTo>
                  <a:lnTo>
                    <a:pt x="58" y="107"/>
                  </a:lnTo>
                  <a:lnTo>
                    <a:pt x="44" y="10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07" name=""/>
            <p:cNvSpPr/>
            <p:nvPr/>
          </p:nvSpPr>
          <p:spPr>
            <a:xfrm>
              <a:off x="5153040" y="4878360"/>
              <a:ext cx="211320" cy="201600"/>
            </a:xfrm>
            <a:custGeom>
              <a:avLst/>
              <a:gdLst/>
              <a:ahLst/>
              <a:rect l="l" t="t" r="r" b="b"/>
              <a:pathLst>
                <a:path w="149" h="127">
                  <a:moveTo>
                    <a:pt x="25" y="34"/>
                  </a:moveTo>
                  <a:lnTo>
                    <a:pt x="52" y="46"/>
                  </a:lnTo>
                  <a:lnTo>
                    <a:pt x="64" y="44"/>
                  </a:lnTo>
                  <a:lnTo>
                    <a:pt x="85" y="59"/>
                  </a:lnTo>
                  <a:lnTo>
                    <a:pt x="94" y="63"/>
                  </a:lnTo>
                  <a:lnTo>
                    <a:pt x="94" y="49"/>
                  </a:lnTo>
                  <a:lnTo>
                    <a:pt x="88" y="51"/>
                  </a:lnTo>
                  <a:lnTo>
                    <a:pt x="83" y="46"/>
                  </a:lnTo>
                  <a:lnTo>
                    <a:pt x="87" y="11"/>
                  </a:lnTo>
                  <a:lnTo>
                    <a:pt x="88" y="4"/>
                  </a:lnTo>
                  <a:lnTo>
                    <a:pt x="108" y="0"/>
                  </a:lnTo>
                  <a:lnTo>
                    <a:pt x="111" y="0"/>
                  </a:lnTo>
                  <a:lnTo>
                    <a:pt x="115" y="5"/>
                  </a:lnTo>
                  <a:lnTo>
                    <a:pt x="138" y="15"/>
                  </a:lnTo>
                  <a:lnTo>
                    <a:pt x="148" y="32"/>
                  </a:lnTo>
                  <a:lnTo>
                    <a:pt x="142" y="42"/>
                  </a:lnTo>
                  <a:lnTo>
                    <a:pt x="144" y="53"/>
                  </a:lnTo>
                  <a:lnTo>
                    <a:pt x="136" y="68"/>
                  </a:lnTo>
                  <a:lnTo>
                    <a:pt x="140" y="74"/>
                  </a:lnTo>
                  <a:lnTo>
                    <a:pt x="102" y="88"/>
                  </a:lnTo>
                  <a:lnTo>
                    <a:pt x="104" y="93"/>
                  </a:lnTo>
                  <a:lnTo>
                    <a:pt x="104" y="95"/>
                  </a:lnTo>
                  <a:lnTo>
                    <a:pt x="90" y="97"/>
                  </a:lnTo>
                  <a:lnTo>
                    <a:pt x="83" y="109"/>
                  </a:lnTo>
                  <a:lnTo>
                    <a:pt x="60" y="126"/>
                  </a:lnTo>
                  <a:lnTo>
                    <a:pt x="39" y="124"/>
                  </a:lnTo>
                  <a:lnTo>
                    <a:pt x="39" y="122"/>
                  </a:lnTo>
                  <a:lnTo>
                    <a:pt x="25" y="116"/>
                  </a:lnTo>
                  <a:lnTo>
                    <a:pt x="14" y="120"/>
                  </a:lnTo>
                  <a:lnTo>
                    <a:pt x="0" y="107"/>
                  </a:lnTo>
                  <a:lnTo>
                    <a:pt x="0" y="63"/>
                  </a:lnTo>
                  <a:lnTo>
                    <a:pt x="27" y="61"/>
                  </a:lnTo>
                  <a:lnTo>
                    <a:pt x="25" y="3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08" name=""/>
            <p:cNvSpPr/>
            <p:nvPr/>
          </p:nvSpPr>
          <p:spPr>
            <a:xfrm>
              <a:off x="5153040" y="4878360"/>
              <a:ext cx="211320" cy="201600"/>
            </a:xfrm>
            <a:custGeom>
              <a:avLst/>
              <a:gdLst/>
              <a:ahLst/>
              <a:rect l="l" t="t" r="r" b="b"/>
              <a:pathLst>
                <a:path w="149" h="127">
                  <a:moveTo>
                    <a:pt x="25" y="34"/>
                  </a:moveTo>
                  <a:lnTo>
                    <a:pt x="52" y="46"/>
                  </a:lnTo>
                  <a:lnTo>
                    <a:pt x="64" y="44"/>
                  </a:lnTo>
                  <a:lnTo>
                    <a:pt x="85" y="59"/>
                  </a:lnTo>
                  <a:lnTo>
                    <a:pt x="94" y="63"/>
                  </a:lnTo>
                  <a:lnTo>
                    <a:pt x="94" y="49"/>
                  </a:lnTo>
                  <a:lnTo>
                    <a:pt x="88" y="51"/>
                  </a:lnTo>
                  <a:lnTo>
                    <a:pt x="83" y="46"/>
                  </a:lnTo>
                  <a:lnTo>
                    <a:pt x="87" y="11"/>
                  </a:lnTo>
                  <a:lnTo>
                    <a:pt x="88" y="4"/>
                  </a:lnTo>
                  <a:lnTo>
                    <a:pt x="108" y="0"/>
                  </a:lnTo>
                  <a:lnTo>
                    <a:pt x="111" y="0"/>
                  </a:lnTo>
                  <a:lnTo>
                    <a:pt x="115" y="5"/>
                  </a:lnTo>
                  <a:lnTo>
                    <a:pt x="138" y="15"/>
                  </a:lnTo>
                  <a:lnTo>
                    <a:pt x="148" y="32"/>
                  </a:lnTo>
                  <a:lnTo>
                    <a:pt x="142" y="42"/>
                  </a:lnTo>
                  <a:lnTo>
                    <a:pt x="144" y="53"/>
                  </a:lnTo>
                  <a:lnTo>
                    <a:pt x="136" y="68"/>
                  </a:lnTo>
                  <a:lnTo>
                    <a:pt x="140" y="74"/>
                  </a:lnTo>
                  <a:lnTo>
                    <a:pt x="102" y="88"/>
                  </a:lnTo>
                  <a:lnTo>
                    <a:pt x="104" y="93"/>
                  </a:lnTo>
                  <a:lnTo>
                    <a:pt x="104" y="95"/>
                  </a:lnTo>
                  <a:lnTo>
                    <a:pt x="90" y="97"/>
                  </a:lnTo>
                  <a:lnTo>
                    <a:pt x="83" y="109"/>
                  </a:lnTo>
                  <a:lnTo>
                    <a:pt x="60" y="126"/>
                  </a:lnTo>
                  <a:lnTo>
                    <a:pt x="39" y="124"/>
                  </a:lnTo>
                  <a:lnTo>
                    <a:pt x="39" y="122"/>
                  </a:lnTo>
                  <a:lnTo>
                    <a:pt x="25" y="116"/>
                  </a:lnTo>
                  <a:lnTo>
                    <a:pt x="14" y="120"/>
                  </a:lnTo>
                  <a:lnTo>
                    <a:pt x="0" y="107"/>
                  </a:lnTo>
                  <a:lnTo>
                    <a:pt x="0" y="63"/>
                  </a:lnTo>
                  <a:lnTo>
                    <a:pt x="27" y="61"/>
                  </a:lnTo>
                  <a:lnTo>
                    <a:pt x="25" y="3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09" name=""/>
            <p:cNvSpPr/>
            <p:nvPr/>
          </p:nvSpPr>
          <p:spPr>
            <a:xfrm>
              <a:off x="4967640" y="5052960"/>
              <a:ext cx="242640" cy="263520"/>
            </a:xfrm>
            <a:custGeom>
              <a:avLst/>
              <a:gdLst/>
              <a:ahLst/>
              <a:rect l="l" t="t" r="r" b="b"/>
              <a:pathLst>
                <a:path w="172" h="166">
                  <a:moveTo>
                    <a:pt x="61" y="161"/>
                  </a:moveTo>
                  <a:lnTo>
                    <a:pt x="48" y="144"/>
                  </a:lnTo>
                  <a:lnTo>
                    <a:pt x="37" y="96"/>
                  </a:lnTo>
                  <a:lnTo>
                    <a:pt x="37" y="75"/>
                  </a:lnTo>
                  <a:lnTo>
                    <a:pt x="4" y="16"/>
                  </a:lnTo>
                  <a:lnTo>
                    <a:pt x="0" y="6"/>
                  </a:lnTo>
                  <a:lnTo>
                    <a:pt x="23" y="0"/>
                  </a:lnTo>
                  <a:lnTo>
                    <a:pt x="31" y="6"/>
                  </a:lnTo>
                  <a:lnTo>
                    <a:pt x="86" y="8"/>
                  </a:lnTo>
                  <a:lnTo>
                    <a:pt x="96" y="12"/>
                  </a:lnTo>
                  <a:lnTo>
                    <a:pt x="127" y="16"/>
                  </a:lnTo>
                  <a:lnTo>
                    <a:pt x="146" y="10"/>
                  </a:lnTo>
                  <a:lnTo>
                    <a:pt x="157" y="6"/>
                  </a:lnTo>
                  <a:lnTo>
                    <a:pt x="171" y="12"/>
                  </a:lnTo>
                  <a:lnTo>
                    <a:pt x="152" y="23"/>
                  </a:lnTo>
                  <a:lnTo>
                    <a:pt x="144" y="16"/>
                  </a:lnTo>
                  <a:lnTo>
                    <a:pt x="119" y="20"/>
                  </a:lnTo>
                  <a:lnTo>
                    <a:pt x="117" y="65"/>
                  </a:lnTo>
                  <a:lnTo>
                    <a:pt x="106" y="71"/>
                  </a:lnTo>
                  <a:lnTo>
                    <a:pt x="106" y="105"/>
                  </a:lnTo>
                  <a:lnTo>
                    <a:pt x="104" y="157"/>
                  </a:lnTo>
                  <a:lnTo>
                    <a:pt x="94" y="165"/>
                  </a:lnTo>
                  <a:lnTo>
                    <a:pt x="79" y="165"/>
                  </a:lnTo>
                  <a:lnTo>
                    <a:pt x="67" y="155"/>
                  </a:lnTo>
                  <a:lnTo>
                    <a:pt x="61" y="16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10" name=""/>
            <p:cNvSpPr/>
            <p:nvPr/>
          </p:nvSpPr>
          <p:spPr>
            <a:xfrm>
              <a:off x="4967640" y="5052960"/>
              <a:ext cx="242640" cy="263520"/>
            </a:xfrm>
            <a:custGeom>
              <a:avLst/>
              <a:gdLst/>
              <a:ahLst/>
              <a:rect l="l" t="t" r="r" b="b"/>
              <a:pathLst>
                <a:path w="172" h="166">
                  <a:moveTo>
                    <a:pt x="61" y="161"/>
                  </a:moveTo>
                  <a:lnTo>
                    <a:pt x="48" y="144"/>
                  </a:lnTo>
                  <a:lnTo>
                    <a:pt x="37" y="96"/>
                  </a:lnTo>
                  <a:lnTo>
                    <a:pt x="37" y="75"/>
                  </a:lnTo>
                  <a:lnTo>
                    <a:pt x="4" y="16"/>
                  </a:lnTo>
                  <a:lnTo>
                    <a:pt x="0" y="6"/>
                  </a:lnTo>
                  <a:lnTo>
                    <a:pt x="23" y="0"/>
                  </a:lnTo>
                  <a:lnTo>
                    <a:pt x="31" y="6"/>
                  </a:lnTo>
                  <a:lnTo>
                    <a:pt x="86" y="8"/>
                  </a:lnTo>
                  <a:lnTo>
                    <a:pt x="96" y="12"/>
                  </a:lnTo>
                  <a:lnTo>
                    <a:pt x="127" y="16"/>
                  </a:lnTo>
                  <a:lnTo>
                    <a:pt x="146" y="10"/>
                  </a:lnTo>
                  <a:lnTo>
                    <a:pt x="157" y="6"/>
                  </a:lnTo>
                  <a:lnTo>
                    <a:pt x="171" y="12"/>
                  </a:lnTo>
                  <a:lnTo>
                    <a:pt x="152" y="23"/>
                  </a:lnTo>
                  <a:lnTo>
                    <a:pt x="144" y="16"/>
                  </a:lnTo>
                  <a:lnTo>
                    <a:pt x="119" y="20"/>
                  </a:lnTo>
                  <a:lnTo>
                    <a:pt x="117" y="65"/>
                  </a:lnTo>
                  <a:lnTo>
                    <a:pt x="106" y="71"/>
                  </a:lnTo>
                  <a:lnTo>
                    <a:pt x="106" y="105"/>
                  </a:lnTo>
                  <a:lnTo>
                    <a:pt x="104" y="157"/>
                  </a:lnTo>
                  <a:lnTo>
                    <a:pt x="94" y="165"/>
                  </a:lnTo>
                  <a:lnTo>
                    <a:pt x="79" y="165"/>
                  </a:lnTo>
                  <a:lnTo>
                    <a:pt x="67" y="155"/>
                  </a:lnTo>
                  <a:lnTo>
                    <a:pt x="61" y="16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11" name=""/>
            <p:cNvSpPr/>
            <p:nvPr/>
          </p:nvSpPr>
          <p:spPr>
            <a:xfrm>
              <a:off x="4967640" y="4829040"/>
              <a:ext cx="225360" cy="250920"/>
            </a:xfrm>
            <a:custGeom>
              <a:avLst/>
              <a:gdLst/>
              <a:ahLst/>
              <a:rect l="l" t="t" r="r" b="b"/>
              <a:pathLst>
                <a:path w="160" h="158">
                  <a:moveTo>
                    <a:pt x="0" y="147"/>
                  </a:moveTo>
                  <a:lnTo>
                    <a:pt x="23" y="141"/>
                  </a:lnTo>
                  <a:lnTo>
                    <a:pt x="31" y="147"/>
                  </a:lnTo>
                  <a:lnTo>
                    <a:pt x="86" y="149"/>
                  </a:lnTo>
                  <a:lnTo>
                    <a:pt x="96" y="153"/>
                  </a:lnTo>
                  <a:lnTo>
                    <a:pt x="127" y="157"/>
                  </a:lnTo>
                  <a:lnTo>
                    <a:pt x="146" y="151"/>
                  </a:lnTo>
                  <a:lnTo>
                    <a:pt x="132" y="138"/>
                  </a:lnTo>
                  <a:lnTo>
                    <a:pt x="132" y="94"/>
                  </a:lnTo>
                  <a:lnTo>
                    <a:pt x="159" y="92"/>
                  </a:lnTo>
                  <a:lnTo>
                    <a:pt x="157" y="65"/>
                  </a:lnTo>
                  <a:lnTo>
                    <a:pt x="134" y="69"/>
                  </a:lnTo>
                  <a:lnTo>
                    <a:pt x="132" y="67"/>
                  </a:lnTo>
                  <a:lnTo>
                    <a:pt x="134" y="59"/>
                  </a:lnTo>
                  <a:lnTo>
                    <a:pt x="130" y="48"/>
                  </a:lnTo>
                  <a:lnTo>
                    <a:pt x="129" y="23"/>
                  </a:lnTo>
                  <a:lnTo>
                    <a:pt x="115" y="17"/>
                  </a:lnTo>
                  <a:lnTo>
                    <a:pt x="115" y="14"/>
                  </a:lnTo>
                  <a:lnTo>
                    <a:pt x="100" y="15"/>
                  </a:lnTo>
                  <a:lnTo>
                    <a:pt x="98" y="27"/>
                  </a:lnTo>
                  <a:lnTo>
                    <a:pt x="81" y="31"/>
                  </a:lnTo>
                  <a:lnTo>
                    <a:pt x="67" y="19"/>
                  </a:lnTo>
                  <a:lnTo>
                    <a:pt x="63" y="4"/>
                  </a:lnTo>
                  <a:lnTo>
                    <a:pt x="56" y="0"/>
                  </a:lnTo>
                  <a:lnTo>
                    <a:pt x="25" y="0"/>
                  </a:lnTo>
                  <a:lnTo>
                    <a:pt x="14" y="10"/>
                  </a:lnTo>
                  <a:lnTo>
                    <a:pt x="17" y="33"/>
                  </a:lnTo>
                  <a:lnTo>
                    <a:pt x="19" y="42"/>
                  </a:lnTo>
                  <a:lnTo>
                    <a:pt x="29" y="69"/>
                  </a:lnTo>
                  <a:lnTo>
                    <a:pt x="23" y="88"/>
                  </a:lnTo>
                  <a:lnTo>
                    <a:pt x="14" y="96"/>
                  </a:lnTo>
                  <a:lnTo>
                    <a:pt x="4" y="130"/>
                  </a:lnTo>
                  <a:lnTo>
                    <a:pt x="0" y="14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12" name=""/>
            <p:cNvSpPr/>
            <p:nvPr/>
          </p:nvSpPr>
          <p:spPr>
            <a:xfrm>
              <a:off x="4967640" y="4829040"/>
              <a:ext cx="225360" cy="250920"/>
            </a:xfrm>
            <a:custGeom>
              <a:avLst/>
              <a:gdLst/>
              <a:ahLst/>
              <a:rect l="l" t="t" r="r" b="b"/>
              <a:pathLst>
                <a:path w="160" h="158">
                  <a:moveTo>
                    <a:pt x="0" y="147"/>
                  </a:moveTo>
                  <a:lnTo>
                    <a:pt x="23" y="141"/>
                  </a:lnTo>
                  <a:lnTo>
                    <a:pt x="31" y="147"/>
                  </a:lnTo>
                  <a:lnTo>
                    <a:pt x="86" y="149"/>
                  </a:lnTo>
                  <a:lnTo>
                    <a:pt x="96" y="153"/>
                  </a:lnTo>
                  <a:lnTo>
                    <a:pt x="127" y="157"/>
                  </a:lnTo>
                  <a:lnTo>
                    <a:pt x="146" y="151"/>
                  </a:lnTo>
                  <a:lnTo>
                    <a:pt x="132" y="138"/>
                  </a:lnTo>
                  <a:lnTo>
                    <a:pt x="132" y="94"/>
                  </a:lnTo>
                  <a:lnTo>
                    <a:pt x="159" y="92"/>
                  </a:lnTo>
                  <a:lnTo>
                    <a:pt x="157" y="65"/>
                  </a:lnTo>
                  <a:lnTo>
                    <a:pt x="134" y="69"/>
                  </a:lnTo>
                  <a:lnTo>
                    <a:pt x="132" y="67"/>
                  </a:lnTo>
                  <a:lnTo>
                    <a:pt x="134" y="59"/>
                  </a:lnTo>
                  <a:lnTo>
                    <a:pt x="130" y="48"/>
                  </a:lnTo>
                  <a:lnTo>
                    <a:pt x="129" y="23"/>
                  </a:lnTo>
                  <a:lnTo>
                    <a:pt x="115" y="17"/>
                  </a:lnTo>
                  <a:lnTo>
                    <a:pt x="115" y="14"/>
                  </a:lnTo>
                  <a:lnTo>
                    <a:pt x="100" y="15"/>
                  </a:lnTo>
                  <a:lnTo>
                    <a:pt x="98" y="27"/>
                  </a:lnTo>
                  <a:lnTo>
                    <a:pt x="81" y="31"/>
                  </a:lnTo>
                  <a:lnTo>
                    <a:pt x="67" y="19"/>
                  </a:lnTo>
                  <a:lnTo>
                    <a:pt x="63" y="4"/>
                  </a:lnTo>
                  <a:lnTo>
                    <a:pt x="56" y="0"/>
                  </a:lnTo>
                  <a:lnTo>
                    <a:pt x="25" y="0"/>
                  </a:lnTo>
                  <a:lnTo>
                    <a:pt x="14" y="10"/>
                  </a:lnTo>
                  <a:lnTo>
                    <a:pt x="17" y="33"/>
                  </a:lnTo>
                  <a:lnTo>
                    <a:pt x="19" y="42"/>
                  </a:lnTo>
                  <a:lnTo>
                    <a:pt x="29" y="69"/>
                  </a:lnTo>
                  <a:lnTo>
                    <a:pt x="23" y="88"/>
                  </a:lnTo>
                  <a:lnTo>
                    <a:pt x="14" y="96"/>
                  </a:lnTo>
                  <a:lnTo>
                    <a:pt x="4" y="130"/>
                  </a:lnTo>
                  <a:lnTo>
                    <a:pt x="0" y="14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13" name=""/>
            <p:cNvSpPr/>
            <p:nvPr/>
          </p:nvSpPr>
          <p:spPr>
            <a:xfrm>
              <a:off x="4978440" y="4802040"/>
              <a:ext cx="27000" cy="28800"/>
            </a:xfrm>
            <a:custGeom>
              <a:avLst/>
              <a:gdLst/>
              <a:ahLst/>
              <a:rect l="l" t="t" r="r" b="b"/>
              <a:pathLst>
                <a:path w="19" h="18">
                  <a:moveTo>
                    <a:pt x="18" y="4"/>
                  </a:moveTo>
                  <a:lnTo>
                    <a:pt x="7" y="17"/>
                  </a:lnTo>
                  <a:lnTo>
                    <a:pt x="3" y="6"/>
                  </a:lnTo>
                  <a:lnTo>
                    <a:pt x="0" y="6"/>
                  </a:lnTo>
                  <a:lnTo>
                    <a:pt x="15" y="0"/>
                  </a:lnTo>
                  <a:lnTo>
                    <a:pt x="18" y="4"/>
                  </a:lnTo>
                </a:path>
              </a:pathLst>
            </a:custGeom>
            <a:solidFill>
              <a:srgbClr val="fefcc4"/>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4014" name=""/>
            <p:cNvSpPr/>
            <p:nvPr/>
          </p:nvSpPr>
          <p:spPr>
            <a:xfrm>
              <a:off x="4978440" y="4802040"/>
              <a:ext cx="27000" cy="28800"/>
            </a:xfrm>
            <a:custGeom>
              <a:avLst/>
              <a:gdLst/>
              <a:ahLst/>
              <a:rect l="l" t="t" r="r" b="b"/>
              <a:pathLst>
                <a:path w="19" h="18">
                  <a:moveTo>
                    <a:pt x="18" y="4"/>
                  </a:moveTo>
                  <a:lnTo>
                    <a:pt x="7" y="17"/>
                  </a:lnTo>
                  <a:lnTo>
                    <a:pt x="3" y="6"/>
                  </a:lnTo>
                  <a:lnTo>
                    <a:pt x="0" y="6"/>
                  </a:lnTo>
                  <a:lnTo>
                    <a:pt x="15" y="0"/>
                  </a:lnTo>
                  <a:lnTo>
                    <a:pt x="18" y="4"/>
                  </a:lnTo>
                </a:path>
              </a:pathLst>
            </a:custGeom>
            <a:noFill/>
            <a:ln cap="rnd" w="12600">
              <a:solidFill>
                <a:srgbClr val="1c1c1c"/>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4015" name=""/>
            <p:cNvSpPr/>
            <p:nvPr/>
          </p:nvSpPr>
          <p:spPr>
            <a:xfrm>
              <a:off x="5053320" y="5162400"/>
              <a:ext cx="296640" cy="289080"/>
            </a:xfrm>
            <a:custGeom>
              <a:avLst/>
              <a:gdLst/>
              <a:ahLst/>
              <a:rect l="l" t="t" r="r" b="b"/>
              <a:pathLst>
                <a:path w="210" h="182">
                  <a:moveTo>
                    <a:pt x="190" y="8"/>
                  </a:moveTo>
                  <a:lnTo>
                    <a:pt x="196" y="52"/>
                  </a:lnTo>
                  <a:lnTo>
                    <a:pt x="186" y="52"/>
                  </a:lnTo>
                  <a:lnTo>
                    <a:pt x="182" y="65"/>
                  </a:lnTo>
                  <a:lnTo>
                    <a:pt x="190" y="69"/>
                  </a:lnTo>
                  <a:lnTo>
                    <a:pt x="198" y="63"/>
                  </a:lnTo>
                  <a:lnTo>
                    <a:pt x="207" y="63"/>
                  </a:lnTo>
                  <a:lnTo>
                    <a:pt x="209" y="63"/>
                  </a:lnTo>
                  <a:lnTo>
                    <a:pt x="209" y="69"/>
                  </a:lnTo>
                  <a:lnTo>
                    <a:pt x="202" y="90"/>
                  </a:lnTo>
                  <a:lnTo>
                    <a:pt x="190" y="98"/>
                  </a:lnTo>
                  <a:lnTo>
                    <a:pt x="177" y="124"/>
                  </a:lnTo>
                  <a:lnTo>
                    <a:pt x="152" y="151"/>
                  </a:lnTo>
                  <a:lnTo>
                    <a:pt x="135" y="164"/>
                  </a:lnTo>
                  <a:lnTo>
                    <a:pt x="106" y="174"/>
                  </a:lnTo>
                  <a:lnTo>
                    <a:pt x="92" y="170"/>
                  </a:lnTo>
                  <a:lnTo>
                    <a:pt x="71" y="172"/>
                  </a:lnTo>
                  <a:lnTo>
                    <a:pt x="48" y="181"/>
                  </a:lnTo>
                  <a:lnTo>
                    <a:pt x="41" y="181"/>
                  </a:lnTo>
                  <a:lnTo>
                    <a:pt x="29" y="172"/>
                  </a:lnTo>
                  <a:lnTo>
                    <a:pt x="25" y="174"/>
                  </a:lnTo>
                  <a:lnTo>
                    <a:pt x="18" y="153"/>
                  </a:lnTo>
                  <a:lnTo>
                    <a:pt x="25" y="149"/>
                  </a:lnTo>
                  <a:lnTo>
                    <a:pt x="23" y="139"/>
                  </a:lnTo>
                  <a:lnTo>
                    <a:pt x="4" y="96"/>
                  </a:lnTo>
                  <a:lnTo>
                    <a:pt x="0" y="92"/>
                  </a:lnTo>
                  <a:lnTo>
                    <a:pt x="6" y="86"/>
                  </a:lnTo>
                  <a:lnTo>
                    <a:pt x="18" y="96"/>
                  </a:lnTo>
                  <a:lnTo>
                    <a:pt x="33" y="96"/>
                  </a:lnTo>
                  <a:lnTo>
                    <a:pt x="43" y="88"/>
                  </a:lnTo>
                  <a:lnTo>
                    <a:pt x="45" y="36"/>
                  </a:lnTo>
                  <a:lnTo>
                    <a:pt x="54" y="46"/>
                  </a:lnTo>
                  <a:lnTo>
                    <a:pt x="54" y="61"/>
                  </a:lnTo>
                  <a:lnTo>
                    <a:pt x="73" y="63"/>
                  </a:lnTo>
                  <a:lnTo>
                    <a:pt x="89" y="46"/>
                  </a:lnTo>
                  <a:lnTo>
                    <a:pt x="102" y="50"/>
                  </a:lnTo>
                  <a:lnTo>
                    <a:pt x="112" y="48"/>
                  </a:lnTo>
                  <a:lnTo>
                    <a:pt x="140" y="15"/>
                  </a:lnTo>
                  <a:lnTo>
                    <a:pt x="163" y="0"/>
                  </a:lnTo>
                  <a:lnTo>
                    <a:pt x="184" y="2"/>
                  </a:lnTo>
                  <a:lnTo>
                    <a:pt x="190" y="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16" name=""/>
            <p:cNvSpPr/>
            <p:nvPr/>
          </p:nvSpPr>
          <p:spPr>
            <a:xfrm>
              <a:off x="5053320" y="5162400"/>
              <a:ext cx="296640" cy="289080"/>
            </a:xfrm>
            <a:custGeom>
              <a:avLst/>
              <a:gdLst/>
              <a:ahLst/>
              <a:rect l="l" t="t" r="r" b="b"/>
              <a:pathLst>
                <a:path w="210" h="182">
                  <a:moveTo>
                    <a:pt x="190" y="8"/>
                  </a:moveTo>
                  <a:lnTo>
                    <a:pt x="196" y="52"/>
                  </a:lnTo>
                  <a:lnTo>
                    <a:pt x="186" y="52"/>
                  </a:lnTo>
                  <a:lnTo>
                    <a:pt x="182" y="65"/>
                  </a:lnTo>
                  <a:lnTo>
                    <a:pt x="190" y="69"/>
                  </a:lnTo>
                  <a:lnTo>
                    <a:pt x="198" y="63"/>
                  </a:lnTo>
                  <a:lnTo>
                    <a:pt x="207" y="63"/>
                  </a:lnTo>
                  <a:lnTo>
                    <a:pt x="209" y="63"/>
                  </a:lnTo>
                  <a:lnTo>
                    <a:pt x="209" y="69"/>
                  </a:lnTo>
                  <a:lnTo>
                    <a:pt x="202" y="90"/>
                  </a:lnTo>
                  <a:lnTo>
                    <a:pt x="190" y="98"/>
                  </a:lnTo>
                  <a:lnTo>
                    <a:pt x="177" y="124"/>
                  </a:lnTo>
                  <a:lnTo>
                    <a:pt x="152" y="151"/>
                  </a:lnTo>
                  <a:lnTo>
                    <a:pt x="135" y="164"/>
                  </a:lnTo>
                  <a:lnTo>
                    <a:pt x="106" y="174"/>
                  </a:lnTo>
                  <a:lnTo>
                    <a:pt x="92" y="170"/>
                  </a:lnTo>
                  <a:lnTo>
                    <a:pt x="71" y="172"/>
                  </a:lnTo>
                  <a:lnTo>
                    <a:pt x="48" y="181"/>
                  </a:lnTo>
                  <a:lnTo>
                    <a:pt x="41" y="181"/>
                  </a:lnTo>
                  <a:lnTo>
                    <a:pt x="29" y="172"/>
                  </a:lnTo>
                  <a:lnTo>
                    <a:pt x="25" y="174"/>
                  </a:lnTo>
                  <a:lnTo>
                    <a:pt x="18" y="153"/>
                  </a:lnTo>
                  <a:lnTo>
                    <a:pt x="25" y="149"/>
                  </a:lnTo>
                  <a:lnTo>
                    <a:pt x="23" y="139"/>
                  </a:lnTo>
                  <a:lnTo>
                    <a:pt x="4" y="96"/>
                  </a:lnTo>
                  <a:lnTo>
                    <a:pt x="0" y="92"/>
                  </a:lnTo>
                  <a:lnTo>
                    <a:pt x="6" y="86"/>
                  </a:lnTo>
                  <a:lnTo>
                    <a:pt x="18" y="96"/>
                  </a:lnTo>
                  <a:lnTo>
                    <a:pt x="33" y="96"/>
                  </a:lnTo>
                  <a:lnTo>
                    <a:pt x="43" y="88"/>
                  </a:lnTo>
                  <a:lnTo>
                    <a:pt x="45" y="36"/>
                  </a:lnTo>
                  <a:lnTo>
                    <a:pt x="54" y="46"/>
                  </a:lnTo>
                  <a:lnTo>
                    <a:pt x="54" y="61"/>
                  </a:lnTo>
                  <a:lnTo>
                    <a:pt x="73" y="63"/>
                  </a:lnTo>
                  <a:lnTo>
                    <a:pt x="89" y="46"/>
                  </a:lnTo>
                  <a:lnTo>
                    <a:pt x="102" y="50"/>
                  </a:lnTo>
                  <a:lnTo>
                    <a:pt x="112" y="48"/>
                  </a:lnTo>
                  <a:lnTo>
                    <a:pt x="140" y="15"/>
                  </a:lnTo>
                  <a:lnTo>
                    <a:pt x="163" y="0"/>
                  </a:lnTo>
                  <a:lnTo>
                    <a:pt x="184" y="2"/>
                  </a:lnTo>
                  <a:lnTo>
                    <a:pt x="190" y="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17" name=""/>
            <p:cNvSpPr/>
            <p:nvPr/>
          </p:nvSpPr>
          <p:spPr>
            <a:xfrm>
              <a:off x="5116680" y="5072040"/>
              <a:ext cx="168120" cy="192240"/>
            </a:xfrm>
            <a:custGeom>
              <a:avLst/>
              <a:gdLst/>
              <a:ahLst/>
              <a:rect l="l" t="t" r="r" b="b"/>
              <a:pathLst>
                <a:path w="119" h="121">
                  <a:moveTo>
                    <a:pt x="0" y="93"/>
                  </a:moveTo>
                  <a:lnTo>
                    <a:pt x="9" y="103"/>
                  </a:lnTo>
                  <a:lnTo>
                    <a:pt x="9" y="118"/>
                  </a:lnTo>
                  <a:lnTo>
                    <a:pt x="28" y="120"/>
                  </a:lnTo>
                  <a:lnTo>
                    <a:pt x="44" y="103"/>
                  </a:lnTo>
                  <a:lnTo>
                    <a:pt x="57" y="107"/>
                  </a:lnTo>
                  <a:lnTo>
                    <a:pt x="67" y="105"/>
                  </a:lnTo>
                  <a:lnTo>
                    <a:pt x="95" y="72"/>
                  </a:lnTo>
                  <a:lnTo>
                    <a:pt x="118" y="57"/>
                  </a:lnTo>
                  <a:lnTo>
                    <a:pt x="101" y="51"/>
                  </a:lnTo>
                  <a:lnTo>
                    <a:pt x="97" y="38"/>
                  </a:lnTo>
                  <a:lnTo>
                    <a:pt x="76" y="21"/>
                  </a:lnTo>
                  <a:lnTo>
                    <a:pt x="65" y="0"/>
                  </a:lnTo>
                  <a:lnTo>
                    <a:pt x="46" y="11"/>
                  </a:lnTo>
                  <a:lnTo>
                    <a:pt x="38" y="4"/>
                  </a:lnTo>
                  <a:lnTo>
                    <a:pt x="13" y="8"/>
                  </a:lnTo>
                  <a:lnTo>
                    <a:pt x="11" y="53"/>
                  </a:lnTo>
                  <a:lnTo>
                    <a:pt x="0" y="59"/>
                  </a:lnTo>
                  <a:lnTo>
                    <a:pt x="0" y="93"/>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18" name=""/>
            <p:cNvSpPr/>
            <p:nvPr/>
          </p:nvSpPr>
          <p:spPr>
            <a:xfrm>
              <a:off x="5116680" y="5072040"/>
              <a:ext cx="168120" cy="192240"/>
            </a:xfrm>
            <a:custGeom>
              <a:avLst/>
              <a:gdLst/>
              <a:ahLst/>
              <a:rect l="l" t="t" r="r" b="b"/>
              <a:pathLst>
                <a:path w="119" h="121">
                  <a:moveTo>
                    <a:pt x="0" y="93"/>
                  </a:moveTo>
                  <a:lnTo>
                    <a:pt x="9" y="103"/>
                  </a:lnTo>
                  <a:lnTo>
                    <a:pt x="9" y="118"/>
                  </a:lnTo>
                  <a:lnTo>
                    <a:pt x="28" y="120"/>
                  </a:lnTo>
                  <a:lnTo>
                    <a:pt x="44" y="103"/>
                  </a:lnTo>
                  <a:lnTo>
                    <a:pt x="57" y="107"/>
                  </a:lnTo>
                  <a:lnTo>
                    <a:pt x="67" y="105"/>
                  </a:lnTo>
                  <a:lnTo>
                    <a:pt x="95" y="72"/>
                  </a:lnTo>
                  <a:lnTo>
                    <a:pt x="118" y="57"/>
                  </a:lnTo>
                  <a:lnTo>
                    <a:pt x="101" y="51"/>
                  </a:lnTo>
                  <a:lnTo>
                    <a:pt x="97" y="38"/>
                  </a:lnTo>
                  <a:lnTo>
                    <a:pt x="76" y="21"/>
                  </a:lnTo>
                  <a:lnTo>
                    <a:pt x="65" y="0"/>
                  </a:lnTo>
                  <a:lnTo>
                    <a:pt x="46" y="11"/>
                  </a:lnTo>
                  <a:lnTo>
                    <a:pt x="38" y="4"/>
                  </a:lnTo>
                  <a:lnTo>
                    <a:pt x="13" y="8"/>
                  </a:lnTo>
                  <a:lnTo>
                    <a:pt x="11" y="53"/>
                  </a:lnTo>
                  <a:lnTo>
                    <a:pt x="0" y="59"/>
                  </a:lnTo>
                  <a:lnTo>
                    <a:pt x="0" y="93"/>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19" name=""/>
            <p:cNvSpPr/>
            <p:nvPr/>
          </p:nvSpPr>
          <p:spPr>
            <a:xfrm>
              <a:off x="5208840" y="5029200"/>
              <a:ext cx="141120" cy="147600"/>
            </a:xfrm>
            <a:custGeom>
              <a:avLst/>
              <a:gdLst/>
              <a:ahLst/>
              <a:rect l="l" t="t" r="r" b="b"/>
              <a:pathLst>
                <a:path w="100" h="93">
                  <a:moveTo>
                    <a:pt x="65" y="0"/>
                  </a:moveTo>
                  <a:lnTo>
                    <a:pt x="51" y="2"/>
                  </a:lnTo>
                  <a:lnTo>
                    <a:pt x="44" y="14"/>
                  </a:lnTo>
                  <a:lnTo>
                    <a:pt x="21" y="31"/>
                  </a:lnTo>
                  <a:lnTo>
                    <a:pt x="0" y="29"/>
                  </a:lnTo>
                  <a:lnTo>
                    <a:pt x="0" y="27"/>
                  </a:lnTo>
                  <a:lnTo>
                    <a:pt x="11" y="48"/>
                  </a:lnTo>
                  <a:lnTo>
                    <a:pt x="32" y="65"/>
                  </a:lnTo>
                  <a:lnTo>
                    <a:pt x="36" y="78"/>
                  </a:lnTo>
                  <a:lnTo>
                    <a:pt x="53" y="84"/>
                  </a:lnTo>
                  <a:lnTo>
                    <a:pt x="74" y="86"/>
                  </a:lnTo>
                  <a:lnTo>
                    <a:pt x="80" y="92"/>
                  </a:lnTo>
                  <a:lnTo>
                    <a:pt x="97" y="57"/>
                  </a:lnTo>
                  <a:lnTo>
                    <a:pt x="99" y="23"/>
                  </a:lnTo>
                  <a:lnTo>
                    <a:pt x="97" y="12"/>
                  </a:lnTo>
                  <a:lnTo>
                    <a:pt x="78" y="4"/>
                  </a:lnTo>
                  <a:lnTo>
                    <a:pt x="65" y="4"/>
                  </a:lnTo>
                  <a:lnTo>
                    <a:pt x="65"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20" name=""/>
            <p:cNvSpPr/>
            <p:nvPr/>
          </p:nvSpPr>
          <p:spPr>
            <a:xfrm>
              <a:off x="5208840" y="5029200"/>
              <a:ext cx="141120" cy="147600"/>
            </a:xfrm>
            <a:custGeom>
              <a:avLst/>
              <a:gdLst/>
              <a:ahLst/>
              <a:rect l="l" t="t" r="r" b="b"/>
              <a:pathLst>
                <a:path w="100" h="93">
                  <a:moveTo>
                    <a:pt x="65" y="0"/>
                  </a:moveTo>
                  <a:lnTo>
                    <a:pt x="51" y="2"/>
                  </a:lnTo>
                  <a:lnTo>
                    <a:pt x="44" y="14"/>
                  </a:lnTo>
                  <a:lnTo>
                    <a:pt x="21" y="31"/>
                  </a:lnTo>
                  <a:lnTo>
                    <a:pt x="0" y="29"/>
                  </a:lnTo>
                  <a:lnTo>
                    <a:pt x="0" y="27"/>
                  </a:lnTo>
                  <a:lnTo>
                    <a:pt x="11" y="48"/>
                  </a:lnTo>
                  <a:lnTo>
                    <a:pt x="32" y="65"/>
                  </a:lnTo>
                  <a:lnTo>
                    <a:pt x="36" y="78"/>
                  </a:lnTo>
                  <a:lnTo>
                    <a:pt x="53" y="84"/>
                  </a:lnTo>
                  <a:lnTo>
                    <a:pt x="74" y="86"/>
                  </a:lnTo>
                  <a:lnTo>
                    <a:pt x="80" y="92"/>
                  </a:lnTo>
                  <a:lnTo>
                    <a:pt x="97" y="57"/>
                  </a:lnTo>
                  <a:lnTo>
                    <a:pt x="99" y="23"/>
                  </a:lnTo>
                  <a:lnTo>
                    <a:pt x="97" y="12"/>
                  </a:lnTo>
                  <a:lnTo>
                    <a:pt x="78" y="4"/>
                  </a:lnTo>
                  <a:lnTo>
                    <a:pt x="65" y="4"/>
                  </a:lnTo>
                  <a:lnTo>
                    <a:pt x="65"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21" name=""/>
            <p:cNvSpPr/>
            <p:nvPr/>
          </p:nvSpPr>
          <p:spPr>
            <a:xfrm>
              <a:off x="5297760" y="4923000"/>
              <a:ext cx="187200" cy="341280"/>
            </a:xfrm>
            <a:custGeom>
              <a:avLst/>
              <a:gdLst/>
              <a:ahLst/>
              <a:rect l="l" t="t" r="r" b="b"/>
              <a:pathLst>
                <a:path w="133" h="215">
                  <a:moveTo>
                    <a:pt x="36" y="214"/>
                  </a:moveTo>
                  <a:lnTo>
                    <a:pt x="36" y="208"/>
                  </a:lnTo>
                  <a:lnTo>
                    <a:pt x="31" y="207"/>
                  </a:lnTo>
                  <a:lnTo>
                    <a:pt x="36" y="199"/>
                  </a:lnTo>
                  <a:lnTo>
                    <a:pt x="61" y="187"/>
                  </a:lnTo>
                  <a:lnTo>
                    <a:pt x="69" y="178"/>
                  </a:lnTo>
                  <a:lnTo>
                    <a:pt x="69" y="157"/>
                  </a:lnTo>
                  <a:lnTo>
                    <a:pt x="59" y="124"/>
                  </a:lnTo>
                  <a:lnTo>
                    <a:pt x="92" y="92"/>
                  </a:lnTo>
                  <a:lnTo>
                    <a:pt x="111" y="86"/>
                  </a:lnTo>
                  <a:lnTo>
                    <a:pt x="132" y="61"/>
                  </a:lnTo>
                  <a:lnTo>
                    <a:pt x="130" y="2"/>
                  </a:lnTo>
                  <a:lnTo>
                    <a:pt x="130" y="0"/>
                  </a:lnTo>
                  <a:lnTo>
                    <a:pt x="113" y="12"/>
                  </a:lnTo>
                  <a:lnTo>
                    <a:pt x="80" y="16"/>
                  </a:lnTo>
                  <a:lnTo>
                    <a:pt x="61" y="14"/>
                  </a:lnTo>
                  <a:lnTo>
                    <a:pt x="55" y="21"/>
                  </a:lnTo>
                  <a:lnTo>
                    <a:pt x="61" y="39"/>
                  </a:lnTo>
                  <a:lnTo>
                    <a:pt x="75" y="58"/>
                  </a:lnTo>
                  <a:lnTo>
                    <a:pt x="73" y="69"/>
                  </a:lnTo>
                  <a:lnTo>
                    <a:pt x="63" y="82"/>
                  </a:lnTo>
                  <a:lnTo>
                    <a:pt x="54" y="69"/>
                  </a:lnTo>
                  <a:lnTo>
                    <a:pt x="55" y="54"/>
                  </a:lnTo>
                  <a:lnTo>
                    <a:pt x="44" y="54"/>
                  </a:lnTo>
                  <a:lnTo>
                    <a:pt x="38" y="46"/>
                  </a:lnTo>
                  <a:lnTo>
                    <a:pt x="0" y="60"/>
                  </a:lnTo>
                  <a:lnTo>
                    <a:pt x="2" y="65"/>
                  </a:lnTo>
                  <a:lnTo>
                    <a:pt x="2" y="67"/>
                  </a:lnTo>
                  <a:lnTo>
                    <a:pt x="2" y="71"/>
                  </a:lnTo>
                  <a:lnTo>
                    <a:pt x="15" y="71"/>
                  </a:lnTo>
                  <a:lnTo>
                    <a:pt x="34" y="79"/>
                  </a:lnTo>
                  <a:lnTo>
                    <a:pt x="36" y="90"/>
                  </a:lnTo>
                  <a:lnTo>
                    <a:pt x="34" y="124"/>
                  </a:lnTo>
                  <a:lnTo>
                    <a:pt x="17" y="159"/>
                  </a:lnTo>
                  <a:lnTo>
                    <a:pt x="23" y="203"/>
                  </a:lnTo>
                  <a:lnTo>
                    <a:pt x="25" y="214"/>
                  </a:lnTo>
                  <a:lnTo>
                    <a:pt x="36" y="21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22" name=""/>
            <p:cNvSpPr/>
            <p:nvPr/>
          </p:nvSpPr>
          <p:spPr>
            <a:xfrm>
              <a:off x="5297760" y="4923000"/>
              <a:ext cx="187200" cy="341280"/>
            </a:xfrm>
            <a:custGeom>
              <a:avLst/>
              <a:gdLst/>
              <a:ahLst/>
              <a:rect l="l" t="t" r="r" b="b"/>
              <a:pathLst>
                <a:path w="133" h="215">
                  <a:moveTo>
                    <a:pt x="36" y="214"/>
                  </a:moveTo>
                  <a:lnTo>
                    <a:pt x="36" y="208"/>
                  </a:lnTo>
                  <a:lnTo>
                    <a:pt x="31" y="207"/>
                  </a:lnTo>
                  <a:lnTo>
                    <a:pt x="36" y="199"/>
                  </a:lnTo>
                  <a:lnTo>
                    <a:pt x="61" y="187"/>
                  </a:lnTo>
                  <a:lnTo>
                    <a:pt x="69" y="178"/>
                  </a:lnTo>
                  <a:lnTo>
                    <a:pt x="69" y="157"/>
                  </a:lnTo>
                  <a:lnTo>
                    <a:pt x="59" y="124"/>
                  </a:lnTo>
                  <a:lnTo>
                    <a:pt x="92" y="92"/>
                  </a:lnTo>
                  <a:lnTo>
                    <a:pt x="111" y="86"/>
                  </a:lnTo>
                  <a:lnTo>
                    <a:pt x="132" y="61"/>
                  </a:lnTo>
                  <a:lnTo>
                    <a:pt x="130" y="2"/>
                  </a:lnTo>
                  <a:lnTo>
                    <a:pt x="130" y="0"/>
                  </a:lnTo>
                  <a:lnTo>
                    <a:pt x="113" y="12"/>
                  </a:lnTo>
                  <a:lnTo>
                    <a:pt x="80" y="16"/>
                  </a:lnTo>
                  <a:lnTo>
                    <a:pt x="61" y="14"/>
                  </a:lnTo>
                  <a:lnTo>
                    <a:pt x="55" y="21"/>
                  </a:lnTo>
                  <a:lnTo>
                    <a:pt x="61" y="39"/>
                  </a:lnTo>
                  <a:lnTo>
                    <a:pt x="75" y="58"/>
                  </a:lnTo>
                  <a:lnTo>
                    <a:pt x="73" y="69"/>
                  </a:lnTo>
                  <a:lnTo>
                    <a:pt x="63" y="82"/>
                  </a:lnTo>
                  <a:lnTo>
                    <a:pt x="54" y="69"/>
                  </a:lnTo>
                  <a:lnTo>
                    <a:pt x="55" y="54"/>
                  </a:lnTo>
                  <a:lnTo>
                    <a:pt x="44" y="54"/>
                  </a:lnTo>
                  <a:lnTo>
                    <a:pt x="38" y="46"/>
                  </a:lnTo>
                  <a:lnTo>
                    <a:pt x="0" y="60"/>
                  </a:lnTo>
                  <a:lnTo>
                    <a:pt x="2" y="65"/>
                  </a:lnTo>
                  <a:lnTo>
                    <a:pt x="2" y="67"/>
                  </a:lnTo>
                  <a:lnTo>
                    <a:pt x="2" y="71"/>
                  </a:lnTo>
                  <a:lnTo>
                    <a:pt x="15" y="71"/>
                  </a:lnTo>
                  <a:lnTo>
                    <a:pt x="34" y="79"/>
                  </a:lnTo>
                  <a:lnTo>
                    <a:pt x="36" y="90"/>
                  </a:lnTo>
                  <a:lnTo>
                    <a:pt x="34" y="124"/>
                  </a:lnTo>
                  <a:lnTo>
                    <a:pt x="17" y="159"/>
                  </a:lnTo>
                  <a:lnTo>
                    <a:pt x="23" y="203"/>
                  </a:lnTo>
                  <a:lnTo>
                    <a:pt x="25" y="214"/>
                  </a:lnTo>
                  <a:lnTo>
                    <a:pt x="36" y="21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23" name=""/>
            <p:cNvSpPr/>
            <p:nvPr/>
          </p:nvSpPr>
          <p:spPr>
            <a:xfrm>
              <a:off x="5345280" y="4902120"/>
              <a:ext cx="60480" cy="152640"/>
            </a:xfrm>
            <a:custGeom>
              <a:avLst/>
              <a:gdLst/>
              <a:ahLst/>
              <a:rect l="l" t="t" r="r" b="b"/>
              <a:pathLst>
                <a:path w="43" h="96">
                  <a:moveTo>
                    <a:pt x="4" y="59"/>
                  </a:moveTo>
                  <a:lnTo>
                    <a:pt x="0" y="53"/>
                  </a:lnTo>
                  <a:lnTo>
                    <a:pt x="8" y="38"/>
                  </a:lnTo>
                  <a:lnTo>
                    <a:pt x="6" y="27"/>
                  </a:lnTo>
                  <a:lnTo>
                    <a:pt x="12" y="17"/>
                  </a:lnTo>
                  <a:lnTo>
                    <a:pt x="2" y="0"/>
                  </a:lnTo>
                  <a:lnTo>
                    <a:pt x="16" y="2"/>
                  </a:lnTo>
                  <a:lnTo>
                    <a:pt x="21" y="6"/>
                  </a:lnTo>
                  <a:lnTo>
                    <a:pt x="27" y="27"/>
                  </a:lnTo>
                  <a:lnTo>
                    <a:pt x="21" y="34"/>
                  </a:lnTo>
                  <a:lnTo>
                    <a:pt x="27" y="52"/>
                  </a:lnTo>
                  <a:lnTo>
                    <a:pt x="42" y="71"/>
                  </a:lnTo>
                  <a:lnTo>
                    <a:pt x="39" y="82"/>
                  </a:lnTo>
                  <a:lnTo>
                    <a:pt x="29" y="95"/>
                  </a:lnTo>
                  <a:lnTo>
                    <a:pt x="20" y="82"/>
                  </a:lnTo>
                  <a:lnTo>
                    <a:pt x="21" y="67"/>
                  </a:lnTo>
                  <a:lnTo>
                    <a:pt x="10" y="67"/>
                  </a:lnTo>
                  <a:lnTo>
                    <a:pt x="4" y="5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24" name=""/>
            <p:cNvSpPr/>
            <p:nvPr/>
          </p:nvSpPr>
          <p:spPr>
            <a:xfrm>
              <a:off x="5345280" y="4902120"/>
              <a:ext cx="60480" cy="152640"/>
            </a:xfrm>
            <a:custGeom>
              <a:avLst/>
              <a:gdLst/>
              <a:ahLst/>
              <a:rect l="l" t="t" r="r" b="b"/>
              <a:pathLst>
                <a:path w="43" h="96">
                  <a:moveTo>
                    <a:pt x="4" y="59"/>
                  </a:moveTo>
                  <a:lnTo>
                    <a:pt x="0" y="53"/>
                  </a:lnTo>
                  <a:lnTo>
                    <a:pt x="8" y="38"/>
                  </a:lnTo>
                  <a:lnTo>
                    <a:pt x="6" y="27"/>
                  </a:lnTo>
                  <a:lnTo>
                    <a:pt x="12" y="17"/>
                  </a:lnTo>
                  <a:lnTo>
                    <a:pt x="2" y="0"/>
                  </a:lnTo>
                  <a:lnTo>
                    <a:pt x="16" y="2"/>
                  </a:lnTo>
                  <a:lnTo>
                    <a:pt x="21" y="6"/>
                  </a:lnTo>
                  <a:lnTo>
                    <a:pt x="27" y="27"/>
                  </a:lnTo>
                  <a:lnTo>
                    <a:pt x="21" y="34"/>
                  </a:lnTo>
                  <a:lnTo>
                    <a:pt x="27" y="52"/>
                  </a:lnTo>
                  <a:lnTo>
                    <a:pt x="42" y="71"/>
                  </a:lnTo>
                  <a:lnTo>
                    <a:pt x="39" y="82"/>
                  </a:lnTo>
                  <a:lnTo>
                    <a:pt x="29" y="95"/>
                  </a:lnTo>
                  <a:lnTo>
                    <a:pt x="20" y="82"/>
                  </a:lnTo>
                  <a:lnTo>
                    <a:pt x="21" y="67"/>
                  </a:lnTo>
                  <a:lnTo>
                    <a:pt x="10" y="67"/>
                  </a:lnTo>
                  <a:lnTo>
                    <a:pt x="4" y="5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25" name=""/>
            <p:cNvSpPr/>
            <p:nvPr/>
          </p:nvSpPr>
          <p:spPr>
            <a:xfrm>
              <a:off x="5310360" y="5245200"/>
              <a:ext cx="27000" cy="28440"/>
            </a:xfrm>
            <a:custGeom>
              <a:avLst/>
              <a:gdLst/>
              <a:ahLst/>
              <a:rect l="l" t="t" r="r" b="b"/>
              <a:pathLst>
                <a:path w="19" h="18">
                  <a:moveTo>
                    <a:pt x="18" y="11"/>
                  </a:moveTo>
                  <a:lnTo>
                    <a:pt x="15" y="0"/>
                  </a:lnTo>
                  <a:lnTo>
                    <a:pt x="4" y="0"/>
                  </a:lnTo>
                  <a:lnTo>
                    <a:pt x="0" y="13"/>
                  </a:lnTo>
                  <a:lnTo>
                    <a:pt x="9" y="17"/>
                  </a:lnTo>
                  <a:lnTo>
                    <a:pt x="18" y="11"/>
                  </a:lnTo>
                </a:path>
              </a:pathLst>
            </a:custGeom>
            <a:solidFill>
              <a:srgbClr val="fefcc4"/>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026" name=""/>
            <p:cNvSpPr/>
            <p:nvPr/>
          </p:nvSpPr>
          <p:spPr>
            <a:xfrm>
              <a:off x="5310360" y="5245200"/>
              <a:ext cx="27000" cy="28440"/>
            </a:xfrm>
            <a:custGeom>
              <a:avLst/>
              <a:gdLst/>
              <a:ahLst/>
              <a:rect l="l" t="t" r="r" b="b"/>
              <a:pathLst>
                <a:path w="19" h="18">
                  <a:moveTo>
                    <a:pt x="18" y="11"/>
                  </a:moveTo>
                  <a:lnTo>
                    <a:pt x="15" y="0"/>
                  </a:lnTo>
                  <a:lnTo>
                    <a:pt x="4" y="0"/>
                  </a:lnTo>
                  <a:lnTo>
                    <a:pt x="0" y="13"/>
                  </a:lnTo>
                  <a:lnTo>
                    <a:pt x="9" y="17"/>
                  </a:lnTo>
                  <a:lnTo>
                    <a:pt x="18" y="11"/>
                  </a:lnTo>
                </a:path>
              </a:pathLst>
            </a:custGeom>
            <a:noFill/>
            <a:ln cap="rnd" w="12600">
              <a:solidFill>
                <a:srgbClr val="1c1c1c"/>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027" name=""/>
            <p:cNvSpPr/>
            <p:nvPr/>
          </p:nvSpPr>
          <p:spPr>
            <a:xfrm>
              <a:off x="3440160" y="5629320"/>
              <a:ext cx="27000" cy="44280"/>
            </a:xfrm>
            <a:custGeom>
              <a:avLst/>
              <a:gdLst/>
              <a:ahLst/>
              <a:rect l="l" t="t" r="r" b="b"/>
              <a:pathLst>
                <a:path w="19" h="28">
                  <a:moveTo>
                    <a:pt x="7" y="0"/>
                  </a:moveTo>
                  <a:lnTo>
                    <a:pt x="0" y="25"/>
                  </a:lnTo>
                  <a:lnTo>
                    <a:pt x="10" y="27"/>
                  </a:lnTo>
                  <a:lnTo>
                    <a:pt x="18" y="8"/>
                  </a:lnTo>
                  <a:lnTo>
                    <a:pt x="14" y="2"/>
                  </a:lnTo>
                  <a:lnTo>
                    <a:pt x="7" y="0"/>
                  </a:lnTo>
                </a:path>
              </a:pathLst>
            </a:custGeom>
            <a:solidFill>
              <a:srgbClr val="fefcc4"/>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4028" name=""/>
            <p:cNvSpPr/>
            <p:nvPr/>
          </p:nvSpPr>
          <p:spPr>
            <a:xfrm>
              <a:off x="3440160" y="5629320"/>
              <a:ext cx="27000" cy="44280"/>
            </a:xfrm>
            <a:custGeom>
              <a:avLst/>
              <a:gdLst/>
              <a:ahLst/>
              <a:rect l="l" t="t" r="r" b="b"/>
              <a:pathLst>
                <a:path w="19" h="28">
                  <a:moveTo>
                    <a:pt x="7" y="0"/>
                  </a:moveTo>
                  <a:lnTo>
                    <a:pt x="0" y="25"/>
                  </a:lnTo>
                  <a:lnTo>
                    <a:pt x="10" y="27"/>
                  </a:lnTo>
                  <a:lnTo>
                    <a:pt x="18" y="8"/>
                  </a:lnTo>
                  <a:lnTo>
                    <a:pt x="14" y="2"/>
                  </a:lnTo>
                  <a:lnTo>
                    <a:pt x="7" y="0"/>
                  </a:lnTo>
                </a:path>
              </a:pathLst>
            </a:custGeom>
            <a:noFill/>
            <a:ln cap="rnd" w="12600">
              <a:solidFill>
                <a:srgbClr val="1c1c1c"/>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4029" name=""/>
            <p:cNvSpPr/>
            <p:nvPr/>
          </p:nvSpPr>
          <p:spPr>
            <a:xfrm>
              <a:off x="3664080" y="4502160"/>
              <a:ext cx="25560" cy="27000"/>
            </a:xfrm>
            <a:custGeom>
              <a:avLst/>
              <a:gdLst/>
              <a:ahLst/>
              <a:rect l="l" t="t" r="r" b="b"/>
              <a:pathLst>
                <a:path w="19" h="17">
                  <a:moveTo>
                    <a:pt x="0" y="16"/>
                  </a:moveTo>
                  <a:lnTo>
                    <a:pt x="10" y="16"/>
                  </a:lnTo>
                  <a:lnTo>
                    <a:pt x="18" y="0"/>
                  </a:lnTo>
                  <a:lnTo>
                    <a:pt x="0" y="3"/>
                  </a:lnTo>
                  <a:lnTo>
                    <a:pt x="6" y="12"/>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30" name=""/>
            <p:cNvSpPr/>
            <p:nvPr/>
          </p:nvSpPr>
          <p:spPr>
            <a:xfrm>
              <a:off x="3664080" y="4502160"/>
              <a:ext cx="25560" cy="27000"/>
            </a:xfrm>
            <a:custGeom>
              <a:avLst/>
              <a:gdLst/>
              <a:ahLst/>
              <a:rect l="l" t="t" r="r" b="b"/>
              <a:pathLst>
                <a:path w="19" h="17">
                  <a:moveTo>
                    <a:pt x="0" y="16"/>
                  </a:moveTo>
                  <a:lnTo>
                    <a:pt x="10" y="16"/>
                  </a:lnTo>
                  <a:lnTo>
                    <a:pt x="18" y="0"/>
                  </a:lnTo>
                  <a:lnTo>
                    <a:pt x="0" y="3"/>
                  </a:lnTo>
                  <a:lnTo>
                    <a:pt x="6" y="12"/>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31" name=""/>
            <p:cNvSpPr/>
            <p:nvPr/>
          </p:nvSpPr>
          <p:spPr>
            <a:xfrm>
              <a:off x="3370320" y="4344840"/>
              <a:ext cx="39960" cy="27000"/>
            </a:xfrm>
            <a:custGeom>
              <a:avLst/>
              <a:gdLst/>
              <a:ahLst/>
              <a:rect l="l" t="t" r="r" b="b"/>
              <a:pathLst>
                <a:path w="28" h="17">
                  <a:moveTo>
                    <a:pt x="0" y="7"/>
                  </a:moveTo>
                  <a:lnTo>
                    <a:pt x="14" y="16"/>
                  </a:lnTo>
                  <a:lnTo>
                    <a:pt x="27" y="12"/>
                  </a:lnTo>
                  <a:lnTo>
                    <a:pt x="25" y="7"/>
                  </a:lnTo>
                  <a:lnTo>
                    <a:pt x="6" y="0"/>
                  </a:lnTo>
                  <a:lnTo>
                    <a:pt x="0" y="7"/>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32" name=""/>
            <p:cNvSpPr/>
            <p:nvPr/>
          </p:nvSpPr>
          <p:spPr>
            <a:xfrm>
              <a:off x="3370320" y="4344840"/>
              <a:ext cx="39960" cy="27000"/>
            </a:xfrm>
            <a:custGeom>
              <a:avLst/>
              <a:gdLst/>
              <a:ahLst/>
              <a:rect l="l" t="t" r="r" b="b"/>
              <a:pathLst>
                <a:path w="28" h="17">
                  <a:moveTo>
                    <a:pt x="0" y="7"/>
                  </a:moveTo>
                  <a:lnTo>
                    <a:pt x="14" y="16"/>
                  </a:lnTo>
                  <a:lnTo>
                    <a:pt x="27" y="12"/>
                  </a:lnTo>
                  <a:lnTo>
                    <a:pt x="25" y="7"/>
                  </a:lnTo>
                  <a:lnTo>
                    <a:pt x="6" y="0"/>
                  </a:lnTo>
                  <a:lnTo>
                    <a:pt x="0" y="7"/>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33" name=""/>
            <p:cNvSpPr/>
            <p:nvPr/>
          </p:nvSpPr>
          <p:spPr>
            <a:xfrm>
              <a:off x="3286440" y="4268880"/>
              <a:ext cx="27000" cy="27000"/>
            </a:xfrm>
            <a:custGeom>
              <a:avLst/>
              <a:gdLst/>
              <a:ahLst/>
              <a:rect l="l" t="t" r="r" b="b"/>
              <a:pathLst>
                <a:path w="19" h="17">
                  <a:moveTo>
                    <a:pt x="0" y="8"/>
                  </a:moveTo>
                  <a:lnTo>
                    <a:pt x="0" y="16"/>
                  </a:lnTo>
                  <a:lnTo>
                    <a:pt x="18" y="12"/>
                  </a:lnTo>
                  <a:lnTo>
                    <a:pt x="4" y="0"/>
                  </a:lnTo>
                  <a:lnTo>
                    <a:pt x="0" y="8"/>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34" name=""/>
            <p:cNvSpPr/>
            <p:nvPr/>
          </p:nvSpPr>
          <p:spPr>
            <a:xfrm>
              <a:off x="3286440" y="4268880"/>
              <a:ext cx="27000" cy="27000"/>
            </a:xfrm>
            <a:custGeom>
              <a:avLst/>
              <a:gdLst/>
              <a:ahLst/>
              <a:rect l="l" t="t" r="r" b="b"/>
              <a:pathLst>
                <a:path w="19" h="17">
                  <a:moveTo>
                    <a:pt x="0" y="8"/>
                  </a:moveTo>
                  <a:lnTo>
                    <a:pt x="0" y="16"/>
                  </a:lnTo>
                  <a:lnTo>
                    <a:pt x="18" y="12"/>
                  </a:lnTo>
                  <a:lnTo>
                    <a:pt x="4" y="0"/>
                  </a:lnTo>
                  <a:lnTo>
                    <a:pt x="0" y="8"/>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35" name=""/>
            <p:cNvSpPr/>
            <p:nvPr/>
          </p:nvSpPr>
          <p:spPr>
            <a:xfrm>
              <a:off x="3254400" y="4245120"/>
              <a:ext cx="190800" cy="71280"/>
            </a:xfrm>
            <a:custGeom>
              <a:avLst/>
              <a:gdLst/>
              <a:ahLst/>
              <a:rect l="l" t="t" r="r" b="b"/>
              <a:pathLst>
                <a:path w="135" h="45">
                  <a:moveTo>
                    <a:pt x="0" y="17"/>
                  </a:moveTo>
                  <a:lnTo>
                    <a:pt x="7" y="17"/>
                  </a:lnTo>
                  <a:lnTo>
                    <a:pt x="27" y="6"/>
                  </a:lnTo>
                  <a:lnTo>
                    <a:pt x="40" y="9"/>
                  </a:lnTo>
                  <a:lnTo>
                    <a:pt x="34" y="11"/>
                  </a:lnTo>
                  <a:lnTo>
                    <a:pt x="40" y="15"/>
                  </a:lnTo>
                  <a:lnTo>
                    <a:pt x="76" y="21"/>
                  </a:lnTo>
                  <a:lnTo>
                    <a:pt x="86" y="34"/>
                  </a:lnTo>
                  <a:lnTo>
                    <a:pt x="96" y="34"/>
                  </a:lnTo>
                  <a:lnTo>
                    <a:pt x="98" y="38"/>
                  </a:lnTo>
                  <a:lnTo>
                    <a:pt x="90" y="44"/>
                  </a:lnTo>
                  <a:lnTo>
                    <a:pt x="134" y="40"/>
                  </a:lnTo>
                  <a:lnTo>
                    <a:pt x="126" y="34"/>
                  </a:lnTo>
                  <a:lnTo>
                    <a:pt x="117" y="34"/>
                  </a:lnTo>
                  <a:lnTo>
                    <a:pt x="117" y="28"/>
                  </a:lnTo>
                  <a:lnTo>
                    <a:pt x="82" y="13"/>
                  </a:lnTo>
                  <a:lnTo>
                    <a:pt x="42" y="0"/>
                  </a:lnTo>
                  <a:lnTo>
                    <a:pt x="17" y="4"/>
                  </a:lnTo>
                  <a:lnTo>
                    <a:pt x="0" y="17"/>
                  </a:lnTo>
                </a:path>
              </a:pathLst>
            </a:custGeom>
            <a:solidFill>
              <a:srgbClr val="fefcc4"/>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4036" name=""/>
            <p:cNvSpPr/>
            <p:nvPr/>
          </p:nvSpPr>
          <p:spPr>
            <a:xfrm>
              <a:off x="3254400" y="4245120"/>
              <a:ext cx="190800" cy="71280"/>
            </a:xfrm>
            <a:custGeom>
              <a:avLst/>
              <a:gdLst/>
              <a:ahLst/>
              <a:rect l="l" t="t" r="r" b="b"/>
              <a:pathLst>
                <a:path w="135" h="45">
                  <a:moveTo>
                    <a:pt x="0" y="17"/>
                  </a:moveTo>
                  <a:lnTo>
                    <a:pt x="7" y="17"/>
                  </a:lnTo>
                  <a:lnTo>
                    <a:pt x="27" y="6"/>
                  </a:lnTo>
                  <a:lnTo>
                    <a:pt x="40" y="9"/>
                  </a:lnTo>
                  <a:lnTo>
                    <a:pt x="34" y="11"/>
                  </a:lnTo>
                  <a:lnTo>
                    <a:pt x="40" y="15"/>
                  </a:lnTo>
                  <a:lnTo>
                    <a:pt x="76" y="21"/>
                  </a:lnTo>
                  <a:lnTo>
                    <a:pt x="86" y="34"/>
                  </a:lnTo>
                  <a:lnTo>
                    <a:pt x="96" y="34"/>
                  </a:lnTo>
                  <a:lnTo>
                    <a:pt x="98" y="38"/>
                  </a:lnTo>
                  <a:lnTo>
                    <a:pt x="90" y="44"/>
                  </a:lnTo>
                  <a:lnTo>
                    <a:pt x="134" y="40"/>
                  </a:lnTo>
                  <a:lnTo>
                    <a:pt x="126" y="34"/>
                  </a:lnTo>
                  <a:lnTo>
                    <a:pt x="117" y="34"/>
                  </a:lnTo>
                  <a:lnTo>
                    <a:pt x="117" y="28"/>
                  </a:lnTo>
                  <a:lnTo>
                    <a:pt x="82" y="13"/>
                  </a:lnTo>
                  <a:lnTo>
                    <a:pt x="42" y="0"/>
                  </a:lnTo>
                  <a:lnTo>
                    <a:pt x="17" y="4"/>
                  </a:lnTo>
                  <a:lnTo>
                    <a:pt x="0" y="17"/>
                  </a:lnTo>
                </a:path>
              </a:pathLst>
            </a:custGeom>
            <a:noFill/>
            <a:ln cap="rnd" w="12600">
              <a:solidFill>
                <a:srgbClr val="1c1c1c"/>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4037" name=""/>
            <p:cNvSpPr/>
            <p:nvPr/>
          </p:nvSpPr>
          <p:spPr>
            <a:xfrm>
              <a:off x="3570480" y="4344840"/>
              <a:ext cx="27000" cy="27000"/>
            </a:xfrm>
            <a:custGeom>
              <a:avLst/>
              <a:gdLst/>
              <a:ahLst/>
              <a:rect l="l" t="t" r="r" b="b"/>
              <a:pathLst>
                <a:path w="19" h="17">
                  <a:moveTo>
                    <a:pt x="0" y="16"/>
                  </a:moveTo>
                  <a:lnTo>
                    <a:pt x="18" y="5"/>
                  </a:lnTo>
                  <a:lnTo>
                    <a:pt x="0" y="0"/>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38" name=""/>
            <p:cNvSpPr/>
            <p:nvPr/>
          </p:nvSpPr>
          <p:spPr>
            <a:xfrm>
              <a:off x="3570480" y="4344840"/>
              <a:ext cx="27000" cy="27000"/>
            </a:xfrm>
            <a:custGeom>
              <a:avLst/>
              <a:gdLst/>
              <a:ahLst/>
              <a:rect l="l" t="t" r="r" b="b"/>
              <a:pathLst>
                <a:path w="19" h="17">
                  <a:moveTo>
                    <a:pt x="0" y="16"/>
                  </a:moveTo>
                  <a:lnTo>
                    <a:pt x="18" y="5"/>
                  </a:lnTo>
                  <a:lnTo>
                    <a:pt x="0" y="0"/>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39" name=""/>
            <p:cNvSpPr/>
            <p:nvPr/>
          </p:nvSpPr>
          <p:spPr>
            <a:xfrm>
              <a:off x="3454560" y="4284720"/>
              <a:ext cx="27000" cy="27000"/>
            </a:xfrm>
            <a:custGeom>
              <a:avLst/>
              <a:gdLst/>
              <a:ahLst/>
              <a:rect l="l" t="t" r="r" b="b"/>
              <a:pathLst>
                <a:path w="19" h="17">
                  <a:moveTo>
                    <a:pt x="0" y="16"/>
                  </a:moveTo>
                  <a:lnTo>
                    <a:pt x="12" y="16"/>
                  </a:lnTo>
                  <a:lnTo>
                    <a:pt x="18" y="0"/>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40" name=""/>
            <p:cNvSpPr/>
            <p:nvPr/>
          </p:nvSpPr>
          <p:spPr>
            <a:xfrm>
              <a:off x="3454560" y="4284720"/>
              <a:ext cx="27000" cy="27000"/>
            </a:xfrm>
            <a:custGeom>
              <a:avLst/>
              <a:gdLst/>
              <a:ahLst/>
              <a:rect l="l" t="t" r="r" b="b"/>
              <a:pathLst>
                <a:path w="19" h="17">
                  <a:moveTo>
                    <a:pt x="0" y="16"/>
                  </a:moveTo>
                  <a:lnTo>
                    <a:pt x="12" y="16"/>
                  </a:lnTo>
                  <a:lnTo>
                    <a:pt x="18" y="0"/>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41" name=""/>
            <p:cNvSpPr/>
            <p:nvPr/>
          </p:nvSpPr>
          <p:spPr>
            <a:xfrm>
              <a:off x="3448080" y="3822840"/>
              <a:ext cx="34920" cy="27000"/>
            </a:xfrm>
            <a:custGeom>
              <a:avLst/>
              <a:gdLst/>
              <a:ahLst/>
              <a:rect l="l" t="t" r="r" b="b"/>
              <a:pathLst>
                <a:path w="25" h="17">
                  <a:moveTo>
                    <a:pt x="0" y="16"/>
                  </a:moveTo>
                  <a:lnTo>
                    <a:pt x="24" y="3"/>
                  </a:lnTo>
                  <a:lnTo>
                    <a:pt x="19" y="0"/>
                  </a:lnTo>
                  <a:lnTo>
                    <a:pt x="0" y="9"/>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42" name=""/>
            <p:cNvSpPr/>
            <p:nvPr/>
          </p:nvSpPr>
          <p:spPr>
            <a:xfrm>
              <a:off x="3448080" y="3822840"/>
              <a:ext cx="34920" cy="27000"/>
            </a:xfrm>
            <a:custGeom>
              <a:avLst/>
              <a:gdLst/>
              <a:ahLst/>
              <a:rect l="l" t="t" r="r" b="b"/>
              <a:pathLst>
                <a:path w="25" h="17">
                  <a:moveTo>
                    <a:pt x="0" y="16"/>
                  </a:moveTo>
                  <a:lnTo>
                    <a:pt x="24" y="3"/>
                  </a:lnTo>
                  <a:lnTo>
                    <a:pt x="19" y="0"/>
                  </a:lnTo>
                  <a:lnTo>
                    <a:pt x="0" y="9"/>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43" name=""/>
            <p:cNvSpPr/>
            <p:nvPr/>
          </p:nvSpPr>
          <p:spPr>
            <a:xfrm>
              <a:off x="3618000" y="3571920"/>
              <a:ext cx="46080" cy="27000"/>
            </a:xfrm>
            <a:custGeom>
              <a:avLst/>
              <a:gdLst/>
              <a:ahLst/>
              <a:rect l="l" t="t" r="r" b="b"/>
              <a:pathLst>
                <a:path w="33" h="17">
                  <a:moveTo>
                    <a:pt x="0" y="0"/>
                  </a:moveTo>
                  <a:lnTo>
                    <a:pt x="17" y="13"/>
                  </a:lnTo>
                  <a:lnTo>
                    <a:pt x="32" y="16"/>
                  </a:lnTo>
                  <a:lnTo>
                    <a:pt x="15" y="2"/>
                  </a:lnTo>
                  <a:lnTo>
                    <a:pt x="0" y="0"/>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44" name=""/>
            <p:cNvSpPr/>
            <p:nvPr/>
          </p:nvSpPr>
          <p:spPr>
            <a:xfrm>
              <a:off x="3618000" y="3571920"/>
              <a:ext cx="46080" cy="27000"/>
            </a:xfrm>
            <a:custGeom>
              <a:avLst/>
              <a:gdLst/>
              <a:ahLst/>
              <a:rect l="l" t="t" r="r" b="b"/>
              <a:pathLst>
                <a:path w="33" h="17">
                  <a:moveTo>
                    <a:pt x="0" y="0"/>
                  </a:moveTo>
                  <a:lnTo>
                    <a:pt x="17" y="13"/>
                  </a:lnTo>
                  <a:lnTo>
                    <a:pt x="32" y="16"/>
                  </a:lnTo>
                  <a:lnTo>
                    <a:pt x="15" y="2"/>
                  </a:lnTo>
                  <a:lnTo>
                    <a:pt x="0"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45" name=""/>
            <p:cNvSpPr/>
            <p:nvPr/>
          </p:nvSpPr>
          <p:spPr>
            <a:xfrm>
              <a:off x="3621240" y="3659040"/>
              <a:ext cx="39600" cy="32040"/>
            </a:xfrm>
            <a:custGeom>
              <a:avLst/>
              <a:gdLst/>
              <a:ahLst/>
              <a:rect l="l" t="t" r="r" b="b"/>
              <a:pathLst>
                <a:path w="28" h="20">
                  <a:moveTo>
                    <a:pt x="0" y="6"/>
                  </a:moveTo>
                  <a:lnTo>
                    <a:pt x="21" y="19"/>
                  </a:lnTo>
                  <a:lnTo>
                    <a:pt x="21" y="12"/>
                  </a:lnTo>
                  <a:lnTo>
                    <a:pt x="27" y="8"/>
                  </a:lnTo>
                  <a:lnTo>
                    <a:pt x="10" y="10"/>
                  </a:lnTo>
                  <a:lnTo>
                    <a:pt x="4" y="6"/>
                  </a:lnTo>
                  <a:lnTo>
                    <a:pt x="2" y="0"/>
                  </a:lnTo>
                  <a:lnTo>
                    <a:pt x="0" y="6"/>
                  </a:lnTo>
                </a:path>
              </a:pathLst>
            </a:custGeom>
            <a:solidFill>
              <a:srgbClr val="fefcc4"/>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4046" name=""/>
            <p:cNvSpPr/>
            <p:nvPr/>
          </p:nvSpPr>
          <p:spPr>
            <a:xfrm>
              <a:off x="3621240" y="3659040"/>
              <a:ext cx="39600" cy="32040"/>
            </a:xfrm>
            <a:custGeom>
              <a:avLst/>
              <a:gdLst/>
              <a:ahLst/>
              <a:rect l="l" t="t" r="r" b="b"/>
              <a:pathLst>
                <a:path w="28" h="20">
                  <a:moveTo>
                    <a:pt x="0" y="6"/>
                  </a:moveTo>
                  <a:lnTo>
                    <a:pt x="21" y="19"/>
                  </a:lnTo>
                  <a:lnTo>
                    <a:pt x="21" y="12"/>
                  </a:lnTo>
                  <a:lnTo>
                    <a:pt x="27" y="8"/>
                  </a:lnTo>
                  <a:lnTo>
                    <a:pt x="10" y="10"/>
                  </a:lnTo>
                  <a:lnTo>
                    <a:pt x="4" y="6"/>
                  </a:lnTo>
                  <a:lnTo>
                    <a:pt x="2" y="0"/>
                  </a:lnTo>
                  <a:lnTo>
                    <a:pt x="0" y="6"/>
                  </a:lnTo>
                </a:path>
              </a:pathLst>
            </a:custGeom>
            <a:noFill/>
            <a:ln cap="rnd" w="12600">
              <a:solidFill>
                <a:srgbClr val="1c1c1c"/>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4047" name=""/>
            <p:cNvSpPr/>
            <p:nvPr/>
          </p:nvSpPr>
          <p:spPr>
            <a:xfrm>
              <a:off x="3275280" y="3105000"/>
              <a:ext cx="31680" cy="27000"/>
            </a:xfrm>
            <a:custGeom>
              <a:avLst/>
              <a:gdLst/>
              <a:ahLst/>
              <a:rect l="l" t="t" r="r" b="b"/>
              <a:pathLst>
                <a:path w="22" h="17">
                  <a:moveTo>
                    <a:pt x="0" y="16"/>
                  </a:moveTo>
                  <a:lnTo>
                    <a:pt x="12" y="13"/>
                  </a:lnTo>
                  <a:lnTo>
                    <a:pt x="21" y="0"/>
                  </a:lnTo>
                  <a:lnTo>
                    <a:pt x="4" y="4"/>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48" name=""/>
            <p:cNvSpPr/>
            <p:nvPr/>
          </p:nvSpPr>
          <p:spPr>
            <a:xfrm>
              <a:off x="3275280" y="3105000"/>
              <a:ext cx="31680" cy="27000"/>
            </a:xfrm>
            <a:custGeom>
              <a:avLst/>
              <a:gdLst/>
              <a:ahLst/>
              <a:rect l="l" t="t" r="r" b="b"/>
              <a:pathLst>
                <a:path w="22" h="17">
                  <a:moveTo>
                    <a:pt x="0" y="16"/>
                  </a:moveTo>
                  <a:lnTo>
                    <a:pt x="12" y="13"/>
                  </a:lnTo>
                  <a:lnTo>
                    <a:pt x="21" y="0"/>
                  </a:lnTo>
                  <a:lnTo>
                    <a:pt x="4" y="4"/>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49" name=""/>
            <p:cNvSpPr/>
            <p:nvPr/>
          </p:nvSpPr>
          <p:spPr>
            <a:xfrm>
              <a:off x="3337200" y="3124080"/>
              <a:ext cx="27000" cy="34920"/>
            </a:xfrm>
            <a:custGeom>
              <a:avLst/>
              <a:gdLst/>
              <a:ahLst/>
              <a:rect l="l" t="t" r="r" b="b"/>
              <a:pathLst>
                <a:path w="19" h="22">
                  <a:moveTo>
                    <a:pt x="2" y="0"/>
                  </a:moveTo>
                  <a:lnTo>
                    <a:pt x="0" y="15"/>
                  </a:lnTo>
                  <a:lnTo>
                    <a:pt x="9" y="21"/>
                  </a:lnTo>
                  <a:lnTo>
                    <a:pt x="18" y="0"/>
                  </a:lnTo>
                  <a:lnTo>
                    <a:pt x="2" y="0"/>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050" name=""/>
            <p:cNvSpPr/>
            <p:nvPr/>
          </p:nvSpPr>
          <p:spPr>
            <a:xfrm>
              <a:off x="3337200" y="3124080"/>
              <a:ext cx="27000" cy="34920"/>
            </a:xfrm>
            <a:custGeom>
              <a:avLst/>
              <a:gdLst/>
              <a:ahLst/>
              <a:rect l="l" t="t" r="r" b="b"/>
              <a:pathLst>
                <a:path w="19" h="22">
                  <a:moveTo>
                    <a:pt x="2" y="0"/>
                  </a:moveTo>
                  <a:lnTo>
                    <a:pt x="0" y="15"/>
                  </a:lnTo>
                  <a:lnTo>
                    <a:pt x="9" y="21"/>
                  </a:lnTo>
                  <a:lnTo>
                    <a:pt x="18" y="0"/>
                  </a:lnTo>
                  <a:lnTo>
                    <a:pt x="2" y="0"/>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051" name=""/>
            <p:cNvSpPr/>
            <p:nvPr/>
          </p:nvSpPr>
          <p:spPr>
            <a:xfrm>
              <a:off x="3340440" y="3348000"/>
              <a:ext cx="27000" cy="31680"/>
            </a:xfrm>
            <a:custGeom>
              <a:avLst/>
              <a:gdLst/>
              <a:ahLst/>
              <a:rect l="l" t="t" r="r" b="b"/>
              <a:pathLst>
                <a:path w="19" h="20">
                  <a:moveTo>
                    <a:pt x="0" y="7"/>
                  </a:moveTo>
                  <a:lnTo>
                    <a:pt x="0" y="15"/>
                  </a:lnTo>
                  <a:lnTo>
                    <a:pt x="12" y="19"/>
                  </a:lnTo>
                  <a:lnTo>
                    <a:pt x="18" y="6"/>
                  </a:lnTo>
                  <a:lnTo>
                    <a:pt x="12" y="0"/>
                  </a:lnTo>
                  <a:lnTo>
                    <a:pt x="0" y="7"/>
                  </a:lnTo>
                </a:path>
              </a:pathLst>
            </a:custGeom>
            <a:solidFill>
              <a:srgbClr val="fefcc4"/>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052" name=""/>
            <p:cNvSpPr/>
            <p:nvPr/>
          </p:nvSpPr>
          <p:spPr>
            <a:xfrm>
              <a:off x="3340440" y="3348000"/>
              <a:ext cx="27000" cy="31680"/>
            </a:xfrm>
            <a:custGeom>
              <a:avLst/>
              <a:gdLst/>
              <a:ahLst/>
              <a:rect l="l" t="t" r="r" b="b"/>
              <a:pathLst>
                <a:path w="19" h="20">
                  <a:moveTo>
                    <a:pt x="0" y="7"/>
                  </a:moveTo>
                  <a:lnTo>
                    <a:pt x="0" y="15"/>
                  </a:lnTo>
                  <a:lnTo>
                    <a:pt x="12" y="19"/>
                  </a:lnTo>
                  <a:lnTo>
                    <a:pt x="18" y="6"/>
                  </a:lnTo>
                  <a:lnTo>
                    <a:pt x="12" y="0"/>
                  </a:lnTo>
                  <a:lnTo>
                    <a:pt x="0" y="7"/>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053" name=""/>
            <p:cNvSpPr/>
            <p:nvPr/>
          </p:nvSpPr>
          <p:spPr>
            <a:xfrm>
              <a:off x="3305520" y="3468600"/>
              <a:ext cx="27000" cy="27000"/>
            </a:xfrm>
            <a:custGeom>
              <a:avLst/>
              <a:gdLst/>
              <a:ahLst/>
              <a:rect l="l" t="t" r="r" b="b"/>
              <a:pathLst>
                <a:path w="19" h="17">
                  <a:moveTo>
                    <a:pt x="0" y="3"/>
                  </a:moveTo>
                  <a:lnTo>
                    <a:pt x="18" y="16"/>
                  </a:lnTo>
                  <a:lnTo>
                    <a:pt x="13" y="0"/>
                  </a:lnTo>
                  <a:lnTo>
                    <a:pt x="0" y="3"/>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54" name=""/>
            <p:cNvSpPr/>
            <p:nvPr/>
          </p:nvSpPr>
          <p:spPr>
            <a:xfrm>
              <a:off x="3305520" y="3468600"/>
              <a:ext cx="27000" cy="27000"/>
            </a:xfrm>
            <a:custGeom>
              <a:avLst/>
              <a:gdLst/>
              <a:ahLst/>
              <a:rect l="l" t="t" r="r" b="b"/>
              <a:pathLst>
                <a:path w="19" h="17">
                  <a:moveTo>
                    <a:pt x="0" y="3"/>
                  </a:moveTo>
                  <a:lnTo>
                    <a:pt x="18" y="16"/>
                  </a:lnTo>
                  <a:lnTo>
                    <a:pt x="13" y="0"/>
                  </a:lnTo>
                  <a:lnTo>
                    <a:pt x="0" y="3"/>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055" name=""/>
            <p:cNvSpPr/>
            <p:nvPr/>
          </p:nvSpPr>
          <p:spPr>
            <a:xfrm>
              <a:off x="3708720" y="3521160"/>
              <a:ext cx="117360" cy="149040"/>
            </a:xfrm>
            <a:custGeom>
              <a:avLst/>
              <a:gdLst/>
              <a:ahLst/>
              <a:rect l="l" t="t" r="r" b="b"/>
              <a:pathLst>
                <a:path w="83" h="94">
                  <a:moveTo>
                    <a:pt x="0" y="70"/>
                  </a:moveTo>
                  <a:lnTo>
                    <a:pt x="2" y="78"/>
                  </a:lnTo>
                  <a:lnTo>
                    <a:pt x="11" y="74"/>
                  </a:lnTo>
                  <a:lnTo>
                    <a:pt x="49" y="78"/>
                  </a:lnTo>
                  <a:lnTo>
                    <a:pt x="49" y="84"/>
                  </a:lnTo>
                  <a:lnTo>
                    <a:pt x="42" y="87"/>
                  </a:lnTo>
                  <a:lnTo>
                    <a:pt x="49" y="89"/>
                  </a:lnTo>
                  <a:lnTo>
                    <a:pt x="55" y="82"/>
                  </a:lnTo>
                  <a:lnTo>
                    <a:pt x="69" y="82"/>
                  </a:lnTo>
                  <a:lnTo>
                    <a:pt x="65" y="89"/>
                  </a:lnTo>
                  <a:lnTo>
                    <a:pt x="70" y="85"/>
                  </a:lnTo>
                  <a:lnTo>
                    <a:pt x="70" y="93"/>
                  </a:lnTo>
                  <a:lnTo>
                    <a:pt x="78" y="93"/>
                  </a:lnTo>
                  <a:lnTo>
                    <a:pt x="82" y="74"/>
                  </a:lnTo>
                  <a:lnTo>
                    <a:pt x="76" y="76"/>
                  </a:lnTo>
                  <a:lnTo>
                    <a:pt x="80" y="66"/>
                  </a:lnTo>
                  <a:lnTo>
                    <a:pt x="70" y="76"/>
                  </a:lnTo>
                  <a:lnTo>
                    <a:pt x="69" y="72"/>
                  </a:lnTo>
                  <a:lnTo>
                    <a:pt x="80" y="57"/>
                  </a:lnTo>
                  <a:lnTo>
                    <a:pt x="70" y="59"/>
                  </a:lnTo>
                  <a:lnTo>
                    <a:pt x="67" y="53"/>
                  </a:lnTo>
                  <a:lnTo>
                    <a:pt x="72" y="44"/>
                  </a:lnTo>
                  <a:lnTo>
                    <a:pt x="49" y="42"/>
                  </a:lnTo>
                  <a:lnTo>
                    <a:pt x="42" y="36"/>
                  </a:lnTo>
                  <a:lnTo>
                    <a:pt x="47" y="32"/>
                  </a:lnTo>
                  <a:lnTo>
                    <a:pt x="42" y="28"/>
                  </a:lnTo>
                  <a:lnTo>
                    <a:pt x="30" y="34"/>
                  </a:lnTo>
                  <a:lnTo>
                    <a:pt x="47" y="0"/>
                  </a:lnTo>
                  <a:lnTo>
                    <a:pt x="32" y="3"/>
                  </a:lnTo>
                  <a:lnTo>
                    <a:pt x="7" y="57"/>
                  </a:lnTo>
                  <a:lnTo>
                    <a:pt x="11" y="59"/>
                  </a:lnTo>
                  <a:lnTo>
                    <a:pt x="0" y="7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56" name=""/>
            <p:cNvSpPr/>
            <p:nvPr/>
          </p:nvSpPr>
          <p:spPr>
            <a:xfrm>
              <a:off x="3708720" y="3521160"/>
              <a:ext cx="117360" cy="149040"/>
            </a:xfrm>
            <a:custGeom>
              <a:avLst/>
              <a:gdLst/>
              <a:ahLst/>
              <a:rect l="l" t="t" r="r" b="b"/>
              <a:pathLst>
                <a:path w="83" h="94">
                  <a:moveTo>
                    <a:pt x="0" y="70"/>
                  </a:moveTo>
                  <a:lnTo>
                    <a:pt x="2" y="78"/>
                  </a:lnTo>
                  <a:lnTo>
                    <a:pt x="11" y="74"/>
                  </a:lnTo>
                  <a:lnTo>
                    <a:pt x="49" y="78"/>
                  </a:lnTo>
                  <a:lnTo>
                    <a:pt x="49" y="84"/>
                  </a:lnTo>
                  <a:lnTo>
                    <a:pt x="42" y="87"/>
                  </a:lnTo>
                  <a:lnTo>
                    <a:pt x="49" y="89"/>
                  </a:lnTo>
                  <a:lnTo>
                    <a:pt x="55" y="82"/>
                  </a:lnTo>
                  <a:lnTo>
                    <a:pt x="69" y="82"/>
                  </a:lnTo>
                  <a:lnTo>
                    <a:pt x="65" y="89"/>
                  </a:lnTo>
                  <a:lnTo>
                    <a:pt x="70" y="85"/>
                  </a:lnTo>
                  <a:lnTo>
                    <a:pt x="70" y="93"/>
                  </a:lnTo>
                  <a:lnTo>
                    <a:pt x="78" y="93"/>
                  </a:lnTo>
                  <a:lnTo>
                    <a:pt x="82" y="74"/>
                  </a:lnTo>
                  <a:lnTo>
                    <a:pt x="76" y="76"/>
                  </a:lnTo>
                  <a:lnTo>
                    <a:pt x="80" y="66"/>
                  </a:lnTo>
                  <a:lnTo>
                    <a:pt x="70" y="76"/>
                  </a:lnTo>
                  <a:lnTo>
                    <a:pt x="69" y="72"/>
                  </a:lnTo>
                  <a:lnTo>
                    <a:pt x="80" y="57"/>
                  </a:lnTo>
                  <a:lnTo>
                    <a:pt x="70" y="59"/>
                  </a:lnTo>
                  <a:lnTo>
                    <a:pt x="67" y="53"/>
                  </a:lnTo>
                  <a:lnTo>
                    <a:pt x="72" y="44"/>
                  </a:lnTo>
                  <a:lnTo>
                    <a:pt x="49" y="42"/>
                  </a:lnTo>
                  <a:lnTo>
                    <a:pt x="42" y="36"/>
                  </a:lnTo>
                  <a:lnTo>
                    <a:pt x="47" y="32"/>
                  </a:lnTo>
                  <a:lnTo>
                    <a:pt x="42" y="28"/>
                  </a:lnTo>
                  <a:lnTo>
                    <a:pt x="30" y="34"/>
                  </a:lnTo>
                  <a:lnTo>
                    <a:pt x="47" y="0"/>
                  </a:lnTo>
                  <a:lnTo>
                    <a:pt x="32" y="3"/>
                  </a:lnTo>
                  <a:lnTo>
                    <a:pt x="7" y="57"/>
                  </a:lnTo>
                  <a:lnTo>
                    <a:pt x="11" y="59"/>
                  </a:lnTo>
                  <a:lnTo>
                    <a:pt x="0" y="7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57" name=""/>
            <p:cNvSpPr/>
            <p:nvPr/>
          </p:nvSpPr>
          <p:spPr>
            <a:xfrm>
              <a:off x="3213360" y="2951280"/>
              <a:ext cx="120600" cy="137880"/>
            </a:xfrm>
            <a:custGeom>
              <a:avLst/>
              <a:gdLst/>
              <a:ahLst/>
              <a:rect l="l" t="t" r="r" b="b"/>
              <a:pathLst>
                <a:path w="86" h="87">
                  <a:moveTo>
                    <a:pt x="0" y="72"/>
                  </a:moveTo>
                  <a:lnTo>
                    <a:pt x="14" y="72"/>
                  </a:lnTo>
                  <a:lnTo>
                    <a:pt x="16" y="86"/>
                  </a:lnTo>
                  <a:lnTo>
                    <a:pt x="28" y="84"/>
                  </a:lnTo>
                  <a:lnTo>
                    <a:pt x="43" y="63"/>
                  </a:lnTo>
                  <a:lnTo>
                    <a:pt x="55" y="63"/>
                  </a:lnTo>
                  <a:lnTo>
                    <a:pt x="74" y="78"/>
                  </a:lnTo>
                  <a:lnTo>
                    <a:pt x="85" y="67"/>
                  </a:lnTo>
                  <a:lnTo>
                    <a:pt x="72" y="59"/>
                  </a:lnTo>
                  <a:lnTo>
                    <a:pt x="58" y="38"/>
                  </a:lnTo>
                  <a:lnTo>
                    <a:pt x="32" y="15"/>
                  </a:lnTo>
                  <a:lnTo>
                    <a:pt x="26" y="0"/>
                  </a:lnTo>
                  <a:lnTo>
                    <a:pt x="14" y="13"/>
                  </a:lnTo>
                  <a:lnTo>
                    <a:pt x="11" y="25"/>
                  </a:lnTo>
                  <a:lnTo>
                    <a:pt x="11" y="59"/>
                  </a:lnTo>
                  <a:lnTo>
                    <a:pt x="0" y="7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58" name=""/>
            <p:cNvSpPr/>
            <p:nvPr/>
          </p:nvSpPr>
          <p:spPr>
            <a:xfrm>
              <a:off x="3213360" y="2951280"/>
              <a:ext cx="120600" cy="137880"/>
            </a:xfrm>
            <a:custGeom>
              <a:avLst/>
              <a:gdLst/>
              <a:ahLst/>
              <a:rect l="l" t="t" r="r" b="b"/>
              <a:pathLst>
                <a:path w="86" h="87">
                  <a:moveTo>
                    <a:pt x="0" y="72"/>
                  </a:moveTo>
                  <a:lnTo>
                    <a:pt x="14" y="72"/>
                  </a:lnTo>
                  <a:lnTo>
                    <a:pt x="16" y="86"/>
                  </a:lnTo>
                  <a:lnTo>
                    <a:pt x="28" y="84"/>
                  </a:lnTo>
                  <a:lnTo>
                    <a:pt x="43" y="63"/>
                  </a:lnTo>
                  <a:lnTo>
                    <a:pt x="55" y="63"/>
                  </a:lnTo>
                  <a:lnTo>
                    <a:pt x="74" y="78"/>
                  </a:lnTo>
                  <a:lnTo>
                    <a:pt x="85" y="67"/>
                  </a:lnTo>
                  <a:lnTo>
                    <a:pt x="72" y="59"/>
                  </a:lnTo>
                  <a:lnTo>
                    <a:pt x="58" y="38"/>
                  </a:lnTo>
                  <a:lnTo>
                    <a:pt x="32" y="15"/>
                  </a:lnTo>
                  <a:lnTo>
                    <a:pt x="26" y="0"/>
                  </a:lnTo>
                  <a:lnTo>
                    <a:pt x="14" y="13"/>
                  </a:lnTo>
                  <a:lnTo>
                    <a:pt x="11" y="25"/>
                  </a:lnTo>
                  <a:lnTo>
                    <a:pt x="11" y="59"/>
                  </a:lnTo>
                  <a:lnTo>
                    <a:pt x="0" y="7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59" name=""/>
            <p:cNvSpPr/>
            <p:nvPr/>
          </p:nvSpPr>
          <p:spPr>
            <a:xfrm>
              <a:off x="3389400" y="2838600"/>
              <a:ext cx="44640" cy="58680"/>
            </a:xfrm>
            <a:custGeom>
              <a:avLst/>
              <a:gdLst/>
              <a:ahLst/>
              <a:rect l="l" t="t" r="r" b="b"/>
              <a:pathLst>
                <a:path w="31" h="37">
                  <a:moveTo>
                    <a:pt x="0" y="21"/>
                  </a:moveTo>
                  <a:lnTo>
                    <a:pt x="5" y="36"/>
                  </a:lnTo>
                  <a:lnTo>
                    <a:pt x="21" y="34"/>
                  </a:lnTo>
                  <a:lnTo>
                    <a:pt x="28" y="27"/>
                  </a:lnTo>
                  <a:lnTo>
                    <a:pt x="30" y="12"/>
                  </a:lnTo>
                  <a:lnTo>
                    <a:pt x="24" y="0"/>
                  </a:lnTo>
                  <a:lnTo>
                    <a:pt x="9" y="0"/>
                  </a:lnTo>
                  <a:lnTo>
                    <a:pt x="0" y="21"/>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060" name=""/>
            <p:cNvSpPr/>
            <p:nvPr/>
          </p:nvSpPr>
          <p:spPr>
            <a:xfrm>
              <a:off x="3389400" y="2838600"/>
              <a:ext cx="44640" cy="58680"/>
            </a:xfrm>
            <a:custGeom>
              <a:avLst/>
              <a:gdLst/>
              <a:ahLst/>
              <a:rect l="l" t="t" r="r" b="b"/>
              <a:pathLst>
                <a:path w="31" h="37">
                  <a:moveTo>
                    <a:pt x="0" y="21"/>
                  </a:moveTo>
                  <a:lnTo>
                    <a:pt x="5" y="36"/>
                  </a:lnTo>
                  <a:lnTo>
                    <a:pt x="21" y="34"/>
                  </a:lnTo>
                  <a:lnTo>
                    <a:pt x="28" y="27"/>
                  </a:lnTo>
                  <a:lnTo>
                    <a:pt x="30" y="12"/>
                  </a:lnTo>
                  <a:lnTo>
                    <a:pt x="24" y="0"/>
                  </a:lnTo>
                  <a:lnTo>
                    <a:pt x="9" y="0"/>
                  </a:lnTo>
                  <a:lnTo>
                    <a:pt x="0" y="21"/>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061" name=""/>
            <p:cNvSpPr/>
            <p:nvPr/>
          </p:nvSpPr>
          <p:spPr>
            <a:xfrm>
              <a:off x="3162600" y="2494080"/>
              <a:ext cx="509400" cy="649080"/>
            </a:xfrm>
            <a:custGeom>
              <a:avLst/>
              <a:gdLst/>
              <a:ahLst/>
              <a:rect l="l" t="t" r="r" b="b"/>
              <a:pathLst>
                <a:path w="361" h="409">
                  <a:moveTo>
                    <a:pt x="0" y="89"/>
                  </a:moveTo>
                  <a:lnTo>
                    <a:pt x="34" y="141"/>
                  </a:lnTo>
                  <a:lnTo>
                    <a:pt x="53" y="154"/>
                  </a:lnTo>
                  <a:lnTo>
                    <a:pt x="97" y="160"/>
                  </a:lnTo>
                  <a:lnTo>
                    <a:pt x="109" y="156"/>
                  </a:lnTo>
                  <a:lnTo>
                    <a:pt x="128" y="171"/>
                  </a:lnTo>
                  <a:lnTo>
                    <a:pt x="140" y="166"/>
                  </a:lnTo>
                  <a:lnTo>
                    <a:pt x="151" y="147"/>
                  </a:lnTo>
                  <a:lnTo>
                    <a:pt x="159" y="164"/>
                  </a:lnTo>
                  <a:lnTo>
                    <a:pt x="180" y="181"/>
                  </a:lnTo>
                  <a:lnTo>
                    <a:pt x="174" y="204"/>
                  </a:lnTo>
                  <a:lnTo>
                    <a:pt x="189" y="192"/>
                  </a:lnTo>
                  <a:lnTo>
                    <a:pt x="199" y="209"/>
                  </a:lnTo>
                  <a:lnTo>
                    <a:pt x="214" y="221"/>
                  </a:lnTo>
                  <a:lnTo>
                    <a:pt x="222" y="251"/>
                  </a:lnTo>
                  <a:lnTo>
                    <a:pt x="195" y="286"/>
                  </a:lnTo>
                  <a:lnTo>
                    <a:pt x="207" y="301"/>
                  </a:lnTo>
                  <a:lnTo>
                    <a:pt x="193" y="311"/>
                  </a:lnTo>
                  <a:lnTo>
                    <a:pt x="159" y="307"/>
                  </a:lnTo>
                  <a:lnTo>
                    <a:pt x="155" y="316"/>
                  </a:lnTo>
                  <a:lnTo>
                    <a:pt x="149" y="318"/>
                  </a:lnTo>
                  <a:lnTo>
                    <a:pt x="145" y="332"/>
                  </a:lnTo>
                  <a:lnTo>
                    <a:pt x="151" y="343"/>
                  </a:lnTo>
                  <a:lnTo>
                    <a:pt x="170" y="343"/>
                  </a:lnTo>
                  <a:lnTo>
                    <a:pt x="180" y="335"/>
                  </a:lnTo>
                  <a:lnTo>
                    <a:pt x="193" y="337"/>
                  </a:lnTo>
                  <a:lnTo>
                    <a:pt x="228" y="356"/>
                  </a:lnTo>
                  <a:lnTo>
                    <a:pt x="228" y="368"/>
                  </a:lnTo>
                  <a:lnTo>
                    <a:pt x="239" y="379"/>
                  </a:lnTo>
                  <a:lnTo>
                    <a:pt x="260" y="387"/>
                  </a:lnTo>
                  <a:lnTo>
                    <a:pt x="276" y="400"/>
                  </a:lnTo>
                  <a:lnTo>
                    <a:pt x="300" y="408"/>
                  </a:lnTo>
                  <a:lnTo>
                    <a:pt x="300" y="397"/>
                  </a:lnTo>
                  <a:lnTo>
                    <a:pt x="272" y="366"/>
                  </a:lnTo>
                  <a:lnTo>
                    <a:pt x="266" y="355"/>
                  </a:lnTo>
                  <a:lnTo>
                    <a:pt x="306" y="381"/>
                  </a:lnTo>
                  <a:lnTo>
                    <a:pt x="321" y="381"/>
                  </a:lnTo>
                  <a:lnTo>
                    <a:pt x="325" y="362"/>
                  </a:lnTo>
                  <a:lnTo>
                    <a:pt x="316" y="351"/>
                  </a:lnTo>
                  <a:lnTo>
                    <a:pt x="314" y="335"/>
                  </a:lnTo>
                  <a:lnTo>
                    <a:pt x="293" y="313"/>
                  </a:lnTo>
                  <a:lnTo>
                    <a:pt x="285" y="297"/>
                  </a:lnTo>
                  <a:lnTo>
                    <a:pt x="289" y="278"/>
                  </a:lnTo>
                  <a:lnTo>
                    <a:pt x="308" y="293"/>
                  </a:lnTo>
                  <a:lnTo>
                    <a:pt x="316" y="311"/>
                  </a:lnTo>
                  <a:lnTo>
                    <a:pt x="329" y="322"/>
                  </a:lnTo>
                  <a:lnTo>
                    <a:pt x="335" y="307"/>
                  </a:lnTo>
                  <a:lnTo>
                    <a:pt x="348" y="301"/>
                  </a:lnTo>
                  <a:lnTo>
                    <a:pt x="360" y="271"/>
                  </a:lnTo>
                  <a:lnTo>
                    <a:pt x="312" y="223"/>
                  </a:lnTo>
                  <a:lnTo>
                    <a:pt x="293" y="223"/>
                  </a:lnTo>
                  <a:lnTo>
                    <a:pt x="276" y="209"/>
                  </a:lnTo>
                  <a:lnTo>
                    <a:pt x="276" y="192"/>
                  </a:lnTo>
                  <a:lnTo>
                    <a:pt x="293" y="187"/>
                  </a:lnTo>
                  <a:lnTo>
                    <a:pt x="277" y="171"/>
                  </a:lnTo>
                  <a:lnTo>
                    <a:pt x="283" y="156"/>
                  </a:lnTo>
                  <a:lnTo>
                    <a:pt x="274" y="139"/>
                  </a:lnTo>
                  <a:lnTo>
                    <a:pt x="254" y="126"/>
                  </a:lnTo>
                  <a:lnTo>
                    <a:pt x="237" y="103"/>
                  </a:lnTo>
                  <a:lnTo>
                    <a:pt x="222" y="93"/>
                  </a:lnTo>
                  <a:lnTo>
                    <a:pt x="203" y="89"/>
                  </a:lnTo>
                  <a:lnTo>
                    <a:pt x="197" y="55"/>
                  </a:lnTo>
                  <a:lnTo>
                    <a:pt x="180" y="59"/>
                  </a:lnTo>
                  <a:lnTo>
                    <a:pt x="153" y="45"/>
                  </a:lnTo>
                  <a:lnTo>
                    <a:pt x="140" y="61"/>
                  </a:lnTo>
                  <a:lnTo>
                    <a:pt x="124" y="61"/>
                  </a:lnTo>
                  <a:lnTo>
                    <a:pt x="111" y="72"/>
                  </a:lnTo>
                  <a:lnTo>
                    <a:pt x="115" y="51"/>
                  </a:lnTo>
                  <a:lnTo>
                    <a:pt x="107" y="32"/>
                  </a:lnTo>
                  <a:lnTo>
                    <a:pt x="111" y="13"/>
                  </a:lnTo>
                  <a:lnTo>
                    <a:pt x="105" y="0"/>
                  </a:lnTo>
                  <a:lnTo>
                    <a:pt x="90" y="5"/>
                  </a:lnTo>
                  <a:lnTo>
                    <a:pt x="57" y="38"/>
                  </a:lnTo>
                  <a:lnTo>
                    <a:pt x="55" y="76"/>
                  </a:lnTo>
                  <a:lnTo>
                    <a:pt x="59" y="93"/>
                  </a:lnTo>
                  <a:lnTo>
                    <a:pt x="46" y="80"/>
                  </a:lnTo>
                  <a:lnTo>
                    <a:pt x="44" y="45"/>
                  </a:lnTo>
                  <a:lnTo>
                    <a:pt x="57" y="15"/>
                  </a:lnTo>
                  <a:lnTo>
                    <a:pt x="76" y="1"/>
                  </a:lnTo>
                  <a:lnTo>
                    <a:pt x="38" y="0"/>
                  </a:lnTo>
                  <a:lnTo>
                    <a:pt x="11" y="30"/>
                  </a:lnTo>
                  <a:lnTo>
                    <a:pt x="0" y="66"/>
                  </a:lnTo>
                  <a:lnTo>
                    <a:pt x="0" y="8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62" name=""/>
            <p:cNvSpPr/>
            <p:nvPr/>
          </p:nvSpPr>
          <p:spPr>
            <a:xfrm>
              <a:off x="3162600" y="2494080"/>
              <a:ext cx="509400" cy="649080"/>
            </a:xfrm>
            <a:custGeom>
              <a:avLst/>
              <a:gdLst/>
              <a:ahLst/>
              <a:rect l="l" t="t" r="r" b="b"/>
              <a:pathLst>
                <a:path w="361" h="409">
                  <a:moveTo>
                    <a:pt x="0" y="89"/>
                  </a:moveTo>
                  <a:lnTo>
                    <a:pt x="34" y="141"/>
                  </a:lnTo>
                  <a:lnTo>
                    <a:pt x="53" y="154"/>
                  </a:lnTo>
                  <a:lnTo>
                    <a:pt x="97" y="160"/>
                  </a:lnTo>
                  <a:lnTo>
                    <a:pt x="109" y="156"/>
                  </a:lnTo>
                  <a:lnTo>
                    <a:pt x="128" y="171"/>
                  </a:lnTo>
                  <a:lnTo>
                    <a:pt x="140" y="166"/>
                  </a:lnTo>
                  <a:lnTo>
                    <a:pt x="151" y="147"/>
                  </a:lnTo>
                  <a:lnTo>
                    <a:pt x="159" y="164"/>
                  </a:lnTo>
                  <a:lnTo>
                    <a:pt x="180" y="181"/>
                  </a:lnTo>
                  <a:lnTo>
                    <a:pt x="174" y="204"/>
                  </a:lnTo>
                  <a:lnTo>
                    <a:pt x="189" y="192"/>
                  </a:lnTo>
                  <a:lnTo>
                    <a:pt x="199" y="209"/>
                  </a:lnTo>
                  <a:lnTo>
                    <a:pt x="214" y="221"/>
                  </a:lnTo>
                  <a:lnTo>
                    <a:pt x="222" y="251"/>
                  </a:lnTo>
                  <a:lnTo>
                    <a:pt x="195" y="286"/>
                  </a:lnTo>
                  <a:lnTo>
                    <a:pt x="207" y="301"/>
                  </a:lnTo>
                  <a:lnTo>
                    <a:pt x="193" y="311"/>
                  </a:lnTo>
                  <a:lnTo>
                    <a:pt x="159" y="307"/>
                  </a:lnTo>
                  <a:lnTo>
                    <a:pt x="155" y="316"/>
                  </a:lnTo>
                  <a:lnTo>
                    <a:pt x="149" y="318"/>
                  </a:lnTo>
                  <a:lnTo>
                    <a:pt x="145" y="332"/>
                  </a:lnTo>
                  <a:lnTo>
                    <a:pt x="151" y="343"/>
                  </a:lnTo>
                  <a:lnTo>
                    <a:pt x="170" y="343"/>
                  </a:lnTo>
                  <a:lnTo>
                    <a:pt x="180" y="335"/>
                  </a:lnTo>
                  <a:lnTo>
                    <a:pt x="193" y="337"/>
                  </a:lnTo>
                  <a:lnTo>
                    <a:pt x="228" y="356"/>
                  </a:lnTo>
                  <a:lnTo>
                    <a:pt x="228" y="368"/>
                  </a:lnTo>
                  <a:lnTo>
                    <a:pt x="239" y="379"/>
                  </a:lnTo>
                  <a:lnTo>
                    <a:pt x="260" y="387"/>
                  </a:lnTo>
                  <a:lnTo>
                    <a:pt x="276" y="400"/>
                  </a:lnTo>
                  <a:lnTo>
                    <a:pt x="300" y="408"/>
                  </a:lnTo>
                  <a:lnTo>
                    <a:pt x="300" y="397"/>
                  </a:lnTo>
                  <a:lnTo>
                    <a:pt x="272" y="366"/>
                  </a:lnTo>
                  <a:lnTo>
                    <a:pt x="266" y="355"/>
                  </a:lnTo>
                  <a:lnTo>
                    <a:pt x="306" y="381"/>
                  </a:lnTo>
                  <a:lnTo>
                    <a:pt x="321" y="381"/>
                  </a:lnTo>
                  <a:lnTo>
                    <a:pt x="325" y="362"/>
                  </a:lnTo>
                  <a:lnTo>
                    <a:pt x="316" y="351"/>
                  </a:lnTo>
                  <a:lnTo>
                    <a:pt x="314" y="335"/>
                  </a:lnTo>
                  <a:lnTo>
                    <a:pt x="293" y="313"/>
                  </a:lnTo>
                  <a:lnTo>
                    <a:pt x="285" y="297"/>
                  </a:lnTo>
                  <a:lnTo>
                    <a:pt x="289" y="278"/>
                  </a:lnTo>
                  <a:lnTo>
                    <a:pt x="308" y="293"/>
                  </a:lnTo>
                  <a:lnTo>
                    <a:pt x="316" y="311"/>
                  </a:lnTo>
                  <a:lnTo>
                    <a:pt x="329" y="322"/>
                  </a:lnTo>
                  <a:lnTo>
                    <a:pt x="335" y="307"/>
                  </a:lnTo>
                  <a:lnTo>
                    <a:pt x="348" y="301"/>
                  </a:lnTo>
                  <a:lnTo>
                    <a:pt x="360" y="271"/>
                  </a:lnTo>
                  <a:lnTo>
                    <a:pt x="312" y="223"/>
                  </a:lnTo>
                  <a:lnTo>
                    <a:pt x="293" y="223"/>
                  </a:lnTo>
                  <a:lnTo>
                    <a:pt x="276" y="209"/>
                  </a:lnTo>
                  <a:lnTo>
                    <a:pt x="276" y="192"/>
                  </a:lnTo>
                  <a:lnTo>
                    <a:pt x="293" y="187"/>
                  </a:lnTo>
                  <a:lnTo>
                    <a:pt x="277" y="171"/>
                  </a:lnTo>
                  <a:lnTo>
                    <a:pt x="283" y="156"/>
                  </a:lnTo>
                  <a:lnTo>
                    <a:pt x="274" y="139"/>
                  </a:lnTo>
                  <a:lnTo>
                    <a:pt x="254" y="126"/>
                  </a:lnTo>
                  <a:lnTo>
                    <a:pt x="237" y="103"/>
                  </a:lnTo>
                  <a:lnTo>
                    <a:pt x="222" y="93"/>
                  </a:lnTo>
                  <a:lnTo>
                    <a:pt x="203" y="89"/>
                  </a:lnTo>
                  <a:lnTo>
                    <a:pt x="197" y="55"/>
                  </a:lnTo>
                  <a:lnTo>
                    <a:pt x="180" y="59"/>
                  </a:lnTo>
                  <a:lnTo>
                    <a:pt x="153" y="45"/>
                  </a:lnTo>
                  <a:lnTo>
                    <a:pt x="140" y="61"/>
                  </a:lnTo>
                  <a:lnTo>
                    <a:pt x="124" y="61"/>
                  </a:lnTo>
                  <a:lnTo>
                    <a:pt x="111" y="72"/>
                  </a:lnTo>
                  <a:lnTo>
                    <a:pt x="115" y="51"/>
                  </a:lnTo>
                  <a:lnTo>
                    <a:pt x="107" y="32"/>
                  </a:lnTo>
                  <a:lnTo>
                    <a:pt x="111" y="13"/>
                  </a:lnTo>
                  <a:lnTo>
                    <a:pt x="105" y="0"/>
                  </a:lnTo>
                  <a:lnTo>
                    <a:pt x="90" y="5"/>
                  </a:lnTo>
                  <a:lnTo>
                    <a:pt x="57" y="38"/>
                  </a:lnTo>
                  <a:lnTo>
                    <a:pt x="55" y="76"/>
                  </a:lnTo>
                  <a:lnTo>
                    <a:pt x="59" y="93"/>
                  </a:lnTo>
                  <a:lnTo>
                    <a:pt x="46" y="80"/>
                  </a:lnTo>
                  <a:lnTo>
                    <a:pt x="44" y="45"/>
                  </a:lnTo>
                  <a:lnTo>
                    <a:pt x="57" y="15"/>
                  </a:lnTo>
                  <a:lnTo>
                    <a:pt x="76" y="1"/>
                  </a:lnTo>
                  <a:lnTo>
                    <a:pt x="38" y="0"/>
                  </a:lnTo>
                  <a:lnTo>
                    <a:pt x="11" y="30"/>
                  </a:lnTo>
                  <a:lnTo>
                    <a:pt x="0" y="66"/>
                  </a:lnTo>
                  <a:lnTo>
                    <a:pt x="0" y="8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63" name=""/>
            <p:cNvSpPr/>
            <p:nvPr/>
          </p:nvSpPr>
          <p:spPr>
            <a:xfrm>
              <a:off x="3324240" y="2494080"/>
              <a:ext cx="82800" cy="73080"/>
            </a:xfrm>
            <a:custGeom>
              <a:avLst/>
              <a:gdLst/>
              <a:ahLst/>
              <a:rect l="l" t="t" r="r" b="b"/>
              <a:pathLst>
                <a:path w="58" h="46">
                  <a:moveTo>
                    <a:pt x="5" y="5"/>
                  </a:moveTo>
                  <a:lnTo>
                    <a:pt x="0" y="21"/>
                  </a:lnTo>
                  <a:lnTo>
                    <a:pt x="5" y="38"/>
                  </a:lnTo>
                  <a:lnTo>
                    <a:pt x="21" y="45"/>
                  </a:lnTo>
                  <a:lnTo>
                    <a:pt x="34" y="38"/>
                  </a:lnTo>
                  <a:lnTo>
                    <a:pt x="53" y="43"/>
                  </a:lnTo>
                  <a:lnTo>
                    <a:pt x="57" y="30"/>
                  </a:lnTo>
                  <a:lnTo>
                    <a:pt x="53" y="13"/>
                  </a:lnTo>
                  <a:lnTo>
                    <a:pt x="38" y="3"/>
                  </a:lnTo>
                  <a:lnTo>
                    <a:pt x="21" y="0"/>
                  </a:lnTo>
                  <a:lnTo>
                    <a:pt x="5" y="5"/>
                  </a:lnTo>
                </a:path>
              </a:pathLst>
            </a:custGeom>
            <a:solidFill>
              <a:srgbClr val="fefcc4"/>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4064" name=""/>
            <p:cNvSpPr/>
            <p:nvPr/>
          </p:nvSpPr>
          <p:spPr>
            <a:xfrm>
              <a:off x="3324240" y="2494080"/>
              <a:ext cx="82800" cy="73080"/>
            </a:xfrm>
            <a:custGeom>
              <a:avLst/>
              <a:gdLst/>
              <a:ahLst/>
              <a:rect l="l" t="t" r="r" b="b"/>
              <a:pathLst>
                <a:path w="58" h="46">
                  <a:moveTo>
                    <a:pt x="5" y="5"/>
                  </a:moveTo>
                  <a:lnTo>
                    <a:pt x="0" y="21"/>
                  </a:lnTo>
                  <a:lnTo>
                    <a:pt x="5" y="38"/>
                  </a:lnTo>
                  <a:lnTo>
                    <a:pt x="21" y="45"/>
                  </a:lnTo>
                  <a:lnTo>
                    <a:pt x="34" y="38"/>
                  </a:lnTo>
                  <a:lnTo>
                    <a:pt x="53" y="43"/>
                  </a:lnTo>
                  <a:lnTo>
                    <a:pt x="57" y="30"/>
                  </a:lnTo>
                  <a:lnTo>
                    <a:pt x="53" y="13"/>
                  </a:lnTo>
                  <a:lnTo>
                    <a:pt x="38" y="3"/>
                  </a:lnTo>
                  <a:lnTo>
                    <a:pt x="21" y="0"/>
                  </a:lnTo>
                  <a:lnTo>
                    <a:pt x="5" y="5"/>
                  </a:lnTo>
                </a:path>
              </a:pathLst>
            </a:custGeom>
            <a:noFill/>
            <a:ln cap="rnd" w="12600">
              <a:solidFill>
                <a:srgbClr val="1c1c1c"/>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4065" name=""/>
            <p:cNvSpPr/>
            <p:nvPr/>
          </p:nvSpPr>
          <p:spPr>
            <a:xfrm>
              <a:off x="3464280" y="1424160"/>
              <a:ext cx="1093680" cy="1803240"/>
            </a:xfrm>
            <a:custGeom>
              <a:avLst/>
              <a:gdLst/>
              <a:ahLst/>
              <a:rect l="l" t="t" r="r" b="b"/>
              <a:pathLst>
                <a:path w="775" h="1136">
                  <a:moveTo>
                    <a:pt x="0" y="448"/>
                  </a:moveTo>
                  <a:lnTo>
                    <a:pt x="17" y="467"/>
                  </a:lnTo>
                  <a:lnTo>
                    <a:pt x="35" y="464"/>
                  </a:lnTo>
                  <a:lnTo>
                    <a:pt x="39" y="485"/>
                  </a:lnTo>
                  <a:lnTo>
                    <a:pt x="58" y="496"/>
                  </a:lnTo>
                  <a:lnTo>
                    <a:pt x="23" y="515"/>
                  </a:lnTo>
                  <a:lnTo>
                    <a:pt x="54" y="538"/>
                  </a:lnTo>
                  <a:lnTo>
                    <a:pt x="44" y="549"/>
                  </a:lnTo>
                  <a:lnTo>
                    <a:pt x="58" y="563"/>
                  </a:lnTo>
                  <a:lnTo>
                    <a:pt x="81" y="574"/>
                  </a:lnTo>
                  <a:lnTo>
                    <a:pt x="98" y="563"/>
                  </a:lnTo>
                  <a:lnTo>
                    <a:pt x="144" y="561"/>
                  </a:lnTo>
                  <a:lnTo>
                    <a:pt x="186" y="588"/>
                  </a:lnTo>
                  <a:lnTo>
                    <a:pt x="186" y="605"/>
                  </a:lnTo>
                  <a:lnTo>
                    <a:pt x="209" y="645"/>
                  </a:lnTo>
                  <a:lnTo>
                    <a:pt x="209" y="668"/>
                  </a:lnTo>
                  <a:lnTo>
                    <a:pt x="219" y="687"/>
                  </a:lnTo>
                  <a:lnTo>
                    <a:pt x="217" y="729"/>
                  </a:lnTo>
                  <a:lnTo>
                    <a:pt x="224" y="746"/>
                  </a:lnTo>
                  <a:lnTo>
                    <a:pt x="219" y="765"/>
                  </a:lnTo>
                  <a:lnTo>
                    <a:pt x="224" y="777"/>
                  </a:lnTo>
                  <a:lnTo>
                    <a:pt x="240" y="777"/>
                  </a:lnTo>
                  <a:lnTo>
                    <a:pt x="249" y="763"/>
                  </a:lnTo>
                  <a:lnTo>
                    <a:pt x="255" y="786"/>
                  </a:lnTo>
                  <a:lnTo>
                    <a:pt x="270" y="794"/>
                  </a:lnTo>
                  <a:lnTo>
                    <a:pt x="274" y="811"/>
                  </a:lnTo>
                  <a:lnTo>
                    <a:pt x="238" y="800"/>
                  </a:lnTo>
                  <a:lnTo>
                    <a:pt x="232" y="821"/>
                  </a:lnTo>
                  <a:lnTo>
                    <a:pt x="230" y="843"/>
                  </a:lnTo>
                  <a:lnTo>
                    <a:pt x="243" y="857"/>
                  </a:lnTo>
                  <a:lnTo>
                    <a:pt x="263" y="849"/>
                  </a:lnTo>
                  <a:lnTo>
                    <a:pt x="274" y="834"/>
                  </a:lnTo>
                  <a:lnTo>
                    <a:pt x="282" y="855"/>
                  </a:lnTo>
                  <a:lnTo>
                    <a:pt x="278" y="880"/>
                  </a:lnTo>
                  <a:lnTo>
                    <a:pt x="259" y="880"/>
                  </a:lnTo>
                  <a:lnTo>
                    <a:pt x="249" y="895"/>
                  </a:lnTo>
                  <a:lnTo>
                    <a:pt x="247" y="966"/>
                  </a:lnTo>
                  <a:lnTo>
                    <a:pt x="261" y="979"/>
                  </a:lnTo>
                  <a:lnTo>
                    <a:pt x="266" y="1015"/>
                  </a:lnTo>
                  <a:lnTo>
                    <a:pt x="303" y="1095"/>
                  </a:lnTo>
                  <a:lnTo>
                    <a:pt x="316" y="1111"/>
                  </a:lnTo>
                  <a:lnTo>
                    <a:pt x="345" y="1116"/>
                  </a:lnTo>
                  <a:lnTo>
                    <a:pt x="368" y="1135"/>
                  </a:lnTo>
                  <a:lnTo>
                    <a:pt x="376" y="1132"/>
                  </a:lnTo>
                  <a:lnTo>
                    <a:pt x="391" y="1080"/>
                  </a:lnTo>
                  <a:lnTo>
                    <a:pt x="387" y="1061"/>
                  </a:lnTo>
                  <a:lnTo>
                    <a:pt x="406" y="1038"/>
                  </a:lnTo>
                  <a:lnTo>
                    <a:pt x="410" y="1009"/>
                  </a:lnTo>
                  <a:lnTo>
                    <a:pt x="404" y="990"/>
                  </a:lnTo>
                  <a:lnTo>
                    <a:pt x="416" y="992"/>
                  </a:lnTo>
                  <a:lnTo>
                    <a:pt x="422" y="979"/>
                  </a:lnTo>
                  <a:lnTo>
                    <a:pt x="454" y="975"/>
                  </a:lnTo>
                  <a:lnTo>
                    <a:pt x="471" y="966"/>
                  </a:lnTo>
                  <a:lnTo>
                    <a:pt x="525" y="895"/>
                  </a:lnTo>
                  <a:lnTo>
                    <a:pt x="542" y="895"/>
                  </a:lnTo>
                  <a:lnTo>
                    <a:pt x="573" y="880"/>
                  </a:lnTo>
                  <a:lnTo>
                    <a:pt x="628" y="840"/>
                  </a:lnTo>
                  <a:lnTo>
                    <a:pt x="636" y="828"/>
                  </a:lnTo>
                  <a:lnTo>
                    <a:pt x="604" y="815"/>
                  </a:lnTo>
                  <a:lnTo>
                    <a:pt x="588" y="824"/>
                  </a:lnTo>
                  <a:lnTo>
                    <a:pt x="588" y="815"/>
                  </a:lnTo>
                  <a:lnTo>
                    <a:pt x="602" y="805"/>
                  </a:lnTo>
                  <a:lnTo>
                    <a:pt x="600" y="786"/>
                  </a:lnTo>
                  <a:lnTo>
                    <a:pt x="611" y="780"/>
                  </a:lnTo>
                  <a:lnTo>
                    <a:pt x="619" y="809"/>
                  </a:lnTo>
                  <a:lnTo>
                    <a:pt x="630" y="815"/>
                  </a:lnTo>
                  <a:lnTo>
                    <a:pt x="646" y="811"/>
                  </a:lnTo>
                  <a:lnTo>
                    <a:pt x="646" y="777"/>
                  </a:lnTo>
                  <a:lnTo>
                    <a:pt x="611" y="733"/>
                  </a:lnTo>
                  <a:lnTo>
                    <a:pt x="644" y="750"/>
                  </a:lnTo>
                  <a:lnTo>
                    <a:pt x="644" y="716"/>
                  </a:lnTo>
                  <a:lnTo>
                    <a:pt x="630" y="710"/>
                  </a:lnTo>
                  <a:lnTo>
                    <a:pt x="648" y="693"/>
                  </a:lnTo>
                  <a:lnTo>
                    <a:pt x="665" y="691"/>
                  </a:lnTo>
                  <a:lnTo>
                    <a:pt x="665" y="675"/>
                  </a:lnTo>
                  <a:lnTo>
                    <a:pt x="650" y="668"/>
                  </a:lnTo>
                  <a:lnTo>
                    <a:pt x="678" y="656"/>
                  </a:lnTo>
                  <a:lnTo>
                    <a:pt x="682" y="637"/>
                  </a:lnTo>
                  <a:lnTo>
                    <a:pt x="667" y="637"/>
                  </a:lnTo>
                  <a:lnTo>
                    <a:pt x="676" y="611"/>
                  </a:lnTo>
                  <a:lnTo>
                    <a:pt x="669" y="559"/>
                  </a:lnTo>
                  <a:lnTo>
                    <a:pt x="650" y="555"/>
                  </a:lnTo>
                  <a:lnTo>
                    <a:pt x="651" y="536"/>
                  </a:lnTo>
                  <a:lnTo>
                    <a:pt x="665" y="521"/>
                  </a:lnTo>
                  <a:lnTo>
                    <a:pt x="688" y="530"/>
                  </a:lnTo>
                  <a:lnTo>
                    <a:pt x="692" y="513"/>
                  </a:lnTo>
                  <a:lnTo>
                    <a:pt x="673" y="464"/>
                  </a:lnTo>
                  <a:lnTo>
                    <a:pt x="678" y="433"/>
                  </a:lnTo>
                  <a:lnTo>
                    <a:pt x="674" y="406"/>
                  </a:lnTo>
                  <a:lnTo>
                    <a:pt x="720" y="296"/>
                  </a:lnTo>
                  <a:lnTo>
                    <a:pt x="774" y="225"/>
                  </a:lnTo>
                  <a:lnTo>
                    <a:pt x="753" y="194"/>
                  </a:lnTo>
                  <a:lnTo>
                    <a:pt x="713" y="183"/>
                  </a:lnTo>
                  <a:lnTo>
                    <a:pt x="692" y="212"/>
                  </a:lnTo>
                  <a:lnTo>
                    <a:pt x="674" y="202"/>
                  </a:lnTo>
                  <a:lnTo>
                    <a:pt x="636" y="244"/>
                  </a:lnTo>
                  <a:lnTo>
                    <a:pt x="607" y="257"/>
                  </a:lnTo>
                  <a:lnTo>
                    <a:pt x="623" y="221"/>
                  </a:lnTo>
                  <a:lnTo>
                    <a:pt x="651" y="183"/>
                  </a:lnTo>
                  <a:lnTo>
                    <a:pt x="648" y="158"/>
                  </a:lnTo>
                  <a:lnTo>
                    <a:pt x="623" y="164"/>
                  </a:lnTo>
                  <a:lnTo>
                    <a:pt x="623" y="189"/>
                  </a:lnTo>
                  <a:lnTo>
                    <a:pt x="602" y="194"/>
                  </a:lnTo>
                  <a:lnTo>
                    <a:pt x="602" y="160"/>
                  </a:lnTo>
                  <a:lnTo>
                    <a:pt x="544" y="160"/>
                  </a:lnTo>
                  <a:lnTo>
                    <a:pt x="565" y="143"/>
                  </a:lnTo>
                  <a:lnTo>
                    <a:pt x="598" y="147"/>
                  </a:lnTo>
                  <a:lnTo>
                    <a:pt x="642" y="137"/>
                  </a:lnTo>
                  <a:lnTo>
                    <a:pt x="669" y="112"/>
                  </a:lnTo>
                  <a:lnTo>
                    <a:pt x="648" y="86"/>
                  </a:lnTo>
                  <a:lnTo>
                    <a:pt x="619" y="70"/>
                  </a:lnTo>
                  <a:lnTo>
                    <a:pt x="607" y="44"/>
                  </a:lnTo>
                  <a:lnTo>
                    <a:pt x="577" y="11"/>
                  </a:lnTo>
                  <a:lnTo>
                    <a:pt x="468" y="0"/>
                  </a:lnTo>
                  <a:lnTo>
                    <a:pt x="366" y="47"/>
                  </a:lnTo>
                  <a:lnTo>
                    <a:pt x="335" y="86"/>
                  </a:lnTo>
                  <a:lnTo>
                    <a:pt x="324" y="128"/>
                  </a:lnTo>
                  <a:lnTo>
                    <a:pt x="284" y="122"/>
                  </a:lnTo>
                  <a:lnTo>
                    <a:pt x="274" y="166"/>
                  </a:lnTo>
                  <a:lnTo>
                    <a:pt x="234" y="135"/>
                  </a:lnTo>
                  <a:lnTo>
                    <a:pt x="173" y="158"/>
                  </a:lnTo>
                  <a:lnTo>
                    <a:pt x="140" y="189"/>
                  </a:lnTo>
                  <a:lnTo>
                    <a:pt x="150" y="217"/>
                  </a:lnTo>
                  <a:lnTo>
                    <a:pt x="142" y="240"/>
                  </a:lnTo>
                  <a:lnTo>
                    <a:pt x="117" y="236"/>
                  </a:lnTo>
                  <a:lnTo>
                    <a:pt x="79" y="288"/>
                  </a:lnTo>
                  <a:lnTo>
                    <a:pt x="67" y="320"/>
                  </a:lnTo>
                  <a:lnTo>
                    <a:pt x="102" y="320"/>
                  </a:lnTo>
                  <a:lnTo>
                    <a:pt x="107" y="345"/>
                  </a:lnTo>
                  <a:lnTo>
                    <a:pt x="92" y="381"/>
                  </a:lnTo>
                  <a:lnTo>
                    <a:pt x="56" y="395"/>
                  </a:lnTo>
                  <a:lnTo>
                    <a:pt x="10" y="422"/>
                  </a:lnTo>
                  <a:lnTo>
                    <a:pt x="0" y="44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66" name=""/>
            <p:cNvSpPr/>
            <p:nvPr/>
          </p:nvSpPr>
          <p:spPr>
            <a:xfrm>
              <a:off x="6526440" y="2008080"/>
              <a:ext cx="104760" cy="154080"/>
            </a:xfrm>
            <a:custGeom>
              <a:avLst/>
              <a:gdLst/>
              <a:ahLst/>
              <a:rect l="l" t="t" r="r" b="b"/>
              <a:pathLst>
                <a:path w="74" h="97">
                  <a:moveTo>
                    <a:pt x="0" y="96"/>
                  </a:moveTo>
                  <a:lnTo>
                    <a:pt x="21" y="80"/>
                  </a:lnTo>
                  <a:lnTo>
                    <a:pt x="50" y="80"/>
                  </a:lnTo>
                  <a:lnTo>
                    <a:pt x="73" y="71"/>
                  </a:lnTo>
                  <a:lnTo>
                    <a:pt x="73" y="38"/>
                  </a:lnTo>
                  <a:lnTo>
                    <a:pt x="39" y="0"/>
                  </a:lnTo>
                  <a:lnTo>
                    <a:pt x="25" y="12"/>
                  </a:lnTo>
                  <a:lnTo>
                    <a:pt x="0" y="96"/>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67" name=""/>
            <p:cNvSpPr/>
            <p:nvPr/>
          </p:nvSpPr>
          <p:spPr>
            <a:xfrm>
              <a:off x="6526440" y="2008080"/>
              <a:ext cx="104760" cy="154080"/>
            </a:xfrm>
            <a:custGeom>
              <a:avLst/>
              <a:gdLst/>
              <a:ahLst/>
              <a:rect l="l" t="t" r="r" b="b"/>
              <a:pathLst>
                <a:path w="74" h="97">
                  <a:moveTo>
                    <a:pt x="0" y="96"/>
                  </a:moveTo>
                  <a:lnTo>
                    <a:pt x="21" y="80"/>
                  </a:lnTo>
                  <a:lnTo>
                    <a:pt x="50" y="80"/>
                  </a:lnTo>
                  <a:lnTo>
                    <a:pt x="73" y="71"/>
                  </a:lnTo>
                  <a:lnTo>
                    <a:pt x="73" y="38"/>
                  </a:lnTo>
                  <a:lnTo>
                    <a:pt x="39" y="0"/>
                  </a:lnTo>
                  <a:lnTo>
                    <a:pt x="25" y="12"/>
                  </a:lnTo>
                  <a:lnTo>
                    <a:pt x="0" y="96"/>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68" name=""/>
            <p:cNvSpPr/>
            <p:nvPr/>
          </p:nvSpPr>
          <p:spPr>
            <a:xfrm>
              <a:off x="6383520" y="1790640"/>
              <a:ext cx="162000" cy="289080"/>
            </a:xfrm>
            <a:custGeom>
              <a:avLst/>
              <a:gdLst/>
              <a:ahLst/>
              <a:rect l="l" t="t" r="r" b="b"/>
              <a:pathLst>
                <a:path w="114" h="182">
                  <a:moveTo>
                    <a:pt x="0" y="89"/>
                  </a:moveTo>
                  <a:lnTo>
                    <a:pt x="8" y="120"/>
                  </a:lnTo>
                  <a:lnTo>
                    <a:pt x="32" y="131"/>
                  </a:lnTo>
                  <a:lnTo>
                    <a:pt x="44" y="160"/>
                  </a:lnTo>
                  <a:lnTo>
                    <a:pt x="90" y="181"/>
                  </a:lnTo>
                  <a:lnTo>
                    <a:pt x="109" y="175"/>
                  </a:lnTo>
                  <a:lnTo>
                    <a:pt x="105" y="149"/>
                  </a:lnTo>
                  <a:lnTo>
                    <a:pt x="113" y="120"/>
                  </a:lnTo>
                  <a:lnTo>
                    <a:pt x="101" y="95"/>
                  </a:lnTo>
                  <a:lnTo>
                    <a:pt x="80" y="84"/>
                  </a:lnTo>
                  <a:lnTo>
                    <a:pt x="73" y="59"/>
                  </a:lnTo>
                  <a:lnTo>
                    <a:pt x="78" y="40"/>
                  </a:lnTo>
                  <a:lnTo>
                    <a:pt x="55" y="0"/>
                  </a:lnTo>
                  <a:lnTo>
                    <a:pt x="25" y="26"/>
                  </a:lnTo>
                  <a:lnTo>
                    <a:pt x="19" y="59"/>
                  </a:lnTo>
                  <a:lnTo>
                    <a:pt x="0" y="8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69" name=""/>
            <p:cNvSpPr/>
            <p:nvPr/>
          </p:nvSpPr>
          <p:spPr>
            <a:xfrm>
              <a:off x="6383520" y="1790640"/>
              <a:ext cx="162000" cy="289080"/>
            </a:xfrm>
            <a:custGeom>
              <a:avLst/>
              <a:gdLst/>
              <a:ahLst/>
              <a:rect l="l" t="t" r="r" b="b"/>
              <a:pathLst>
                <a:path w="114" h="182">
                  <a:moveTo>
                    <a:pt x="0" y="89"/>
                  </a:moveTo>
                  <a:lnTo>
                    <a:pt x="8" y="120"/>
                  </a:lnTo>
                  <a:lnTo>
                    <a:pt x="32" y="131"/>
                  </a:lnTo>
                  <a:lnTo>
                    <a:pt x="44" y="160"/>
                  </a:lnTo>
                  <a:lnTo>
                    <a:pt x="90" y="181"/>
                  </a:lnTo>
                  <a:lnTo>
                    <a:pt x="109" y="175"/>
                  </a:lnTo>
                  <a:lnTo>
                    <a:pt x="105" y="149"/>
                  </a:lnTo>
                  <a:lnTo>
                    <a:pt x="113" y="120"/>
                  </a:lnTo>
                  <a:lnTo>
                    <a:pt x="101" y="95"/>
                  </a:lnTo>
                  <a:lnTo>
                    <a:pt x="80" y="84"/>
                  </a:lnTo>
                  <a:lnTo>
                    <a:pt x="73" y="59"/>
                  </a:lnTo>
                  <a:lnTo>
                    <a:pt x="78" y="40"/>
                  </a:lnTo>
                  <a:lnTo>
                    <a:pt x="55" y="0"/>
                  </a:lnTo>
                  <a:lnTo>
                    <a:pt x="25" y="26"/>
                  </a:lnTo>
                  <a:lnTo>
                    <a:pt x="19" y="59"/>
                  </a:lnTo>
                  <a:lnTo>
                    <a:pt x="0" y="8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70" name=""/>
            <p:cNvSpPr/>
            <p:nvPr/>
          </p:nvSpPr>
          <p:spPr>
            <a:xfrm>
              <a:off x="5758200" y="1768320"/>
              <a:ext cx="164880" cy="162000"/>
            </a:xfrm>
            <a:custGeom>
              <a:avLst/>
              <a:gdLst/>
              <a:ahLst/>
              <a:rect l="l" t="t" r="r" b="b"/>
              <a:pathLst>
                <a:path w="117" h="102">
                  <a:moveTo>
                    <a:pt x="0" y="101"/>
                  </a:moveTo>
                  <a:lnTo>
                    <a:pt x="22" y="101"/>
                  </a:lnTo>
                  <a:lnTo>
                    <a:pt x="42" y="79"/>
                  </a:lnTo>
                  <a:lnTo>
                    <a:pt x="70" y="84"/>
                  </a:lnTo>
                  <a:lnTo>
                    <a:pt x="80" y="75"/>
                  </a:lnTo>
                  <a:lnTo>
                    <a:pt x="80" y="40"/>
                  </a:lnTo>
                  <a:lnTo>
                    <a:pt x="99" y="46"/>
                  </a:lnTo>
                  <a:lnTo>
                    <a:pt x="116" y="33"/>
                  </a:lnTo>
                  <a:lnTo>
                    <a:pt x="109" y="0"/>
                  </a:lnTo>
                  <a:lnTo>
                    <a:pt x="88" y="21"/>
                  </a:lnTo>
                  <a:lnTo>
                    <a:pt x="80" y="40"/>
                  </a:lnTo>
                  <a:lnTo>
                    <a:pt x="47" y="50"/>
                  </a:lnTo>
                  <a:lnTo>
                    <a:pt x="42" y="79"/>
                  </a:lnTo>
                  <a:lnTo>
                    <a:pt x="17" y="77"/>
                  </a:lnTo>
                  <a:lnTo>
                    <a:pt x="0" y="10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71" name=""/>
            <p:cNvSpPr/>
            <p:nvPr/>
          </p:nvSpPr>
          <p:spPr>
            <a:xfrm>
              <a:off x="5758200" y="1768320"/>
              <a:ext cx="164880" cy="162000"/>
            </a:xfrm>
            <a:custGeom>
              <a:avLst/>
              <a:gdLst/>
              <a:ahLst/>
              <a:rect l="l" t="t" r="r" b="b"/>
              <a:pathLst>
                <a:path w="117" h="102">
                  <a:moveTo>
                    <a:pt x="0" y="101"/>
                  </a:moveTo>
                  <a:lnTo>
                    <a:pt x="22" y="101"/>
                  </a:lnTo>
                  <a:lnTo>
                    <a:pt x="42" y="79"/>
                  </a:lnTo>
                  <a:lnTo>
                    <a:pt x="70" y="84"/>
                  </a:lnTo>
                  <a:lnTo>
                    <a:pt x="80" y="75"/>
                  </a:lnTo>
                  <a:lnTo>
                    <a:pt x="80" y="40"/>
                  </a:lnTo>
                  <a:lnTo>
                    <a:pt x="99" y="46"/>
                  </a:lnTo>
                  <a:lnTo>
                    <a:pt x="116" y="33"/>
                  </a:lnTo>
                  <a:lnTo>
                    <a:pt x="109" y="0"/>
                  </a:lnTo>
                  <a:lnTo>
                    <a:pt x="88" y="21"/>
                  </a:lnTo>
                  <a:lnTo>
                    <a:pt x="80" y="40"/>
                  </a:lnTo>
                  <a:lnTo>
                    <a:pt x="47" y="50"/>
                  </a:lnTo>
                  <a:lnTo>
                    <a:pt x="42" y="79"/>
                  </a:lnTo>
                  <a:lnTo>
                    <a:pt x="17" y="77"/>
                  </a:lnTo>
                  <a:lnTo>
                    <a:pt x="0" y="10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72" name=""/>
            <p:cNvSpPr/>
            <p:nvPr/>
          </p:nvSpPr>
          <p:spPr>
            <a:xfrm>
              <a:off x="5726160" y="1724040"/>
              <a:ext cx="84240" cy="146160"/>
            </a:xfrm>
            <a:custGeom>
              <a:avLst/>
              <a:gdLst/>
              <a:ahLst/>
              <a:rect l="l" t="t" r="r" b="b"/>
              <a:pathLst>
                <a:path w="59" h="92">
                  <a:moveTo>
                    <a:pt x="0" y="78"/>
                  </a:moveTo>
                  <a:lnTo>
                    <a:pt x="27" y="91"/>
                  </a:lnTo>
                  <a:lnTo>
                    <a:pt x="54" y="78"/>
                  </a:lnTo>
                  <a:lnTo>
                    <a:pt x="43" y="61"/>
                  </a:lnTo>
                  <a:lnTo>
                    <a:pt x="58" y="34"/>
                  </a:lnTo>
                  <a:lnTo>
                    <a:pt x="54" y="0"/>
                  </a:lnTo>
                  <a:lnTo>
                    <a:pt x="29" y="28"/>
                  </a:lnTo>
                  <a:lnTo>
                    <a:pt x="29" y="59"/>
                  </a:lnTo>
                  <a:lnTo>
                    <a:pt x="8" y="59"/>
                  </a:lnTo>
                  <a:lnTo>
                    <a:pt x="0" y="7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73" name=""/>
            <p:cNvSpPr/>
            <p:nvPr/>
          </p:nvSpPr>
          <p:spPr>
            <a:xfrm>
              <a:off x="5726160" y="1724040"/>
              <a:ext cx="84240" cy="146160"/>
            </a:xfrm>
            <a:custGeom>
              <a:avLst/>
              <a:gdLst/>
              <a:ahLst/>
              <a:rect l="l" t="t" r="r" b="b"/>
              <a:pathLst>
                <a:path w="59" h="92">
                  <a:moveTo>
                    <a:pt x="0" y="78"/>
                  </a:moveTo>
                  <a:lnTo>
                    <a:pt x="27" y="91"/>
                  </a:lnTo>
                  <a:lnTo>
                    <a:pt x="54" y="78"/>
                  </a:lnTo>
                  <a:lnTo>
                    <a:pt x="43" y="61"/>
                  </a:lnTo>
                  <a:lnTo>
                    <a:pt x="58" y="34"/>
                  </a:lnTo>
                  <a:lnTo>
                    <a:pt x="54" y="0"/>
                  </a:lnTo>
                  <a:lnTo>
                    <a:pt x="29" y="28"/>
                  </a:lnTo>
                  <a:lnTo>
                    <a:pt x="29" y="59"/>
                  </a:lnTo>
                  <a:lnTo>
                    <a:pt x="8" y="59"/>
                  </a:lnTo>
                  <a:lnTo>
                    <a:pt x="0" y="7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74" name=""/>
            <p:cNvSpPr/>
            <p:nvPr/>
          </p:nvSpPr>
          <p:spPr>
            <a:xfrm>
              <a:off x="5708880" y="1884240"/>
              <a:ext cx="33120" cy="32040"/>
            </a:xfrm>
            <a:custGeom>
              <a:avLst/>
              <a:gdLst/>
              <a:ahLst/>
              <a:rect l="l" t="t" r="r" b="b"/>
              <a:pathLst>
                <a:path w="23" h="20">
                  <a:moveTo>
                    <a:pt x="0" y="19"/>
                  </a:moveTo>
                  <a:lnTo>
                    <a:pt x="22" y="17"/>
                  </a:lnTo>
                  <a:lnTo>
                    <a:pt x="9" y="0"/>
                  </a:lnTo>
                  <a:lnTo>
                    <a:pt x="0" y="19"/>
                  </a:lnTo>
                </a:path>
              </a:pathLst>
            </a:custGeom>
            <a:solidFill>
              <a:srgbClr val="fefcc4"/>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4075" name=""/>
            <p:cNvSpPr/>
            <p:nvPr/>
          </p:nvSpPr>
          <p:spPr>
            <a:xfrm>
              <a:off x="5708880" y="1884240"/>
              <a:ext cx="33120" cy="32040"/>
            </a:xfrm>
            <a:custGeom>
              <a:avLst/>
              <a:gdLst/>
              <a:ahLst/>
              <a:rect l="l" t="t" r="r" b="b"/>
              <a:pathLst>
                <a:path w="23" h="20">
                  <a:moveTo>
                    <a:pt x="0" y="19"/>
                  </a:moveTo>
                  <a:lnTo>
                    <a:pt x="22" y="17"/>
                  </a:lnTo>
                  <a:lnTo>
                    <a:pt x="9" y="0"/>
                  </a:lnTo>
                  <a:lnTo>
                    <a:pt x="0" y="19"/>
                  </a:lnTo>
                </a:path>
              </a:pathLst>
            </a:custGeom>
            <a:noFill/>
            <a:ln cap="rnd" w="12600">
              <a:solidFill>
                <a:srgbClr val="1c1c1c"/>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4076" name=""/>
            <p:cNvSpPr/>
            <p:nvPr/>
          </p:nvSpPr>
          <p:spPr>
            <a:xfrm>
              <a:off x="5554800" y="1835280"/>
              <a:ext cx="119160" cy="104760"/>
            </a:xfrm>
            <a:custGeom>
              <a:avLst/>
              <a:gdLst/>
              <a:ahLst/>
              <a:rect l="l" t="t" r="r" b="b"/>
              <a:pathLst>
                <a:path w="85" h="66">
                  <a:moveTo>
                    <a:pt x="0" y="27"/>
                  </a:moveTo>
                  <a:lnTo>
                    <a:pt x="13" y="37"/>
                  </a:lnTo>
                  <a:lnTo>
                    <a:pt x="31" y="37"/>
                  </a:lnTo>
                  <a:lnTo>
                    <a:pt x="31" y="56"/>
                  </a:lnTo>
                  <a:lnTo>
                    <a:pt x="50" y="65"/>
                  </a:lnTo>
                  <a:lnTo>
                    <a:pt x="69" y="59"/>
                  </a:lnTo>
                  <a:lnTo>
                    <a:pt x="69" y="38"/>
                  </a:lnTo>
                  <a:lnTo>
                    <a:pt x="84" y="17"/>
                  </a:lnTo>
                  <a:lnTo>
                    <a:pt x="73" y="8"/>
                  </a:lnTo>
                  <a:lnTo>
                    <a:pt x="44" y="27"/>
                  </a:lnTo>
                  <a:lnTo>
                    <a:pt x="44" y="12"/>
                  </a:lnTo>
                  <a:lnTo>
                    <a:pt x="31" y="0"/>
                  </a:lnTo>
                  <a:lnTo>
                    <a:pt x="0" y="2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77" name=""/>
            <p:cNvSpPr/>
            <p:nvPr/>
          </p:nvSpPr>
          <p:spPr>
            <a:xfrm>
              <a:off x="5554800" y="1835280"/>
              <a:ext cx="119160" cy="104760"/>
            </a:xfrm>
            <a:custGeom>
              <a:avLst/>
              <a:gdLst/>
              <a:ahLst/>
              <a:rect l="l" t="t" r="r" b="b"/>
              <a:pathLst>
                <a:path w="85" h="66">
                  <a:moveTo>
                    <a:pt x="0" y="27"/>
                  </a:moveTo>
                  <a:lnTo>
                    <a:pt x="13" y="37"/>
                  </a:lnTo>
                  <a:lnTo>
                    <a:pt x="31" y="37"/>
                  </a:lnTo>
                  <a:lnTo>
                    <a:pt x="31" y="56"/>
                  </a:lnTo>
                  <a:lnTo>
                    <a:pt x="50" y="65"/>
                  </a:lnTo>
                  <a:lnTo>
                    <a:pt x="69" y="59"/>
                  </a:lnTo>
                  <a:lnTo>
                    <a:pt x="69" y="38"/>
                  </a:lnTo>
                  <a:lnTo>
                    <a:pt x="84" y="17"/>
                  </a:lnTo>
                  <a:lnTo>
                    <a:pt x="73" y="8"/>
                  </a:lnTo>
                  <a:lnTo>
                    <a:pt x="44" y="27"/>
                  </a:lnTo>
                  <a:lnTo>
                    <a:pt x="44" y="12"/>
                  </a:lnTo>
                  <a:lnTo>
                    <a:pt x="31" y="0"/>
                  </a:lnTo>
                  <a:lnTo>
                    <a:pt x="0" y="2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78" name=""/>
            <p:cNvSpPr/>
            <p:nvPr/>
          </p:nvSpPr>
          <p:spPr>
            <a:xfrm>
              <a:off x="4959360" y="1884240"/>
              <a:ext cx="285840" cy="405000"/>
            </a:xfrm>
            <a:custGeom>
              <a:avLst/>
              <a:gdLst/>
              <a:ahLst/>
              <a:rect l="l" t="t" r="r" b="b"/>
              <a:pathLst>
                <a:path w="202" h="255">
                  <a:moveTo>
                    <a:pt x="0" y="55"/>
                  </a:moveTo>
                  <a:lnTo>
                    <a:pt x="7" y="126"/>
                  </a:lnTo>
                  <a:lnTo>
                    <a:pt x="26" y="154"/>
                  </a:lnTo>
                  <a:lnTo>
                    <a:pt x="49" y="154"/>
                  </a:lnTo>
                  <a:lnTo>
                    <a:pt x="32" y="172"/>
                  </a:lnTo>
                  <a:lnTo>
                    <a:pt x="36" y="198"/>
                  </a:lnTo>
                  <a:lnTo>
                    <a:pt x="74" y="254"/>
                  </a:lnTo>
                  <a:lnTo>
                    <a:pt x="99" y="143"/>
                  </a:lnTo>
                  <a:lnTo>
                    <a:pt x="114" y="130"/>
                  </a:lnTo>
                  <a:lnTo>
                    <a:pt x="120" y="158"/>
                  </a:lnTo>
                  <a:lnTo>
                    <a:pt x="134" y="174"/>
                  </a:lnTo>
                  <a:lnTo>
                    <a:pt x="122" y="202"/>
                  </a:lnTo>
                  <a:lnTo>
                    <a:pt x="145" y="212"/>
                  </a:lnTo>
                  <a:lnTo>
                    <a:pt x="172" y="183"/>
                  </a:lnTo>
                  <a:lnTo>
                    <a:pt x="153" y="164"/>
                  </a:lnTo>
                  <a:lnTo>
                    <a:pt x="132" y="116"/>
                  </a:lnTo>
                  <a:lnTo>
                    <a:pt x="99" y="95"/>
                  </a:lnTo>
                  <a:lnTo>
                    <a:pt x="97" y="57"/>
                  </a:lnTo>
                  <a:lnTo>
                    <a:pt x="124" y="84"/>
                  </a:lnTo>
                  <a:lnTo>
                    <a:pt x="160" y="95"/>
                  </a:lnTo>
                  <a:lnTo>
                    <a:pt x="183" y="78"/>
                  </a:lnTo>
                  <a:lnTo>
                    <a:pt x="201" y="46"/>
                  </a:lnTo>
                  <a:lnTo>
                    <a:pt x="201" y="25"/>
                  </a:lnTo>
                  <a:lnTo>
                    <a:pt x="149" y="6"/>
                  </a:lnTo>
                  <a:lnTo>
                    <a:pt x="124" y="25"/>
                  </a:lnTo>
                  <a:lnTo>
                    <a:pt x="112" y="0"/>
                  </a:lnTo>
                  <a:lnTo>
                    <a:pt x="86" y="19"/>
                  </a:lnTo>
                  <a:lnTo>
                    <a:pt x="86" y="44"/>
                  </a:lnTo>
                  <a:lnTo>
                    <a:pt x="66" y="34"/>
                  </a:lnTo>
                  <a:lnTo>
                    <a:pt x="55" y="61"/>
                  </a:lnTo>
                  <a:lnTo>
                    <a:pt x="34" y="49"/>
                  </a:lnTo>
                  <a:lnTo>
                    <a:pt x="0" y="5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79" name=""/>
            <p:cNvSpPr/>
            <p:nvPr/>
          </p:nvSpPr>
          <p:spPr>
            <a:xfrm>
              <a:off x="4959360" y="1884240"/>
              <a:ext cx="285840" cy="405000"/>
            </a:xfrm>
            <a:custGeom>
              <a:avLst/>
              <a:gdLst/>
              <a:ahLst/>
              <a:rect l="l" t="t" r="r" b="b"/>
              <a:pathLst>
                <a:path w="202" h="255">
                  <a:moveTo>
                    <a:pt x="0" y="55"/>
                  </a:moveTo>
                  <a:lnTo>
                    <a:pt x="7" y="126"/>
                  </a:lnTo>
                  <a:lnTo>
                    <a:pt x="26" y="154"/>
                  </a:lnTo>
                  <a:lnTo>
                    <a:pt x="49" y="154"/>
                  </a:lnTo>
                  <a:lnTo>
                    <a:pt x="32" y="172"/>
                  </a:lnTo>
                  <a:lnTo>
                    <a:pt x="36" y="198"/>
                  </a:lnTo>
                  <a:lnTo>
                    <a:pt x="74" y="254"/>
                  </a:lnTo>
                  <a:lnTo>
                    <a:pt x="99" y="143"/>
                  </a:lnTo>
                  <a:lnTo>
                    <a:pt x="114" y="130"/>
                  </a:lnTo>
                  <a:lnTo>
                    <a:pt x="120" y="158"/>
                  </a:lnTo>
                  <a:lnTo>
                    <a:pt x="134" y="174"/>
                  </a:lnTo>
                  <a:lnTo>
                    <a:pt x="122" y="202"/>
                  </a:lnTo>
                  <a:lnTo>
                    <a:pt x="145" y="212"/>
                  </a:lnTo>
                  <a:lnTo>
                    <a:pt x="172" y="183"/>
                  </a:lnTo>
                  <a:lnTo>
                    <a:pt x="153" y="164"/>
                  </a:lnTo>
                  <a:lnTo>
                    <a:pt x="132" y="116"/>
                  </a:lnTo>
                  <a:lnTo>
                    <a:pt x="99" y="95"/>
                  </a:lnTo>
                  <a:lnTo>
                    <a:pt x="97" y="57"/>
                  </a:lnTo>
                  <a:lnTo>
                    <a:pt x="124" y="84"/>
                  </a:lnTo>
                  <a:lnTo>
                    <a:pt x="160" y="95"/>
                  </a:lnTo>
                  <a:lnTo>
                    <a:pt x="183" y="78"/>
                  </a:lnTo>
                  <a:lnTo>
                    <a:pt x="201" y="46"/>
                  </a:lnTo>
                  <a:lnTo>
                    <a:pt x="201" y="25"/>
                  </a:lnTo>
                  <a:lnTo>
                    <a:pt x="149" y="6"/>
                  </a:lnTo>
                  <a:lnTo>
                    <a:pt x="124" y="25"/>
                  </a:lnTo>
                  <a:lnTo>
                    <a:pt x="112" y="0"/>
                  </a:lnTo>
                  <a:lnTo>
                    <a:pt x="86" y="19"/>
                  </a:lnTo>
                  <a:lnTo>
                    <a:pt x="86" y="44"/>
                  </a:lnTo>
                  <a:lnTo>
                    <a:pt x="66" y="34"/>
                  </a:lnTo>
                  <a:lnTo>
                    <a:pt x="55" y="61"/>
                  </a:lnTo>
                  <a:lnTo>
                    <a:pt x="34" y="49"/>
                  </a:lnTo>
                  <a:lnTo>
                    <a:pt x="0" y="5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80" name=""/>
            <p:cNvSpPr/>
            <p:nvPr/>
          </p:nvSpPr>
          <p:spPr>
            <a:xfrm>
              <a:off x="3044880" y="2365200"/>
              <a:ext cx="54000" cy="71640"/>
            </a:xfrm>
            <a:custGeom>
              <a:avLst/>
              <a:gdLst/>
              <a:ahLst/>
              <a:rect l="l" t="t" r="r" b="b"/>
              <a:pathLst>
                <a:path w="38" h="45">
                  <a:moveTo>
                    <a:pt x="0" y="27"/>
                  </a:moveTo>
                  <a:lnTo>
                    <a:pt x="37" y="44"/>
                  </a:lnTo>
                  <a:lnTo>
                    <a:pt x="37" y="18"/>
                  </a:lnTo>
                  <a:lnTo>
                    <a:pt x="27" y="0"/>
                  </a:lnTo>
                  <a:lnTo>
                    <a:pt x="12" y="0"/>
                  </a:lnTo>
                  <a:lnTo>
                    <a:pt x="0" y="27"/>
                  </a:lnTo>
                </a:path>
              </a:pathLst>
            </a:custGeom>
            <a:solidFill>
              <a:srgbClr val="fefcc4"/>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Arial"/>
              </a:endParaRPr>
            </a:p>
          </p:txBody>
        </p:sp>
        <p:sp>
          <p:nvSpPr>
            <p:cNvPr id="4081" name=""/>
            <p:cNvSpPr/>
            <p:nvPr/>
          </p:nvSpPr>
          <p:spPr>
            <a:xfrm>
              <a:off x="3044880" y="2365200"/>
              <a:ext cx="54000" cy="71640"/>
            </a:xfrm>
            <a:custGeom>
              <a:avLst/>
              <a:gdLst/>
              <a:ahLst/>
              <a:rect l="l" t="t" r="r" b="b"/>
              <a:pathLst>
                <a:path w="38" h="45">
                  <a:moveTo>
                    <a:pt x="0" y="27"/>
                  </a:moveTo>
                  <a:lnTo>
                    <a:pt x="37" y="44"/>
                  </a:lnTo>
                  <a:lnTo>
                    <a:pt x="37" y="18"/>
                  </a:lnTo>
                  <a:lnTo>
                    <a:pt x="27" y="0"/>
                  </a:lnTo>
                  <a:lnTo>
                    <a:pt x="12" y="0"/>
                  </a:lnTo>
                  <a:lnTo>
                    <a:pt x="0" y="27"/>
                  </a:lnTo>
                </a:path>
              </a:pathLst>
            </a:custGeom>
            <a:noFill/>
            <a:ln cap="rnd" w="12600">
              <a:solidFill>
                <a:srgbClr val="1c1c1c"/>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Arial"/>
              </a:endParaRPr>
            </a:p>
          </p:txBody>
        </p:sp>
        <p:sp>
          <p:nvSpPr>
            <p:cNvPr id="4082" name=""/>
            <p:cNvSpPr/>
            <p:nvPr/>
          </p:nvSpPr>
          <p:spPr>
            <a:xfrm>
              <a:off x="3051360" y="2241720"/>
              <a:ext cx="293760" cy="214200"/>
            </a:xfrm>
            <a:custGeom>
              <a:avLst/>
              <a:gdLst/>
              <a:ahLst/>
              <a:rect l="l" t="t" r="r" b="b"/>
              <a:pathLst>
                <a:path w="208" h="135">
                  <a:moveTo>
                    <a:pt x="2" y="0"/>
                  </a:moveTo>
                  <a:lnTo>
                    <a:pt x="0" y="21"/>
                  </a:lnTo>
                  <a:lnTo>
                    <a:pt x="15" y="42"/>
                  </a:lnTo>
                  <a:lnTo>
                    <a:pt x="38" y="38"/>
                  </a:lnTo>
                  <a:lnTo>
                    <a:pt x="52" y="52"/>
                  </a:lnTo>
                  <a:lnTo>
                    <a:pt x="54" y="118"/>
                  </a:lnTo>
                  <a:lnTo>
                    <a:pt x="125" y="134"/>
                  </a:lnTo>
                  <a:lnTo>
                    <a:pt x="146" y="134"/>
                  </a:lnTo>
                  <a:lnTo>
                    <a:pt x="159" y="118"/>
                  </a:lnTo>
                  <a:lnTo>
                    <a:pt x="178" y="130"/>
                  </a:lnTo>
                  <a:lnTo>
                    <a:pt x="199" y="122"/>
                  </a:lnTo>
                  <a:lnTo>
                    <a:pt x="207" y="82"/>
                  </a:lnTo>
                  <a:lnTo>
                    <a:pt x="186" y="71"/>
                  </a:lnTo>
                  <a:lnTo>
                    <a:pt x="144" y="65"/>
                  </a:lnTo>
                  <a:lnTo>
                    <a:pt x="121" y="76"/>
                  </a:lnTo>
                  <a:lnTo>
                    <a:pt x="96" y="71"/>
                  </a:lnTo>
                  <a:lnTo>
                    <a:pt x="77" y="55"/>
                  </a:lnTo>
                  <a:lnTo>
                    <a:pt x="84" y="46"/>
                  </a:lnTo>
                  <a:lnTo>
                    <a:pt x="63" y="21"/>
                  </a:lnTo>
                  <a:lnTo>
                    <a:pt x="42" y="21"/>
                  </a:lnTo>
                  <a:lnTo>
                    <a:pt x="25" y="6"/>
                  </a:lnTo>
                  <a:lnTo>
                    <a:pt x="2"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83" name=""/>
            <p:cNvSpPr/>
            <p:nvPr/>
          </p:nvSpPr>
          <p:spPr>
            <a:xfrm>
              <a:off x="3051360" y="2241720"/>
              <a:ext cx="293760" cy="214200"/>
            </a:xfrm>
            <a:custGeom>
              <a:avLst/>
              <a:gdLst/>
              <a:ahLst/>
              <a:rect l="l" t="t" r="r" b="b"/>
              <a:pathLst>
                <a:path w="208" h="135">
                  <a:moveTo>
                    <a:pt x="2" y="0"/>
                  </a:moveTo>
                  <a:lnTo>
                    <a:pt x="0" y="21"/>
                  </a:lnTo>
                  <a:lnTo>
                    <a:pt x="15" y="42"/>
                  </a:lnTo>
                  <a:lnTo>
                    <a:pt x="38" y="38"/>
                  </a:lnTo>
                  <a:lnTo>
                    <a:pt x="52" y="52"/>
                  </a:lnTo>
                  <a:lnTo>
                    <a:pt x="54" y="118"/>
                  </a:lnTo>
                  <a:lnTo>
                    <a:pt x="125" y="134"/>
                  </a:lnTo>
                  <a:lnTo>
                    <a:pt x="146" y="134"/>
                  </a:lnTo>
                  <a:lnTo>
                    <a:pt x="159" y="118"/>
                  </a:lnTo>
                  <a:lnTo>
                    <a:pt x="178" y="130"/>
                  </a:lnTo>
                  <a:lnTo>
                    <a:pt x="199" y="122"/>
                  </a:lnTo>
                  <a:lnTo>
                    <a:pt x="207" y="82"/>
                  </a:lnTo>
                  <a:lnTo>
                    <a:pt x="186" y="71"/>
                  </a:lnTo>
                  <a:lnTo>
                    <a:pt x="144" y="65"/>
                  </a:lnTo>
                  <a:lnTo>
                    <a:pt x="121" y="76"/>
                  </a:lnTo>
                  <a:lnTo>
                    <a:pt x="96" y="71"/>
                  </a:lnTo>
                  <a:lnTo>
                    <a:pt x="77" y="55"/>
                  </a:lnTo>
                  <a:lnTo>
                    <a:pt x="84" y="46"/>
                  </a:lnTo>
                  <a:lnTo>
                    <a:pt x="63" y="21"/>
                  </a:lnTo>
                  <a:lnTo>
                    <a:pt x="42" y="21"/>
                  </a:lnTo>
                  <a:lnTo>
                    <a:pt x="25" y="6"/>
                  </a:lnTo>
                  <a:lnTo>
                    <a:pt x="2"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84" name=""/>
            <p:cNvSpPr/>
            <p:nvPr/>
          </p:nvSpPr>
          <p:spPr>
            <a:xfrm>
              <a:off x="3075120" y="1790640"/>
              <a:ext cx="160560" cy="345960"/>
            </a:xfrm>
            <a:custGeom>
              <a:avLst/>
              <a:gdLst/>
              <a:ahLst/>
              <a:rect l="l" t="t" r="r" b="b"/>
              <a:pathLst>
                <a:path w="114" h="218">
                  <a:moveTo>
                    <a:pt x="0" y="95"/>
                  </a:moveTo>
                  <a:lnTo>
                    <a:pt x="23" y="143"/>
                  </a:lnTo>
                  <a:lnTo>
                    <a:pt x="16" y="166"/>
                  </a:lnTo>
                  <a:lnTo>
                    <a:pt x="21" y="194"/>
                  </a:lnTo>
                  <a:lnTo>
                    <a:pt x="37" y="217"/>
                  </a:lnTo>
                  <a:lnTo>
                    <a:pt x="73" y="217"/>
                  </a:lnTo>
                  <a:lnTo>
                    <a:pt x="96" y="164"/>
                  </a:lnTo>
                  <a:lnTo>
                    <a:pt x="113" y="149"/>
                  </a:lnTo>
                  <a:lnTo>
                    <a:pt x="113" y="122"/>
                  </a:lnTo>
                  <a:lnTo>
                    <a:pt x="92" y="114"/>
                  </a:lnTo>
                  <a:lnTo>
                    <a:pt x="98" y="84"/>
                  </a:lnTo>
                  <a:lnTo>
                    <a:pt x="89" y="65"/>
                  </a:lnTo>
                  <a:lnTo>
                    <a:pt x="60" y="59"/>
                  </a:lnTo>
                  <a:lnTo>
                    <a:pt x="46" y="36"/>
                  </a:lnTo>
                  <a:lnTo>
                    <a:pt x="37" y="0"/>
                  </a:lnTo>
                  <a:lnTo>
                    <a:pt x="18" y="0"/>
                  </a:lnTo>
                  <a:lnTo>
                    <a:pt x="16" y="36"/>
                  </a:lnTo>
                  <a:lnTo>
                    <a:pt x="0" y="63"/>
                  </a:lnTo>
                  <a:lnTo>
                    <a:pt x="0" y="9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85" name=""/>
            <p:cNvSpPr/>
            <p:nvPr/>
          </p:nvSpPr>
          <p:spPr>
            <a:xfrm>
              <a:off x="3075120" y="1790640"/>
              <a:ext cx="160560" cy="345960"/>
            </a:xfrm>
            <a:custGeom>
              <a:avLst/>
              <a:gdLst/>
              <a:ahLst/>
              <a:rect l="l" t="t" r="r" b="b"/>
              <a:pathLst>
                <a:path w="114" h="218">
                  <a:moveTo>
                    <a:pt x="0" y="95"/>
                  </a:moveTo>
                  <a:lnTo>
                    <a:pt x="23" y="143"/>
                  </a:lnTo>
                  <a:lnTo>
                    <a:pt x="16" y="166"/>
                  </a:lnTo>
                  <a:lnTo>
                    <a:pt x="21" y="194"/>
                  </a:lnTo>
                  <a:lnTo>
                    <a:pt x="37" y="217"/>
                  </a:lnTo>
                  <a:lnTo>
                    <a:pt x="73" y="217"/>
                  </a:lnTo>
                  <a:lnTo>
                    <a:pt x="96" y="164"/>
                  </a:lnTo>
                  <a:lnTo>
                    <a:pt x="113" y="149"/>
                  </a:lnTo>
                  <a:lnTo>
                    <a:pt x="113" y="122"/>
                  </a:lnTo>
                  <a:lnTo>
                    <a:pt x="92" y="114"/>
                  </a:lnTo>
                  <a:lnTo>
                    <a:pt x="98" y="84"/>
                  </a:lnTo>
                  <a:lnTo>
                    <a:pt x="89" y="65"/>
                  </a:lnTo>
                  <a:lnTo>
                    <a:pt x="60" y="59"/>
                  </a:lnTo>
                  <a:lnTo>
                    <a:pt x="46" y="36"/>
                  </a:lnTo>
                  <a:lnTo>
                    <a:pt x="37" y="0"/>
                  </a:lnTo>
                  <a:lnTo>
                    <a:pt x="18" y="0"/>
                  </a:lnTo>
                  <a:lnTo>
                    <a:pt x="16" y="36"/>
                  </a:lnTo>
                  <a:lnTo>
                    <a:pt x="0" y="63"/>
                  </a:lnTo>
                  <a:lnTo>
                    <a:pt x="0" y="9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86" name=""/>
            <p:cNvSpPr/>
            <p:nvPr/>
          </p:nvSpPr>
          <p:spPr>
            <a:xfrm>
              <a:off x="3154680" y="1521000"/>
              <a:ext cx="522000" cy="795240"/>
            </a:xfrm>
            <a:custGeom>
              <a:avLst/>
              <a:gdLst/>
              <a:ahLst/>
              <a:rect l="l" t="t" r="r" b="b"/>
              <a:pathLst>
                <a:path w="371" h="501">
                  <a:moveTo>
                    <a:pt x="0" y="149"/>
                  </a:moveTo>
                  <a:lnTo>
                    <a:pt x="6" y="189"/>
                  </a:lnTo>
                  <a:lnTo>
                    <a:pt x="29" y="215"/>
                  </a:lnTo>
                  <a:lnTo>
                    <a:pt x="63" y="215"/>
                  </a:lnTo>
                  <a:lnTo>
                    <a:pt x="88" y="206"/>
                  </a:lnTo>
                  <a:lnTo>
                    <a:pt x="163" y="196"/>
                  </a:lnTo>
                  <a:lnTo>
                    <a:pt x="138" y="219"/>
                  </a:lnTo>
                  <a:lnTo>
                    <a:pt x="101" y="231"/>
                  </a:lnTo>
                  <a:lnTo>
                    <a:pt x="86" y="248"/>
                  </a:lnTo>
                  <a:lnTo>
                    <a:pt x="59" y="235"/>
                  </a:lnTo>
                  <a:lnTo>
                    <a:pt x="48" y="275"/>
                  </a:lnTo>
                  <a:lnTo>
                    <a:pt x="67" y="286"/>
                  </a:lnTo>
                  <a:lnTo>
                    <a:pt x="75" y="343"/>
                  </a:lnTo>
                  <a:lnTo>
                    <a:pt x="57" y="351"/>
                  </a:lnTo>
                  <a:lnTo>
                    <a:pt x="36" y="387"/>
                  </a:lnTo>
                  <a:lnTo>
                    <a:pt x="63" y="403"/>
                  </a:lnTo>
                  <a:lnTo>
                    <a:pt x="33" y="408"/>
                  </a:lnTo>
                  <a:lnTo>
                    <a:pt x="33" y="431"/>
                  </a:lnTo>
                  <a:lnTo>
                    <a:pt x="44" y="441"/>
                  </a:lnTo>
                  <a:lnTo>
                    <a:pt x="13" y="466"/>
                  </a:lnTo>
                  <a:lnTo>
                    <a:pt x="13" y="487"/>
                  </a:lnTo>
                  <a:lnTo>
                    <a:pt x="67" y="496"/>
                  </a:lnTo>
                  <a:lnTo>
                    <a:pt x="82" y="487"/>
                  </a:lnTo>
                  <a:lnTo>
                    <a:pt x="100" y="492"/>
                  </a:lnTo>
                  <a:lnTo>
                    <a:pt x="113" y="483"/>
                  </a:lnTo>
                  <a:lnTo>
                    <a:pt x="121" y="500"/>
                  </a:lnTo>
                  <a:lnTo>
                    <a:pt x="146" y="487"/>
                  </a:lnTo>
                  <a:lnTo>
                    <a:pt x="161" y="466"/>
                  </a:lnTo>
                  <a:lnTo>
                    <a:pt x="142" y="441"/>
                  </a:lnTo>
                  <a:lnTo>
                    <a:pt x="163" y="424"/>
                  </a:lnTo>
                  <a:lnTo>
                    <a:pt x="157" y="403"/>
                  </a:lnTo>
                  <a:lnTo>
                    <a:pt x="186" y="397"/>
                  </a:lnTo>
                  <a:lnTo>
                    <a:pt x="209" y="301"/>
                  </a:lnTo>
                  <a:lnTo>
                    <a:pt x="239" y="286"/>
                  </a:lnTo>
                  <a:lnTo>
                    <a:pt x="274" y="223"/>
                  </a:lnTo>
                  <a:lnTo>
                    <a:pt x="329" y="156"/>
                  </a:lnTo>
                  <a:lnTo>
                    <a:pt x="331" y="133"/>
                  </a:lnTo>
                  <a:lnTo>
                    <a:pt x="370" y="86"/>
                  </a:lnTo>
                  <a:lnTo>
                    <a:pt x="370" y="67"/>
                  </a:lnTo>
                  <a:lnTo>
                    <a:pt x="347" y="53"/>
                  </a:lnTo>
                  <a:lnTo>
                    <a:pt x="329" y="28"/>
                  </a:lnTo>
                  <a:lnTo>
                    <a:pt x="262" y="0"/>
                  </a:lnTo>
                  <a:lnTo>
                    <a:pt x="228" y="0"/>
                  </a:lnTo>
                  <a:lnTo>
                    <a:pt x="203" y="9"/>
                  </a:lnTo>
                  <a:lnTo>
                    <a:pt x="172" y="4"/>
                  </a:lnTo>
                  <a:lnTo>
                    <a:pt x="123" y="17"/>
                  </a:lnTo>
                  <a:lnTo>
                    <a:pt x="100" y="51"/>
                  </a:lnTo>
                  <a:lnTo>
                    <a:pt x="48" y="93"/>
                  </a:lnTo>
                  <a:lnTo>
                    <a:pt x="48" y="112"/>
                  </a:lnTo>
                  <a:lnTo>
                    <a:pt x="19" y="112"/>
                  </a:lnTo>
                  <a:lnTo>
                    <a:pt x="0" y="14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87" name=""/>
            <p:cNvSpPr/>
            <p:nvPr/>
          </p:nvSpPr>
          <p:spPr>
            <a:xfrm>
              <a:off x="3154680" y="1521000"/>
              <a:ext cx="522000" cy="795240"/>
            </a:xfrm>
            <a:custGeom>
              <a:avLst/>
              <a:gdLst/>
              <a:ahLst/>
              <a:rect l="l" t="t" r="r" b="b"/>
              <a:pathLst>
                <a:path w="371" h="501">
                  <a:moveTo>
                    <a:pt x="0" y="149"/>
                  </a:moveTo>
                  <a:lnTo>
                    <a:pt x="6" y="189"/>
                  </a:lnTo>
                  <a:lnTo>
                    <a:pt x="29" y="215"/>
                  </a:lnTo>
                  <a:lnTo>
                    <a:pt x="63" y="215"/>
                  </a:lnTo>
                  <a:lnTo>
                    <a:pt x="88" y="206"/>
                  </a:lnTo>
                  <a:lnTo>
                    <a:pt x="163" y="196"/>
                  </a:lnTo>
                  <a:lnTo>
                    <a:pt x="138" y="219"/>
                  </a:lnTo>
                  <a:lnTo>
                    <a:pt x="101" y="231"/>
                  </a:lnTo>
                  <a:lnTo>
                    <a:pt x="86" y="248"/>
                  </a:lnTo>
                  <a:lnTo>
                    <a:pt x="59" y="235"/>
                  </a:lnTo>
                  <a:lnTo>
                    <a:pt x="48" y="275"/>
                  </a:lnTo>
                  <a:lnTo>
                    <a:pt x="67" y="286"/>
                  </a:lnTo>
                  <a:lnTo>
                    <a:pt x="75" y="343"/>
                  </a:lnTo>
                  <a:lnTo>
                    <a:pt x="57" y="351"/>
                  </a:lnTo>
                  <a:lnTo>
                    <a:pt x="36" y="387"/>
                  </a:lnTo>
                  <a:lnTo>
                    <a:pt x="63" y="403"/>
                  </a:lnTo>
                  <a:lnTo>
                    <a:pt x="33" y="408"/>
                  </a:lnTo>
                  <a:lnTo>
                    <a:pt x="33" y="431"/>
                  </a:lnTo>
                  <a:lnTo>
                    <a:pt x="44" y="441"/>
                  </a:lnTo>
                  <a:lnTo>
                    <a:pt x="13" y="466"/>
                  </a:lnTo>
                  <a:lnTo>
                    <a:pt x="13" y="487"/>
                  </a:lnTo>
                  <a:lnTo>
                    <a:pt x="67" y="496"/>
                  </a:lnTo>
                  <a:lnTo>
                    <a:pt x="82" y="487"/>
                  </a:lnTo>
                  <a:lnTo>
                    <a:pt x="100" y="492"/>
                  </a:lnTo>
                  <a:lnTo>
                    <a:pt x="113" y="483"/>
                  </a:lnTo>
                  <a:lnTo>
                    <a:pt x="121" y="500"/>
                  </a:lnTo>
                  <a:lnTo>
                    <a:pt x="146" y="487"/>
                  </a:lnTo>
                  <a:lnTo>
                    <a:pt x="161" y="466"/>
                  </a:lnTo>
                  <a:lnTo>
                    <a:pt x="142" y="441"/>
                  </a:lnTo>
                  <a:lnTo>
                    <a:pt x="163" y="424"/>
                  </a:lnTo>
                  <a:lnTo>
                    <a:pt x="157" y="403"/>
                  </a:lnTo>
                  <a:lnTo>
                    <a:pt x="186" y="397"/>
                  </a:lnTo>
                  <a:lnTo>
                    <a:pt x="209" y="301"/>
                  </a:lnTo>
                  <a:lnTo>
                    <a:pt x="239" y="286"/>
                  </a:lnTo>
                  <a:lnTo>
                    <a:pt x="274" y="223"/>
                  </a:lnTo>
                  <a:lnTo>
                    <a:pt x="329" y="156"/>
                  </a:lnTo>
                  <a:lnTo>
                    <a:pt x="331" y="133"/>
                  </a:lnTo>
                  <a:lnTo>
                    <a:pt x="370" y="86"/>
                  </a:lnTo>
                  <a:lnTo>
                    <a:pt x="370" y="67"/>
                  </a:lnTo>
                  <a:lnTo>
                    <a:pt x="347" y="53"/>
                  </a:lnTo>
                  <a:lnTo>
                    <a:pt x="329" y="28"/>
                  </a:lnTo>
                  <a:lnTo>
                    <a:pt x="262" y="0"/>
                  </a:lnTo>
                  <a:lnTo>
                    <a:pt x="228" y="0"/>
                  </a:lnTo>
                  <a:lnTo>
                    <a:pt x="203" y="9"/>
                  </a:lnTo>
                  <a:lnTo>
                    <a:pt x="172" y="4"/>
                  </a:lnTo>
                  <a:lnTo>
                    <a:pt x="123" y="17"/>
                  </a:lnTo>
                  <a:lnTo>
                    <a:pt x="100" y="51"/>
                  </a:lnTo>
                  <a:lnTo>
                    <a:pt x="48" y="93"/>
                  </a:lnTo>
                  <a:lnTo>
                    <a:pt x="48" y="112"/>
                  </a:lnTo>
                  <a:lnTo>
                    <a:pt x="19" y="112"/>
                  </a:lnTo>
                  <a:lnTo>
                    <a:pt x="0" y="14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88" name=""/>
            <p:cNvSpPr/>
            <p:nvPr/>
          </p:nvSpPr>
          <p:spPr>
            <a:xfrm>
              <a:off x="2994120" y="1924200"/>
              <a:ext cx="34920" cy="48960"/>
            </a:xfrm>
            <a:custGeom>
              <a:avLst/>
              <a:gdLst/>
              <a:ahLst/>
              <a:rect l="l" t="t" r="r" b="b"/>
              <a:pathLst>
                <a:path w="24" h="31">
                  <a:moveTo>
                    <a:pt x="0" y="19"/>
                  </a:moveTo>
                  <a:lnTo>
                    <a:pt x="23" y="30"/>
                  </a:lnTo>
                  <a:lnTo>
                    <a:pt x="10" y="0"/>
                  </a:lnTo>
                  <a:lnTo>
                    <a:pt x="0" y="19"/>
                  </a:lnTo>
                </a:path>
              </a:pathLst>
            </a:custGeom>
            <a:solidFill>
              <a:srgbClr val="fefcc4"/>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4089" name=""/>
            <p:cNvSpPr/>
            <p:nvPr/>
          </p:nvSpPr>
          <p:spPr>
            <a:xfrm>
              <a:off x="2994120" y="1924200"/>
              <a:ext cx="34920" cy="48960"/>
            </a:xfrm>
            <a:custGeom>
              <a:avLst/>
              <a:gdLst/>
              <a:ahLst/>
              <a:rect l="l" t="t" r="r" b="b"/>
              <a:pathLst>
                <a:path w="24" h="31">
                  <a:moveTo>
                    <a:pt x="0" y="19"/>
                  </a:moveTo>
                  <a:lnTo>
                    <a:pt x="23" y="30"/>
                  </a:lnTo>
                  <a:lnTo>
                    <a:pt x="10" y="0"/>
                  </a:lnTo>
                  <a:lnTo>
                    <a:pt x="0" y="19"/>
                  </a:lnTo>
                </a:path>
              </a:pathLst>
            </a:custGeom>
            <a:noFill/>
            <a:ln cap="rnd" w="12600">
              <a:solidFill>
                <a:srgbClr val="1c1c1c"/>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4090" name=""/>
            <p:cNvSpPr/>
            <p:nvPr/>
          </p:nvSpPr>
          <p:spPr>
            <a:xfrm>
              <a:off x="2873520" y="2011320"/>
              <a:ext cx="193680" cy="165240"/>
            </a:xfrm>
            <a:custGeom>
              <a:avLst/>
              <a:gdLst/>
              <a:ahLst/>
              <a:rect l="l" t="t" r="r" b="b"/>
              <a:pathLst>
                <a:path w="138" h="104">
                  <a:moveTo>
                    <a:pt x="0" y="11"/>
                  </a:moveTo>
                  <a:lnTo>
                    <a:pt x="4" y="25"/>
                  </a:lnTo>
                  <a:lnTo>
                    <a:pt x="26" y="36"/>
                  </a:lnTo>
                  <a:lnTo>
                    <a:pt x="16" y="55"/>
                  </a:lnTo>
                  <a:lnTo>
                    <a:pt x="26" y="71"/>
                  </a:lnTo>
                  <a:lnTo>
                    <a:pt x="68" y="78"/>
                  </a:lnTo>
                  <a:lnTo>
                    <a:pt x="79" y="103"/>
                  </a:lnTo>
                  <a:lnTo>
                    <a:pt x="95" y="94"/>
                  </a:lnTo>
                  <a:lnTo>
                    <a:pt x="131" y="88"/>
                  </a:lnTo>
                  <a:lnTo>
                    <a:pt x="137" y="71"/>
                  </a:lnTo>
                  <a:lnTo>
                    <a:pt x="131" y="55"/>
                  </a:lnTo>
                  <a:lnTo>
                    <a:pt x="104" y="32"/>
                  </a:lnTo>
                  <a:lnTo>
                    <a:pt x="96" y="84"/>
                  </a:lnTo>
                  <a:lnTo>
                    <a:pt x="83" y="80"/>
                  </a:lnTo>
                  <a:lnTo>
                    <a:pt x="79" y="34"/>
                  </a:lnTo>
                  <a:lnTo>
                    <a:pt x="60" y="11"/>
                  </a:lnTo>
                  <a:lnTo>
                    <a:pt x="6" y="0"/>
                  </a:lnTo>
                  <a:lnTo>
                    <a:pt x="0" y="1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91" name=""/>
            <p:cNvSpPr/>
            <p:nvPr/>
          </p:nvSpPr>
          <p:spPr>
            <a:xfrm>
              <a:off x="2873520" y="2011320"/>
              <a:ext cx="193680" cy="165240"/>
            </a:xfrm>
            <a:custGeom>
              <a:avLst/>
              <a:gdLst/>
              <a:ahLst/>
              <a:rect l="l" t="t" r="r" b="b"/>
              <a:pathLst>
                <a:path w="138" h="104">
                  <a:moveTo>
                    <a:pt x="0" y="11"/>
                  </a:moveTo>
                  <a:lnTo>
                    <a:pt x="4" y="25"/>
                  </a:lnTo>
                  <a:lnTo>
                    <a:pt x="26" y="36"/>
                  </a:lnTo>
                  <a:lnTo>
                    <a:pt x="16" y="55"/>
                  </a:lnTo>
                  <a:lnTo>
                    <a:pt x="26" y="71"/>
                  </a:lnTo>
                  <a:lnTo>
                    <a:pt x="68" y="78"/>
                  </a:lnTo>
                  <a:lnTo>
                    <a:pt x="79" y="103"/>
                  </a:lnTo>
                  <a:lnTo>
                    <a:pt x="95" y="94"/>
                  </a:lnTo>
                  <a:lnTo>
                    <a:pt x="131" y="88"/>
                  </a:lnTo>
                  <a:lnTo>
                    <a:pt x="137" y="71"/>
                  </a:lnTo>
                  <a:lnTo>
                    <a:pt x="131" y="55"/>
                  </a:lnTo>
                  <a:lnTo>
                    <a:pt x="104" y="32"/>
                  </a:lnTo>
                  <a:lnTo>
                    <a:pt x="96" y="84"/>
                  </a:lnTo>
                  <a:lnTo>
                    <a:pt x="83" y="80"/>
                  </a:lnTo>
                  <a:lnTo>
                    <a:pt x="79" y="34"/>
                  </a:lnTo>
                  <a:lnTo>
                    <a:pt x="60" y="11"/>
                  </a:lnTo>
                  <a:lnTo>
                    <a:pt x="6" y="0"/>
                  </a:lnTo>
                  <a:lnTo>
                    <a:pt x="0" y="1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92" name=""/>
            <p:cNvSpPr/>
            <p:nvPr/>
          </p:nvSpPr>
          <p:spPr>
            <a:xfrm>
              <a:off x="3040200" y="2168640"/>
              <a:ext cx="82440" cy="44280"/>
            </a:xfrm>
            <a:custGeom>
              <a:avLst/>
              <a:gdLst/>
              <a:ahLst/>
              <a:rect l="l" t="t" r="r" b="b"/>
              <a:pathLst>
                <a:path w="59" h="28">
                  <a:moveTo>
                    <a:pt x="0" y="10"/>
                  </a:moveTo>
                  <a:lnTo>
                    <a:pt x="48" y="27"/>
                  </a:lnTo>
                  <a:lnTo>
                    <a:pt x="58" y="16"/>
                  </a:lnTo>
                  <a:lnTo>
                    <a:pt x="56" y="2"/>
                  </a:lnTo>
                  <a:lnTo>
                    <a:pt x="25" y="0"/>
                  </a:lnTo>
                  <a:lnTo>
                    <a:pt x="0" y="10"/>
                  </a:lnTo>
                </a:path>
              </a:pathLst>
            </a:custGeom>
            <a:solidFill>
              <a:srgbClr val="fefcc4"/>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4093" name=""/>
            <p:cNvSpPr/>
            <p:nvPr/>
          </p:nvSpPr>
          <p:spPr>
            <a:xfrm>
              <a:off x="3040200" y="2168640"/>
              <a:ext cx="82440" cy="44280"/>
            </a:xfrm>
            <a:custGeom>
              <a:avLst/>
              <a:gdLst/>
              <a:ahLst/>
              <a:rect l="l" t="t" r="r" b="b"/>
              <a:pathLst>
                <a:path w="59" h="28">
                  <a:moveTo>
                    <a:pt x="0" y="10"/>
                  </a:moveTo>
                  <a:lnTo>
                    <a:pt x="48" y="27"/>
                  </a:lnTo>
                  <a:lnTo>
                    <a:pt x="58" y="16"/>
                  </a:lnTo>
                  <a:lnTo>
                    <a:pt x="56" y="2"/>
                  </a:lnTo>
                  <a:lnTo>
                    <a:pt x="25" y="0"/>
                  </a:lnTo>
                  <a:lnTo>
                    <a:pt x="0" y="10"/>
                  </a:lnTo>
                </a:path>
              </a:pathLst>
            </a:custGeom>
            <a:noFill/>
            <a:ln cap="rnd" w="12600">
              <a:solidFill>
                <a:srgbClr val="1c1c1c"/>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4094" name=""/>
            <p:cNvSpPr/>
            <p:nvPr/>
          </p:nvSpPr>
          <p:spPr>
            <a:xfrm>
              <a:off x="2883240" y="2174760"/>
              <a:ext cx="31680" cy="65160"/>
            </a:xfrm>
            <a:custGeom>
              <a:avLst/>
              <a:gdLst/>
              <a:ahLst/>
              <a:rect l="l" t="t" r="r" b="b"/>
              <a:pathLst>
                <a:path w="22" h="41">
                  <a:moveTo>
                    <a:pt x="0" y="6"/>
                  </a:moveTo>
                  <a:lnTo>
                    <a:pt x="6" y="34"/>
                  </a:lnTo>
                  <a:lnTo>
                    <a:pt x="21" y="40"/>
                  </a:lnTo>
                  <a:lnTo>
                    <a:pt x="12" y="0"/>
                  </a:lnTo>
                  <a:lnTo>
                    <a:pt x="0" y="6"/>
                  </a:lnTo>
                </a:path>
              </a:pathLst>
            </a:custGeom>
            <a:solidFill>
              <a:srgbClr val="fefcc4"/>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095" name=""/>
            <p:cNvSpPr/>
            <p:nvPr/>
          </p:nvSpPr>
          <p:spPr>
            <a:xfrm>
              <a:off x="2883240" y="2174760"/>
              <a:ext cx="31680" cy="65160"/>
            </a:xfrm>
            <a:custGeom>
              <a:avLst/>
              <a:gdLst/>
              <a:ahLst/>
              <a:rect l="l" t="t" r="r" b="b"/>
              <a:pathLst>
                <a:path w="22" h="41">
                  <a:moveTo>
                    <a:pt x="0" y="6"/>
                  </a:moveTo>
                  <a:lnTo>
                    <a:pt x="6" y="34"/>
                  </a:lnTo>
                  <a:lnTo>
                    <a:pt x="21" y="40"/>
                  </a:lnTo>
                  <a:lnTo>
                    <a:pt x="12" y="0"/>
                  </a:lnTo>
                  <a:lnTo>
                    <a:pt x="0" y="6"/>
                  </a:lnTo>
                </a:path>
              </a:pathLst>
            </a:custGeom>
            <a:noFill/>
            <a:ln cap="rnd" w="12600">
              <a:solidFill>
                <a:srgbClr val="1c1c1c"/>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096" name=""/>
            <p:cNvSpPr/>
            <p:nvPr/>
          </p:nvSpPr>
          <p:spPr>
            <a:xfrm>
              <a:off x="2897280" y="2268360"/>
              <a:ext cx="128520" cy="135000"/>
            </a:xfrm>
            <a:custGeom>
              <a:avLst/>
              <a:gdLst/>
              <a:ahLst/>
              <a:rect l="l" t="t" r="r" b="b"/>
              <a:pathLst>
                <a:path w="91" h="85">
                  <a:moveTo>
                    <a:pt x="0" y="8"/>
                  </a:moveTo>
                  <a:lnTo>
                    <a:pt x="25" y="67"/>
                  </a:lnTo>
                  <a:lnTo>
                    <a:pt x="44" y="58"/>
                  </a:lnTo>
                  <a:lnTo>
                    <a:pt x="56" y="84"/>
                  </a:lnTo>
                  <a:lnTo>
                    <a:pt x="84" y="84"/>
                  </a:lnTo>
                  <a:lnTo>
                    <a:pt x="90" y="59"/>
                  </a:lnTo>
                  <a:lnTo>
                    <a:pt x="88" y="17"/>
                  </a:lnTo>
                  <a:lnTo>
                    <a:pt x="69" y="4"/>
                  </a:lnTo>
                  <a:lnTo>
                    <a:pt x="48" y="0"/>
                  </a:lnTo>
                  <a:lnTo>
                    <a:pt x="36" y="38"/>
                  </a:lnTo>
                  <a:lnTo>
                    <a:pt x="11" y="4"/>
                  </a:lnTo>
                  <a:lnTo>
                    <a:pt x="0" y="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97" name=""/>
            <p:cNvSpPr/>
            <p:nvPr/>
          </p:nvSpPr>
          <p:spPr>
            <a:xfrm>
              <a:off x="2897280" y="2268360"/>
              <a:ext cx="128520" cy="135000"/>
            </a:xfrm>
            <a:custGeom>
              <a:avLst/>
              <a:gdLst/>
              <a:ahLst/>
              <a:rect l="l" t="t" r="r" b="b"/>
              <a:pathLst>
                <a:path w="91" h="85">
                  <a:moveTo>
                    <a:pt x="0" y="8"/>
                  </a:moveTo>
                  <a:lnTo>
                    <a:pt x="25" y="67"/>
                  </a:lnTo>
                  <a:lnTo>
                    <a:pt x="44" y="58"/>
                  </a:lnTo>
                  <a:lnTo>
                    <a:pt x="56" y="84"/>
                  </a:lnTo>
                  <a:lnTo>
                    <a:pt x="84" y="84"/>
                  </a:lnTo>
                  <a:lnTo>
                    <a:pt x="90" y="59"/>
                  </a:lnTo>
                  <a:lnTo>
                    <a:pt x="88" y="17"/>
                  </a:lnTo>
                  <a:lnTo>
                    <a:pt x="69" y="4"/>
                  </a:lnTo>
                  <a:lnTo>
                    <a:pt x="48" y="0"/>
                  </a:lnTo>
                  <a:lnTo>
                    <a:pt x="36" y="38"/>
                  </a:lnTo>
                  <a:lnTo>
                    <a:pt x="11" y="4"/>
                  </a:lnTo>
                  <a:lnTo>
                    <a:pt x="0" y="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98" name=""/>
            <p:cNvSpPr/>
            <p:nvPr/>
          </p:nvSpPr>
          <p:spPr>
            <a:xfrm>
              <a:off x="2900520" y="2371680"/>
              <a:ext cx="27000" cy="28800"/>
            </a:xfrm>
            <a:custGeom>
              <a:avLst/>
              <a:gdLst/>
              <a:ahLst/>
              <a:rect l="l" t="t" r="r" b="b"/>
              <a:pathLst>
                <a:path w="19" h="18">
                  <a:moveTo>
                    <a:pt x="0" y="17"/>
                  </a:moveTo>
                  <a:lnTo>
                    <a:pt x="18" y="17"/>
                  </a:lnTo>
                  <a:lnTo>
                    <a:pt x="9" y="0"/>
                  </a:lnTo>
                  <a:lnTo>
                    <a:pt x="0" y="17"/>
                  </a:lnTo>
                </a:path>
              </a:pathLst>
            </a:custGeom>
            <a:solidFill>
              <a:srgbClr val="fefcc4"/>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4099" name=""/>
            <p:cNvSpPr/>
            <p:nvPr/>
          </p:nvSpPr>
          <p:spPr>
            <a:xfrm>
              <a:off x="2900520" y="2371680"/>
              <a:ext cx="27000" cy="28800"/>
            </a:xfrm>
            <a:custGeom>
              <a:avLst/>
              <a:gdLst/>
              <a:ahLst/>
              <a:rect l="l" t="t" r="r" b="b"/>
              <a:pathLst>
                <a:path w="19" h="18">
                  <a:moveTo>
                    <a:pt x="0" y="17"/>
                  </a:moveTo>
                  <a:lnTo>
                    <a:pt x="18" y="17"/>
                  </a:lnTo>
                  <a:lnTo>
                    <a:pt x="9" y="0"/>
                  </a:lnTo>
                  <a:lnTo>
                    <a:pt x="0" y="17"/>
                  </a:lnTo>
                </a:path>
              </a:pathLst>
            </a:custGeom>
            <a:noFill/>
            <a:ln cap="rnd" w="12600">
              <a:solidFill>
                <a:srgbClr val="1c1c1c"/>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4100" name=""/>
            <p:cNvSpPr/>
            <p:nvPr/>
          </p:nvSpPr>
          <p:spPr>
            <a:xfrm>
              <a:off x="2740320" y="2093760"/>
              <a:ext cx="85680" cy="39960"/>
            </a:xfrm>
            <a:custGeom>
              <a:avLst/>
              <a:gdLst/>
              <a:ahLst/>
              <a:rect l="l" t="t" r="r" b="b"/>
              <a:pathLst>
                <a:path w="61" h="25">
                  <a:moveTo>
                    <a:pt x="0" y="22"/>
                  </a:moveTo>
                  <a:lnTo>
                    <a:pt x="53" y="24"/>
                  </a:lnTo>
                  <a:lnTo>
                    <a:pt x="60" y="13"/>
                  </a:lnTo>
                  <a:lnTo>
                    <a:pt x="37" y="0"/>
                  </a:lnTo>
                  <a:lnTo>
                    <a:pt x="8" y="5"/>
                  </a:lnTo>
                  <a:lnTo>
                    <a:pt x="0" y="22"/>
                  </a:lnTo>
                </a:path>
              </a:pathLst>
            </a:custGeom>
            <a:solidFill>
              <a:srgbClr val="fefcc4"/>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4101" name=""/>
            <p:cNvSpPr/>
            <p:nvPr/>
          </p:nvSpPr>
          <p:spPr>
            <a:xfrm>
              <a:off x="2740320" y="2093760"/>
              <a:ext cx="85680" cy="39960"/>
            </a:xfrm>
            <a:custGeom>
              <a:avLst/>
              <a:gdLst/>
              <a:ahLst/>
              <a:rect l="l" t="t" r="r" b="b"/>
              <a:pathLst>
                <a:path w="61" h="25">
                  <a:moveTo>
                    <a:pt x="0" y="22"/>
                  </a:moveTo>
                  <a:lnTo>
                    <a:pt x="53" y="24"/>
                  </a:lnTo>
                  <a:lnTo>
                    <a:pt x="60" y="13"/>
                  </a:lnTo>
                  <a:lnTo>
                    <a:pt x="37" y="0"/>
                  </a:lnTo>
                  <a:lnTo>
                    <a:pt x="8" y="5"/>
                  </a:lnTo>
                  <a:lnTo>
                    <a:pt x="0" y="22"/>
                  </a:lnTo>
                </a:path>
              </a:pathLst>
            </a:custGeom>
            <a:noFill/>
            <a:ln cap="rnd" w="12600">
              <a:solidFill>
                <a:srgbClr val="1c1c1c"/>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4102" name=""/>
            <p:cNvSpPr/>
            <p:nvPr/>
          </p:nvSpPr>
          <p:spPr>
            <a:xfrm>
              <a:off x="2711520" y="2144880"/>
              <a:ext cx="25560" cy="37800"/>
            </a:xfrm>
            <a:custGeom>
              <a:avLst/>
              <a:gdLst/>
              <a:ahLst/>
              <a:rect l="l" t="t" r="r" b="b"/>
              <a:pathLst>
                <a:path w="19" h="24">
                  <a:moveTo>
                    <a:pt x="0" y="10"/>
                  </a:moveTo>
                  <a:lnTo>
                    <a:pt x="7" y="23"/>
                  </a:lnTo>
                  <a:lnTo>
                    <a:pt x="18" y="19"/>
                  </a:lnTo>
                  <a:lnTo>
                    <a:pt x="15" y="0"/>
                  </a:lnTo>
                  <a:lnTo>
                    <a:pt x="0" y="10"/>
                  </a:lnTo>
                </a:path>
              </a:pathLst>
            </a:custGeom>
            <a:solidFill>
              <a:srgbClr val="fefcc4"/>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103" name=""/>
            <p:cNvSpPr/>
            <p:nvPr/>
          </p:nvSpPr>
          <p:spPr>
            <a:xfrm>
              <a:off x="2711520" y="2144880"/>
              <a:ext cx="25560" cy="37800"/>
            </a:xfrm>
            <a:custGeom>
              <a:avLst/>
              <a:gdLst/>
              <a:ahLst/>
              <a:rect l="l" t="t" r="r" b="b"/>
              <a:pathLst>
                <a:path w="19" h="24">
                  <a:moveTo>
                    <a:pt x="0" y="10"/>
                  </a:moveTo>
                  <a:lnTo>
                    <a:pt x="7" y="23"/>
                  </a:lnTo>
                  <a:lnTo>
                    <a:pt x="18" y="19"/>
                  </a:lnTo>
                  <a:lnTo>
                    <a:pt x="15" y="0"/>
                  </a:lnTo>
                  <a:lnTo>
                    <a:pt x="0" y="10"/>
                  </a:lnTo>
                </a:path>
              </a:pathLst>
            </a:custGeom>
            <a:noFill/>
            <a:ln cap="rnd" w="12600">
              <a:solidFill>
                <a:srgbClr val="1c1c1c"/>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104" name=""/>
            <p:cNvSpPr/>
            <p:nvPr/>
          </p:nvSpPr>
          <p:spPr>
            <a:xfrm>
              <a:off x="2743560" y="2147760"/>
              <a:ext cx="66600" cy="68400"/>
            </a:xfrm>
            <a:custGeom>
              <a:avLst/>
              <a:gdLst/>
              <a:ahLst/>
              <a:rect l="l" t="t" r="r" b="b"/>
              <a:pathLst>
                <a:path w="47" h="43">
                  <a:moveTo>
                    <a:pt x="0" y="17"/>
                  </a:moveTo>
                  <a:lnTo>
                    <a:pt x="6" y="36"/>
                  </a:lnTo>
                  <a:lnTo>
                    <a:pt x="25" y="42"/>
                  </a:lnTo>
                  <a:lnTo>
                    <a:pt x="44" y="29"/>
                  </a:lnTo>
                  <a:lnTo>
                    <a:pt x="46" y="0"/>
                  </a:lnTo>
                  <a:lnTo>
                    <a:pt x="0" y="17"/>
                  </a:lnTo>
                </a:path>
              </a:pathLst>
            </a:custGeom>
            <a:solidFill>
              <a:srgbClr val="fefcc4"/>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4105" name=""/>
            <p:cNvSpPr/>
            <p:nvPr/>
          </p:nvSpPr>
          <p:spPr>
            <a:xfrm>
              <a:off x="2743560" y="2147760"/>
              <a:ext cx="66600" cy="68400"/>
            </a:xfrm>
            <a:custGeom>
              <a:avLst/>
              <a:gdLst/>
              <a:ahLst/>
              <a:rect l="l" t="t" r="r" b="b"/>
              <a:pathLst>
                <a:path w="47" h="43">
                  <a:moveTo>
                    <a:pt x="0" y="17"/>
                  </a:moveTo>
                  <a:lnTo>
                    <a:pt x="6" y="36"/>
                  </a:lnTo>
                  <a:lnTo>
                    <a:pt x="25" y="42"/>
                  </a:lnTo>
                  <a:lnTo>
                    <a:pt x="44" y="29"/>
                  </a:lnTo>
                  <a:lnTo>
                    <a:pt x="46" y="0"/>
                  </a:lnTo>
                  <a:lnTo>
                    <a:pt x="0" y="17"/>
                  </a:lnTo>
                </a:path>
              </a:pathLst>
            </a:custGeom>
            <a:noFill/>
            <a:ln cap="rnd" w="12600">
              <a:solidFill>
                <a:srgbClr val="1c1c1c"/>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4106" name=""/>
            <p:cNvSpPr/>
            <p:nvPr/>
          </p:nvSpPr>
          <p:spPr>
            <a:xfrm>
              <a:off x="2640240" y="2317680"/>
              <a:ext cx="31680" cy="55800"/>
            </a:xfrm>
            <a:custGeom>
              <a:avLst/>
              <a:gdLst/>
              <a:ahLst/>
              <a:rect l="l" t="t" r="r" b="b"/>
              <a:pathLst>
                <a:path w="22" h="35">
                  <a:moveTo>
                    <a:pt x="0" y="28"/>
                  </a:moveTo>
                  <a:lnTo>
                    <a:pt x="12" y="34"/>
                  </a:lnTo>
                  <a:lnTo>
                    <a:pt x="21" y="0"/>
                  </a:lnTo>
                  <a:lnTo>
                    <a:pt x="0" y="28"/>
                  </a:lnTo>
                </a:path>
              </a:pathLst>
            </a:custGeom>
            <a:solidFill>
              <a:srgbClr val="fefcc4"/>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107" name=""/>
            <p:cNvSpPr/>
            <p:nvPr/>
          </p:nvSpPr>
          <p:spPr>
            <a:xfrm>
              <a:off x="2640240" y="2317680"/>
              <a:ext cx="31680" cy="55800"/>
            </a:xfrm>
            <a:custGeom>
              <a:avLst/>
              <a:gdLst/>
              <a:ahLst/>
              <a:rect l="l" t="t" r="r" b="b"/>
              <a:pathLst>
                <a:path w="22" h="35">
                  <a:moveTo>
                    <a:pt x="0" y="28"/>
                  </a:moveTo>
                  <a:lnTo>
                    <a:pt x="12" y="34"/>
                  </a:lnTo>
                  <a:lnTo>
                    <a:pt x="21" y="0"/>
                  </a:lnTo>
                  <a:lnTo>
                    <a:pt x="0" y="28"/>
                  </a:lnTo>
                </a:path>
              </a:pathLst>
            </a:custGeom>
            <a:noFill/>
            <a:ln cap="rnd" w="12600">
              <a:solidFill>
                <a:srgbClr val="1c1c1c"/>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108" name=""/>
            <p:cNvSpPr/>
            <p:nvPr/>
          </p:nvSpPr>
          <p:spPr>
            <a:xfrm>
              <a:off x="2557800" y="2193840"/>
              <a:ext cx="153720" cy="149400"/>
            </a:xfrm>
            <a:custGeom>
              <a:avLst/>
              <a:gdLst/>
              <a:ahLst/>
              <a:rect l="l" t="t" r="r" b="b"/>
              <a:pathLst>
                <a:path w="110" h="94">
                  <a:moveTo>
                    <a:pt x="0" y="72"/>
                  </a:moveTo>
                  <a:lnTo>
                    <a:pt x="13" y="91"/>
                  </a:lnTo>
                  <a:lnTo>
                    <a:pt x="44" y="93"/>
                  </a:lnTo>
                  <a:lnTo>
                    <a:pt x="65" y="59"/>
                  </a:lnTo>
                  <a:lnTo>
                    <a:pt x="84" y="70"/>
                  </a:lnTo>
                  <a:lnTo>
                    <a:pt x="99" y="47"/>
                  </a:lnTo>
                  <a:lnTo>
                    <a:pt x="95" y="28"/>
                  </a:lnTo>
                  <a:lnTo>
                    <a:pt x="109" y="13"/>
                  </a:lnTo>
                  <a:lnTo>
                    <a:pt x="93" y="0"/>
                  </a:lnTo>
                  <a:lnTo>
                    <a:pt x="82" y="15"/>
                  </a:lnTo>
                  <a:lnTo>
                    <a:pt x="59" y="13"/>
                  </a:lnTo>
                  <a:lnTo>
                    <a:pt x="0" y="7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09" name=""/>
            <p:cNvSpPr/>
            <p:nvPr/>
          </p:nvSpPr>
          <p:spPr>
            <a:xfrm>
              <a:off x="2557800" y="2193840"/>
              <a:ext cx="153720" cy="149400"/>
            </a:xfrm>
            <a:custGeom>
              <a:avLst/>
              <a:gdLst/>
              <a:ahLst/>
              <a:rect l="l" t="t" r="r" b="b"/>
              <a:pathLst>
                <a:path w="110" h="94">
                  <a:moveTo>
                    <a:pt x="0" y="72"/>
                  </a:moveTo>
                  <a:lnTo>
                    <a:pt x="13" y="91"/>
                  </a:lnTo>
                  <a:lnTo>
                    <a:pt x="44" y="93"/>
                  </a:lnTo>
                  <a:lnTo>
                    <a:pt x="65" y="59"/>
                  </a:lnTo>
                  <a:lnTo>
                    <a:pt x="84" y="70"/>
                  </a:lnTo>
                  <a:lnTo>
                    <a:pt x="99" y="47"/>
                  </a:lnTo>
                  <a:lnTo>
                    <a:pt x="95" y="28"/>
                  </a:lnTo>
                  <a:lnTo>
                    <a:pt x="109" y="13"/>
                  </a:lnTo>
                  <a:lnTo>
                    <a:pt x="93" y="0"/>
                  </a:lnTo>
                  <a:lnTo>
                    <a:pt x="82" y="15"/>
                  </a:lnTo>
                  <a:lnTo>
                    <a:pt x="59" y="13"/>
                  </a:lnTo>
                  <a:lnTo>
                    <a:pt x="0" y="7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0" name=""/>
            <p:cNvSpPr/>
            <p:nvPr/>
          </p:nvSpPr>
          <p:spPr>
            <a:xfrm>
              <a:off x="2670480" y="2262240"/>
              <a:ext cx="214200" cy="193680"/>
            </a:xfrm>
            <a:custGeom>
              <a:avLst/>
              <a:gdLst/>
              <a:ahLst/>
              <a:rect l="l" t="t" r="r" b="b"/>
              <a:pathLst>
                <a:path w="152" h="122">
                  <a:moveTo>
                    <a:pt x="0" y="81"/>
                  </a:moveTo>
                  <a:lnTo>
                    <a:pt x="31" y="94"/>
                  </a:lnTo>
                  <a:lnTo>
                    <a:pt x="44" y="81"/>
                  </a:lnTo>
                  <a:lnTo>
                    <a:pt x="58" y="96"/>
                  </a:lnTo>
                  <a:lnTo>
                    <a:pt x="40" y="105"/>
                  </a:lnTo>
                  <a:lnTo>
                    <a:pt x="48" y="117"/>
                  </a:lnTo>
                  <a:lnTo>
                    <a:pt x="63" y="121"/>
                  </a:lnTo>
                  <a:lnTo>
                    <a:pt x="104" y="92"/>
                  </a:lnTo>
                  <a:lnTo>
                    <a:pt x="146" y="90"/>
                  </a:lnTo>
                  <a:lnTo>
                    <a:pt x="151" y="48"/>
                  </a:lnTo>
                  <a:lnTo>
                    <a:pt x="115" y="25"/>
                  </a:lnTo>
                  <a:lnTo>
                    <a:pt x="107" y="0"/>
                  </a:lnTo>
                  <a:lnTo>
                    <a:pt x="88" y="29"/>
                  </a:lnTo>
                  <a:lnTo>
                    <a:pt x="100" y="37"/>
                  </a:lnTo>
                  <a:lnTo>
                    <a:pt x="96" y="50"/>
                  </a:lnTo>
                  <a:lnTo>
                    <a:pt x="105" y="67"/>
                  </a:lnTo>
                  <a:lnTo>
                    <a:pt x="81" y="65"/>
                  </a:lnTo>
                  <a:lnTo>
                    <a:pt x="63" y="33"/>
                  </a:lnTo>
                  <a:lnTo>
                    <a:pt x="25" y="18"/>
                  </a:lnTo>
                  <a:lnTo>
                    <a:pt x="0" y="8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1" name=""/>
            <p:cNvSpPr/>
            <p:nvPr/>
          </p:nvSpPr>
          <p:spPr>
            <a:xfrm>
              <a:off x="2670480" y="2262240"/>
              <a:ext cx="214200" cy="193680"/>
            </a:xfrm>
            <a:custGeom>
              <a:avLst/>
              <a:gdLst/>
              <a:ahLst/>
              <a:rect l="l" t="t" r="r" b="b"/>
              <a:pathLst>
                <a:path w="152" h="122">
                  <a:moveTo>
                    <a:pt x="0" y="81"/>
                  </a:moveTo>
                  <a:lnTo>
                    <a:pt x="31" y="94"/>
                  </a:lnTo>
                  <a:lnTo>
                    <a:pt x="44" y="81"/>
                  </a:lnTo>
                  <a:lnTo>
                    <a:pt x="58" y="96"/>
                  </a:lnTo>
                  <a:lnTo>
                    <a:pt x="40" y="105"/>
                  </a:lnTo>
                  <a:lnTo>
                    <a:pt x="48" y="117"/>
                  </a:lnTo>
                  <a:lnTo>
                    <a:pt x="63" y="121"/>
                  </a:lnTo>
                  <a:lnTo>
                    <a:pt x="104" y="92"/>
                  </a:lnTo>
                  <a:lnTo>
                    <a:pt x="146" y="90"/>
                  </a:lnTo>
                  <a:lnTo>
                    <a:pt x="151" y="48"/>
                  </a:lnTo>
                  <a:lnTo>
                    <a:pt x="115" y="25"/>
                  </a:lnTo>
                  <a:lnTo>
                    <a:pt x="107" y="0"/>
                  </a:lnTo>
                  <a:lnTo>
                    <a:pt x="88" y="29"/>
                  </a:lnTo>
                  <a:lnTo>
                    <a:pt x="100" y="37"/>
                  </a:lnTo>
                  <a:lnTo>
                    <a:pt x="96" y="50"/>
                  </a:lnTo>
                  <a:lnTo>
                    <a:pt x="105" y="67"/>
                  </a:lnTo>
                  <a:lnTo>
                    <a:pt x="81" y="65"/>
                  </a:lnTo>
                  <a:lnTo>
                    <a:pt x="63" y="33"/>
                  </a:lnTo>
                  <a:lnTo>
                    <a:pt x="25" y="18"/>
                  </a:lnTo>
                  <a:lnTo>
                    <a:pt x="0" y="8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2" name=""/>
            <p:cNvSpPr/>
            <p:nvPr/>
          </p:nvSpPr>
          <p:spPr>
            <a:xfrm>
              <a:off x="2932200" y="2475000"/>
              <a:ext cx="120600" cy="189000"/>
            </a:xfrm>
            <a:custGeom>
              <a:avLst/>
              <a:gdLst/>
              <a:ahLst/>
              <a:rect l="l" t="t" r="r" b="b"/>
              <a:pathLst>
                <a:path w="85" h="119">
                  <a:moveTo>
                    <a:pt x="0" y="54"/>
                  </a:moveTo>
                  <a:lnTo>
                    <a:pt x="11" y="80"/>
                  </a:lnTo>
                  <a:lnTo>
                    <a:pt x="25" y="80"/>
                  </a:lnTo>
                  <a:lnTo>
                    <a:pt x="50" y="118"/>
                  </a:lnTo>
                  <a:lnTo>
                    <a:pt x="65" y="105"/>
                  </a:lnTo>
                  <a:lnTo>
                    <a:pt x="82" y="97"/>
                  </a:lnTo>
                  <a:lnTo>
                    <a:pt x="84" y="75"/>
                  </a:lnTo>
                  <a:lnTo>
                    <a:pt x="78" y="50"/>
                  </a:lnTo>
                  <a:lnTo>
                    <a:pt x="61" y="42"/>
                  </a:lnTo>
                  <a:lnTo>
                    <a:pt x="75" y="23"/>
                  </a:lnTo>
                  <a:lnTo>
                    <a:pt x="65" y="0"/>
                  </a:lnTo>
                  <a:lnTo>
                    <a:pt x="52" y="10"/>
                  </a:lnTo>
                  <a:lnTo>
                    <a:pt x="34" y="6"/>
                  </a:lnTo>
                  <a:lnTo>
                    <a:pt x="21" y="12"/>
                  </a:lnTo>
                  <a:lnTo>
                    <a:pt x="19" y="29"/>
                  </a:lnTo>
                  <a:lnTo>
                    <a:pt x="31" y="48"/>
                  </a:lnTo>
                  <a:lnTo>
                    <a:pt x="11" y="46"/>
                  </a:lnTo>
                  <a:lnTo>
                    <a:pt x="0" y="5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3" name=""/>
            <p:cNvSpPr/>
            <p:nvPr/>
          </p:nvSpPr>
          <p:spPr>
            <a:xfrm>
              <a:off x="2932200" y="2475000"/>
              <a:ext cx="120600" cy="189000"/>
            </a:xfrm>
            <a:custGeom>
              <a:avLst/>
              <a:gdLst/>
              <a:ahLst/>
              <a:rect l="l" t="t" r="r" b="b"/>
              <a:pathLst>
                <a:path w="85" h="119">
                  <a:moveTo>
                    <a:pt x="0" y="54"/>
                  </a:moveTo>
                  <a:lnTo>
                    <a:pt x="11" y="80"/>
                  </a:lnTo>
                  <a:lnTo>
                    <a:pt x="25" y="80"/>
                  </a:lnTo>
                  <a:lnTo>
                    <a:pt x="50" y="118"/>
                  </a:lnTo>
                  <a:lnTo>
                    <a:pt x="65" y="105"/>
                  </a:lnTo>
                  <a:lnTo>
                    <a:pt x="82" y="97"/>
                  </a:lnTo>
                  <a:lnTo>
                    <a:pt x="84" y="75"/>
                  </a:lnTo>
                  <a:lnTo>
                    <a:pt x="78" y="50"/>
                  </a:lnTo>
                  <a:lnTo>
                    <a:pt x="61" y="42"/>
                  </a:lnTo>
                  <a:lnTo>
                    <a:pt x="75" y="23"/>
                  </a:lnTo>
                  <a:lnTo>
                    <a:pt x="65" y="0"/>
                  </a:lnTo>
                  <a:lnTo>
                    <a:pt x="52" y="10"/>
                  </a:lnTo>
                  <a:lnTo>
                    <a:pt x="34" y="6"/>
                  </a:lnTo>
                  <a:lnTo>
                    <a:pt x="21" y="12"/>
                  </a:lnTo>
                  <a:lnTo>
                    <a:pt x="19" y="29"/>
                  </a:lnTo>
                  <a:lnTo>
                    <a:pt x="31" y="48"/>
                  </a:lnTo>
                  <a:lnTo>
                    <a:pt x="11" y="46"/>
                  </a:lnTo>
                  <a:lnTo>
                    <a:pt x="0" y="5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4" name=""/>
            <p:cNvSpPr/>
            <p:nvPr/>
          </p:nvSpPr>
          <p:spPr>
            <a:xfrm>
              <a:off x="2648160" y="2505240"/>
              <a:ext cx="326880" cy="317160"/>
            </a:xfrm>
            <a:custGeom>
              <a:avLst/>
              <a:gdLst/>
              <a:ahLst/>
              <a:rect l="l" t="t" r="r" b="b"/>
              <a:pathLst>
                <a:path w="232" h="200">
                  <a:moveTo>
                    <a:pt x="0" y="88"/>
                  </a:moveTo>
                  <a:lnTo>
                    <a:pt x="15" y="98"/>
                  </a:lnTo>
                  <a:lnTo>
                    <a:pt x="9" y="111"/>
                  </a:lnTo>
                  <a:lnTo>
                    <a:pt x="23" y="122"/>
                  </a:lnTo>
                  <a:lnTo>
                    <a:pt x="63" y="124"/>
                  </a:lnTo>
                  <a:lnTo>
                    <a:pt x="78" y="134"/>
                  </a:lnTo>
                  <a:lnTo>
                    <a:pt x="63" y="143"/>
                  </a:lnTo>
                  <a:lnTo>
                    <a:pt x="27" y="145"/>
                  </a:lnTo>
                  <a:lnTo>
                    <a:pt x="32" y="168"/>
                  </a:lnTo>
                  <a:lnTo>
                    <a:pt x="46" y="176"/>
                  </a:lnTo>
                  <a:lnTo>
                    <a:pt x="65" y="176"/>
                  </a:lnTo>
                  <a:lnTo>
                    <a:pt x="73" y="199"/>
                  </a:lnTo>
                  <a:lnTo>
                    <a:pt x="113" y="193"/>
                  </a:lnTo>
                  <a:lnTo>
                    <a:pt x="149" y="180"/>
                  </a:lnTo>
                  <a:lnTo>
                    <a:pt x="163" y="168"/>
                  </a:lnTo>
                  <a:lnTo>
                    <a:pt x="189" y="189"/>
                  </a:lnTo>
                  <a:lnTo>
                    <a:pt x="207" y="185"/>
                  </a:lnTo>
                  <a:lnTo>
                    <a:pt x="220" y="176"/>
                  </a:lnTo>
                  <a:lnTo>
                    <a:pt x="212" y="160"/>
                  </a:lnTo>
                  <a:lnTo>
                    <a:pt x="228" y="159"/>
                  </a:lnTo>
                  <a:lnTo>
                    <a:pt x="231" y="141"/>
                  </a:lnTo>
                  <a:lnTo>
                    <a:pt x="191" y="124"/>
                  </a:lnTo>
                  <a:lnTo>
                    <a:pt x="178" y="109"/>
                  </a:lnTo>
                  <a:lnTo>
                    <a:pt x="180" y="88"/>
                  </a:lnTo>
                  <a:lnTo>
                    <a:pt x="168" y="48"/>
                  </a:lnTo>
                  <a:lnTo>
                    <a:pt x="186" y="14"/>
                  </a:lnTo>
                  <a:lnTo>
                    <a:pt x="176" y="0"/>
                  </a:lnTo>
                  <a:lnTo>
                    <a:pt x="155" y="2"/>
                  </a:lnTo>
                  <a:lnTo>
                    <a:pt x="138" y="44"/>
                  </a:lnTo>
                  <a:lnTo>
                    <a:pt x="119" y="31"/>
                  </a:lnTo>
                  <a:lnTo>
                    <a:pt x="101" y="38"/>
                  </a:lnTo>
                  <a:lnTo>
                    <a:pt x="88" y="27"/>
                  </a:lnTo>
                  <a:lnTo>
                    <a:pt x="71" y="42"/>
                  </a:lnTo>
                  <a:lnTo>
                    <a:pt x="67" y="17"/>
                  </a:lnTo>
                  <a:lnTo>
                    <a:pt x="51" y="17"/>
                  </a:lnTo>
                  <a:lnTo>
                    <a:pt x="11" y="48"/>
                  </a:lnTo>
                  <a:lnTo>
                    <a:pt x="11" y="61"/>
                  </a:lnTo>
                  <a:lnTo>
                    <a:pt x="2" y="71"/>
                  </a:lnTo>
                  <a:lnTo>
                    <a:pt x="0" y="8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5" name=""/>
            <p:cNvSpPr/>
            <p:nvPr/>
          </p:nvSpPr>
          <p:spPr>
            <a:xfrm>
              <a:off x="2648160" y="2505240"/>
              <a:ext cx="326880" cy="317160"/>
            </a:xfrm>
            <a:custGeom>
              <a:avLst/>
              <a:gdLst/>
              <a:ahLst/>
              <a:rect l="l" t="t" r="r" b="b"/>
              <a:pathLst>
                <a:path w="232" h="200">
                  <a:moveTo>
                    <a:pt x="0" y="88"/>
                  </a:moveTo>
                  <a:lnTo>
                    <a:pt x="15" y="98"/>
                  </a:lnTo>
                  <a:lnTo>
                    <a:pt x="9" y="111"/>
                  </a:lnTo>
                  <a:lnTo>
                    <a:pt x="23" y="122"/>
                  </a:lnTo>
                  <a:lnTo>
                    <a:pt x="63" y="124"/>
                  </a:lnTo>
                  <a:lnTo>
                    <a:pt x="78" y="134"/>
                  </a:lnTo>
                  <a:lnTo>
                    <a:pt x="63" y="143"/>
                  </a:lnTo>
                  <a:lnTo>
                    <a:pt x="27" y="145"/>
                  </a:lnTo>
                  <a:lnTo>
                    <a:pt x="32" y="168"/>
                  </a:lnTo>
                  <a:lnTo>
                    <a:pt x="46" y="176"/>
                  </a:lnTo>
                  <a:lnTo>
                    <a:pt x="65" y="176"/>
                  </a:lnTo>
                  <a:lnTo>
                    <a:pt x="73" y="199"/>
                  </a:lnTo>
                  <a:lnTo>
                    <a:pt x="113" y="193"/>
                  </a:lnTo>
                  <a:lnTo>
                    <a:pt x="149" y="180"/>
                  </a:lnTo>
                  <a:lnTo>
                    <a:pt x="163" y="168"/>
                  </a:lnTo>
                  <a:lnTo>
                    <a:pt x="189" y="189"/>
                  </a:lnTo>
                  <a:lnTo>
                    <a:pt x="207" y="185"/>
                  </a:lnTo>
                  <a:lnTo>
                    <a:pt x="220" y="176"/>
                  </a:lnTo>
                  <a:lnTo>
                    <a:pt x="212" y="160"/>
                  </a:lnTo>
                  <a:lnTo>
                    <a:pt x="228" y="159"/>
                  </a:lnTo>
                  <a:lnTo>
                    <a:pt x="231" y="141"/>
                  </a:lnTo>
                  <a:lnTo>
                    <a:pt x="191" y="124"/>
                  </a:lnTo>
                  <a:lnTo>
                    <a:pt x="178" y="109"/>
                  </a:lnTo>
                  <a:lnTo>
                    <a:pt x="180" y="88"/>
                  </a:lnTo>
                  <a:lnTo>
                    <a:pt x="168" y="48"/>
                  </a:lnTo>
                  <a:lnTo>
                    <a:pt x="186" y="14"/>
                  </a:lnTo>
                  <a:lnTo>
                    <a:pt x="176" y="0"/>
                  </a:lnTo>
                  <a:lnTo>
                    <a:pt x="155" y="2"/>
                  </a:lnTo>
                  <a:lnTo>
                    <a:pt x="138" y="44"/>
                  </a:lnTo>
                  <a:lnTo>
                    <a:pt x="119" y="31"/>
                  </a:lnTo>
                  <a:lnTo>
                    <a:pt x="101" y="38"/>
                  </a:lnTo>
                  <a:lnTo>
                    <a:pt x="88" y="27"/>
                  </a:lnTo>
                  <a:lnTo>
                    <a:pt x="71" y="42"/>
                  </a:lnTo>
                  <a:lnTo>
                    <a:pt x="67" y="17"/>
                  </a:lnTo>
                  <a:lnTo>
                    <a:pt x="51" y="17"/>
                  </a:lnTo>
                  <a:lnTo>
                    <a:pt x="11" y="48"/>
                  </a:lnTo>
                  <a:lnTo>
                    <a:pt x="11" y="61"/>
                  </a:lnTo>
                  <a:lnTo>
                    <a:pt x="2" y="71"/>
                  </a:lnTo>
                  <a:lnTo>
                    <a:pt x="0" y="8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6" name=""/>
            <p:cNvSpPr/>
            <p:nvPr/>
          </p:nvSpPr>
          <p:spPr>
            <a:xfrm>
              <a:off x="2533680" y="2448000"/>
              <a:ext cx="184320" cy="231840"/>
            </a:xfrm>
            <a:custGeom>
              <a:avLst/>
              <a:gdLst/>
              <a:ahLst/>
              <a:rect l="l" t="t" r="r" b="b"/>
              <a:pathLst>
                <a:path w="131" h="146">
                  <a:moveTo>
                    <a:pt x="0" y="105"/>
                  </a:moveTo>
                  <a:lnTo>
                    <a:pt x="19" y="122"/>
                  </a:lnTo>
                  <a:lnTo>
                    <a:pt x="29" y="145"/>
                  </a:lnTo>
                  <a:lnTo>
                    <a:pt x="60" y="132"/>
                  </a:lnTo>
                  <a:lnTo>
                    <a:pt x="71" y="111"/>
                  </a:lnTo>
                  <a:lnTo>
                    <a:pt x="77" y="84"/>
                  </a:lnTo>
                  <a:lnTo>
                    <a:pt x="130" y="46"/>
                  </a:lnTo>
                  <a:lnTo>
                    <a:pt x="109" y="29"/>
                  </a:lnTo>
                  <a:lnTo>
                    <a:pt x="98" y="11"/>
                  </a:lnTo>
                  <a:lnTo>
                    <a:pt x="75" y="11"/>
                  </a:lnTo>
                  <a:lnTo>
                    <a:pt x="52" y="0"/>
                  </a:lnTo>
                  <a:lnTo>
                    <a:pt x="10" y="19"/>
                  </a:lnTo>
                  <a:lnTo>
                    <a:pt x="19" y="46"/>
                  </a:lnTo>
                  <a:lnTo>
                    <a:pt x="18" y="67"/>
                  </a:lnTo>
                  <a:lnTo>
                    <a:pt x="0" y="105"/>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7" name=""/>
            <p:cNvSpPr/>
            <p:nvPr/>
          </p:nvSpPr>
          <p:spPr>
            <a:xfrm>
              <a:off x="2533680" y="2448000"/>
              <a:ext cx="184320" cy="231840"/>
            </a:xfrm>
            <a:custGeom>
              <a:avLst/>
              <a:gdLst/>
              <a:ahLst/>
              <a:rect l="l" t="t" r="r" b="b"/>
              <a:pathLst>
                <a:path w="131" h="146">
                  <a:moveTo>
                    <a:pt x="0" y="105"/>
                  </a:moveTo>
                  <a:lnTo>
                    <a:pt x="19" y="122"/>
                  </a:lnTo>
                  <a:lnTo>
                    <a:pt x="29" y="145"/>
                  </a:lnTo>
                  <a:lnTo>
                    <a:pt x="60" y="132"/>
                  </a:lnTo>
                  <a:lnTo>
                    <a:pt x="71" y="111"/>
                  </a:lnTo>
                  <a:lnTo>
                    <a:pt x="77" y="84"/>
                  </a:lnTo>
                  <a:lnTo>
                    <a:pt x="130" y="46"/>
                  </a:lnTo>
                  <a:lnTo>
                    <a:pt x="109" y="29"/>
                  </a:lnTo>
                  <a:lnTo>
                    <a:pt x="98" y="11"/>
                  </a:lnTo>
                  <a:lnTo>
                    <a:pt x="75" y="11"/>
                  </a:lnTo>
                  <a:lnTo>
                    <a:pt x="52" y="0"/>
                  </a:lnTo>
                  <a:lnTo>
                    <a:pt x="10" y="19"/>
                  </a:lnTo>
                  <a:lnTo>
                    <a:pt x="19" y="46"/>
                  </a:lnTo>
                  <a:lnTo>
                    <a:pt x="18" y="67"/>
                  </a:lnTo>
                  <a:lnTo>
                    <a:pt x="0" y="105"/>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8" name=""/>
            <p:cNvSpPr/>
            <p:nvPr/>
          </p:nvSpPr>
          <p:spPr>
            <a:xfrm>
              <a:off x="8109000" y="3065400"/>
              <a:ext cx="49320" cy="27000"/>
            </a:xfrm>
            <a:custGeom>
              <a:avLst/>
              <a:gdLst/>
              <a:ahLst/>
              <a:rect l="l" t="t" r="r" b="b"/>
              <a:pathLst>
                <a:path w="34" h="17">
                  <a:moveTo>
                    <a:pt x="0" y="0"/>
                  </a:moveTo>
                  <a:lnTo>
                    <a:pt x="16" y="0"/>
                  </a:lnTo>
                  <a:lnTo>
                    <a:pt x="33" y="8"/>
                  </a:lnTo>
                  <a:lnTo>
                    <a:pt x="24" y="16"/>
                  </a:lnTo>
                  <a:lnTo>
                    <a:pt x="12" y="6"/>
                  </a:lnTo>
                  <a:lnTo>
                    <a:pt x="0" y="8"/>
                  </a:lnTo>
                  <a:lnTo>
                    <a:pt x="0" y="0"/>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19" name=""/>
            <p:cNvSpPr/>
            <p:nvPr/>
          </p:nvSpPr>
          <p:spPr>
            <a:xfrm>
              <a:off x="8109000" y="3065400"/>
              <a:ext cx="49320" cy="27000"/>
            </a:xfrm>
            <a:custGeom>
              <a:avLst/>
              <a:gdLst/>
              <a:ahLst/>
              <a:rect l="l" t="t" r="r" b="b"/>
              <a:pathLst>
                <a:path w="34" h="17">
                  <a:moveTo>
                    <a:pt x="0" y="0"/>
                  </a:moveTo>
                  <a:lnTo>
                    <a:pt x="16" y="0"/>
                  </a:lnTo>
                  <a:lnTo>
                    <a:pt x="33" y="8"/>
                  </a:lnTo>
                  <a:lnTo>
                    <a:pt x="24" y="16"/>
                  </a:lnTo>
                  <a:lnTo>
                    <a:pt x="12" y="6"/>
                  </a:lnTo>
                  <a:lnTo>
                    <a:pt x="0" y="8"/>
                  </a:lnTo>
                  <a:lnTo>
                    <a:pt x="0"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20" name=""/>
            <p:cNvSpPr/>
            <p:nvPr/>
          </p:nvSpPr>
          <p:spPr>
            <a:xfrm>
              <a:off x="1785960" y="3205080"/>
              <a:ext cx="34920" cy="27000"/>
            </a:xfrm>
            <a:custGeom>
              <a:avLst/>
              <a:gdLst/>
              <a:ahLst/>
              <a:rect l="l" t="t" r="r" b="b"/>
              <a:pathLst>
                <a:path w="24" h="17">
                  <a:moveTo>
                    <a:pt x="0" y="7"/>
                  </a:moveTo>
                  <a:lnTo>
                    <a:pt x="15" y="16"/>
                  </a:lnTo>
                  <a:lnTo>
                    <a:pt x="23" y="12"/>
                  </a:lnTo>
                  <a:lnTo>
                    <a:pt x="23" y="2"/>
                  </a:lnTo>
                  <a:lnTo>
                    <a:pt x="17" y="0"/>
                  </a:lnTo>
                  <a:lnTo>
                    <a:pt x="0" y="7"/>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21" name=""/>
            <p:cNvSpPr/>
            <p:nvPr/>
          </p:nvSpPr>
          <p:spPr>
            <a:xfrm>
              <a:off x="1785960" y="3205080"/>
              <a:ext cx="34920" cy="27000"/>
            </a:xfrm>
            <a:custGeom>
              <a:avLst/>
              <a:gdLst/>
              <a:ahLst/>
              <a:rect l="l" t="t" r="r" b="b"/>
              <a:pathLst>
                <a:path w="24" h="17">
                  <a:moveTo>
                    <a:pt x="0" y="7"/>
                  </a:moveTo>
                  <a:lnTo>
                    <a:pt x="15" y="16"/>
                  </a:lnTo>
                  <a:lnTo>
                    <a:pt x="23" y="12"/>
                  </a:lnTo>
                  <a:lnTo>
                    <a:pt x="23" y="2"/>
                  </a:lnTo>
                  <a:lnTo>
                    <a:pt x="17" y="0"/>
                  </a:lnTo>
                  <a:lnTo>
                    <a:pt x="0" y="7"/>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22" name=""/>
            <p:cNvSpPr/>
            <p:nvPr/>
          </p:nvSpPr>
          <p:spPr>
            <a:xfrm>
              <a:off x="2011680" y="3281400"/>
              <a:ext cx="48960" cy="61920"/>
            </a:xfrm>
            <a:custGeom>
              <a:avLst/>
              <a:gdLst/>
              <a:ahLst/>
              <a:rect l="l" t="t" r="r" b="b"/>
              <a:pathLst>
                <a:path w="35" h="39">
                  <a:moveTo>
                    <a:pt x="0" y="27"/>
                  </a:moveTo>
                  <a:lnTo>
                    <a:pt x="7" y="38"/>
                  </a:lnTo>
                  <a:lnTo>
                    <a:pt x="21" y="27"/>
                  </a:lnTo>
                  <a:lnTo>
                    <a:pt x="32" y="21"/>
                  </a:lnTo>
                  <a:lnTo>
                    <a:pt x="28" y="13"/>
                  </a:lnTo>
                  <a:lnTo>
                    <a:pt x="23" y="11"/>
                  </a:lnTo>
                  <a:lnTo>
                    <a:pt x="34" y="6"/>
                  </a:lnTo>
                  <a:lnTo>
                    <a:pt x="28" y="0"/>
                  </a:lnTo>
                  <a:lnTo>
                    <a:pt x="0" y="27"/>
                  </a:lnTo>
                </a:path>
              </a:pathLst>
            </a:custGeom>
            <a:solidFill>
              <a:srgbClr val="fefcc4"/>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123" name=""/>
            <p:cNvSpPr/>
            <p:nvPr/>
          </p:nvSpPr>
          <p:spPr>
            <a:xfrm>
              <a:off x="2011680" y="3281400"/>
              <a:ext cx="48960" cy="61920"/>
            </a:xfrm>
            <a:custGeom>
              <a:avLst/>
              <a:gdLst/>
              <a:ahLst/>
              <a:rect l="l" t="t" r="r" b="b"/>
              <a:pathLst>
                <a:path w="35" h="39">
                  <a:moveTo>
                    <a:pt x="0" y="27"/>
                  </a:moveTo>
                  <a:lnTo>
                    <a:pt x="7" y="38"/>
                  </a:lnTo>
                  <a:lnTo>
                    <a:pt x="21" y="27"/>
                  </a:lnTo>
                  <a:lnTo>
                    <a:pt x="32" y="21"/>
                  </a:lnTo>
                  <a:lnTo>
                    <a:pt x="28" y="13"/>
                  </a:lnTo>
                  <a:lnTo>
                    <a:pt x="23" y="11"/>
                  </a:lnTo>
                  <a:lnTo>
                    <a:pt x="34" y="6"/>
                  </a:lnTo>
                  <a:lnTo>
                    <a:pt x="28" y="0"/>
                  </a:lnTo>
                  <a:lnTo>
                    <a:pt x="0" y="27"/>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124" name=""/>
            <p:cNvSpPr/>
            <p:nvPr/>
          </p:nvSpPr>
          <p:spPr>
            <a:xfrm>
              <a:off x="2397240" y="3432240"/>
              <a:ext cx="38160" cy="74520"/>
            </a:xfrm>
            <a:custGeom>
              <a:avLst/>
              <a:gdLst/>
              <a:ahLst/>
              <a:rect l="l" t="t" r="r" b="b"/>
              <a:pathLst>
                <a:path w="27" h="47">
                  <a:moveTo>
                    <a:pt x="0" y="0"/>
                  </a:moveTo>
                  <a:lnTo>
                    <a:pt x="0" y="14"/>
                  </a:lnTo>
                  <a:lnTo>
                    <a:pt x="15" y="37"/>
                  </a:lnTo>
                  <a:lnTo>
                    <a:pt x="26" y="46"/>
                  </a:lnTo>
                  <a:lnTo>
                    <a:pt x="15" y="31"/>
                  </a:lnTo>
                  <a:lnTo>
                    <a:pt x="17" y="23"/>
                  </a:lnTo>
                  <a:lnTo>
                    <a:pt x="13" y="14"/>
                  </a:lnTo>
                  <a:lnTo>
                    <a:pt x="17" y="2"/>
                  </a:lnTo>
                  <a:lnTo>
                    <a:pt x="0" y="0"/>
                  </a:lnTo>
                </a:path>
              </a:pathLst>
            </a:custGeom>
            <a:solidFill>
              <a:srgbClr val="fefcc4"/>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4125" name=""/>
            <p:cNvSpPr/>
            <p:nvPr/>
          </p:nvSpPr>
          <p:spPr>
            <a:xfrm>
              <a:off x="2397240" y="3432240"/>
              <a:ext cx="38160" cy="74520"/>
            </a:xfrm>
            <a:custGeom>
              <a:avLst/>
              <a:gdLst/>
              <a:ahLst/>
              <a:rect l="l" t="t" r="r" b="b"/>
              <a:pathLst>
                <a:path w="27" h="47">
                  <a:moveTo>
                    <a:pt x="0" y="0"/>
                  </a:moveTo>
                  <a:lnTo>
                    <a:pt x="0" y="14"/>
                  </a:lnTo>
                  <a:lnTo>
                    <a:pt x="15" y="37"/>
                  </a:lnTo>
                  <a:lnTo>
                    <a:pt x="26" y="46"/>
                  </a:lnTo>
                  <a:lnTo>
                    <a:pt x="15" y="31"/>
                  </a:lnTo>
                  <a:lnTo>
                    <a:pt x="17" y="23"/>
                  </a:lnTo>
                  <a:lnTo>
                    <a:pt x="13" y="14"/>
                  </a:lnTo>
                  <a:lnTo>
                    <a:pt x="17" y="2"/>
                  </a:lnTo>
                  <a:lnTo>
                    <a:pt x="0" y="0"/>
                  </a:lnTo>
                </a:path>
              </a:pathLst>
            </a:custGeom>
            <a:noFill/>
            <a:ln cap="rnd" w="12600">
              <a:solidFill>
                <a:srgbClr val="1c1c1c"/>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4126" name=""/>
            <p:cNvSpPr/>
            <p:nvPr/>
          </p:nvSpPr>
          <p:spPr>
            <a:xfrm>
              <a:off x="2481480" y="3541680"/>
              <a:ext cx="90360" cy="77760"/>
            </a:xfrm>
            <a:custGeom>
              <a:avLst/>
              <a:gdLst/>
              <a:ahLst/>
              <a:rect l="l" t="t" r="r" b="b"/>
              <a:pathLst>
                <a:path w="65" h="49">
                  <a:moveTo>
                    <a:pt x="0" y="4"/>
                  </a:moveTo>
                  <a:lnTo>
                    <a:pt x="7" y="13"/>
                  </a:lnTo>
                  <a:lnTo>
                    <a:pt x="24" y="23"/>
                  </a:lnTo>
                  <a:lnTo>
                    <a:pt x="22" y="29"/>
                  </a:lnTo>
                  <a:lnTo>
                    <a:pt x="41" y="36"/>
                  </a:lnTo>
                  <a:lnTo>
                    <a:pt x="41" y="40"/>
                  </a:lnTo>
                  <a:lnTo>
                    <a:pt x="58" y="48"/>
                  </a:lnTo>
                  <a:lnTo>
                    <a:pt x="64" y="46"/>
                  </a:lnTo>
                  <a:lnTo>
                    <a:pt x="35" y="11"/>
                  </a:lnTo>
                  <a:lnTo>
                    <a:pt x="5" y="0"/>
                  </a:lnTo>
                  <a:lnTo>
                    <a:pt x="0" y="4"/>
                  </a:lnTo>
                </a:path>
              </a:pathLst>
            </a:custGeom>
            <a:solidFill>
              <a:srgbClr val="fefcc4"/>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127" name=""/>
            <p:cNvSpPr/>
            <p:nvPr/>
          </p:nvSpPr>
          <p:spPr>
            <a:xfrm>
              <a:off x="2481480" y="3541680"/>
              <a:ext cx="90360" cy="77760"/>
            </a:xfrm>
            <a:custGeom>
              <a:avLst/>
              <a:gdLst/>
              <a:ahLst/>
              <a:rect l="l" t="t" r="r" b="b"/>
              <a:pathLst>
                <a:path w="65" h="49">
                  <a:moveTo>
                    <a:pt x="0" y="4"/>
                  </a:moveTo>
                  <a:lnTo>
                    <a:pt x="7" y="13"/>
                  </a:lnTo>
                  <a:lnTo>
                    <a:pt x="24" y="23"/>
                  </a:lnTo>
                  <a:lnTo>
                    <a:pt x="22" y="29"/>
                  </a:lnTo>
                  <a:lnTo>
                    <a:pt x="41" y="36"/>
                  </a:lnTo>
                  <a:lnTo>
                    <a:pt x="41" y="40"/>
                  </a:lnTo>
                  <a:lnTo>
                    <a:pt x="58" y="48"/>
                  </a:lnTo>
                  <a:lnTo>
                    <a:pt x="64" y="46"/>
                  </a:lnTo>
                  <a:lnTo>
                    <a:pt x="35" y="11"/>
                  </a:lnTo>
                  <a:lnTo>
                    <a:pt x="5" y="0"/>
                  </a:lnTo>
                  <a:lnTo>
                    <a:pt x="0" y="4"/>
                  </a:lnTo>
                </a:path>
              </a:pathLst>
            </a:custGeom>
            <a:noFill/>
            <a:ln cap="rnd" w="12600">
              <a:solidFill>
                <a:srgbClr val="1c1c1c"/>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128" name=""/>
            <p:cNvSpPr/>
            <p:nvPr/>
          </p:nvSpPr>
          <p:spPr>
            <a:xfrm>
              <a:off x="4329360" y="2928960"/>
              <a:ext cx="190440" cy="147600"/>
            </a:xfrm>
            <a:custGeom>
              <a:avLst/>
              <a:gdLst/>
              <a:ahLst/>
              <a:rect l="l" t="t" r="r" b="b"/>
              <a:pathLst>
                <a:path w="135" h="93">
                  <a:moveTo>
                    <a:pt x="0" y="33"/>
                  </a:moveTo>
                  <a:lnTo>
                    <a:pt x="10" y="35"/>
                  </a:lnTo>
                  <a:lnTo>
                    <a:pt x="21" y="29"/>
                  </a:lnTo>
                  <a:lnTo>
                    <a:pt x="29" y="35"/>
                  </a:lnTo>
                  <a:lnTo>
                    <a:pt x="6" y="54"/>
                  </a:lnTo>
                  <a:lnTo>
                    <a:pt x="23" y="54"/>
                  </a:lnTo>
                  <a:lnTo>
                    <a:pt x="29" y="69"/>
                  </a:lnTo>
                  <a:lnTo>
                    <a:pt x="21" y="81"/>
                  </a:lnTo>
                  <a:lnTo>
                    <a:pt x="42" y="81"/>
                  </a:lnTo>
                  <a:lnTo>
                    <a:pt x="71" y="92"/>
                  </a:lnTo>
                  <a:lnTo>
                    <a:pt x="125" y="63"/>
                  </a:lnTo>
                  <a:lnTo>
                    <a:pt x="134" y="50"/>
                  </a:lnTo>
                  <a:lnTo>
                    <a:pt x="134" y="33"/>
                  </a:lnTo>
                  <a:lnTo>
                    <a:pt x="123" y="23"/>
                  </a:lnTo>
                  <a:lnTo>
                    <a:pt x="121" y="6"/>
                  </a:lnTo>
                  <a:lnTo>
                    <a:pt x="109" y="8"/>
                  </a:lnTo>
                  <a:lnTo>
                    <a:pt x="102" y="0"/>
                  </a:lnTo>
                  <a:lnTo>
                    <a:pt x="86" y="18"/>
                  </a:lnTo>
                  <a:lnTo>
                    <a:pt x="77" y="12"/>
                  </a:lnTo>
                  <a:lnTo>
                    <a:pt x="65" y="14"/>
                  </a:lnTo>
                  <a:lnTo>
                    <a:pt x="60" y="21"/>
                  </a:lnTo>
                  <a:lnTo>
                    <a:pt x="52" y="14"/>
                  </a:lnTo>
                  <a:lnTo>
                    <a:pt x="52" y="29"/>
                  </a:lnTo>
                  <a:lnTo>
                    <a:pt x="37" y="35"/>
                  </a:lnTo>
                  <a:lnTo>
                    <a:pt x="37" y="18"/>
                  </a:lnTo>
                  <a:lnTo>
                    <a:pt x="27" y="6"/>
                  </a:lnTo>
                  <a:lnTo>
                    <a:pt x="17" y="4"/>
                  </a:lnTo>
                  <a:lnTo>
                    <a:pt x="17" y="12"/>
                  </a:lnTo>
                  <a:lnTo>
                    <a:pt x="10" y="12"/>
                  </a:lnTo>
                  <a:lnTo>
                    <a:pt x="8" y="21"/>
                  </a:lnTo>
                  <a:lnTo>
                    <a:pt x="0" y="33"/>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29" name=""/>
            <p:cNvSpPr/>
            <p:nvPr/>
          </p:nvSpPr>
          <p:spPr>
            <a:xfrm>
              <a:off x="4329360" y="2928960"/>
              <a:ext cx="190440" cy="147600"/>
            </a:xfrm>
            <a:custGeom>
              <a:avLst/>
              <a:gdLst/>
              <a:ahLst/>
              <a:rect l="l" t="t" r="r" b="b"/>
              <a:pathLst>
                <a:path w="135" h="93">
                  <a:moveTo>
                    <a:pt x="0" y="33"/>
                  </a:moveTo>
                  <a:lnTo>
                    <a:pt x="10" y="35"/>
                  </a:lnTo>
                  <a:lnTo>
                    <a:pt x="21" y="29"/>
                  </a:lnTo>
                  <a:lnTo>
                    <a:pt x="29" y="35"/>
                  </a:lnTo>
                  <a:lnTo>
                    <a:pt x="6" y="54"/>
                  </a:lnTo>
                  <a:lnTo>
                    <a:pt x="23" y="54"/>
                  </a:lnTo>
                  <a:lnTo>
                    <a:pt x="29" y="69"/>
                  </a:lnTo>
                  <a:lnTo>
                    <a:pt x="21" y="81"/>
                  </a:lnTo>
                  <a:lnTo>
                    <a:pt x="42" y="81"/>
                  </a:lnTo>
                  <a:lnTo>
                    <a:pt x="71" y="92"/>
                  </a:lnTo>
                  <a:lnTo>
                    <a:pt x="125" y="63"/>
                  </a:lnTo>
                  <a:lnTo>
                    <a:pt x="134" y="50"/>
                  </a:lnTo>
                  <a:lnTo>
                    <a:pt x="134" y="33"/>
                  </a:lnTo>
                  <a:lnTo>
                    <a:pt x="123" y="23"/>
                  </a:lnTo>
                  <a:lnTo>
                    <a:pt x="121" y="6"/>
                  </a:lnTo>
                  <a:lnTo>
                    <a:pt x="109" y="8"/>
                  </a:lnTo>
                  <a:lnTo>
                    <a:pt x="102" y="0"/>
                  </a:lnTo>
                  <a:lnTo>
                    <a:pt x="86" y="18"/>
                  </a:lnTo>
                  <a:lnTo>
                    <a:pt x="77" y="12"/>
                  </a:lnTo>
                  <a:lnTo>
                    <a:pt x="65" y="14"/>
                  </a:lnTo>
                  <a:lnTo>
                    <a:pt x="60" y="21"/>
                  </a:lnTo>
                  <a:lnTo>
                    <a:pt x="52" y="14"/>
                  </a:lnTo>
                  <a:lnTo>
                    <a:pt x="52" y="29"/>
                  </a:lnTo>
                  <a:lnTo>
                    <a:pt x="37" y="35"/>
                  </a:lnTo>
                  <a:lnTo>
                    <a:pt x="37" y="18"/>
                  </a:lnTo>
                  <a:lnTo>
                    <a:pt x="27" y="6"/>
                  </a:lnTo>
                  <a:lnTo>
                    <a:pt x="17" y="4"/>
                  </a:lnTo>
                  <a:lnTo>
                    <a:pt x="17" y="12"/>
                  </a:lnTo>
                  <a:lnTo>
                    <a:pt x="10" y="12"/>
                  </a:lnTo>
                  <a:lnTo>
                    <a:pt x="8" y="21"/>
                  </a:lnTo>
                  <a:lnTo>
                    <a:pt x="0" y="33"/>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30" name=""/>
            <p:cNvSpPr/>
            <p:nvPr/>
          </p:nvSpPr>
          <p:spPr>
            <a:xfrm>
              <a:off x="4426200" y="2378160"/>
              <a:ext cx="25200" cy="31680"/>
            </a:xfrm>
            <a:custGeom>
              <a:avLst/>
              <a:gdLst/>
              <a:ahLst/>
              <a:rect l="l" t="t" r="r" b="b"/>
              <a:pathLst>
                <a:path w="19" h="20">
                  <a:moveTo>
                    <a:pt x="0" y="0"/>
                  </a:moveTo>
                  <a:lnTo>
                    <a:pt x="0" y="19"/>
                  </a:lnTo>
                  <a:lnTo>
                    <a:pt x="18" y="17"/>
                  </a:lnTo>
                  <a:lnTo>
                    <a:pt x="0" y="0"/>
                  </a:lnTo>
                </a:path>
              </a:pathLst>
            </a:custGeom>
            <a:solidFill>
              <a:srgbClr val="fefcc4"/>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131" name=""/>
            <p:cNvSpPr/>
            <p:nvPr/>
          </p:nvSpPr>
          <p:spPr>
            <a:xfrm>
              <a:off x="4426200" y="2378160"/>
              <a:ext cx="25200" cy="31680"/>
            </a:xfrm>
            <a:custGeom>
              <a:avLst/>
              <a:gdLst/>
              <a:ahLst/>
              <a:rect l="l" t="t" r="r" b="b"/>
              <a:pathLst>
                <a:path w="19" h="20">
                  <a:moveTo>
                    <a:pt x="0" y="0"/>
                  </a:moveTo>
                  <a:lnTo>
                    <a:pt x="0" y="19"/>
                  </a:lnTo>
                  <a:lnTo>
                    <a:pt x="18" y="17"/>
                  </a:lnTo>
                  <a:lnTo>
                    <a:pt x="0" y="0"/>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132" name=""/>
            <p:cNvSpPr/>
            <p:nvPr/>
          </p:nvSpPr>
          <p:spPr>
            <a:xfrm>
              <a:off x="5531040" y="4952880"/>
              <a:ext cx="130320" cy="287280"/>
            </a:xfrm>
            <a:custGeom>
              <a:avLst/>
              <a:gdLst/>
              <a:ahLst/>
              <a:rect l="l" t="t" r="r" b="b"/>
              <a:pathLst>
                <a:path w="92" h="181">
                  <a:moveTo>
                    <a:pt x="0" y="130"/>
                  </a:moveTo>
                  <a:lnTo>
                    <a:pt x="6" y="165"/>
                  </a:lnTo>
                  <a:lnTo>
                    <a:pt x="16" y="178"/>
                  </a:lnTo>
                  <a:lnTo>
                    <a:pt x="22" y="180"/>
                  </a:lnTo>
                  <a:lnTo>
                    <a:pt x="45" y="174"/>
                  </a:lnTo>
                  <a:lnTo>
                    <a:pt x="50" y="167"/>
                  </a:lnTo>
                  <a:lnTo>
                    <a:pt x="75" y="84"/>
                  </a:lnTo>
                  <a:lnTo>
                    <a:pt x="81" y="46"/>
                  </a:lnTo>
                  <a:lnTo>
                    <a:pt x="85" y="52"/>
                  </a:lnTo>
                  <a:lnTo>
                    <a:pt x="91" y="46"/>
                  </a:lnTo>
                  <a:lnTo>
                    <a:pt x="83" y="14"/>
                  </a:lnTo>
                  <a:lnTo>
                    <a:pt x="75" y="0"/>
                  </a:lnTo>
                  <a:lnTo>
                    <a:pt x="69" y="6"/>
                  </a:lnTo>
                  <a:lnTo>
                    <a:pt x="69" y="18"/>
                  </a:lnTo>
                  <a:lnTo>
                    <a:pt x="56" y="21"/>
                  </a:lnTo>
                  <a:lnTo>
                    <a:pt x="54" y="37"/>
                  </a:lnTo>
                  <a:lnTo>
                    <a:pt x="16" y="54"/>
                  </a:lnTo>
                  <a:lnTo>
                    <a:pt x="8" y="71"/>
                  </a:lnTo>
                  <a:lnTo>
                    <a:pt x="14" y="105"/>
                  </a:lnTo>
                  <a:lnTo>
                    <a:pt x="0" y="13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33" name=""/>
            <p:cNvSpPr/>
            <p:nvPr/>
          </p:nvSpPr>
          <p:spPr>
            <a:xfrm>
              <a:off x="5531040" y="4952880"/>
              <a:ext cx="130320" cy="287280"/>
            </a:xfrm>
            <a:custGeom>
              <a:avLst/>
              <a:gdLst/>
              <a:ahLst/>
              <a:rect l="l" t="t" r="r" b="b"/>
              <a:pathLst>
                <a:path w="92" h="181">
                  <a:moveTo>
                    <a:pt x="0" y="130"/>
                  </a:moveTo>
                  <a:lnTo>
                    <a:pt x="6" y="165"/>
                  </a:lnTo>
                  <a:lnTo>
                    <a:pt x="16" y="178"/>
                  </a:lnTo>
                  <a:lnTo>
                    <a:pt x="22" y="180"/>
                  </a:lnTo>
                  <a:lnTo>
                    <a:pt x="45" y="174"/>
                  </a:lnTo>
                  <a:lnTo>
                    <a:pt x="50" y="167"/>
                  </a:lnTo>
                  <a:lnTo>
                    <a:pt x="75" y="84"/>
                  </a:lnTo>
                  <a:lnTo>
                    <a:pt x="81" y="46"/>
                  </a:lnTo>
                  <a:lnTo>
                    <a:pt x="85" y="52"/>
                  </a:lnTo>
                  <a:lnTo>
                    <a:pt x="91" y="46"/>
                  </a:lnTo>
                  <a:lnTo>
                    <a:pt x="83" y="14"/>
                  </a:lnTo>
                  <a:lnTo>
                    <a:pt x="75" y="0"/>
                  </a:lnTo>
                  <a:lnTo>
                    <a:pt x="69" y="6"/>
                  </a:lnTo>
                  <a:lnTo>
                    <a:pt x="69" y="18"/>
                  </a:lnTo>
                  <a:lnTo>
                    <a:pt x="56" y="21"/>
                  </a:lnTo>
                  <a:lnTo>
                    <a:pt x="54" y="37"/>
                  </a:lnTo>
                  <a:lnTo>
                    <a:pt x="16" y="54"/>
                  </a:lnTo>
                  <a:lnTo>
                    <a:pt x="8" y="71"/>
                  </a:lnTo>
                  <a:lnTo>
                    <a:pt x="14" y="105"/>
                  </a:lnTo>
                  <a:lnTo>
                    <a:pt x="0" y="13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34" name=""/>
            <p:cNvSpPr/>
            <p:nvPr/>
          </p:nvSpPr>
          <p:spPr>
            <a:xfrm>
              <a:off x="6180480" y="4519440"/>
              <a:ext cx="37800" cy="78120"/>
            </a:xfrm>
            <a:custGeom>
              <a:avLst/>
              <a:gdLst/>
              <a:ahLst/>
              <a:rect l="l" t="t" r="r" b="b"/>
              <a:pathLst>
                <a:path w="27" h="49">
                  <a:moveTo>
                    <a:pt x="0" y="23"/>
                  </a:moveTo>
                  <a:lnTo>
                    <a:pt x="6" y="48"/>
                  </a:lnTo>
                  <a:lnTo>
                    <a:pt x="23" y="42"/>
                  </a:lnTo>
                  <a:lnTo>
                    <a:pt x="26" y="29"/>
                  </a:lnTo>
                  <a:lnTo>
                    <a:pt x="10" y="4"/>
                  </a:lnTo>
                  <a:lnTo>
                    <a:pt x="2" y="0"/>
                  </a:lnTo>
                  <a:lnTo>
                    <a:pt x="0" y="23"/>
                  </a:lnTo>
                </a:path>
              </a:pathLst>
            </a:custGeom>
            <a:solidFill>
              <a:srgbClr val="fefcc4"/>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4135" name=""/>
            <p:cNvSpPr/>
            <p:nvPr/>
          </p:nvSpPr>
          <p:spPr>
            <a:xfrm>
              <a:off x="6180480" y="4519440"/>
              <a:ext cx="37800" cy="78120"/>
            </a:xfrm>
            <a:custGeom>
              <a:avLst/>
              <a:gdLst/>
              <a:ahLst/>
              <a:rect l="l" t="t" r="r" b="b"/>
              <a:pathLst>
                <a:path w="27" h="49">
                  <a:moveTo>
                    <a:pt x="0" y="23"/>
                  </a:moveTo>
                  <a:lnTo>
                    <a:pt x="6" y="48"/>
                  </a:lnTo>
                  <a:lnTo>
                    <a:pt x="23" y="42"/>
                  </a:lnTo>
                  <a:lnTo>
                    <a:pt x="26" y="29"/>
                  </a:lnTo>
                  <a:lnTo>
                    <a:pt x="10" y="4"/>
                  </a:lnTo>
                  <a:lnTo>
                    <a:pt x="2" y="0"/>
                  </a:lnTo>
                  <a:lnTo>
                    <a:pt x="0" y="23"/>
                  </a:lnTo>
                </a:path>
              </a:pathLst>
            </a:custGeom>
            <a:noFill/>
            <a:ln cap="rnd" w="12600">
              <a:solidFill>
                <a:srgbClr val="1c1c1c"/>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4136" name=""/>
            <p:cNvSpPr/>
            <p:nvPr/>
          </p:nvSpPr>
          <p:spPr>
            <a:xfrm>
              <a:off x="6694560" y="4311720"/>
              <a:ext cx="42840" cy="38160"/>
            </a:xfrm>
            <a:custGeom>
              <a:avLst/>
              <a:gdLst/>
              <a:ahLst/>
              <a:rect l="l" t="t" r="r" b="b"/>
              <a:pathLst>
                <a:path w="30" h="24">
                  <a:moveTo>
                    <a:pt x="0" y="9"/>
                  </a:moveTo>
                  <a:lnTo>
                    <a:pt x="0" y="21"/>
                  </a:lnTo>
                  <a:lnTo>
                    <a:pt x="14" y="23"/>
                  </a:lnTo>
                  <a:lnTo>
                    <a:pt x="23" y="15"/>
                  </a:lnTo>
                  <a:lnTo>
                    <a:pt x="29" y="0"/>
                  </a:lnTo>
                  <a:lnTo>
                    <a:pt x="12" y="2"/>
                  </a:lnTo>
                  <a:lnTo>
                    <a:pt x="0" y="9"/>
                  </a:lnTo>
                </a:path>
              </a:pathLst>
            </a:custGeom>
            <a:solidFill>
              <a:srgbClr val="fefcc4"/>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137" name=""/>
            <p:cNvSpPr/>
            <p:nvPr/>
          </p:nvSpPr>
          <p:spPr>
            <a:xfrm>
              <a:off x="6694560" y="4311720"/>
              <a:ext cx="42840" cy="38160"/>
            </a:xfrm>
            <a:custGeom>
              <a:avLst/>
              <a:gdLst/>
              <a:ahLst/>
              <a:rect l="l" t="t" r="r" b="b"/>
              <a:pathLst>
                <a:path w="30" h="24">
                  <a:moveTo>
                    <a:pt x="0" y="9"/>
                  </a:moveTo>
                  <a:lnTo>
                    <a:pt x="0" y="21"/>
                  </a:lnTo>
                  <a:lnTo>
                    <a:pt x="14" y="23"/>
                  </a:lnTo>
                  <a:lnTo>
                    <a:pt x="23" y="15"/>
                  </a:lnTo>
                  <a:lnTo>
                    <a:pt x="29" y="0"/>
                  </a:lnTo>
                  <a:lnTo>
                    <a:pt x="12" y="2"/>
                  </a:lnTo>
                  <a:lnTo>
                    <a:pt x="0" y="9"/>
                  </a:lnTo>
                </a:path>
              </a:pathLst>
            </a:custGeom>
            <a:noFill/>
            <a:ln cap="rnd" w="12600">
              <a:solidFill>
                <a:srgbClr val="1c1c1c"/>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138" name=""/>
            <p:cNvSpPr/>
            <p:nvPr/>
          </p:nvSpPr>
          <p:spPr>
            <a:xfrm>
              <a:off x="6897960" y="4202280"/>
              <a:ext cx="33120" cy="68040"/>
            </a:xfrm>
            <a:custGeom>
              <a:avLst/>
              <a:gdLst/>
              <a:ahLst/>
              <a:rect l="l" t="t" r="r" b="b"/>
              <a:pathLst>
                <a:path w="24" h="43">
                  <a:moveTo>
                    <a:pt x="0" y="19"/>
                  </a:moveTo>
                  <a:lnTo>
                    <a:pt x="2" y="34"/>
                  </a:lnTo>
                  <a:lnTo>
                    <a:pt x="9" y="42"/>
                  </a:lnTo>
                  <a:lnTo>
                    <a:pt x="23" y="0"/>
                  </a:lnTo>
                  <a:lnTo>
                    <a:pt x="13" y="2"/>
                  </a:lnTo>
                  <a:lnTo>
                    <a:pt x="0" y="19"/>
                  </a:lnTo>
                </a:path>
              </a:pathLst>
            </a:custGeom>
            <a:solidFill>
              <a:srgbClr val="fefcc4"/>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4139" name=""/>
            <p:cNvSpPr/>
            <p:nvPr/>
          </p:nvSpPr>
          <p:spPr>
            <a:xfrm>
              <a:off x="6897960" y="4202280"/>
              <a:ext cx="33120" cy="68040"/>
            </a:xfrm>
            <a:custGeom>
              <a:avLst/>
              <a:gdLst/>
              <a:ahLst/>
              <a:rect l="l" t="t" r="r" b="b"/>
              <a:pathLst>
                <a:path w="24" h="43">
                  <a:moveTo>
                    <a:pt x="0" y="19"/>
                  </a:moveTo>
                  <a:lnTo>
                    <a:pt x="2" y="34"/>
                  </a:lnTo>
                  <a:lnTo>
                    <a:pt x="9" y="42"/>
                  </a:lnTo>
                  <a:lnTo>
                    <a:pt x="23" y="0"/>
                  </a:lnTo>
                  <a:lnTo>
                    <a:pt x="13" y="2"/>
                  </a:lnTo>
                  <a:lnTo>
                    <a:pt x="0" y="19"/>
                  </a:lnTo>
                </a:path>
              </a:pathLst>
            </a:custGeom>
            <a:noFill/>
            <a:ln cap="rnd" w="12600">
              <a:solidFill>
                <a:srgbClr val="1c1c1c"/>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4140" name=""/>
            <p:cNvSpPr/>
            <p:nvPr/>
          </p:nvSpPr>
          <p:spPr>
            <a:xfrm>
              <a:off x="7066080" y="4005360"/>
              <a:ext cx="42840" cy="65160"/>
            </a:xfrm>
            <a:custGeom>
              <a:avLst/>
              <a:gdLst/>
              <a:ahLst/>
              <a:rect l="l" t="t" r="r" b="b"/>
              <a:pathLst>
                <a:path w="31" h="41">
                  <a:moveTo>
                    <a:pt x="0" y="8"/>
                  </a:moveTo>
                  <a:lnTo>
                    <a:pt x="3" y="15"/>
                  </a:lnTo>
                  <a:lnTo>
                    <a:pt x="7" y="15"/>
                  </a:lnTo>
                  <a:lnTo>
                    <a:pt x="9" y="10"/>
                  </a:lnTo>
                  <a:lnTo>
                    <a:pt x="11" y="15"/>
                  </a:lnTo>
                  <a:lnTo>
                    <a:pt x="7" y="38"/>
                  </a:lnTo>
                  <a:lnTo>
                    <a:pt x="15" y="40"/>
                  </a:lnTo>
                  <a:lnTo>
                    <a:pt x="23" y="34"/>
                  </a:lnTo>
                  <a:lnTo>
                    <a:pt x="30" y="13"/>
                  </a:lnTo>
                  <a:lnTo>
                    <a:pt x="24" y="2"/>
                  </a:lnTo>
                  <a:lnTo>
                    <a:pt x="11" y="0"/>
                  </a:lnTo>
                  <a:lnTo>
                    <a:pt x="0" y="8"/>
                  </a:lnTo>
                </a:path>
              </a:pathLst>
            </a:custGeom>
            <a:solidFill>
              <a:srgbClr val="fefcc4"/>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141" name=""/>
            <p:cNvSpPr/>
            <p:nvPr/>
          </p:nvSpPr>
          <p:spPr>
            <a:xfrm>
              <a:off x="7066080" y="4005360"/>
              <a:ext cx="42840" cy="65160"/>
            </a:xfrm>
            <a:custGeom>
              <a:avLst/>
              <a:gdLst/>
              <a:ahLst/>
              <a:rect l="l" t="t" r="r" b="b"/>
              <a:pathLst>
                <a:path w="31" h="41">
                  <a:moveTo>
                    <a:pt x="0" y="8"/>
                  </a:moveTo>
                  <a:lnTo>
                    <a:pt x="3" y="15"/>
                  </a:lnTo>
                  <a:lnTo>
                    <a:pt x="7" y="15"/>
                  </a:lnTo>
                  <a:lnTo>
                    <a:pt x="9" y="10"/>
                  </a:lnTo>
                  <a:lnTo>
                    <a:pt x="11" y="15"/>
                  </a:lnTo>
                  <a:lnTo>
                    <a:pt x="7" y="38"/>
                  </a:lnTo>
                  <a:lnTo>
                    <a:pt x="15" y="40"/>
                  </a:lnTo>
                  <a:lnTo>
                    <a:pt x="23" y="34"/>
                  </a:lnTo>
                  <a:lnTo>
                    <a:pt x="30" y="13"/>
                  </a:lnTo>
                  <a:lnTo>
                    <a:pt x="24" y="2"/>
                  </a:lnTo>
                  <a:lnTo>
                    <a:pt x="11" y="0"/>
                  </a:lnTo>
                  <a:lnTo>
                    <a:pt x="0" y="8"/>
                  </a:lnTo>
                </a:path>
              </a:pathLst>
            </a:custGeom>
            <a:noFill/>
            <a:ln cap="rnd" w="12600">
              <a:solidFill>
                <a:srgbClr val="1c1c1c"/>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142" name=""/>
            <p:cNvSpPr/>
            <p:nvPr/>
          </p:nvSpPr>
          <p:spPr>
            <a:xfrm>
              <a:off x="7113600" y="3992400"/>
              <a:ext cx="44640" cy="38160"/>
            </a:xfrm>
            <a:custGeom>
              <a:avLst/>
              <a:gdLst/>
              <a:ahLst/>
              <a:rect l="l" t="t" r="r" b="b"/>
              <a:pathLst>
                <a:path w="32" h="24">
                  <a:moveTo>
                    <a:pt x="0" y="14"/>
                  </a:moveTo>
                  <a:lnTo>
                    <a:pt x="2" y="21"/>
                  </a:lnTo>
                  <a:lnTo>
                    <a:pt x="10" y="23"/>
                  </a:lnTo>
                  <a:lnTo>
                    <a:pt x="13" y="14"/>
                  </a:lnTo>
                  <a:lnTo>
                    <a:pt x="19" y="12"/>
                  </a:lnTo>
                  <a:lnTo>
                    <a:pt x="23" y="16"/>
                  </a:lnTo>
                  <a:lnTo>
                    <a:pt x="31" y="8"/>
                  </a:lnTo>
                  <a:lnTo>
                    <a:pt x="29" y="2"/>
                  </a:lnTo>
                  <a:lnTo>
                    <a:pt x="17" y="0"/>
                  </a:lnTo>
                  <a:lnTo>
                    <a:pt x="0" y="14"/>
                  </a:lnTo>
                </a:path>
              </a:pathLst>
            </a:custGeom>
            <a:solidFill>
              <a:srgbClr val="fefcc4"/>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143" name=""/>
            <p:cNvSpPr/>
            <p:nvPr/>
          </p:nvSpPr>
          <p:spPr>
            <a:xfrm>
              <a:off x="7113600" y="3992400"/>
              <a:ext cx="44640" cy="38160"/>
            </a:xfrm>
            <a:custGeom>
              <a:avLst/>
              <a:gdLst/>
              <a:ahLst/>
              <a:rect l="l" t="t" r="r" b="b"/>
              <a:pathLst>
                <a:path w="32" h="24">
                  <a:moveTo>
                    <a:pt x="0" y="14"/>
                  </a:moveTo>
                  <a:lnTo>
                    <a:pt x="2" y="21"/>
                  </a:lnTo>
                  <a:lnTo>
                    <a:pt x="10" y="23"/>
                  </a:lnTo>
                  <a:lnTo>
                    <a:pt x="13" y="14"/>
                  </a:lnTo>
                  <a:lnTo>
                    <a:pt x="19" y="12"/>
                  </a:lnTo>
                  <a:lnTo>
                    <a:pt x="23" y="16"/>
                  </a:lnTo>
                  <a:lnTo>
                    <a:pt x="31" y="8"/>
                  </a:lnTo>
                  <a:lnTo>
                    <a:pt x="29" y="2"/>
                  </a:lnTo>
                  <a:lnTo>
                    <a:pt x="17" y="0"/>
                  </a:lnTo>
                  <a:lnTo>
                    <a:pt x="0" y="14"/>
                  </a:lnTo>
                </a:path>
              </a:pathLst>
            </a:custGeom>
            <a:noFill/>
            <a:ln cap="rnd" w="12600">
              <a:solidFill>
                <a:srgbClr val="1c1c1c"/>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144" name=""/>
            <p:cNvSpPr/>
            <p:nvPr/>
          </p:nvSpPr>
          <p:spPr>
            <a:xfrm>
              <a:off x="7089840" y="3811680"/>
              <a:ext cx="195480" cy="204840"/>
            </a:xfrm>
            <a:custGeom>
              <a:avLst/>
              <a:gdLst/>
              <a:ahLst/>
              <a:rect l="l" t="t" r="r" b="b"/>
              <a:pathLst>
                <a:path w="139" h="129">
                  <a:moveTo>
                    <a:pt x="0" y="112"/>
                  </a:moveTo>
                  <a:lnTo>
                    <a:pt x="0" y="120"/>
                  </a:lnTo>
                  <a:lnTo>
                    <a:pt x="13" y="120"/>
                  </a:lnTo>
                  <a:lnTo>
                    <a:pt x="17" y="114"/>
                  </a:lnTo>
                  <a:lnTo>
                    <a:pt x="46" y="105"/>
                  </a:lnTo>
                  <a:lnTo>
                    <a:pt x="57" y="107"/>
                  </a:lnTo>
                  <a:lnTo>
                    <a:pt x="53" y="120"/>
                  </a:lnTo>
                  <a:lnTo>
                    <a:pt x="61" y="128"/>
                  </a:lnTo>
                  <a:lnTo>
                    <a:pt x="75" y="112"/>
                  </a:lnTo>
                  <a:lnTo>
                    <a:pt x="71" y="109"/>
                  </a:lnTo>
                  <a:lnTo>
                    <a:pt x="75" y="103"/>
                  </a:lnTo>
                  <a:lnTo>
                    <a:pt x="80" y="109"/>
                  </a:lnTo>
                  <a:lnTo>
                    <a:pt x="90" y="109"/>
                  </a:lnTo>
                  <a:lnTo>
                    <a:pt x="98" y="103"/>
                  </a:lnTo>
                  <a:lnTo>
                    <a:pt x="99" y="109"/>
                  </a:lnTo>
                  <a:lnTo>
                    <a:pt x="103" y="99"/>
                  </a:lnTo>
                  <a:lnTo>
                    <a:pt x="113" y="95"/>
                  </a:lnTo>
                  <a:lnTo>
                    <a:pt x="111" y="105"/>
                  </a:lnTo>
                  <a:lnTo>
                    <a:pt x="119" y="101"/>
                  </a:lnTo>
                  <a:lnTo>
                    <a:pt x="124" y="91"/>
                  </a:lnTo>
                  <a:lnTo>
                    <a:pt x="126" y="55"/>
                  </a:lnTo>
                  <a:lnTo>
                    <a:pt x="134" y="51"/>
                  </a:lnTo>
                  <a:lnTo>
                    <a:pt x="138" y="40"/>
                  </a:lnTo>
                  <a:lnTo>
                    <a:pt x="132" y="2"/>
                  </a:lnTo>
                  <a:lnTo>
                    <a:pt x="124" y="0"/>
                  </a:lnTo>
                  <a:lnTo>
                    <a:pt x="128" y="9"/>
                  </a:lnTo>
                  <a:lnTo>
                    <a:pt x="119" y="6"/>
                  </a:lnTo>
                  <a:lnTo>
                    <a:pt x="113" y="42"/>
                  </a:lnTo>
                  <a:lnTo>
                    <a:pt x="98" y="65"/>
                  </a:lnTo>
                  <a:lnTo>
                    <a:pt x="76" y="76"/>
                  </a:lnTo>
                  <a:lnTo>
                    <a:pt x="80" y="65"/>
                  </a:lnTo>
                  <a:lnTo>
                    <a:pt x="75" y="69"/>
                  </a:lnTo>
                  <a:lnTo>
                    <a:pt x="59" y="95"/>
                  </a:lnTo>
                  <a:lnTo>
                    <a:pt x="55" y="91"/>
                  </a:lnTo>
                  <a:lnTo>
                    <a:pt x="23" y="95"/>
                  </a:lnTo>
                  <a:lnTo>
                    <a:pt x="0" y="11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45" name=""/>
            <p:cNvSpPr/>
            <p:nvPr/>
          </p:nvSpPr>
          <p:spPr>
            <a:xfrm>
              <a:off x="7089840" y="3811680"/>
              <a:ext cx="195480" cy="204840"/>
            </a:xfrm>
            <a:custGeom>
              <a:avLst/>
              <a:gdLst/>
              <a:ahLst/>
              <a:rect l="l" t="t" r="r" b="b"/>
              <a:pathLst>
                <a:path w="139" h="129">
                  <a:moveTo>
                    <a:pt x="0" y="112"/>
                  </a:moveTo>
                  <a:lnTo>
                    <a:pt x="0" y="120"/>
                  </a:lnTo>
                  <a:lnTo>
                    <a:pt x="13" y="120"/>
                  </a:lnTo>
                  <a:lnTo>
                    <a:pt x="17" y="114"/>
                  </a:lnTo>
                  <a:lnTo>
                    <a:pt x="46" y="105"/>
                  </a:lnTo>
                  <a:lnTo>
                    <a:pt x="57" y="107"/>
                  </a:lnTo>
                  <a:lnTo>
                    <a:pt x="53" y="120"/>
                  </a:lnTo>
                  <a:lnTo>
                    <a:pt x="61" y="128"/>
                  </a:lnTo>
                  <a:lnTo>
                    <a:pt x="75" y="112"/>
                  </a:lnTo>
                  <a:lnTo>
                    <a:pt x="71" y="109"/>
                  </a:lnTo>
                  <a:lnTo>
                    <a:pt x="75" y="103"/>
                  </a:lnTo>
                  <a:lnTo>
                    <a:pt x="80" y="109"/>
                  </a:lnTo>
                  <a:lnTo>
                    <a:pt x="90" y="109"/>
                  </a:lnTo>
                  <a:lnTo>
                    <a:pt x="98" y="103"/>
                  </a:lnTo>
                  <a:lnTo>
                    <a:pt x="99" y="109"/>
                  </a:lnTo>
                  <a:lnTo>
                    <a:pt x="103" y="99"/>
                  </a:lnTo>
                  <a:lnTo>
                    <a:pt x="113" y="95"/>
                  </a:lnTo>
                  <a:lnTo>
                    <a:pt x="111" y="105"/>
                  </a:lnTo>
                  <a:lnTo>
                    <a:pt x="119" y="101"/>
                  </a:lnTo>
                  <a:lnTo>
                    <a:pt x="124" y="91"/>
                  </a:lnTo>
                  <a:lnTo>
                    <a:pt x="126" y="55"/>
                  </a:lnTo>
                  <a:lnTo>
                    <a:pt x="134" y="51"/>
                  </a:lnTo>
                  <a:lnTo>
                    <a:pt x="138" y="40"/>
                  </a:lnTo>
                  <a:lnTo>
                    <a:pt x="132" y="2"/>
                  </a:lnTo>
                  <a:lnTo>
                    <a:pt x="124" y="0"/>
                  </a:lnTo>
                  <a:lnTo>
                    <a:pt x="128" y="9"/>
                  </a:lnTo>
                  <a:lnTo>
                    <a:pt x="119" y="6"/>
                  </a:lnTo>
                  <a:lnTo>
                    <a:pt x="113" y="42"/>
                  </a:lnTo>
                  <a:lnTo>
                    <a:pt x="98" y="65"/>
                  </a:lnTo>
                  <a:lnTo>
                    <a:pt x="76" y="76"/>
                  </a:lnTo>
                  <a:lnTo>
                    <a:pt x="80" y="65"/>
                  </a:lnTo>
                  <a:lnTo>
                    <a:pt x="75" y="69"/>
                  </a:lnTo>
                  <a:lnTo>
                    <a:pt x="59" y="95"/>
                  </a:lnTo>
                  <a:lnTo>
                    <a:pt x="55" y="91"/>
                  </a:lnTo>
                  <a:lnTo>
                    <a:pt x="23" y="95"/>
                  </a:lnTo>
                  <a:lnTo>
                    <a:pt x="0" y="11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46" name=""/>
            <p:cNvSpPr/>
            <p:nvPr/>
          </p:nvSpPr>
          <p:spPr>
            <a:xfrm>
              <a:off x="7248600" y="3701880"/>
              <a:ext cx="108000" cy="114480"/>
            </a:xfrm>
            <a:custGeom>
              <a:avLst/>
              <a:gdLst/>
              <a:ahLst/>
              <a:rect l="l" t="t" r="r" b="b"/>
              <a:pathLst>
                <a:path w="76" h="72">
                  <a:moveTo>
                    <a:pt x="0" y="50"/>
                  </a:moveTo>
                  <a:lnTo>
                    <a:pt x="2" y="71"/>
                  </a:lnTo>
                  <a:lnTo>
                    <a:pt x="15" y="63"/>
                  </a:lnTo>
                  <a:lnTo>
                    <a:pt x="4" y="55"/>
                  </a:lnTo>
                  <a:lnTo>
                    <a:pt x="6" y="52"/>
                  </a:lnTo>
                  <a:lnTo>
                    <a:pt x="13" y="55"/>
                  </a:lnTo>
                  <a:lnTo>
                    <a:pt x="25" y="50"/>
                  </a:lnTo>
                  <a:lnTo>
                    <a:pt x="42" y="61"/>
                  </a:lnTo>
                  <a:lnTo>
                    <a:pt x="53" y="42"/>
                  </a:lnTo>
                  <a:lnTo>
                    <a:pt x="61" y="44"/>
                  </a:lnTo>
                  <a:lnTo>
                    <a:pt x="75" y="36"/>
                  </a:lnTo>
                  <a:lnTo>
                    <a:pt x="67" y="36"/>
                  </a:lnTo>
                  <a:lnTo>
                    <a:pt x="65" y="31"/>
                  </a:lnTo>
                  <a:lnTo>
                    <a:pt x="69" y="21"/>
                  </a:lnTo>
                  <a:lnTo>
                    <a:pt x="61" y="27"/>
                  </a:lnTo>
                  <a:lnTo>
                    <a:pt x="48" y="23"/>
                  </a:lnTo>
                  <a:lnTo>
                    <a:pt x="27" y="0"/>
                  </a:lnTo>
                  <a:lnTo>
                    <a:pt x="21" y="4"/>
                  </a:lnTo>
                  <a:lnTo>
                    <a:pt x="25" y="13"/>
                  </a:lnTo>
                  <a:lnTo>
                    <a:pt x="17" y="40"/>
                  </a:lnTo>
                  <a:lnTo>
                    <a:pt x="6" y="38"/>
                  </a:lnTo>
                  <a:lnTo>
                    <a:pt x="7" y="44"/>
                  </a:lnTo>
                  <a:lnTo>
                    <a:pt x="0" y="5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47" name=""/>
            <p:cNvSpPr/>
            <p:nvPr/>
          </p:nvSpPr>
          <p:spPr>
            <a:xfrm>
              <a:off x="7248600" y="3701880"/>
              <a:ext cx="108000" cy="114480"/>
            </a:xfrm>
            <a:custGeom>
              <a:avLst/>
              <a:gdLst/>
              <a:ahLst/>
              <a:rect l="l" t="t" r="r" b="b"/>
              <a:pathLst>
                <a:path w="76" h="72">
                  <a:moveTo>
                    <a:pt x="0" y="50"/>
                  </a:moveTo>
                  <a:lnTo>
                    <a:pt x="2" y="71"/>
                  </a:lnTo>
                  <a:lnTo>
                    <a:pt x="15" y="63"/>
                  </a:lnTo>
                  <a:lnTo>
                    <a:pt x="4" y="55"/>
                  </a:lnTo>
                  <a:lnTo>
                    <a:pt x="6" y="52"/>
                  </a:lnTo>
                  <a:lnTo>
                    <a:pt x="13" y="55"/>
                  </a:lnTo>
                  <a:lnTo>
                    <a:pt x="25" y="50"/>
                  </a:lnTo>
                  <a:lnTo>
                    <a:pt x="42" y="61"/>
                  </a:lnTo>
                  <a:lnTo>
                    <a:pt x="53" y="42"/>
                  </a:lnTo>
                  <a:lnTo>
                    <a:pt x="61" y="44"/>
                  </a:lnTo>
                  <a:lnTo>
                    <a:pt x="75" y="36"/>
                  </a:lnTo>
                  <a:lnTo>
                    <a:pt x="67" y="36"/>
                  </a:lnTo>
                  <a:lnTo>
                    <a:pt x="65" y="31"/>
                  </a:lnTo>
                  <a:lnTo>
                    <a:pt x="69" y="21"/>
                  </a:lnTo>
                  <a:lnTo>
                    <a:pt x="61" y="27"/>
                  </a:lnTo>
                  <a:lnTo>
                    <a:pt x="48" y="23"/>
                  </a:lnTo>
                  <a:lnTo>
                    <a:pt x="27" y="0"/>
                  </a:lnTo>
                  <a:lnTo>
                    <a:pt x="21" y="4"/>
                  </a:lnTo>
                  <a:lnTo>
                    <a:pt x="25" y="13"/>
                  </a:lnTo>
                  <a:lnTo>
                    <a:pt x="17" y="40"/>
                  </a:lnTo>
                  <a:lnTo>
                    <a:pt x="6" y="38"/>
                  </a:lnTo>
                  <a:lnTo>
                    <a:pt x="7" y="44"/>
                  </a:lnTo>
                  <a:lnTo>
                    <a:pt x="0" y="5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48" name=""/>
            <p:cNvSpPr/>
            <p:nvPr/>
          </p:nvSpPr>
          <p:spPr>
            <a:xfrm>
              <a:off x="7372440" y="3701880"/>
              <a:ext cx="38160" cy="32040"/>
            </a:xfrm>
            <a:custGeom>
              <a:avLst/>
              <a:gdLst/>
              <a:ahLst/>
              <a:rect l="l" t="t" r="r" b="b"/>
              <a:pathLst>
                <a:path w="26" h="20">
                  <a:moveTo>
                    <a:pt x="0" y="19"/>
                  </a:moveTo>
                  <a:lnTo>
                    <a:pt x="25" y="0"/>
                  </a:lnTo>
                  <a:lnTo>
                    <a:pt x="13" y="2"/>
                  </a:lnTo>
                  <a:lnTo>
                    <a:pt x="0" y="19"/>
                  </a:lnTo>
                </a:path>
              </a:pathLst>
            </a:custGeom>
            <a:solidFill>
              <a:srgbClr val="fefcc4"/>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4149" name=""/>
            <p:cNvSpPr/>
            <p:nvPr/>
          </p:nvSpPr>
          <p:spPr>
            <a:xfrm>
              <a:off x="7372440" y="3701880"/>
              <a:ext cx="38160" cy="32040"/>
            </a:xfrm>
            <a:custGeom>
              <a:avLst/>
              <a:gdLst/>
              <a:ahLst/>
              <a:rect l="l" t="t" r="r" b="b"/>
              <a:pathLst>
                <a:path w="26" h="20">
                  <a:moveTo>
                    <a:pt x="0" y="19"/>
                  </a:moveTo>
                  <a:lnTo>
                    <a:pt x="25" y="0"/>
                  </a:lnTo>
                  <a:lnTo>
                    <a:pt x="13" y="2"/>
                  </a:lnTo>
                  <a:lnTo>
                    <a:pt x="0" y="19"/>
                  </a:lnTo>
                </a:path>
              </a:pathLst>
            </a:custGeom>
            <a:noFill/>
            <a:ln cap="rnd" w="12600">
              <a:solidFill>
                <a:srgbClr val="1c1c1c"/>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4150" name=""/>
            <p:cNvSpPr/>
            <p:nvPr/>
          </p:nvSpPr>
          <p:spPr>
            <a:xfrm>
              <a:off x="7521840" y="3544920"/>
              <a:ext cx="27000" cy="27000"/>
            </a:xfrm>
            <a:custGeom>
              <a:avLst/>
              <a:gdLst/>
              <a:ahLst/>
              <a:rect l="l" t="t" r="r" b="b"/>
              <a:pathLst>
                <a:path w="19" h="17">
                  <a:moveTo>
                    <a:pt x="0" y="9"/>
                  </a:moveTo>
                  <a:lnTo>
                    <a:pt x="0" y="16"/>
                  </a:lnTo>
                  <a:lnTo>
                    <a:pt x="11" y="11"/>
                  </a:lnTo>
                  <a:lnTo>
                    <a:pt x="18" y="0"/>
                  </a:lnTo>
                  <a:lnTo>
                    <a:pt x="0" y="9"/>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51" name=""/>
            <p:cNvSpPr/>
            <p:nvPr/>
          </p:nvSpPr>
          <p:spPr>
            <a:xfrm>
              <a:off x="7521840" y="3544920"/>
              <a:ext cx="27000" cy="27000"/>
            </a:xfrm>
            <a:custGeom>
              <a:avLst/>
              <a:gdLst/>
              <a:ahLst/>
              <a:rect l="l" t="t" r="r" b="b"/>
              <a:pathLst>
                <a:path w="19" h="17">
                  <a:moveTo>
                    <a:pt x="0" y="9"/>
                  </a:moveTo>
                  <a:lnTo>
                    <a:pt x="0" y="16"/>
                  </a:lnTo>
                  <a:lnTo>
                    <a:pt x="11" y="11"/>
                  </a:lnTo>
                  <a:lnTo>
                    <a:pt x="18" y="0"/>
                  </a:lnTo>
                  <a:lnTo>
                    <a:pt x="0" y="9"/>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52" name=""/>
            <p:cNvSpPr/>
            <p:nvPr/>
          </p:nvSpPr>
          <p:spPr>
            <a:xfrm>
              <a:off x="7202520" y="3398760"/>
              <a:ext cx="27000" cy="27000"/>
            </a:xfrm>
            <a:custGeom>
              <a:avLst/>
              <a:gdLst/>
              <a:ahLst/>
              <a:rect l="l" t="t" r="r" b="b"/>
              <a:pathLst>
                <a:path w="19" h="17">
                  <a:moveTo>
                    <a:pt x="0" y="9"/>
                  </a:moveTo>
                  <a:lnTo>
                    <a:pt x="6" y="16"/>
                  </a:lnTo>
                  <a:lnTo>
                    <a:pt x="18" y="4"/>
                  </a:lnTo>
                  <a:lnTo>
                    <a:pt x="6" y="0"/>
                  </a:lnTo>
                  <a:lnTo>
                    <a:pt x="0" y="9"/>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53" name=""/>
            <p:cNvSpPr/>
            <p:nvPr/>
          </p:nvSpPr>
          <p:spPr>
            <a:xfrm>
              <a:off x="7202520" y="3398760"/>
              <a:ext cx="27000" cy="27000"/>
            </a:xfrm>
            <a:custGeom>
              <a:avLst/>
              <a:gdLst/>
              <a:ahLst/>
              <a:rect l="l" t="t" r="r" b="b"/>
              <a:pathLst>
                <a:path w="19" h="17">
                  <a:moveTo>
                    <a:pt x="0" y="9"/>
                  </a:moveTo>
                  <a:lnTo>
                    <a:pt x="6" y="16"/>
                  </a:lnTo>
                  <a:lnTo>
                    <a:pt x="18" y="4"/>
                  </a:lnTo>
                  <a:lnTo>
                    <a:pt x="6" y="0"/>
                  </a:lnTo>
                  <a:lnTo>
                    <a:pt x="0" y="9"/>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54" name=""/>
            <p:cNvSpPr/>
            <p:nvPr/>
          </p:nvSpPr>
          <p:spPr>
            <a:xfrm>
              <a:off x="7667640" y="3254400"/>
              <a:ext cx="27000" cy="27000"/>
            </a:xfrm>
            <a:custGeom>
              <a:avLst/>
              <a:gdLst/>
              <a:ahLst/>
              <a:rect l="l" t="t" r="r" b="b"/>
              <a:pathLst>
                <a:path w="19" h="17">
                  <a:moveTo>
                    <a:pt x="0" y="16"/>
                  </a:moveTo>
                  <a:lnTo>
                    <a:pt x="18" y="3"/>
                  </a:lnTo>
                  <a:lnTo>
                    <a:pt x="14" y="0"/>
                  </a:lnTo>
                  <a:lnTo>
                    <a:pt x="4" y="3"/>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55" name=""/>
            <p:cNvSpPr/>
            <p:nvPr/>
          </p:nvSpPr>
          <p:spPr>
            <a:xfrm>
              <a:off x="7667640" y="3254400"/>
              <a:ext cx="27000" cy="27000"/>
            </a:xfrm>
            <a:custGeom>
              <a:avLst/>
              <a:gdLst/>
              <a:ahLst/>
              <a:rect l="l" t="t" r="r" b="b"/>
              <a:pathLst>
                <a:path w="19" h="17">
                  <a:moveTo>
                    <a:pt x="0" y="16"/>
                  </a:moveTo>
                  <a:lnTo>
                    <a:pt x="18" y="3"/>
                  </a:lnTo>
                  <a:lnTo>
                    <a:pt x="14" y="0"/>
                  </a:lnTo>
                  <a:lnTo>
                    <a:pt x="4" y="3"/>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56" name=""/>
            <p:cNvSpPr/>
            <p:nvPr/>
          </p:nvSpPr>
          <p:spPr>
            <a:xfrm>
              <a:off x="7282080" y="3429000"/>
              <a:ext cx="49320" cy="262080"/>
            </a:xfrm>
            <a:custGeom>
              <a:avLst/>
              <a:gdLst/>
              <a:ahLst/>
              <a:rect l="l" t="t" r="r" b="b"/>
              <a:pathLst>
                <a:path w="35" h="165">
                  <a:moveTo>
                    <a:pt x="2" y="19"/>
                  </a:moveTo>
                  <a:lnTo>
                    <a:pt x="0" y="54"/>
                  </a:lnTo>
                  <a:lnTo>
                    <a:pt x="6" y="67"/>
                  </a:lnTo>
                  <a:lnTo>
                    <a:pt x="2" y="111"/>
                  </a:lnTo>
                  <a:lnTo>
                    <a:pt x="7" y="126"/>
                  </a:lnTo>
                  <a:lnTo>
                    <a:pt x="2" y="151"/>
                  </a:lnTo>
                  <a:lnTo>
                    <a:pt x="4" y="164"/>
                  </a:lnTo>
                  <a:lnTo>
                    <a:pt x="11" y="151"/>
                  </a:lnTo>
                  <a:lnTo>
                    <a:pt x="21" y="157"/>
                  </a:lnTo>
                  <a:lnTo>
                    <a:pt x="21" y="149"/>
                  </a:lnTo>
                  <a:lnTo>
                    <a:pt x="9" y="128"/>
                  </a:lnTo>
                  <a:lnTo>
                    <a:pt x="15" y="105"/>
                  </a:lnTo>
                  <a:lnTo>
                    <a:pt x="25" y="100"/>
                  </a:lnTo>
                  <a:lnTo>
                    <a:pt x="34" y="105"/>
                  </a:lnTo>
                  <a:lnTo>
                    <a:pt x="17" y="48"/>
                  </a:lnTo>
                  <a:lnTo>
                    <a:pt x="15" y="6"/>
                  </a:lnTo>
                  <a:lnTo>
                    <a:pt x="11" y="0"/>
                  </a:lnTo>
                  <a:lnTo>
                    <a:pt x="7" y="0"/>
                  </a:lnTo>
                  <a:lnTo>
                    <a:pt x="9" y="10"/>
                  </a:lnTo>
                  <a:lnTo>
                    <a:pt x="2" y="1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57" name=""/>
            <p:cNvSpPr/>
            <p:nvPr/>
          </p:nvSpPr>
          <p:spPr>
            <a:xfrm>
              <a:off x="7282080" y="3429000"/>
              <a:ext cx="49320" cy="262080"/>
            </a:xfrm>
            <a:custGeom>
              <a:avLst/>
              <a:gdLst/>
              <a:ahLst/>
              <a:rect l="l" t="t" r="r" b="b"/>
              <a:pathLst>
                <a:path w="35" h="165">
                  <a:moveTo>
                    <a:pt x="2" y="19"/>
                  </a:moveTo>
                  <a:lnTo>
                    <a:pt x="0" y="54"/>
                  </a:lnTo>
                  <a:lnTo>
                    <a:pt x="6" y="67"/>
                  </a:lnTo>
                  <a:lnTo>
                    <a:pt x="2" y="111"/>
                  </a:lnTo>
                  <a:lnTo>
                    <a:pt x="7" y="126"/>
                  </a:lnTo>
                  <a:lnTo>
                    <a:pt x="2" y="151"/>
                  </a:lnTo>
                  <a:lnTo>
                    <a:pt x="4" y="164"/>
                  </a:lnTo>
                  <a:lnTo>
                    <a:pt x="11" y="151"/>
                  </a:lnTo>
                  <a:lnTo>
                    <a:pt x="21" y="157"/>
                  </a:lnTo>
                  <a:lnTo>
                    <a:pt x="21" y="149"/>
                  </a:lnTo>
                  <a:lnTo>
                    <a:pt x="9" y="128"/>
                  </a:lnTo>
                  <a:lnTo>
                    <a:pt x="15" y="105"/>
                  </a:lnTo>
                  <a:lnTo>
                    <a:pt x="25" y="100"/>
                  </a:lnTo>
                  <a:lnTo>
                    <a:pt x="34" y="105"/>
                  </a:lnTo>
                  <a:lnTo>
                    <a:pt x="17" y="48"/>
                  </a:lnTo>
                  <a:lnTo>
                    <a:pt x="15" y="6"/>
                  </a:lnTo>
                  <a:lnTo>
                    <a:pt x="11" y="0"/>
                  </a:lnTo>
                  <a:lnTo>
                    <a:pt x="7" y="0"/>
                  </a:lnTo>
                  <a:lnTo>
                    <a:pt x="9" y="10"/>
                  </a:lnTo>
                  <a:lnTo>
                    <a:pt x="2" y="19"/>
                  </a:lnTo>
                </a:path>
              </a:pathLst>
            </a:custGeom>
            <a:solidFill>
              <a:srgbClr val="00ffff"/>
            </a:solid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58" name=""/>
            <p:cNvSpPr/>
            <p:nvPr/>
          </p:nvSpPr>
          <p:spPr>
            <a:xfrm>
              <a:off x="7937640" y="2651040"/>
              <a:ext cx="71640" cy="44640"/>
            </a:xfrm>
            <a:custGeom>
              <a:avLst/>
              <a:gdLst/>
              <a:ahLst/>
              <a:rect l="l" t="t" r="r" b="b"/>
              <a:pathLst>
                <a:path w="51" h="28">
                  <a:moveTo>
                    <a:pt x="18" y="21"/>
                  </a:moveTo>
                  <a:lnTo>
                    <a:pt x="29" y="23"/>
                  </a:lnTo>
                  <a:lnTo>
                    <a:pt x="50" y="13"/>
                  </a:lnTo>
                  <a:lnTo>
                    <a:pt x="40" y="0"/>
                  </a:lnTo>
                  <a:lnTo>
                    <a:pt x="18" y="0"/>
                  </a:lnTo>
                  <a:lnTo>
                    <a:pt x="0" y="15"/>
                  </a:lnTo>
                  <a:lnTo>
                    <a:pt x="2" y="27"/>
                  </a:lnTo>
                  <a:lnTo>
                    <a:pt x="18" y="21"/>
                  </a:lnTo>
                </a:path>
              </a:pathLst>
            </a:custGeom>
            <a:solidFill>
              <a:srgbClr val="fefcc4"/>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4159" name=""/>
            <p:cNvSpPr/>
            <p:nvPr/>
          </p:nvSpPr>
          <p:spPr>
            <a:xfrm>
              <a:off x="7937640" y="2651040"/>
              <a:ext cx="71640" cy="44640"/>
            </a:xfrm>
            <a:custGeom>
              <a:avLst/>
              <a:gdLst/>
              <a:ahLst/>
              <a:rect l="l" t="t" r="r" b="b"/>
              <a:pathLst>
                <a:path w="51" h="28">
                  <a:moveTo>
                    <a:pt x="18" y="21"/>
                  </a:moveTo>
                  <a:lnTo>
                    <a:pt x="29" y="23"/>
                  </a:lnTo>
                  <a:lnTo>
                    <a:pt x="50" y="13"/>
                  </a:lnTo>
                  <a:lnTo>
                    <a:pt x="40" y="0"/>
                  </a:lnTo>
                  <a:lnTo>
                    <a:pt x="18" y="0"/>
                  </a:lnTo>
                  <a:lnTo>
                    <a:pt x="0" y="15"/>
                  </a:lnTo>
                  <a:lnTo>
                    <a:pt x="2" y="27"/>
                  </a:lnTo>
                  <a:lnTo>
                    <a:pt x="18" y="21"/>
                  </a:lnTo>
                </a:path>
              </a:pathLst>
            </a:custGeom>
            <a:noFill/>
            <a:ln cap="rnd" w="12600">
              <a:solidFill>
                <a:srgbClr val="1c1c1c"/>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4160" name=""/>
            <p:cNvSpPr/>
            <p:nvPr/>
          </p:nvSpPr>
          <p:spPr>
            <a:xfrm>
              <a:off x="7258320" y="2490840"/>
              <a:ext cx="57240" cy="52200"/>
            </a:xfrm>
            <a:custGeom>
              <a:avLst/>
              <a:gdLst/>
              <a:ahLst/>
              <a:rect l="l" t="t" r="r" b="b"/>
              <a:pathLst>
                <a:path w="40" h="33">
                  <a:moveTo>
                    <a:pt x="0" y="19"/>
                  </a:moveTo>
                  <a:lnTo>
                    <a:pt x="14" y="28"/>
                  </a:lnTo>
                  <a:lnTo>
                    <a:pt x="39" y="32"/>
                  </a:lnTo>
                  <a:lnTo>
                    <a:pt x="39" y="19"/>
                  </a:lnTo>
                  <a:lnTo>
                    <a:pt x="23" y="0"/>
                  </a:lnTo>
                  <a:lnTo>
                    <a:pt x="6" y="2"/>
                  </a:lnTo>
                  <a:lnTo>
                    <a:pt x="0" y="19"/>
                  </a:lnTo>
                </a:path>
              </a:pathLst>
            </a:custGeom>
            <a:solidFill>
              <a:srgbClr val="fefcc4"/>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Arial"/>
              </a:endParaRPr>
            </a:p>
          </p:txBody>
        </p:sp>
        <p:sp>
          <p:nvSpPr>
            <p:cNvPr id="4161" name=""/>
            <p:cNvSpPr/>
            <p:nvPr/>
          </p:nvSpPr>
          <p:spPr>
            <a:xfrm>
              <a:off x="7258320" y="2490840"/>
              <a:ext cx="57240" cy="52200"/>
            </a:xfrm>
            <a:custGeom>
              <a:avLst/>
              <a:gdLst/>
              <a:ahLst/>
              <a:rect l="l" t="t" r="r" b="b"/>
              <a:pathLst>
                <a:path w="40" h="33">
                  <a:moveTo>
                    <a:pt x="0" y="19"/>
                  </a:moveTo>
                  <a:lnTo>
                    <a:pt x="14" y="28"/>
                  </a:lnTo>
                  <a:lnTo>
                    <a:pt x="39" y="32"/>
                  </a:lnTo>
                  <a:lnTo>
                    <a:pt x="39" y="19"/>
                  </a:lnTo>
                  <a:lnTo>
                    <a:pt x="23" y="0"/>
                  </a:lnTo>
                  <a:lnTo>
                    <a:pt x="6" y="2"/>
                  </a:lnTo>
                  <a:lnTo>
                    <a:pt x="0" y="19"/>
                  </a:lnTo>
                </a:path>
              </a:pathLst>
            </a:custGeom>
            <a:noFill/>
            <a:ln cap="rnd" w="12600">
              <a:solidFill>
                <a:srgbClr val="1c1c1c"/>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Arial"/>
              </a:endParaRPr>
            </a:p>
          </p:txBody>
        </p:sp>
        <p:sp>
          <p:nvSpPr>
            <p:cNvPr id="4162" name=""/>
            <p:cNvSpPr/>
            <p:nvPr/>
          </p:nvSpPr>
          <p:spPr>
            <a:xfrm>
              <a:off x="7255080" y="2465280"/>
              <a:ext cx="27000" cy="27000"/>
            </a:xfrm>
            <a:custGeom>
              <a:avLst/>
              <a:gdLst/>
              <a:ahLst/>
              <a:rect l="l" t="t" r="r" b="b"/>
              <a:pathLst>
                <a:path w="19" h="17">
                  <a:moveTo>
                    <a:pt x="0" y="0"/>
                  </a:moveTo>
                  <a:lnTo>
                    <a:pt x="3" y="16"/>
                  </a:lnTo>
                  <a:lnTo>
                    <a:pt x="18" y="12"/>
                  </a:lnTo>
                  <a:lnTo>
                    <a:pt x="18" y="0"/>
                  </a:lnTo>
                  <a:lnTo>
                    <a:pt x="0" y="0"/>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63" name=""/>
            <p:cNvSpPr/>
            <p:nvPr/>
          </p:nvSpPr>
          <p:spPr>
            <a:xfrm>
              <a:off x="7255080" y="2465280"/>
              <a:ext cx="27000" cy="27000"/>
            </a:xfrm>
            <a:custGeom>
              <a:avLst/>
              <a:gdLst/>
              <a:ahLst/>
              <a:rect l="l" t="t" r="r" b="b"/>
              <a:pathLst>
                <a:path w="19" h="17">
                  <a:moveTo>
                    <a:pt x="0" y="0"/>
                  </a:moveTo>
                  <a:lnTo>
                    <a:pt x="3" y="16"/>
                  </a:lnTo>
                  <a:lnTo>
                    <a:pt x="18" y="12"/>
                  </a:lnTo>
                  <a:lnTo>
                    <a:pt x="18" y="0"/>
                  </a:lnTo>
                  <a:lnTo>
                    <a:pt x="0"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64" name=""/>
            <p:cNvSpPr/>
            <p:nvPr/>
          </p:nvSpPr>
          <p:spPr>
            <a:xfrm>
              <a:off x="7367760" y="2362320"/>
              <a:ext cx="82440" cy="68040"/>
            </a:xfrm>
            <a:custGeom>
              <a:avLst/>
              <a:gdLst/>
              <a:ahLst/>
              <a:rect l="l" t="t" r="r" b="b"/>
              <a:pathLst>
                <a:path w="59" h="43">
                  <a:moveTo>
                    <a:pt x="0" y="0"/>
                  </a:moveTo>
                  <a:lnTo>
                    <a:pt x="10" y="25"/>
                  </a:lnTo>
                  <a:lnTo>
                    <a:pt x="35" y="42"/>
                  </a:lnTo>
                  <a:lnTo>
                    <a:pt x="50" y="42"/>
                  </a:lnTo>
                  <a:lnTo>
                    <a:pt x="58" y="21"/>
                  </a:lnTo>
                  <a:lnTo>
                    <a:pt x="10" y="8"/>
                  </a:lnTo>
                  <a:lnTo>
                    <a:pt x="0" y="0"/>
                  </a:lnTo>
                </a:path>
              </a:pathLst>
            </a:custGeom>
            <a:solidFill>
              <a:srgbClr val="fefcc4"/>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4165" name=""/>
            <p:cNvSpPr/>
            <p:nvPr/>
          </p:nvSpPr>
          <p:spPr>
            <a:xfrm>
              <a:off x="7367760" y="2362320"/>
              <a:ext cx="82440" cy="68040"/>
            </a:xfrm>
            <a:custGeom>
              <a:avLst/>
              <a:gdLst/>
              <a:ahLst/>
              <a:rect l="l" t="t" r="r" b="b"/>
              <a:pathLst>
                <a:path w="59" h="43">
                  <a:moveTo>
                    <a:pt x="0" y="0"/>
                  </a:moveTo>
                  <a:lnTo>
                    <a:pt x="10" y="25"/>
                  </a:lnTo>
                  <a:lnTo>
                    <a:pt x="35" y="42"/>
                  </a:lnTo>
                  <a:lnTo>
                    <a:pt x="50" y="42"/>
                  </a:lnTo>
                  <a:lnTo>
                    <a:pt x="58" y="21"/>
                  </a:lnTo>
                  <a:lnTo>
                    <a:pt x="10" y="8"/>
                  </a:lnTo>
                  <a:lnTo>
                    <a:pt x="0" y="0"/>
                  </a:lnTo>
                </a:path>
              </a:pathLst>
            </a:custGeom>
            <a:noFill/>
            <a:ln cap="rnd" w="12600">
              <a:solidFill>
                <a:srgbClr val="1c1c1c"/>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4166" name=""/>
            <p:cNvSpPr/>
            <p:nvPr/>
          </p:nvSpPr>
          <p:spPr>
            <a:xfrm>
              <a:off x="7202520" y="2314440"/>
              <a:ext cx="139680" cy="122400"/>
            </a:xfrm>
            <a:custGeom>
              <a:avLst/>
              <a:gdLst/>
              <a:ahLst/>
              <a:rect l="l" t="t" r="r" b="b"/>
              <a:pathLst>
                <a:path w="99" h="77">
                  <a:moveTo>
                    <a:pt x="0" y="48"/>
                  </a:moveTo>
                  <a:lnTo>
                    <a:pt x="10" y="72"/>
                  </a:lnTo>
                  <a:lnTo>
                    <a:pt x="25" y="76"/>
                  </a:lnTo>
                  <a:lnTo>
                    <a:pt x="60" y="59"/>
                  </a:lnTo>
                  <a:lnTo>
                    <a:pt x="69" y="67"/>
                  </a:lnTo>
                  <a:lnTo>
                    <a:pt x="98" y="38"/>
                  </a:lnTo>
                  <a:lnTo>
                    <a:pt x="98" y="27"/>
                  </a:lnTo>
                  <a:lnTo>
                    <a:pt x="85" y="19"/>
                  </a:lnTo>
                  <a:lnTo>
                    <a:pt x="75" y="19"/>
                  </a:lnTo>
                  <a:lnTo>
                    <a:pt x="60" y="0"/>
                  </a:lnTo>
                  <a:lnTo>
                    <a:pt x="46" y="21"/>
                  </a:lnTo>
                  <a:lnTo>
                    <a:pt x="23" y="0"/>
                  </a:lnTo>
                  <a:lnTo>
                    <a:pt x="4" y="13"/>
                  </a:lnTo>
                  <a:lnTo>
                    <a:pt x="0" y="4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67" name=""/>
            <p:cNvSpPr/>
            <p:nvPr/>
          </p:nvSpPr>
          <p:spPr>
            <a:xfrm>
              <a:off x="7202520" y="2314440"/>
              <a:ext cx="139680" cy="122400"/>
            </a:xfrm>
            <a:custGeom>
              <a:avLst/>
              <a:gdLst/>
              <a:ahLst/>
              <a:rect l="l" t="t" r="r" b="b"/>
              <a:pathLst>
                <a:path w="99" h="77">
                  <a:moveTo>
                    <a:pt x="0" y="48"/>
                  </a:moveTo>
                  <a:lnTo>
                    <a:pt x="10" y="72"/>
                  </a:lnTo>
                  <a:lnTo>
                    <a:pt x="25" y="76"/>
                  </a:lnTo>
                  <a:lnTo>
                    <a:pt x="60" y="59"/>
                  </a:lnTo>
                  <a:lnTo>
                    <a:pt x="69" y="67"/>
                  </a:lnTo>
                  <a:lnTo>
                    <a:pt x="98" y="38"/>
                  </a:lnTo>
                  <a:lnTo>
                    <a:pt x="98" y="27"/>
                  </a:lnTo>
                  <a:lnTo>
                    <a:pt x="85" y="19"/>
                  </a:lnTo>
                  <a:lnTo>
                    <a:pt x="75" y="19"/>
                  </a:lnTo>
                  <a:lnTo>
                    <a:pt x="60" y="0"/>
                  </a:lnTo>
                  <a:lnTo>
                    <a:pt x="46" y="21"/>
                  </a:lnTo>
                  <a:lnTo>
                    <a:pt x="23" y="0"/>
                  </a:lnTo>
                  <a:lnTo>
                    <a:pt x="4" y="13"/>
                  </a:lnTo>
                  <a:lnTo>
                    <a:pt x="0" y="4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68" name=""/>
            <p:cNvSpPr/>
            <p:nvPr/>
          </p:nvSpPr>
          <p:spPr>
            <a:xfrm>
              <a:off x="5681880" y="2244600"/>
              <a:ext cx="307800" cy="465120"/>
            </a:xfrm>
            <a:custGeom>
              <a:avLst/>
              <a:gdLst/>
              <a:ahLst/>
              <a:rect l="l" t="t" r="r" b="b"/>
              <a:pathLst>
                <a:path w="219" h="293">
                  <a:moveTo>
                    <a:pt x="0" y="254"/>
                  </a:moveTo>
                  <a:lnTo>
                    <a:pt x="27" y="283"/>
                  </a:lnTo>
                  <a:lnTo>
                    <a:pt x="65" y="292"/>
                  </a:lnTo>
                  <a:lnTo>
                    <a:pt x="75" y="286"/>
                  </a:lnTo>
                  <a:lnTo>
                    <a:pt x="59" y="273"/>
                  </a:lnTo>
                  <a:lnTo>
                    <a:pt x="52" y="256"/>
                  </a:lnTo>
                  <a:lnTo>
                    <a:pt x="48" y="216"/>
                  </a:lnTo>
                  <a:lnTo>
                    <a:pt x="57" y="199"/>
                  </a:lnTo>
                  <a:lnTo>
                    <a:pt x="115" y="103"/>
                  </a:lnTo>
                  <a:lnTo>
                    <a:pt x="153" y="71"/>
                  </a:lnTo>
                  <a:lnTo>
                    <a:pt x="216" y="36"/>
                  </a:lnTo>
                  <a:lnTo>
                    <a:pt x="218" y="10"/>
                  </a:lnTo>
                  <a:lnTo>
                    <a:pt x="203" y="0"/>
                  </a:lnTo>
                  <a:lnTo>
                    <a:pt x="180" y="13"/>
                  </a:lnTo>
                  <a:lnTo>
                    <a:pt x="170" y="31"/>
                  </a:lnTo>
                  <a:lnTo>
                    <a:pt x="145" y="40"/>
                  </a:lnTo>
                  <a:lnTo>
                    <a:pt x="121" y="40"/>
                  </a:lnTo>
                  <a:lnTo>
                    <a:pt x="96" y="57"/>
                  </a:lnTo>
                  <a:lnTo>
                    <a:pt x="73" y="88"/>
                  </a:lnTo>
                  <a:lnTo>
                    <a:pt x="52" y="99"/>
                  </a:lnTo>
                  <a:lnTo>
                    <a:pt x="52" y="116"/>
                  </a:lnTo>
                  <a:lnTo>
                    <a:pt x="40" y="143"/>
                  </a:lnTo>
                  <a:lnTo>
                    <a:pt x="27" y="162"/>
                  </a:lnTo>
                  <a:lnTo>
                    <a:pt x="32" y="178"/>
                  </a:lnTo>
                  <a:lnTo>
                    <a:pt x="19" y="187"/>
                  </a:lnTo>
                  <a:lnTo>
                    <a:pt x="9" y="208"/>
                  </a:lnTo>
                  <a:lnTo>
                    <a:pt x="13" y="223"/>
                  </a:lnTo>
                  <a:lnTo>
                    <a:pt x="0" y="233"/>
                  </a:lnTo>
                  <a:lnTo>
                    <a:pt x="0" y="25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69" name=""/>
            <p:cNvSpPr/>
            <p:nvPr/>
          </p:nvSpPr>
          <p:spPr>
            <a:xfrm>
              <a:off x="5681880" y="2244600"/>
              <a:ext cx="307800" cy="465120"/>
            </a:xfrm>
            <a:custGeom>
              <a:avLst/>
              <a:gdLst/>
              <a:ahLst/>
              <a:rect l="l" t="t" r="r" b="b"/>
              <a:pathLst>
                <a:path w="219" h="293">
                  <a:moveTo>
                    <a:pt x="0" y="254"/>
                  </a:moveTo>
                  <a:lnTo>
                    <a:pt x="27" y="283"/>
                  </a:lnTo>
                  <a:lnTo>
                    <a:pt x="65" y="292"/>
                  </a:lnTo>
                  <a:lnTo>
                    <a:pt x="75" y="286"/>
                  </a:lnTo>
                  <a:lnTo>
                    <a:pt x="59" y="273"/>
                  </a:lnTo>
                  <a:lnTo>
                    <a:pt x="52" y="256"/>
                  </a:lnTo>
                  <a:lnTo>
                    <a:pt x="48" y="216"/>
                  </a:lnTo>
                  <a:lnTo>
                    <a:pt x="57" y="199"/>
                  </a:lnTo>
                  <a:lnTo>
                    <a:pt x="115" y="103"/>
                  </a:lnTo>
                  <a:lnTo>
                    <a:pt x="153" y="71"/>
                  </a:lnTo>
                  <a:lnTo>
                    <a:pt x="216" y="36"/>
                  </a:lnTo>
                  <a:lnTo>
                    <a:pt x="218" y="10"/>
                  </a:lnTo>
                  <a:lnTo>
                    <a:pt x="203" y="0"/>
                  </a:lnTo>
                  <a:lnTo>
                    <a:pt x="180" y="13"/>
                  </a:lnTo>
                  <a:lnTo>
                    <a:pt x="170" y="31"/>
                  </a:lnTo>
                  <a:lnTo>
                    <a:pt x="145" y="40"/>
                  </a:lnTo>
                  <a:lnTo>
                    <a:pt x="121" y="40"/>
                  </a:lnTo>
                  <a:lnTo>
                    <a:pt x="96" y="57"/>
                  </a:lnTo>
                  <a:lnTo>
                    <a:pt x="73" y="88"/>
                  </a:lnTo>
                  <a:lnTo>
                    <a:pt x="52" y="99"/>
                  </a:lnTo>
                  <a:lnTo>
                    <a:pt x="52" y="116"/>
                  </a:lnTo>
                  <a:lnTo>
                    <a:pt x="40" y="143"/>
                  </a:lnTo>
                  <a:lnTo>
                    <a:pt x="27" y="162"/>
                  </a:lnTo>
                  <a:lnTo>
                    <a:pt x="32" y="178"/>
                  </a:lnTo>
                  <a:lnTo>
                    <a:pt x="19" y="187"/>
                  </a:lnTo>
                  <a:lnTo>
                    <a:pt x="9" y="208"/>
                  </a:lnTo>
                  <a:lnTo>
                    <a:pt x="13" y="223"/>
                  </a:lnTo>
                  <a:lnTo>
                    <a:pt x="0" y="233"/>
                  </a:lnTo>
                  <a:lnTo>
                    <a:pt x="0" y="25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70" name=""/>
            <p:cNvSpPr/>
            <p:nvPr/>
          </p:nvSpPr>
          <p:spPr>
            <a:xfrm>
              <a:off x="5624640" y="2765520"/>
              <a:ext cx="34920" cy="47520"/>
            </a:xfrm>
            <a:custGeom>
              <a:avLst/>
              <a:gdLst/>
              <a:ahLst/>
              <a:rect l="l" t="t" r="r" b="b"/>
              <a:pathLst>
                <a:path w="25" h="30">
                  <a:moveTo>
                    <a:pt x="3" y="29"/>
                  </a:moveTo>
                  <a:lnTo>
                    <a:pt x="19" y="23"/>
                  </a:lnTo>
                  <a:lnTo>
                    <a:pt x="24" y="12"/>
                  </a:lnTo>
                  <a:lnTo>
                    <a:pt x="7" y="0"/>
                  </a:lnTo>
                  <a:lnTo>
                    <a:pt x="0" y="12"/>
                  </a:lnTo>
                  <a:lnTo>
                    <a:pt x="3" y="29"/>
                  </a:lnTo>
                </a:path>
              </a:pathLst>
            </a:custGeom>
            <a:solidFill>
              <a:srgbClr val="fefcc4"/>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4171" name=""/>
            <p:cNvSpPr/>
            <p:nvPr/>
          </p:nvSpPr>
          <p:spPr>
            <a:xfrm>
              <a:off x="5624640" y="2765520"/>
              <a:ext cx="34920" cy="47520"/>
            </a:xfrm>
            <a:custGeom>
              <a:avLst/>
              <a:gdLst/>
              <a:ahLst/>
              <a:rect l="l" t="t" r="r" b="b"/>
              <a:pathLst>
                <a:path w="25" h="30">
                  <a:moveTo>
                    <a:pt x="3" y="29"/>
                  </a:moveTo>
                  <a:lnTo>
                    <a:pt x="19" y="23"/>
                  </a:lnTo>
                  <a:lnTo>
                    <a:pt x="24" y="12"/>
                  </a:lnTo>
                  <a:lnTo>
                    <a:pt x="7" y="0"/>
                  </a:lnTo>
                  <a:lnTo>
                    <a:pt x="0" y="12"/>
                  </a:lnTo>
                  <a:lnTo>
                    <a:pt x="3" y="29"/>
                  </a:lnTo>
                </a:path>
              </a:pathLst>
            </a:custGeom>
            <a:noFill/>
            <a:ln cap="rnd" w="12600">
              <a:solidFill>
                <a:srgbClr val="1c1c1c"/>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4172" name=""/>
            <p:cNvSpPr/>
            <p:nvPr/>
          </p:nvSpPr>
          <p:spPr>
            <a:xfrm>
              <a:off x="4635720" y="3278160"/>
              <a:ext cx="27000" cy="34920"/>
            </a:xfrm>
            <a:custGeom>
              <a:avLst/>
              <a:gdLst/>
              <a:ahLst/>
              <a:rect l="l" t="t" r="r" b="b"/>
              <a:pathLst>
                <a:path w="19" h="22">
                  <a:moveTo>
                    <a:pt x="0" y="21"/>
                  </a:moveTo>
                  <a:lnTo>
                    <a:pt x="12" y="11"/>
                  </a:lnTo>
                  <a:lnTo>
                    <a:pt x="18" y="0"/>
                  </a:lnTo>
                  <a:lnTo>
                    <a:pt x="2" y="8"/>
                  </a:lnTo>
                  <a:lnTo>
                    <a:pt x="0" y="21"/>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173" name=""/>
            <p:cNvSpPr/>
            <p:nvPr/>
          </p:nvSpPr>
          <p:spPr>
            <a:xfrm>
              <a:off x="4635720" y="3278160"/>
              <a:ext cx="27000" cy="34920"/>
            </a:xfrm>
            <a:custGeom>
              <a:avLst/>
              <a:gdLst/>
              <a:ahLst/>
              <a:rect l="l" t="t" r="r" b="b"/>
              <a:pathLst>
                <a:path w="19" h="22">
                  <a:moveTo>
                    <a:pt x="0" y="21"/>
                  </a:moveTo>
                  <a:lnTo>
                    <a:pt x="12" y="11"/>
                  </a:lnTo>
                  <a:lnTo>
                    <a:pt x="18" y="0"/>
                  </a:lnTo>
                  <a:lnTo>
                    <a:pt x="2" y="8"/>
                  </a:lnTo>
                  <a:lnTo>
                    <a:pt x="0" y="21"/>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174" name=""/>
            <p:cNvSpPr/>
            <p:nvPr/>
          </p:nvSpPr>
          <p:spPr>
            <a:xfrm>
              <a:off x="4934160" y="3384720"/>
              <a:ext cx="27000" cy="26640"/>
            </a:xfrm>
            <a:custGeom>
              <a:avLst/>
              <a:gdLst/>
              <a:ahLst/>
              <a:rect l="l" t="t" r="r" b="b"/>
              <a:pathLst>
                <a:path w="19" h="17">
                  <a:moveTo>
                    <a:pt x="0" y="5"/>
                  </a:moveTo>
                  <a:lnTo>
                    <a:pt x="6" y="16"/>
                  </a:lnTo>
                  <a:lnTo>
                    <a:pt x="18" y="16"/>
                  </a:lnTo>
                  <a:lnTo>
                    <a:pt x="18" y="7"/>
                  </a:lnTo>
                  <a:lnTo>
                    <a:pt x="10" y="0"/>
                  </a:lnTo>
                  <a:lnTo>
                    <a:pt x="0" y="5"/>
                  </a:lnTo>
                </a:path>
              </a:pathLst>
            </a:custGeom>
            <a:solidFill>
              <a:srgbClr val="fefcc4"/>
            </a:solidFill>
            <a:ln w="0">
              <a:noFill/>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Arial"/>
              </a:endParaRPr>
            </a:p>
          </p:txBody>
        </p:sp>
        <p:sp>
          <p:nvSpPr>
            <p:cNvPr id="4175" name=""/>
            <p:cNvSpPr/>
            <p:nvPr/>
          </p:nvSpPr>
          <p:spPr>
            <a:xfrm>
              <a:off x="4934160" y="3384720"/>
              <a:ext cx="27000" cy="26640"/>
            </a:xfrm>
            <a:custGeom>
              <a:avLst/>
              <a:gdLst/>
              <a:ahLst/>
              <a:rect l="l" t="t" r="r" b="b"/>
              <a:pathLst>
                <a:path w="19" h="17">
                  <a:moveTo>
                    <a:pt x="0" y="5"/>
                  </a:moveTo>
                  <a:lnTo>
                    <a:pt x="6" y="16"/>
                  </a:lnTo>
                  <a:lnTo>
                    <a:pt x="18" y="16"/>
                  </a:lnTo>
                  <a:lnTo>
                    <a:pt x="18" y="7"/>
                  </a:lnTo>
                  <a:lnTo>
                    <a:pt x="10" y="0"/>
                  </a:lnTo>
                  <a:lnTo>
                    <a:pt x="0" y="5"/>
                  </a:lnTo>
                </a:path>
              </a:pathLst>
            </a:custGeom>
            <a:noFill/>
            <a:ln cap="rnd" w="12600">
              <a:solidFill>
                <a:srgbClr val="1c1c1c"/>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Arial"/>
              </a:endParaRPr>
            </a:p>
          </p:txBody>
        </p:sp>
        <p:sp>
          <p:nvSpPr>
            <p:cNvPr id="4176" name=""/>
            <p:cNvSpPr/>
            <p:nvPr/>
          </p:nvSpPr>
          <p:spPr>
            <a:xfrm>
              <a:off x="4959360" y="3365640"/>
              <a:ext cx="28800" cy="31680"/>
            </a:xfrm>
            <a:custGeom>
              <a:avLst/>
              <a:gdLst/>
              <a:ahLst/>
              <a:rect l="l" t="t" r="r" b="b"/>
              <a:pathLst>
                <a:path w="20" h="20">
                  <a:moveTo>
                    <a:pt x="0" y="10"/>
                  </a:moveTo>
                  <a:lnTo>
                    <a:pt x="1" y="19"/>
                  </a:lnTo>
                  <a:lnTo>
                    <a:pt x="17" y="19"/>
                  </a:lnTo>
                  <a:lnTo>
                    <a:pt x="13" y="16"/>
                  </a:lnTo>
                  <a:lnTo>
                    <a:pt x="19" y="10"/>
                  </a:lnTo>
                  <a:lnTo>
                    <a:pt x="17" y="0"/>
                  </a:lnTo>
                  <a:lnTo>
                    <a:pt x="0" y="10"/>
                  </a:lnTo>
                </a:path>
              </a:pathLst>
            </a:custGeom>
            <a:solidFill>
              <a:srgbClr val="fefcc4"/>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177" name=""/>
            <p:cNvSpPr/>
            <p:nvPr/>
          </p:nvSpPr>
          <p:spPr>
            <a:xfrm>
              <a:off x="4959360" y="3365640"/>
              <a:ext cx="28800" cy="31680"/>
            </a:xfrm>
            <a:custGeom>
              <a:avLst/>
              <a:gdLst/>
              <a:ahLst/>
              <a:rect l="l" t="t" r="r" b="b"/>
              <a:pathLst>
                <a:path w="20" h="20">
                  <a:moveTo>
                    <a:pt x="0" y="10"/>
                  </a:moveTo>
                  <a:lnTo>
                    <a:pt x="1" y="19"/>
                  </a:lnTo>
                  <a:lnTo>
                    <a:pt x="17" y="19"/>
                  </a:lnTo>
                  <a:lnTo>
                    <a:pt x="13" y="16"/>
                  </a:lnTo>
                  <a:lnTo>
                    <a:pt x="19" y="10"/>
                  </a:lnTo>
                  <a:lnTo>
                    <a:pt x="17" y="0"/>
                  </a:lnTo>
                  <a:lnTo>
                    <a:pt x="0" y="10"/>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178" name=""/>
            <p:cNvSpPr/>
            <p:nvPr/>
          </p:nvSpPr>
          <p:spPr>
            <a:xfrm>
              <a:off x="4959360" y="3411360"/>
              <a:ext cx="27000" cy="27000"/>
            </a:xfrm>
            <a:custGeom>
              <a:avLst/>
              <a:gdLst/>
              <a:ahLst/>
              <a:rect l="l" t="t" r="r" b="b"/>
              <a:pathLst>
                <a:path w="19" h="17">
                  <a:moveTo>
                    <a:pt x="0" y="0"/>
                  </a:moveTo>
                  <a:lnTo>
                    <a:pt x="2" y="16"/>
                  </a:lnTo>
                  <a:lnTo>
                    <a:pt x="18" y="0"/>
                  </a:lnTo>
                  <a:lnTo>
                    <a:pt x="0" y="0"/>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79" name=""/>
            <p:cNvSpPr/>
            <p:nvPr/>
          </p:nvSpPr>
          <p:spPr>
            <a:xfrm>
              <a:off x="4959360" y="3411360"/>
              <a:ext cx="27000" cy="27000"/>
            </a:xfrm>
            <a:custGeom>
              <a:avLst/>
              <a:gdLst/>
              <a:ahLst/>
              <a:rect l="l" t="t" r="r" b="b"/>
              <a:pathLst>
                <a:path w="19" h="17">
                  <a:moveTo>
                    <a:pt x="0" y="0"/>
                  </a:moveTo>
                  <a:lnTo>
                    <a:pt x="2" y="16"/>
                  </a:lnTo>
                  <a:lnTo>
                    <a:pt x="18" y="0"/>
                  </a:lnTo>
                  <a:lnTo>
                    <a:pt x="0"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80" name=""/>
            <p:cNvSpPr/>
            <p:nvPr/>
          </p:nvSpPr>
          <p:spPr>
            <a:xfrm>
              <a:off x="5085000" y="3298680"/>
              <a:ext cx="27000" cy="34920"/>
            </a:xfrm>
            <a:custGeom>
              <a:avLst/>
              <a:gdLst/>
              <a:ahLst/>
              <a:rect l="l" t="t" r="r" b="b"/>
              <a:pathLst>
                <a:path w="19" h="22">
                  <a:moveTo>
                    <a:pt x="0" y="10"/>
                  </a:moveTo>
                  <a:lnTo>
                    <a:pt x="1" y="21"/>
                  </a:lnTo>
                  <a:lnTo>
                    <a:pt x="9" y="16"/>
                  </a:lnTo>
                  <a:lnTo>
                    <a:pt x="9" y="6"/>
                  </a:lnTo>
                  <a:lnTo>
                    <a:pt x="18" y="0"/>
                  </a:lnTo>
                  <a:lnTo>
                    <a:pt x="0" y="10"/>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181" name=""/>
            <p:cNvSpPr/>
            <p:nvPr/>
          </p:nvSpPr>
          <p:spPr>
            <a:xfrm>
              <a:off x="5085000" y="3298680"/>
              <a:ext cx="27000" cy="34920"/>
            </a:xfrm>
            <a:custGeom>
              <a:avLst/>
              <a:gdLst/>
              <a:ahLst/>
              <a:rect l="l" t="t" r="r" b="b"/>
              <a:pathLst>
                <a:path w="19" h="22">
                  <a:moveTo>
                    <a:pt x="0" y="10"/>
                  </a:moveTo>
                  <a:lnTo>
                    <a:pt x="1" y="21"/>
                  </a:lnTo>
                  <a:lnTo>
                    <a:pt x="9" y="16"/>
                  </a:lnTo>
                  <a:lnTo>
                    <a:pt x="9" y="6"/>
                  </a:lnTo>
                  <a:lnTo>
                    <a:pt x="18" y="0"/>
                  </a:lnTo>
                  <a:lnTo>
                    <a:pt x="0" y="10"/>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182" name=""/>
            <p:cNvSpPr/>
            <p:nvPr/>
          </p:nvSpPr>
          <p:spPr>
            <a:xfrm>
              <a:off x="5150160" y="3271680"/>
              <a:ext cx="27000" cy="27000"/>
            </a:xfrm>
            <a:custGeom>
              <a:avLst/>
              <a:gdLst/>
              <a:ahLst/>
              <a:rect l="l" t="t" r="r" b="b"/>
              <a:pathLst>
                <a:path w="19" h="17">
                  <a:moveTo>
                    <a:pt x="0" y="9"/>
                  </a:moveTo>
                  <a:lnTo>
                    <a:pt x="4" y="16"/>
                  </a:lnTo>
                  <a:lnTo>
                    <a:pt x="18" y="4"/>
                  </a:lnTo>
                  <a:lnTo>
                    <a:pt x="6" y="0"/>
                  </a:lnTo>
                  <a:lnTo>
                    <a:pt x="0" y="9"/>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83" name=""/>
            <p:cNvSpPr/>
            <p:nvPr/>
          </p:nvSpPr>
          <p:spPr>
            <a:xfrm>
              <a:off x="5150160" y="3271680"/>
              <a:ext cx="27000" cy="27000"/>
            </a:xfrm>
            <a:custGeom>
              <a:avLst/>
              <a:gdLst/>
              <a:ahLst/>
              <a:rect l="l" t="t" r="r" b="b"/>
              <a:pathLst>
                <a:path w="19" h="17">
                  <a:moveTo>
                    <a:pt x="0" y="9"/>
                  </a:moveTo>
                  <a:lnTo>
                    <a:pt x="4" y="16"/>
                  </a:lnTo>
                  <a:lnTo>
                    <a:pt x="18" y="4"/>
                  </a:lnTo>
                  <a:lnTo>
                    <a:pt x="6" y="0"/>
                  </a:lnTo>
                  <a:lnTo>
                    <a:pt x="0" y="9"/>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84" name=""/>
            <p:cNvSpPr/>
            <p:nvPr/>
          </p:nvSpPr>
          <p:spPr>
            <a:xfrm>
              <a:off x="5159520" y="3254400"/>
              <a:ext cx="27000" cy="27000"/>
            </a:xfrm>
            <a:custGeom>
              <a:avLst/>
              <a:gdLst/>
              <a:ahLst/>
              <a:rect l="l" t="t" r="r" b="b"/>
              <a:pathLst>
                <a:path w="19" h="17">
                  <a:moveTo>
                    <a:pt x="0" y="8"/>
                  </a:moveTo>
                  <a:lnTo>
                    <a:pt x="4" y="16"/>
                  </a:lnTo>
                  <a:lnTo>
                    <a:pt x="18" y="12"/>
                  </a:lnTo>
                  <a:lnTo>
                    <a:pt x="4" y="0"/>
                  </a:lnTo>
                  <a:lnTo>
                    <a:pt x="0" y="8"/>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85" name=""/>
            <p:cNvSpPr/>
            <p:nvPr/>
          </p:nvSpPr>
          <p:spPr>
            <a:xfrm>
              <a:off x="5159520" y="3254400"/>
              <a:ext cx="27000" cy="27000"/>
            </a:xfrm>
            <a:custGeom>
              <a:avLst/>
              <a:gdLst/>
              <a:ahLst/>
              <a:rect l="l" t="t" r="r" b="b"/>
              <a:pathLst>
                <a:path w="19" h="17">
                  <a:moveTo>
                    <a:pt x="0" y="8"/>
                  </a:moveTo>
                  <a:lnTo>
                    <a:pt x="4" y="16"/>
                  </a:lnTo>
                  <a:lnTo>
                    <a:pt x="18" y="12"/>
                  </a:lnTo>
                  <a:lnTo>
                    <a:pt x="4" y="0"/>
                  </a:lnTo>
                  <a:lnTo>
                    <a:pt x="0" y="8"/>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86" name=""/>
            <p:cNvSpPr/>
            <p:nvPr/>
          </p:nvSpPr>
          <p:spPr>
            <a:xfrm>
              <a:off x="4642200" y="3274920"/>
              <a:ext cx="153720" cy="295200"/>
            </a:xfrm>
            <a:custGeom>
              <a:avLst/>
              <a:gdLst/>
              <a:ahLst/>
              <a:rect l="l" t="t" r="r" b="b"/>
              <a:pathLst>
                <a:path w="110" h="186">
                  <a:moveTo>
                    <a:pt x="16" y="183"/>
                  </a:moveTo>
                  <a:lnTo>
                    <a:pt x="21" y="185"/>
                  </a:lnTo>
                  <a:lnTo>
                    <a:pt x="27" y="179"/>
                  </a:lnTo>
                  <a:lnTo>
                    <a:pt x="39" y="181"/>
                  </a:lnTo>
                  <a:lnTo>
                    <a:pt x="41" y="174"/>
                  </a:lnTo>
                  <a:lnTo>
                    <a:pt x="50" y="172"/>
                  </a:lnTo>
                  <a:lnTo>
                    <a:pt x="60" y="176"/>
                  </a:lnTo>
                  <a:lnTo>
                    <a:pt x="67" y="170"/>
                  </a:lnTo>
                  <a:lnTo>
                    <a:pt x="96" y="168"/>
                  </a:lnTo>
                  <a:lnTo>
                    <a:pt x="104" y="160"/>
                  </a:lnTo>
                  <a:lnTo>
                    <a:pt x="92" y="158"/>
                  </a:lnTo>
                  <a:lnTo>
                    <a:pt x="109" y="136"/>
                  </a:lnTo>
                  <a:lnTo>
                    <a:pt x="98" y="126"/>
                  </a:lnTo>
                  <a:lnTo>
                    <a:pt x="88" y="132"/>
                  </a:lnTo>
                  <a:lnTo>
                    <a:pt x="85" y="128"/>
                  </a:lnTo>
                  <a:lnTo>
                    <a:pt x="90" y="122"/>
                  </a:lnTo>
                  <a:lnTo>
                    <a:pt x="87" y="116"/>
                  </a:lnTo>
                  <a:lnTo>
                    <a:pt x="79" y="95"/>
                  </a:lnTo>
                  <a:lnTo>
                    <a:pt x="71" y="92"/>
                  </a:lnTo>
                  <a:lnTo>
                    <a:pt x="60" y="63"/>
                  </a:lnTo>
                  <a:lnTo>
                    <a:pt x="44" y="59"/>
                  </a:lnTo>
                  <a:lnTo>
                    <a:pt x="62" y="31"/>
                  </a:lnTo>
                  <a:lnTo>
                    <a:pt x="62" y="21"/>
                  </a:lnTo>
                  <a:lnTo>
                    <a:pt x="33" y="23"/>
                  </a:lnTo>
                  <a:lnTo>
                    <a:pt x="37" y="13"/>
                  </a:lnTo>
                  <a:lnTo>
                    <a:pt x="48" y="6"/>
                  </a:lnTo>
                  <a:lnTo>
                    <a:pt x="44" y="0"/>
                  </a:lnTo>
                  <a:lnTo>
                    <a:pt x="21" y="2"/>
                  </a:lnTo>
                  <a:lnTo>
                    <a:pt x="12" y="27"/>
                  </a:lnTo>
                  <a:lnTo>
                    <a:pt x="4" y="23"/>
                  </a:lnTo>
                  <a:lnTo>
                    <a:pt x="0" y="27"/>
                  </a:lnTo>
                  <a:lnTo>
                    <a:pt x="6" y="32"/>
                  </a:lnTo>
                  <a:lnTo>
                    <a:pt x="16" y="32"/>
                  </a:lnTo>
                  <a:lnTo>
                    <a:pt x="10" y="52"/>
                  </a:lnTo>
                  <a:lnTo>
                    <a:pt x="18" y="48"/>
                  </a:lnTo>
                  <a:lnTo>
                    <a:pt x="16" y="57"/>
                  </a:lnTo>
                  <a:lnTo>
                    <a:pt x="8" y="65"/>
                  </a:lnTo>
                  <a:lnTo>
                    <a:pt x="16" y="65"/>
                  </a:lnTo>
                  <a:lnTo>
                    <a:pt x="16" y="73"/>
                  </a:lnTo>
                  <a:lnTo>
                    <a:pt x="21" y="63"/>
                  </a:lnTo>
                  <a:lnTo>
                    <a:pt x="27" y="71"/>
                  </a:lnTo>
                  <a:lnTo>
                    <a:pt x="21" y="84"/>
                  </a:lnTo>
                  <a:lnTo>
                    <a:pt x="25" y="92"/>
                  </a:lnTo>
                  <a:lnTo>
                    <a:pt x="44" y="84"/>
                  </a:lnTo>
                  <a:lnTo>
                    <a:pt x="41" y="94"/>
                  </a:lnTo>
                  <a:lnTo>
                    <a:pt x="44" y="99"/>
                  </a:lnTo>
                  <a:lnTo>
                    <a:pt x="50" y="99"/>
                  </a:lnTo>
                  <a:lnTo>
                    <a:pt x="48" y="116"/>
                  </a:lnTo>
                  <a:lnTo>
                    <a:pt x="27" y="116"/>
                  </a:lnTo>
                  <a:lnTo>
                    <a:pt x="31" y="122"/>
                  </a:lnTo>
                  <a:lnTo>
                    <a:pt x="27" y="130"/>
                  </a:lnTo>
                  <a:lnTo>
                    <a:pt x="33" y="130"/>
                  </a:lnTo>
                  <a:lnTo>
                    <a:pt x="33" y="139"/>
                  </a:lnTo>
                  <a:lnTo>
                    <a:pt x="20" y="149"/>
                  </a:lnTo>
                  <a:lnTo>
                    <a:pt x="21" y="155"/>
                  </a:lnTo>
                  <a:lnTo>
                    <a:pt x="31" y="153"/>
                  </a:lnTo>
                  <a:lnTo>
                    <a:pt x="44" y="158"/>
                  </a:lnTo>
                  <a:lnTo>
                    <a:pt x="50" y="155"/>
                  </a:lnTo>
                  <a:lnTo>
                    <a:pt x="48" y="162"/>
                  </a:lnTo>
                  <a:lnTo>
                    <a:pt x="33" y="162"/>
                  </a:lnTo>
                  <a:lnTo>
                    <a:pt x="16" y="183"/>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87" name=""/>
            <p:cNvSpPr/>
            <p:nvPr/>
          </p:nvSpPr>
          <p:spPr>
            <a:xfrm>
              <a:off x="4642200" y="3274920"/>
              <a:ext cx="153720" cy="295200"/>
            </a:xfrm>
            <a:custGeom>
              <a:avLst/>
              <a:gdLst/>
              <a:ahLst/>
              <a:rect l="l" t="t" r="r" b="b"/>
              <a:pathLst>
                <a:path w="110" h="186">
                  <a:moveTo>
                    <a:pt x="16" y="183"/>
                  </a:moveTo>
                  <a:lnTo>
                    <a:pt x="21" y="185"/>
                  </a:lnTo>
                  <a:lnTo>
                    <a:pt x="27" y="179"/>
                  </a:lnTo>
                  <a:lnTo>
                    <a:pt x="39" y="181"/>
                  </a:lnTo>
                  <a:lnTo>
                    <a:pt x="41" y="174"/>
                  </a:lnTo>
                  <a:lnTo>
                    <a:pt x="50" y="172"/>
                  </a:lnTo>
                  <a:lnTo>
                    <a:pt x="60" y="176"/>
                  </a:lnTo>
                  <a:lnTo>
                    <a:pt x="67" y="170"/>
                  </a:lnTo>
                  <a:lnTo>
                    <a:pt x="96" y="168"/>
                  </a:lnTo>
                  <a:lnTo>
                    <a:pt x="104" y="160"/>
                  </a:lnTo>
                  <a:lnTo>
                    <a:pt x="92" y="158"/>
                  </a:lnTo>
                  <a:lnTo>
                    <a:pt x="109" y="136"/>
                  </a:lnTo>
                  <a:lnTo>
                    <a:pt x="98" y="126"/>
                  </a:lnTo>
                  <a:lnTo>
                    <a:pt x="88" y="132"/>
                  </a:lnTo>
                  <a:lnTo>
                    <a:pt x="85" y="128"/>
                  </a:lnTo>
                  <a:lnTo>
                    <a:pt x="90" y="122"/>
                  </a:lnTo>
                  <a:lnTo>
                    <a:pt x="87" y="116"/>
                  </a:lnTo>
                  <a:lnTo>
                    <a:pt x="79" y="95"/>
                  </a:lnTo>
                  <a:lnTo>
                    <a:pt x="71" y="92"/>
                  </a:lnTo>
                  <a:lnTo>
                    <a:pt x="60" y="63"/>
                  </a:lnTo>
                  <a:lnTo>
                    <a:pt x="44" y="59"/>
                  </a:lnTo>
                  <a:lnTo>
                    <a:pt x="62" y="31"/>
                  </a:lnTo>
                  <a:lnTo>
                    <a:pt x="62" y="21"/>
                  </a:lnTo>
                  <a:lnTo>
                    <a:pt x="33" y="23"/>
                  </a:lnTo>
                  <a:lnTo>
                    <a:pt x="37" y="13"/>
                  </a:lnTo>
                  <a:lnTo>
                    <a:pt x="48" y="6"/>
                  </a:lnTo>
                  <a:lnTo>
                    <a:pt x="44" y="0"/>
                  </a:lnTo>
                  <a:lnTo>
                    <a:pt x="21" y="2"/>
                  </a:lnTo>
                  <a:lnTo>
                    <a:pt x="12" y="27"/>
                  </a:lnTo>
                  <a:lnTo>
                    <a:pt x="4" y="23"/>
                  </a:lnTo>
                  <a:lnTo>
                    <a:pt x="0" y="27"/>
                  </a:lnTo>
                  <a:lnTo>
                    <a:pt x="6" y="32"/>
                  </a:lnTo>
                  <a:lnTo>
                    <a:pt x="16" y="32"/>
                  </a:lnTo>
                  <a:lnTo>
                    <a:pt x="10" y="52"/>
                  </a:lnTo>
                  <a:lnTo>
                    <a:pt x="18" y="48"/>
                  </a:lnTo>
                  <a:lnTo>
                    <a:pt x="16" y="57"/>
                  </a:lnTo>
                  <a:lnTo>
                    <a:pt x="8" y="65"/>
                  </a:lnTo>
                  <a:lnTo>
                    <a:pt x="16" y="65"/>
                  </a:lnTo>
                  <a:lnTo>
                    <a:pt x="16" y="73"/>
                  </a:lnTo>
                  <a:lnTo>
                    <a:pt x="21" y="63"/>
                  </a:lnTo>
                  <a:lnTo>
                    <a:pt x="27" y="71"/>
                  </a:lnTo>
                  <a:lnTo>
                    <a:pt x="21" y="84"/>
                  </a:lnTo>
                  <a:lnTo>
                    <a:pt x="25" y="92"/>
                  </a:lnTo>
                  <a:lnTo>
                    <a:pt x="44" y="84"/>
                  </a:lnTo>
                  <a:lnTo>
                    <a:pt x="41" y="94"/>
                  </a:lnTo>
                  <a:lnTo>
                    <a:pt x="44" y="99"/>
                  </a:lnTo>
                  <a:lnTo>
                    <a:pt x="50" y="99"/>
                  </a:lnTo>
                  <a:lnTo>
                    <a:pt x="48" y="116"/>
                  </a:lnTo>
                  <a:lnTo>
                    <a:pt x="27" y="116"/>
                  </a:lnTo>
                  <a:lnTo>
                    <a:pt x="31" y="122"/>
                  </a:lnTo>
                  <a:lnTo>
                    <a:pt x="27" y="130"/>
                  </a:lnTo>
                  <a:lnTo>
                    <a:pt x="33" y="130"/>
                  </a:lnTo>
                  <a:lnTo>
                    <a:pt x="33" y="139"/>
                  </a:lnTo>
                  <a:lnTo>
                    <a:pt x="20" y="149"/>
                  </a:lnTo>
                  <a:lnTo>
                    <a:pt x="21" y="155"/>
                  </a:lnTo>
                  <a:lnTo>
                    <a:pt x="31" y="153"/>
                  </a:lnTo>
                  <a:lnTo>
                    <a:pt x="44" y="158"/>
                  </a:lnTo>
                  <a:lnTo>
                    <a:pt x="50" y="155"/>
                  </a:lnTo>
                  <a:lnTo>
                    <a:pt x="48" y="162"/>
                  </a:lnTo>
                  <a:lnTo>
                    <a:pt x="33" y="162"/>
                  </a:lnTo>
                  <a:lnTo>
                    <a:pt x="16" y="183"/>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88" name=""/>
            <p:cNvSpPr/>
            <p:nvPr/>
          </p:nvSpPr>
          <p:spPr>
            <a:xfrm>
              <a:off x="4916520" y="3768840"/>
              <a:ext cx="27000" cy="47520"/>
            </a:xfrm>
            <a:custGeom>
              <a:avLst/>
              <a:gdLst/>
              <a:ahLst/>
              <a:rect l="l" t="t" r="r" b="b"/>
              <a:pathLst>
                <a:path w="19" h="30">
                  <a:moveTo>
                    <a:pt x="0" y="10"/>
                  </a:moveTo>
                  <a:lnTo>
                    <a:pt x="0" y="23"/>
                  </a:lnTo>
                  <a:lnTo>
                    <a:pt x="11" y="29"/>
                  </a:lnTo>
                  <a:lnTo>
                    <a:pt x="18" y="0"/>
                  </a:lnTo>
                  <a:lnTo>
                    <a:pt x="0" y="10"/>
                  </a:lnTo>
                </a:path>
              </a:pathLst>
            </a:custGeom>
            <a:solidFill>
              <a:srgbClr val="fefcc4"/>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4189" name=""/>
            <p:cNvSpPr/>
            <p:nvPr/>
          </p:nvSpPr>
          <p:spPr>
            <a:xfrm>
              <a:off x="4916520" y="3768840"/>
              <a:ext cx="27000" cy="47520"/>
            </a:xfrm>
            <a:custGeom>
              <a:avLst/>
              <a:gdLst/>
              <a:ahLst/>
              <a:rect l="l" t="t" r="r" b="b"/>
              <a:pathLst>
                <a:path w="19" h="30">
                  <a:moveTo>
                    <a:pt x="0" y="10"/>
                  </a:moveTo>
                  <a:lnTo>
                    <a:pt x="0" y="23"/>
                  </a:lnTo>
                  <a:lnTo>
                    <a:pt x="11" y="29"/>
                  </a:lnTo>
                  <a:lnTo>
                    <a:pt x="18" y="0"/>
                  </a:lnTo>
                  <a:lnTo>
                    <a:pt x="0" y="10"/>
                  </a:lnTo>
                </a:path>
              </a:pathLst>
            </a:custGeom>
            <a:noFill/>
            <a:ln cap="rnd" w="12600">
              <a:solidFill>
                <a:srgbClr val="1c1c1c"/>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4190" name=""/>
            <p:cNvSpPr/>
            <p:nvPr/>
          </p:nvSpPr>
          <p:spPr>
            <a:xfrm>
              <a:off x="4908600" y="3817800"/>
              <a:ext cx="27000" cy="65160"/>
            </a:xfrm>
            <a:custGeom>
              <a:avLst/>
              <a:gdLst/>
              <a:ahLst/>
              <a:rect l="l" t="t" r="r" b="b"/>
              <a:pathLst>
                <a:path w="19" h="41">
                  <a:moveTo>
                    <a:pt x="0" y="5"/>
                  </a:moveTo>
                  <a:lnTo>
                    <a:pt x="1" y="34"/>
                  </a:lnTo>
                  <a:lnTo>
                    <a:pt x="5" y="40"/>
                  </a:lnTo>
                  <a:lnTo>
                    <a:pt x="16" y="34"/>
                  </a:lnTo>
                  <a:lnTo>
                    <a:pt x="18" y="7"/>
                  </a:lnTo>
                  <a:lnTo>
                    <a:pt x="12" y="0"/>
                  </a:lnTo>
                  <a:lnTo>
                    <a:pt x="0" y="5"/>
                  </a:lnTo>
                </a:path>
              </a:pathLst>
            </a:custGeom>
            <a:solidFill>
              <a:srgbClr val="fefcc4"/>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191" name=""/>
            <p:cNvSpPr/>
            <p:nvPr/>
          </p:nvSpPr>
          <p:spPr>
            <a:xfrm>
              <a:off x="4908600" y="3817800"/>
              <a:ext cx="27000" cy="65160"/>
            </a:xfrm>
            <a:custGeom>
              <a:avLst/>
              <a:gdLst/>
              <a:ahLst/>
              <a:rect l="l" t="t" r="r" b="b"/>
              <a:pathLst>
                <a:path w="19" h="41">
                  <a:moveTo>
                    <a:pt x="0" y="5"/>
                  </a:moveTo>
                  <a:lnTo>
                    <a:pt x="1" y="34"/>
                  </a:lnTo>
                  <a:lnTo>
                    <a:pt x="5" y="40"/>
                  </a:lnTo>
                  <a:lnTo>
                    <a:pt x="16" y="34"/>
                  </a:lnTo>
                  <a:lnTo>
                    <a:pt x="18" y="7"/>
                  </a:lnTo>
                  <a:lnTo>
                    <a:pt x="12" y="0"/>
                  </a:lnTo>
                  <a:lnTo>
                    <a:pt x="0" y="5"/>
                  </a:lnTo>
                </a:path>
              </a:pathLst>
            </a:custGeom>
            <a:noFill/>
            <a:ln cap="rnd" w="12600">
              <a:solidFill>
                <a:srgbClr val="1c1c1c"/>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192" name=""/>
            <p:cNvSpPr/>
            <p:nvPr/>
          </p:nvSpPr>
          <p:spPr>
            <a:xfrm>
              <a:off x="4981680" y="3895560"/>
              <a:ext cx="60480" cy="41400"/>
            </a:xfrm>
            <a:custGeom>
              <a:avLst/>
              <a:gdLst/>
              <a:ahLst/>
              <a:rect l="l" t="t" r="r" b="b"/>
              <a:pathLst>
                <a:path w="43" h="26">
                  <a:moveTo>
                    <a:pt x="0" y="4"/>
                  </a:moveTo>
                  <a:lnTo>
                    <a:pt x="4" y="12"/>
                  </a:lnTo>
                  <a:lnTo>
                    <a:pt x="36" y="25"/>
                  </a:lnTo>
                  <a:lnTo>
                    <a:pt x="42" y="0"/>
                  </a:lnTo>
                  <a:lnTo>
                    <a:pt x="25" y="4"/>
                  </a:lnTo>
                  <a:lnTo>
                    <a:pt x="6" y="0"/>
                  </a:lnTo>
                  <a:lnTo>
                    <a:pt x="0" y="4"/>
                  </a:lnTo>
                </a:path>
              </a:pathLst>
            </a:custGeom>
            <a:solidFill>
              <a:srgbClr val="fefcc4"/>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Arial"/>
              </a:endParaRPr>
            </a:p>
          </p:txBody>
        </p:sp>
        <p:sp>
          <p:nvSpPr>
            <p:cNvPr id="4193" name=""/>
            <p:cNvSpPr/>
            <p:nvPr/>
          </p:nvSpPr>
          <p:spPr>
            <a:xfrm>
              <a:off x="4981680" y="3895560"/>
              <a:ext cx="60480" cy="41400"/>
            </a:xfrm>
            <a:custGeom>
              <a:avLst/>
              <a:gdLst/>
              <a:ahLst/>
              <a:rect l="l" t="t" r="r" b="b"/>
              <a:pathLst>
                <a:path w="43" h="26">
                  <a:moveTo>
                    <a:pt x="0" y="4"/>
                  </a:moveTo>
                  <a:lnTo>
                    <a:pt x="4" y="12"/>
                  </a:lnTo>
                  <a:lnTo>
                    <a:pt x="36" y="25"/>
                  </a:lnTo>
                  <a:lnTo>
                    <a:pt x="42" y="0"/>
                  </a:lnTo>
                  <a:lnTo>
                    <a:pt x="25" y="4"/>
                  </a:lnTo>
                  <a:lnTo>
                    <a:pt x="6" y="0"/>
                  </a:lnTo>
                  <a:lnTo>
                    <a:pt x="0" y="4"/>
                  </a:lnTo>
                </a:path>
              </a:pathLst>
            </a:custGeom>
            <a:noFill/>
            <a:ln cap="rnd" w="12600">
              <a:solidFill>
                <a:srgbClr val="1c1c1c"/>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Arial"/>
              </a:endParaRPr>
            </a:p>
          </p:txBody>
        </p:sp>
        <p:sp>
          <p:nvSpPr>
            <p:cNvPr id="4194" name=""/>
            <p:cNvSpPr/>
            <p:nvPr/>
          </p:nvSpPr>
          <p:spPr>
            <a:xfrm>
              <a:off x="5137200" y="3895560"/>
              <a:ext cx="38160" cy="47880"/>
            </a:xfrm>
            <a:custGeom>
              <a:avLst/>
              <a:gdLst/>
              <a:ahLst/>
              <a:rect l="l" t="t" r="r" b="b"/>
              <a:pathLst>
                <a:path w="26" h="30">
                  <a:moveTo>
                    <a:pt x="0" y="8"/>
                  </a:moveTo>
                  <a:lnTo>
                    <a:pt x="6" y="12"/>
                  </a:lnTo>
                  <a:lnTo>
                    <a:pt x="6" y="23"/>
                  </a:lnTo>
                  <a:lnTo>
                    <a:pt x="15" y="29"/>
                  </a:lnTo>
                  <a:lnTo>
                    <a:pt x="19" y="23"/>
                  </a:lnTo>
                  <a:lnTo>
                    <a:pt x="25" y="29"/>
                  </a:lnTo>
                  <a:lnTo>
                    <a:pt x="19" y="12"/>
                  </a:lnTo>
                  <a:lnTo>
                    <a:pt x="25" y="14"/>
                  </a:lnTo>
                  <a:lnTo>
                    <a:pt x="21" y="6"/>
                  </a:lnTo>
                  <a:lnTo>
                    <a:pt x="9" y="0"/>
                  </a:lnTo>
                  <a:lnTo>
                    <a:pt x="0" y="8"/>
                  </a:lnTo>
                </a:path>
              </a:pathLst>
            </a:custGeom>
            <a:solidFill>
              <a:srgbClr val="fefcc4"/>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4195" name=""/>
            <p:cNvSpPr/>
            <p:nvPr/>
          </p:nvSpPr>
          <p:spPr>
            <a:xfrm>
              <a:off x="5137200" y="3895560"/>
              <a:ext cx="38160" cy="47880"/>
            </a:xfrm>
            <a:custGeom>
              <a:avLst/>
              <a:gdLst/>
              <a:ahLst/>
              <a:rect l="l" t="t" r="r" b="b"/>
              <a:pathLst>
                <a:path w="26" h="30">
                  <a:moveTo>
                    <a:pt x="0" y="8"/>
                  </a:moveTo>
                  <a:lnTo>
                    <a:pt x="6" y="12"/>
                  </a:lnTo>
                  <a:lnTo>
                    <a:pt x="6" y="23"/>
                  </a:lnTo>
                  <a:lnTo>
                    <a:pt x="15" y="29"/>
                  </a:lnTo>
                  <a:lnTo>
                    <a:pt x="19" y="23"/>
                  </a:lnTo>
                  <a:lnTo>
                    <a:pt x="25" y="29"/>
                  </a:lnTo>
                  <a:lnTo>
                    <a:pt x="19" y="12"/>
                  </a:lnTo>
                  <a:lnTo>
                    <a:pt x="25" y="14"/>
                  </a:lnTo>
                  <a:lnTo>
                    <a:pt x="21" y="6"/>
                  </a:lnTo>
                  <a:lnTo>
                    <a:pt x="9" y="0"/>
                  </a:lnTo>
                  <a:lnTo>
                    <a:pt x="0" y="8"/>
                  </a:lnTo>
                </a:path>
              </a:pathLst>
            </a:custGeom>
            <a:noFill/>
            <a:ln cap="rnd" w="12600">
              <a:solidFill>
                <a:srgbClr val="1c1c1c"/>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4196" name=""/>
            <p:cNvSpPr/>
            <p:nvPr/>
          </p:nvSpPr>
          <p:spPr>
            <a:xfrm>
              <a:off x="5178600" y="3959280"/>
              <a:ext cx="52560" cy="27000"/>
            </a:xfrm>
            <a:custGeom>
              <a:avLst/>
              <a:gdLst/>
              <a:ahLst/>
              <a:rect l="l" t="t" r="r" b="b"/>
              <a:pathLst>
                <a:path w="37" h="17">
                  <a:moveTo>
                    <a:pt x="0" y="10"/>
                  </a:moveTo>
                  <a:lnTo>
                    <a:pt x="17" y="16"/>
                  </a:lnTo>
                  <a:lnTo>
                    <a:pt x="34" y="13"/>
                  </a:lnTo>
                  <a:lnTo>
                    <a:pt x="36" y="8"/>
                  </a:lnTo>
                  <a:lnTo>
                    <a:pt x="28" y="13"/>
                  </a:lnTo>
                  <a:lnTo>
                    <a:pt x="28" y="8"/>
                  </a:lnTo>
                  <a:lnTo>
                    <a:pt x="2" y="0"/>
                  </a:lnTo>
                  <a:lnTo>
                    <a:pt x="0" y="10"/>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97" name=""/>
            <p:cNvSpPr/>
            <p:nvPr/>
          </p:nvSpPr>
          <p:spPr>
            <a:xfrm>
              <a:off x="5178600" y="3959280"/>
              <a:ext cx="52560" cy="27000"/>
            </a:xfrm>
            <a:custGeom>
              <a:avLst/>
              <a:gdLst/>
              <a:ahLst/>
              <a:rect l="l" t="t" r="r" b="b"/>
              <a:pathLst>
                <a:path w="37" h="17">
                  <a:moveTo>
                    <a:pt x="0" y="10"/>
                  </a:moveTo>
                  <a:lnTo>
                    <a:pt x="17" y="16"/>
                  </a:lnTo>
                  <a:lnTo>
                    <a:pt x="34" y="13"/>
                  </a:lnTo>
                  <a:lnTo>
                    <a:pt x="36" y="8"/>
                  </a:lnTo>
                  <a:lnTo>
                    <a:pt x="28" y="13"/>
                  </a:lnTo>
                  <a:lnTo>
                    <a:pt x="28" y="8"/>
                  </a:lnTo>
                  <a:lnTo>
                    <a:pt x="2" y="0"/>
                  </a:lnTo>
                  <a:lnTo>
                    <a:pt x="0" y="1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98" name=""/>
            <p:cNvSpPr/>
            <p:nvPr/>
          </p:nvSpPr>
          <p:spPr>
            <a:xfrm>
              <a:off x="5335920" y="3959280"/>
              <a:ext cx="41040" cy="27000"/>
            </a:xfrm>
            <a:custGeom>
              <a:avLst/>
              <a:gdLst/>
              <a:ahLst/>
              <a:rect l="l" t="t" r="r" b="b"/>
              <a:pathLst>
                <a:path w="29" h="17">
                  <a:moveTo>
                    <a:pt x="0" y="10"/>
                  </a:moveTo>
                  <a:lnTo>
                    <a:pt x="2" y="16"/>
                  </a:lnTo>
                  <a:lnTo>
                    <a:pt x="15" y="14"/>
                  </a:lnTo>
                  <a:lnTo>
                    <a:pt x="23" y="12"/>
                  </a:lnTo>
                  <a:lnTo>
                    <a:pt x="21" y="8"/>
                  </a:lnTo>
                  <a:lnTo>
                    <a:pt x="28" y="0"/>
                  </a:lnTo>
                  <a:lnTo>
                    <a:pt x="0" y="10"/>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199" name=""/>
            <p:cNvSpPr/>
            <p:nvPr/>
          </p:nvSpPr>
          <p:spPr>
            <a:xfrm>
              <a:off x="5335920" y="3959280"/>
              <a:ext cx="41040" cy="27000"/>
            </a:xfrm>
            <a:custGeom>
              <a:avLst/>
              <a:gdLst/>
              <a:ahLst/>
              <a:rect l="l" t="t" r="r" b="b"/>
              <a:pathLst>
                <a:path w="29" h="17">
                  <a:moveTo>
                    <a:pt x="0" y="10"/>
                  </a:moveTo>
                  <a:lnTo>
                    <a:pt x="2" y="16"/>
                  </a:lnTo>
                  <a:lnTo>
                    <a:pt x="15" y="14"/>
                  </a:lnTo>
                  <a:lnTo>
                    <a:pt x="23" y="12"/>
                  </a:lnTo>
                  <a:lnTo>
                    <a:pt x="21" y="8"/>
                  </a:lnTo>
                  <a:lnTo>
                    <a:pt x="28" y="0"/>
                  </a:lnTo>
                  <a:lnTo>
                    <a:pt x="0" y="1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00" name=""/>
            <p:cNvSpPr/>
            <p:nvPr/>
          </p:nvSpPr>
          <p:spPr>
            <a:xfrm>
              <a:off x="4802400" y="3851280"/>
              <a:ext cx="27000" cy="27000"/>
            </a:xfrm>
            <a:custGeom>
              <a:avLst/>
              <a:gdLst/>
              <a:ahLst/>
              <a:rect l="l" t="t" r="r" b="b"/>
              <a:pathLst>
                <a:path w="19" h="17">
                  <a:moveTo>
                    <a:pt x="0" y="7"/>
                  </a:moveTo>
                  <a:lnTo>
                    <a:pt x="13" y="16"/>
                  </a:lnTo>
                  <a:lnTo>
                    <a:pt x="18" y="7"/>
                  </a:lnTo>
                  <a:lnTo>
                    <a:pt x="9" y="0"/>
                  </a:lnTo>
                  <a:lnTo>
                    <a:pt x="0" y="7"/>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01" name=""/>
            <p:cNvSpPr/>
            <p:nvPr/>
          </p:nvSpPr>
          <p:spPr>
            <a:xfrm>
              <a:off x="4802400" y="3851280"/>
              <a:ext cx="27000" cy="27000"/>
            </a:xfrm>
            <a:custGeom>
              <a:avLst/>
              <a:gdLst/>
              <a:ahLst/>
              <a:rect l="l" t="t" r="r" b="b"/>
              <a:pathLst>
                <a:path w="19" h="17">
                  <a:moveTo>
                    <a:pt x="0" y="7"/>
                  </a:moveTo>
                  <a:lnTo>
                    <a:pt x="13" y="16"/>
                  </a:lnTo>
                  <a:lnTo>
                    <a:pt x="18" y="7"/>
                  </a:lnTo>
                  <a:lnTo>
                    <a:pt x="9" y="0"/>
                  </a:lnTo>
                  <a:lnTo>
                    <a:pt x="0" y="7"/>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02" name=""/>
            <p:cNvSpPr/>
            <p:nvPr/>
          </p:nvSpPr>
          <p:spPr>
            <a:xfrm>
              <a:off x="5253120" y="3938760"/>
              <a:ext cx="27000" cy="26640"/>
            </a:xfrm>
            <a:custGeom>
              <a:avLst/>
              <a:gdLst/>
              <a:ahLst/>
              <a:rect l="l" t="t" r="r" b="b"/>
              <a:pathLst>
                <a:path w="19" h="17">
                  <a:moveTo>
                    <a:pt x="0" y="9"/>
                  </a:moveTo>
                  <a:lnTo>
                    <a:pt x="0" y="16"/>
                  </a:lnTo>
                  <a:lnTo>
                    <a:pt x="18" y="0"/>
                  </a:lnTo>
                  <a:lnTo>
                    <a:pt x="0" y="9"/>
                  </a:lnTo>
                </a:path>
              </a:pathLst>
            </a:custGeom>
            <a:solidFill>
              <a:srgbClr val="fefcc4"/>
            </a:solidFill>
            <a:ln w="0">
              <a:noFill/>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Arial"/>
              </a:endParaRPr>
            </a:p>
          </p:txBody>
        </p:sp>
        <p:sp>
          <p:nvSpPr>
            <p:cNvPr id="4203" name=""/>
            <p:cNvSpPr/>
            <p:nvPr/>
          </p:nvSpPr>
          <p:spPr>
            <a:xfrm>
              <a:off x="5253120" y="3938760"/>
              <a:ext cx="27000" cy="26640"/>
            </a:xfrm>
            <a:custGeom>
              <a:avLst/>
              <a:gdLst/>
              <a:ahLst/>
              <a:rect l="l" t="t" r="r" b="b"/>
              <a:pathLst>
                <a:path w="19" h="17">
                  <a:moveTo>
                    <a:pt x="0" y="9"/>
                  </a:moveTo>
                  <a:lnTo>
                    <a:pt x="0" y="16"/>
                  </a:lnTo>
                  <a:lnTo>
                    <a:pt x="18" y="0"/>
                  </a:lnTo>
                  <a:lnTo>
                    <a:pt x="0" y="9"/>
                  </a:lnTo>
                </a:path>
              </a:pathLst>
            </a:custGeom>
            <a:noFill/>
            <a:ln cap="rnd" w="12600">
              <a:solidFill>
                <a:srgbClr val="1c1c1c"/>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Arial"/>
              </a:endParaRPr>
            </a:p>
          </p:txBody>
        </p:sp>
        <p:sp>
          <p:nvSpPr>
            <p:cNvPr id="4204" name=""/>
            <p:cNvSpPr/>
            <p:nvPr/>
          </p:nvSpPr>
          <p:spPr>
            <a:xfrm>
              <a:off x="4515120" y="4111560"/>
              <a:ext cx="25200" cy="27000"/>
            </a:xfrm>
            <a:custGeom>
              <a:avLst/>
              <a:gdLst/>
              <a:ahLst/>
              <a:rect l="l" t="t" r="r" b="b"/>
              <a:pathLst>
                <a:path w="19" h="17">
                  <a:moveTo>
                    <a:pt x="0" y="16"/>
                  </a:moveTo>
                  <a:lnTo>
                    <a:pt x="0" y="10"/>
                  </a:lnTo>
                  <a:lnTo>
                    <a:pt x="18" y="0"/>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05" name=""/>
            <p:cNvSpPr/>
            <p:nvPr/>
          </p:nvSpPr>
          <p:spPr>
            <a:xfrm>
              <a:off x="4515120" y="4111560"/>
              <a:ext cx="25200" cy="27000"/>
            </a:xfrm>
            <a:custGeom>
              <a:avLst/>
              <a:gdLst/>
              <a:ahLst/>
              <a:rect l="l" t="t" r="r" b="b"/>
              <a:pathLst>
                <a:path w="19" h="17">
                  <a:moveTo>
                    <a:pt x="0" y="16"/>
                  </a:moveTo>
                  <a:lnTo>
                    <a:pt x="0" y="10"/>
                  </a:lnTo>
                  <a:lnTo>
                    <a:pt x="18" y="0"/>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06" name=""/>
            <p:cNvSpPr/>
            <p:nvPr/>
          </p:nvSpPr>
          <p:spPr>
            <a:xfrm>
              <a:off x="4510440" y="4125960"/>
              <a:ext cx="26640" cy="27000"/>
            </a:xfrm>
            <a:custGeom>
              <a:avLst/>
              <a:gdLst/>
              <a:ahLst/>
              <a:rect l="l" t="t" r="r" b="b"/>
              <a:pathLst>
                <a:path w="19" h="17">
                  <a:moveTo>
                    <a:pt x="18" y="0"/>
                  </a:moveTo>
                  <a:lnTo>
                    <a:pt x="0" y="16"/>
                  </a:lnTo>
                  <a:lnTo>
                    <a:pt x="18" y="10"/>
                  </a:lnTo>
                  <a:lnTo>
                    <a:pt x="18" y="0"/>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07" name=""/>
            <p:cNvSpPr/>
            <p:nvPr/>
          </p:nvSpPr>
          <p:spPr>
            <a:xfrm>
              <a:off x="4510440" y="4125960"/>
              <a:ext cx="26640" cy="27000"/>
            </a:xfrm>
            <a:custGeom>
              <a:avLst/>
              <a:gdLst/>
              <a:ahLst/>
              <a:rect l="l" t="t" r="r" b="b"/>
              <a:pathLst>
                <a:path w="19" h="17">
                  <a:moveTo>
                    <a:pt x="18" y="0"/>
                  </a:moveTo>
                  <a:lnTo>
                    <a:pt x="0" y="16"/>
                  </a:lnTo>
                  <a:lnTo>
                    <a:pt x="18" y="10"/>
                  </a:lnTo>
                  <a:lnTo>
                    <a:pt x="18"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08" name=""/>
            <p:cNvSpPr/>
            <p:nvPr/>
          </p:nvSpPr>
          <p:spPr>
            <a:xfrm>
              <a:off x="4913640" y="4641840"/>
              <a:ext cx="27000" cy="27000"/>
            </a:xfrm>
            <a:custGeom>
              <a:avLst/>
              <a:gdLst/>
              <a:ahLst/>
              <a:rect l="l" t="t" r="r" b="b"/>
              <a:pathLst>
                <a:path w="19" h="17">
                  <a:moveTo>
                    <a:pt x="0" y="16"/>
                  </a:moveTo>
                  <a:lnTo>
                    <a:pt x="18" y="5"/>
                  </a:lnTo>
                  <a:lnTo>
                    <a:pt x="5" y="0"/>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09" name=""/>
            <p:cNvSpPr/>
            <p:nvPr/>
          </p:nvSpPr>
          <p:spPr>
            <a:xfrm>
              <a:off x="4913640" y="4641840"/>
              <a:ext cx="27000" cy="27000"/>
            </a:xfrm>
            <a:custGeom>
              <a:avLst/>
              <a:gdLst/>
              <a:ahLst/>
              <a:rect l="l" t="t" r="r" b="b"/>
              <a:pathLst>
                <a:path w="19" h="17">
                  <a:moveTo>
                    <a:pt x="0" y="16"/>
                  </a:moveTo>
                  <a:lnTo>
                    <a:pt x="18" y="5"/>
                  </a:lnTo>
                  <a:lnTo>
                    <a:pt x="5" y="0"/>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10" name=""/>
            <p:cNvSpPr/>
            <p:nvPr/>
          </p:nvSpPr>
          <p:spPr>
            <a:xfrm>
              <a:off x="6778800" y="4932360"/>
              <a:ext cx="717480" cy="628560"/>
            </a:xfrm>
            <a:custGeom>
              <a:avLst/>
              <a:gdLst/>
              <a:ahLst/>
              <a:rect l="l" t="t" r="r" b="b"/>
              <a:pathLst>
                <a:path w="508" h="396">
                  <a:moveTo>
                    <a:pt x="23" y="317"/>
                  </a:moveTo>
                  <a:lnTo>
                    <a:pt x="40" y="330"/>
                  </a:lnTo>
                  <a:lnTo>
                    <a:pt x="63" y="330"/>
                  </a:lnTo>
                  <a:lnTo>
                    <a:pt x="84" y="313"/>
                  </a:lnTo>
                  <a:lnTo>
                    <a:pt x="128" y="311"/>
                  </a:lnTo>
                  <a:lnTo>
                    <a:pt x="134" y="300"/>
                  </a:lnTo>
                  <a:lnTo>
                    <a:pt x="160" y="288"/>
                  </a:lnTo>
                  <a:lnTo>
                    <a:pt x="226" y="279"/>
                  </a:lnTo>
                  <a:lnTo>
                    <a:pt x="264" y="294"/>
                  </a:lnTo>
                  <a:lnTo>
                    <a:pt x="260" y="300"/>
                  </a:lnTo>
                  <a:lnTo>
                    <a:pt x="270" y="304"/>
                  </a:lnTo>
                  <a:lnTo>
                    <a:pt x="279" y="330"/>
                  </a:lnTo>
                  <a:lnTo>
                    <a:pt x="308" y="298"/>
                  </a:lnTo>
                  <a:lnTo>
                    <a:pt x="308" y="309"/>
                  </a:lnTo>
                  <a:lnTo>
                    <a:pt x="296" y="334"/>
                  </a:lnTo>
                  <a:lnTo>
                    <a:pt x="306" y="332"/>
                  </a:lnTo>
                  <a:lnTo>
                    <a:pt x="310" y="319"/>
                  </a:lnTo>
                  <a:lnTo>
                    <a:pt x="318" y="330"/>
                  </a:lnTo>
                  <a:lnTo>
                    <a:pt x="312" y="340"/>
                  </a:lnTo>
                  <a:lnTo>
                    <a:pt x="319" y="340"/>
                  </a:lnTo>
                  <a:lnTo>
                    <a:pt x="327" y="344"/>
                  </a:lnTo>
                  <a:lnTo>
                    <a:pt x="333" y="357"/>
                  </a:lnTo>
                  <a:lnTo>
                    <a:pt x="333" y="367"/>
                  </a:lnTo>
                  <a:lnTo>
                    <a:pt x="342" y="376"/>
                  </a:lnTo>
                  <a:lnTo>
                    <a:pt x="352" y="384"/>
                  </a:lnTo>
                  <a:lnTo>
                    <a:pt x="367" y="384"/>
                  </a:lnTo>
                  <a:lnTo>
                    <a:pt x="379" y="389"/>
                  </a:lnTo>
                  <a:lnTo>
                    <a:pt x="396" y="374"/>
                  </a:lnTo>
                  <a:lnTo>
                    <a:pt x="398" y="384"/>
                  </a:lnTo>
                  <a:lnTo>
                    <a:pt x="404" y="380"/>
                  </a:lnTo>
                  <a:lnTo>
                    <a:pt x="404" y="388"/>
                  </a:lnTo>
                  <a:lnTo>
                    <a:pt x="417" y="395"/>
                  </a:lnTo>
                  <a:lnTo>
                    <a:pt x="438" y="376"/>
                  </a:lnTo>
                  <a:lnTo>
                    <a:pt x="459" y="370"/>
                  </a:lnTo>
                  <a:lnTo>
                    <a:pt x="463" y="342"/>
                  </a:lnTo>
                  <a:lnTo>
                    <a:pt x="499" y="271"/>
                  </a:lnTo>
                  <a:lnTo>
                    <a:pt x="507" y="237"/>
                  </a:lnTo>
                  <a:lnTo>
                    <a:pt x="499" y="201"/>
                  </a:lnTo>
                  <a:lnTo>
                    <a:pt x="484" y="174"/>
                  </a:lnTo>
                  <a:lnTo>
                    <a:pt x="475" y="166"/>
                  </a:lnTo>
                  <a:lnTo>
                    <a:pt x="471" y="153"/>
                  </a:lnTo>
                  <a:lnTo>
                    <a:pt x="461" y="145"/>
                  </a:lnTo>
                  <a:lnTo>
                    <a:pt x="457" y="151"/>
                  </a:lnTo>
                  <a:lnTo>
                    <a:pt x="446" y="122"/>
                  </a:lnTo>
                  <a:lnTo>
                    <a:pt x="417" y="105"/>
                  </a:lnTo>
                  <a:lnTo>
                    <a:pt x="411" y="82"/>
                  </a:lnTo>
                  <a:lnTo>
                    <a:pt x="404" y="73"/>
                  </a:lnTo>
                  <a:lnTo>
                    <a:pt x="402" y="54"/>
                  </a:lnTo>
                  <a:lnTo>
                    <a:pt x="392" y="44"/>
                  </a:lnTo>
                  <a:lnTo>
                    <a:pt x="381" y="44"/>
                  </a:lnTo>
                  <a:lnTo>
                    <a:pt x="369" y="2"/>
                  </a:lnTo>
                  <a:lnTo>
                    <a:pt x="365" y="0"/>
                  </a:lnTo>
                  <a:lnTo>
                    <a:pt x="358" y="15"/>
                  </a:lnTo>
                  <a:lnTo>
                    <a:pt x="356" y="54"/>
                  </a:lnTo>
                  <a:lnTo>
                    <a:pt x="346" y="86"/>
                  </a:lnTo>
                  <a:lnTo>
                    <a:pt x="335" y="90"/>
                  </a:lnTo>
                  <a:lnTo>
                    <a:pt x="300" y="65"/>
                  </a:lnTo>
                  <a:lnTo>
                    <a:pt x="291" y="65"/>
                  </a:lnTo>
                  <a:lnTo>
                    <a:pt x="289" y="59"/>
                  </a:lnTo>
                  <a:lnTo>
                    <a:pt x="279" y="54"/>
                  </a:lnTo>
                  <a:lnTo>
                    <a:pt x="283" y="31"/>
                  </a:lnTo>
                  <a:lnTo>
                    <a:pt x="291" y="31"/>
                  </a:lnTo>
                  <a:lnTo>
                    <a:pt x="296" y="19"/>
                  </a:lnTo>
                  <a:lnTo>
                    <a:pt x="291" y="15"/>
                  </a:lnTo>
                  <a:lnTo>
                    <a:pt x="285" y="21"/>
                  </a:lnTo>
                  <a:lnTo>
                    <a:pt x="283" y="15"/>
                  </a:lnTo>
                  <a:lnTo>
                    <a:pt x="275" y="19"/>
                  </a:lnTo>
                  <a:lnTo>
                    <a:pt x="237" y="6"/>
                  </a:lnTo>
                  <a:lnTo>
                    <a:pt x="243" y="12"/>
                  </a:lnTo>
                  <a:lnTo>
                    <a:pt x="239" y="19"/>
                  </a:lnTo>
                  <a:lnTo>
                    <a:pt x="222" y="19"/>
                  </a:lnTo>
                  <a:lnTo>
                    <a:pt x="214" y="25"/>
                  </a:lnTo>
                  <a:lnTo>
                    <a:pt x="214" y="34"/>
                  </a:lnTo>
                  <a:lnTo>
                    <a:pt x="208" y="34"/>
                  </a:lnTo>
                  <a:lnTo>
                    <a:pt x="201" y="46"/>
                  </a:lnTo>
                  <a:lnTo>
                    <a:pt x="206" y="50"/>
                  </a:lnTo>
                  <a:lnTo>
                    <a:pt x="205" y="55"/>
                  </a:lnTo>
                  <a:lnTo>
                    <a:pt x="191" y="52"/>
                  </a:lnTo>
                  <a:lnTo>
                    <a:pt x="185" y="55"/>
                  </a:lnTo>
                  <a:lnTo>
                    <a:pt x="185" y="50"/>
                  </a:lnTo>
                  <a:lnTo>
                    <a:pt x="176" y="40"/>
                  </a:lnTo>
                  <a:lnTo>
                    <a:pt x="168" y="38"/>
                  </a:lnTo>
                  <a:lnTo>
                    <a:pt x="157" y="48"/>
                  </a:lnTo>
                  <a:lnTo>
                    <a:pt x="149" y="48"/>
                  </a:lnTo>
                  <a:lnTo>
                    <a:pt x="137" y="71"/>
                  </a:lnTo>
                  <a:lnTo>
                    <a:pt x="130" y="67"/>
                  </a:lnTo>
                  <a:lnTo>
                    <a:pt x="128" y="75"/>
                  </a:lnTo>
                  <a:lnTo>
                    <a:pt x="134" y="78"/>
                  </a:lnTo>
                  <a:lnTo>
                    <a:pt x="126" y="86"/>
                  </a:lnTo>
                  <a:lnTo>
                    <a:pt x="120" y="71"/>
                  </a:lnTo>
                  <a:lnTo>
                    <a:pt x="111" y="84"/>
                  </a:lnTo>
                  <a:lnTo>
                    <a:pt x="113" y="94"/>
                  </a:lnTo>
                  <a:lnTo>
                    <a:pt x="93" y="115"/>
                  </a:lnTo>
                  <a:lnTo>
                    <a:pt x="36" y="128"/>
                  </a:lnTo>
                  <a:lnTo>
                    <a:pt x="11" y="149"/>
                  </a:lnTo>
                  <a:lnTo>
                    <a:pt x="7" y="143"/>
                  </a:lnTo>
                  <a:lnTo>
                    <a:pt x="3" y="153"/>
                  </a:lnTo>
                  <a:lnTo>
                    <a:pt x="5" y="164"/>
                  </a:lnTo>
                  <a:lnTo>
                    <a:pt x="0" y="170"/>
                  </a:lnTo>
                  <a:lnTo>
                    <a:pt x="9" y="206"/>
                  </a:lnTo>
                  <a:lnTo>
                    <a:pt x="0" y="195"/>
                  </a:lnTo>
                  <a:lnTo>
                    <a:pt x="5" y="208"/>
                  </a:lnTo>
                  <a:lnTo>
                    <a:pt x="0" y="202"/>
                  </a:lnTo>
                  <a:lnTo>
                    <a:pt x="19" y="243"/>
                  </a:lnTo>
                  <a:lnTo>
                    <a:pt x="30" y="283"/>
                  </a:lnTo>
                  <a:lnTo>
                    <a:pt x="30" y="304"/>
                  </a:lnTo>
                  <a:lnTo>
                    <a:pt x="23" y="309"/>
                  </a:lnTo>
                  <a:lnTo>
                    <a:pt x="23" y="317"/>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11" name=""/>
            <p:cNvSpPr/>
            <p:nvPr/>
          </p:nvSpPr>
          <p:spPr>
            <a:xfrm>
              <a:off x="6778800" y="4932360"/>
              <a:ext cx="717480" cy="628560"/>
            </a:xfrm>
            <a:custGeom>
              <a:avLst/>
              <a:gdLst/>
              <a:ahLst/>
              <a:rect l="l" t="t" r="r" b="b"/>
              <a:pathLst>
                <a:path w="508" h="396">
                  <a:moveTo>
                    <a:pt x="23" y="317"/>
                  </a:moveTo>
                  <a:lnTo>
                    <a:pt x="40" y="330"/>
                  </a:lnTo>
                  <a:lnTo>
                    <a:pt x="63" y="330"/>
                  </a:lnTo>
                  <a:lnTo>
                    <a:pt x="84" y="313"/>
                  </a:lnTo>
                  <a:lnTo>
                    <a:pt x="128" y="311"/>
                  </a:lnTo>
                  <a:lnTo>
                    <a:pt x="134" y="300"/>
                  </a:lnTo>
                  <a:lnTo>
                    <a:pt x="160" y="288"/>
                  </a:lnTo>
                  <a:lnTo>
                    <a:pt x="226" y="279"/>
                  </a:lnTo>
                  <a:lnTo>
                    <a:pt x="264" y="294"/>
                  </a:lnTo>
                  <a:lnTo>
                    <a:pt x="260" y="300"/>
                  </a:lnTo>
                  <a:lnTo>
                    <a:pt x="270" y="304"/>
                  </a:lnTo>
                  <a:lnTo>
                    <a:pt x="279" y="330"/>
                  </a:lnTo>
                  <a:lnTo>
                    <a:pt x="308" y="298"/>
                  </a:lnTo>
                  <a:lnTo>
                    <a:pt x="308" y="309"/>
                  </a:lnTo>
                  <a:lnTo>
                    <a:pt x="296" y="334"/>
                  </a:lnTo>
                  <a:lnTo>
                    <a:pt x="306" y="332"/>
                  </a:lnTo>
                  <a:lnTo>
                    <a:pt x="310" y="319"/>
                  </a:lnTo>
                  <a:lnTo>
                    <a:pt x="318" y="330"/>
                  </a:lnTo>
                  <a:lnTo>
                    <a:pt x="312" y="340"/>
                  </a:lnTo>
                  <a:lnTo>
                    <a:pt x="319" y="340"/>
                  </a:lnTo>
                  <a:lnTo>
                    <a:pt x="327" y="344"/>
                  </a:lnTo>
                  <a:lnTo>
                    <a:pt x="333" y="357"/>
                  </a:lnTo>
                  <a:lnTo>
                    <a:pt x="333" y="367"/>
                  </a:lnTo>
                  <a:lnTo>
                    <a:pt x="342" y="376"/>
                  </a:lnTo>
                  <a:lnTo>
                    <a:pt x="352" y="384"/>
                  </a:lnTo>
                  <a:lnTo>
                    <a:pt x="367" y="384"/>
                  </a:lnTo>
                  <a:lnTo>
                    <a:pt x="379" y="389"/>
                  </a:lnTo>
                  <a:lnTo>
                    <a:pt x="396" y="374"/>
                  </a:lnTo>
                  <a:lnTo>
                    <a:pt x="398" y="384"/>
                  </a:lnTo>
                  <a:lnTo>
                    <a:pt x="404" y="380"/>
                  </a:lnTo>
                  <a:lnTo>
                    <a:pt x="404" y="388"/>
                  </a:lnTo>
                  <a:lnTo>
                    <a:pt x="417" y="395"/>
                  </a:lnTo>
                  <a:lnTo>
                    <a:pt x="438" y="376"/>
                  </a:lnTo>
                  <a:lnTo>
                    <a:pt x="459" y="370"/>
                  </a:lnTo>
                  <a:lnTo>
                    <a:pt x="463" y="342"/>
                  </a:lnTo>
                  <a:lnTo>
                    <a:pt x="499" y="271"/>
                  </a:lnTo>
                  <a:lnTo>
                    <a:pt x="507" y="237"/>
                  </a:lnTo>
                  <a:lnTo>
                    <a:pt x="499" y="201"/>
                  </a:lnTo>
                  <a:lnTo>
                    <a:pt x="484" y="174"/>
                  </a:lnTo>
                  <a:lnTo>
                    <a:pt x="475" y="166"/>
                  </a:lnTo>
                  <a:lnTo>
                    <a:pt x="471" y="153"/>
                  </a:lnTo>
                  <a:lnTo>
                    <a:pt x="461" y="145"/>
                  </a:lnTo>
                  <a:lnTo>
                    <a:pt x="457" y="151"/>
                  </a:lnTo>
                  <a:lnTo>
                    <a:pt x="446" y="122"/>
                  </a:lnTo>
                  <a:lnTo>
                    <a:pt x="417" y="105"/>
                  </a:lnTo>
                  <a:lnTo>
                    <a:pt x="411" y="82"/>
                  </a:lnTo>
                  <a:lnTo>
                    <a:pt x="404" y="73"/>
                  </a:lnTo>
                  <a:lnTo>
                    <a:pt x="402" y="54"/>
                  </a:lnTo>
                  <a:lnTo>
                    <a:pt x="392" y="44"/>
                  </a:lnTo>
                  <a:lnTo>
                    <a:pt x="381" y="44"/>
                  </a:lnTo>
                  <a:lnTo>
                    <a:pt x="369" y="2"/>
                  </a:lnTo>
                  <a:lnTo>
                    <a:pt x="365" y="0"/>
                  </a:lnTo>
                  <a:lnTo>
                    <a:pt x="358" y="15"/>
                  </a:lnTo>
                  <a:lnTo>
                    <a:pt x="356" y="54"/>
                  </a:lnTo>
                  <a:lnTo>
                    <a:pt x="346" y="86"/>
                  </a:lnTo>
                  <a:lnTo>
                    <a:pt x="335" y="90"/>
                  </a:lnTo>
                  <a:lnTo>
                    <a:pt x="300" y="65"/>
                  </a:lnTo>
                  <a:lnTo>
                    <a:pt x="291" y="65"/>
                  </a:lnTo>
                  <a:lnTo>
                    <a:pt x="289" y="59"/>
                  </a:lnTo>
                  <a:lnTo>
                    <a:pt x="279" y="54"/>
                  </a:lnTo>
                  <a:lnTo>
                    <a:pt x="283" y="31"/>
                  </a:lnTo>
                  <a:lnTo>
                    <a:pt x="291" y="31"/>
                  </a:lnTo>
                  <a:lnTo>
                    <a:pt x="296" y="19"/>
                  </a:lnTo>
                  <a:lnTo>
                    <a:pt x="291" y="15"/>
                  </a:lnTo>
                  <a:lnTo>
                    <a:pt x="285" y="21"/>
                  </a:lnTo>
                  <a:lnTo>
                    <a:pt x="283" y="15"/>
                  </a:lnTo>
                  <a:lnTo>
                    <a:pt x="275" y="19"/>
                  </a:lnTo>
                  <a:lnTo>
                    <a:pt x="237" y="6"/>
                  </a:lnTo>
                  <a:lnTo>
                    <a:pt x="243" y="12"/>
                  </a:lnTo>
                  <a:lnTo>
                    <a:pt x="239" y="19"/>
                  </a:lnTo>
                  <a:lnTo>
                    <a:pt x="222" y="19"/>
                  </a:lnTo>
                  <a:lnTo>
                    <a:pt x="214" y="25"/>
                  </a:lnTo>
                  <a:lnTo>
                    <a:pt x="214" y="34"/>
                  </a:lnTo>
                  <a:lnTo>
                    <a:pt x="208" y="34"/>
                  </a:lnTo>
                  <a:lnTo>
                    <a:pt x="201" y="46"/>
                  </a:lnTo>
                  <a:lnTo>
                    <a:pt x="206" y="50"/>
                  </a:lnTo>
                  <a:lnTo>
                    <a:pt x="205" y="55"/>
                  </a:lnTo>
                  <a:lnTo>
                    <a:pt x="191" y="52"/>
                  </a:lnTo>
                  <a:lnTo>
                    <a:pt x="185" y="55"/>
                  </a:lnTo>
                  <a:lnTo>
                    <a:pt x="185" y="50"/>
                  </a:lnTo>
                  <a:lnTo>
                    <a:pt x="176" y="40"/>
                  </a:lnTo>
                  <a:lnTo>
                    <a:pt x="168" y="38"/>
                  </a:lnTo>
                  <a:lnTo>
                    <a:pt x="157" y="48"/>
                  </a:lnTo>
                  <a:lnTo>
                    <a:pt x="149" y="48"/>
                  </a:lnTo>
                  <a:lnTo>
                    <a:pt x="137" y="71"/>
                  </a:lnTo>
                  <a:lnTo>
                    <a:pt x="130" y="67"/>
                  </a:lnTo>
                  <a:lnTo>
                    <a:pt x="128" y="75"/>
                  </a:lnTo>
                  <a:lnTo>
                    <a:pt x="134" y="78"/>
                  </a:lnTo>
                  <a:lnTo>
                    <a:pt x="126" y="86"/>
                  </a:lnTo>
                  <a:lnTo>
                    <a:pt x="120" y="71"/>
                  </a:lnTo>
                  <a:lnTo>
                    <a:pt x="111" y="84"/>
                  </a:lnTo>
                  <a:lnTo>
                    <a:pt x="113" y="94"/>
                  </a:lnTo>
                  <a:lnTo>
                    <a:pt x="93" y="115"/>
                  </a:lnTo>
                  <a:lnTo>
                    <a:pt x="36" y="128"/>
                  </a:lnTo>
                  <a:lnTo>
                    <a:pt x="11" y="149"/>
                  </a:lnTo>
                  <a:lnTo>
                    <a:pt x="7" y="143"/>
                  </a:lnTo>
                  <a:lnTo>
                    <a:pt x="3" y="153"/>
                  </a:lnTo>
                  <a:lnTo>
                    <a:pt x="5" y="164"/>
                  </a:lnTo>
                  <a:lnTo>
                    <a:pt x="0" y="170"/>
                  </a:lnTo>
                  <a:lnTo>
                    <a:pt x="9" y="206"/>
                  </a:lnTo>
                  <a:lnTo>
                    <a:pt x="0" y="195"/>
                  </a:lnTo>
                  <a:lnTo>
                    <a:pt x="5" y="208"/>
                  </a:lnTo>
                  <a:lnTo>
                    <a:pt x="0" y="202"/>
                  </a:lnTo>
                  <a:lnTo>
                    <a:pt x="19" y="243"/>
                  </a:lnTo>
                  <a:lnTo>
                    <a:pt x="30" y="283"/>
                  </a:lnTo>
                  <a:lnTo>
                    <a:pt x="30" y="304"/>
                  </a:lnTo>
                  <a:lnTo>
                    <a:pt x="23" y="309"/>
                  </a:lnTo>
                  <a:lnTo>
                    <a:pt x="23" y="31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12" name=""/>
            <p:cNvSpPr/>
            <p:nvPr/>
          </p:nvSpPr>
          <p:spPr>
            <a:xfrm>
              <a:off x="7075800" y="4941720"/>
              <a:ext cx="27000" cy="27000"/>
            </a:xfrm>
            <a:custGeom>
              <a:avLst/>
              <a:gdLst/>
              <a:ahLst/>
              <a:rect l="l" t="t" r="r" b="b"/>
              <a:pathLst>
                <a:path w="19" h="17">
                  <a:moveTo>
                    <a:pt x="0" y="13"/>
                  </a:moveTo>
                  <a:lnTo>
                    <a:pt x="12" y="16"/>
                  </a:lnTo>
                  <a:lnTo>
                    <a:pt x="18" y="4"/>
                  </a:lnTo>
                  <a:lnTo>
                    <a:pt x="4" y="0"/>
                  </a:lnTo>
                  <a:lnTo>
                    <a:pt x="0" y="13"/>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13" name=""/>
            <p:cNvSpPr/>
            <p:nvPr/>
          </p:nvSpPr>
          <p:spPr>
            <a:xfrm>
              <a:off x="7075800" y="4941720"/>
              <a:ext cx="27000" cy="27000"/>
            </a:xfrm>
            <a:custGeom>
              <a:avLst/>
              <a:gdLst/>
              <a:ahLst/>
              <a:rect l="l" t="t" r="r" b="b"/>
              <a:pathLst>
                <a:path w="19" h="17">
                  <a:moveTo>
                    <a:pt x="0" y="13"/>
                  </a:moveTo>
                  <a:lnTo>
                    <a:pt x="12" y="16"/>
                  </a:lnTo>
                  <a:lnTo>
                    <a:pt x="18" y="4"/>
                  </a:lnTo>
                  <a:lnTo>
                    <a:pt x="4" y="0"/>
                  </a:lnTo>
                  <a:lnTo>
                    <a:pt x="0" y="13"/>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14" name=""/>
            <p:cNvSpPr/>
            <p:nvPr/>
          </p:nvSpPr>
          <p:spPr>
            <a:xfrm>
              <a:off x="7189920" y="5472000"/>
              <a:ext cx="28800" cy="27000"/>
            </a:xfrm>
            <a:custGeom>
              <a:avLst/>
              <a:gdLst/>
              <a:ahLst/>
              <a:rect l="l" t="t" r="r" b="b"/>
              <a:pathLst>
                <a:path w="20" h="17">
                  <a:moveTo>
                    <a:pt x="0" y="9"/>
                  </a:moveTo>
                  <a:lnTo>
                    <a:pt x="13" y="16"/>
                  </a:lnTo>
                  <a:lnTo>
                    <a:pt x="19" y="9"/>
                  </a:lnTo>
                  <a:lnTo>
                    <a:pt x="11" y="0"/>
                  </a:lnTo>
                  <a:lnTo>
                    <a:pt x="0" y="9"/>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15" name=""/>
            <p:cNvSpPr/>
            <p:nvPr/>
          </p:nvSpPr>
          <p:spPr>
            <a:xfrm>
              <a:off x="7189920" y="5472000"/>
              <a:ext cx="28800" cy="27000"/>
            </a:xfrm>
            <a:custGeom>
              <a:avLst/>
              <a:gdLst/>
              <a:ahLst/>
              <a:rect l="l" t="t" r="r" b="b"/>
              <a:pathLst>
                <a:path w="20" h="17">
                  <a:moveTo>
                    <a:pt x="0" y="9"/>
                  </a:moveTo>
                  <a:lnTo>
                    <a:pt x="13" y="16"/>
                  </a:lnTo>
                  <a:lnTo>
                    <a:pt x="19" y="9"/>
                  </a:lnTo>
                  <a:lnTo>
                    <a:pt x="11" y="0"/>
                  </a:lnTo>
                  <a:lnTo>
                    <a:pt x="0" y="9"/>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16" name=""/>
            <p:cNvSpPr/>
            <p:nvPr/>
          </p:nvSpPr>
          <p:spPr>
            <a:xfrm>
              <a:off x="7337520" y="5599080"/>
              <a:ext cx="63720" cy="77760"/>
            </a:xfrm>
            <a:custGeom>
              <a:avLst/>
              <a:gdLst/>
              <a:ahLst/>
              <a:rect l="l" t="t" r="r" b="b"/>
              <a:pathLst>
                <a:path w="45" h="49">
                  <a:moveTo>
                    <a:pt x="0" y="0"/>
                  </a:moveTo>
                  <a:lnTo>
                    <a:pt x="12" y="42"/>
                  </a:lnTo>
                  <a:lnTo>
                    <a:pt x="25" y="48"/>
                  </a:lnTo>
                  <a:lnTo>
                    <a:pt x="33" y="36"/>
                  </a:lnTo>
                  <a:lnTo>
                    <a:pt x="38" y="40"/>
                  </a:lnTo>
                  <a:lnTo>
                    <a:pt x="44" y="6"/>
                  </a:lnTo>
                  <a:lnTo>
                    <a:pt x="38" y="2"/>
                  </a:lnTo>
                  <a:lnTo>
                    <a:pt x="17" y="8"/>
                  </a:lnTo>
                  <a:lnTo>
                    <a:pt x="0" y="0"/>
                  </a:lnTo>
                </a:path>
              </a:pathLst>
            </a:custGeom>
            <a:solidFill>
              <a:srgbClr val="fefcc4"/>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217" name=""/>
            <p:cNvSpPr/>
            <p:nvPr/>
          </p:nvSpPr>
          <p:spPr>
            <a:xfrm>
              <a:off x="7337520" y="5599080"/>
              <a:ext cx="63720" cy="77760"/>
            </a:xfrm>
            <a:custGeom>
              <a:avLst/>
              <a:gdLst/>
              <a:ahLst/>
              <a:rect l="l" t="t" r="r" b="b"/>
              <a:pathLst>
                <a:path w="45" h="49">
                  <a:moveTo>
                    <a:pt x="0" y="0"/>
                  </a:moveTo>
                  <a:lnTo>
                    <a:pt x="12" y="42"/>
                  </a:lnTo>
                  <a:lnTo>
                    <a:pt x="25" y="48"/>
                  </a:lnTo>
                  <a:lnTo>
                    <a:pt x="33" y="36"/>
                  </a:lnTo>
                  <a:lnTo>
                    <a:pt x="38" y="40"/>
                  </a:lnTo>
                  <a:lnTo>
                    <a:pt x="44" y="6"/>
                  </a:lnTo>
                  <a:lnTo>
                    <a:pt x="38" y="2"/>
                  </a:lnTo>
                  <a:lnTo>
                    <a:pt x="17" y="8"/>
                  </a:lnTo>
                  <a:lnTo>
                    <a:pt x="0" y="0"/>
                  </a:lnTo>
                </a:path>
              </a:pathLst>
            </a:custGeom>
            <a:noFill/>
            <a:ln cap="rnd" w="12600">
              <a:solidFill>
                <a:srgbClr val="1c1c1c"/>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218" name=""/>
            <p:cNvSpPr/>
            <p:nvPr/>
          </p:nvSpPr>
          <p:spPr>
            <a:xfrm>
              <a:off x="7834320" y="5445000"/>
              <a:ext cx="101880" cy="179640"/>
            </a:xfrm>
            <a:custGeom>
              <a:avLst/>
              <a:gdLst/>
              <a:ahLst/>
              <a:rect l="l" t="t" r="r" b="b"/>
              <a:pathLst>
                <a:path w="72" h="113">
                  <a:moveTo>
                    <a:pt x="12" y="74"/>
                  </a:moveTo>
                  <a:lnTo>
                    <a:pt x="29" y="86"/>
                  </a:lnTo>
                  <a:lnTo>
                    <a:pt x="25" y="108"/>
                  </a:lnTo>
                  <a:lnTo>
                    <a:pt x="31" y="112"/>
                  </a:lnTo>
                  <a:lnTo>
                    <a:pt x="39" y="108"/>
                  </a:lnTo>
                  <a:lnTo>
                    <a:pt x="54" y="74"/>
                  </a:lnTo>
                  <a:lnTo>
                    <a:pt x="66" y="70"/>
                  </a:lnTo>
                  <a:lnTo>
                    <a:pt x="69" y="63"/>
                  </a:lnTo>
                  <a:lnTo>
                    <a:pt x="71" y="49"/>
                  </a:lnTo>
                  <a:lnTo>
                    <a:pt x="68" y="45"/>
                  </a:lnTo>
                  <a:lnTo>
                    <a:pt x="56" y="53"/>
                  </a:lnTo>
                  <a:lnTo>
                    <a:pt x="43" y="49"/>
                  </a:lnTo>
                  <a:lnTo>
                    <a:pt x="39" y="34"/>
                  </a:lnTo>
                  <a:lnTo>
                    <a:pt x="33" y="30"/>
                  </a:lnTo>
                  <a:lnTo>
                    <a:pt x="33" y="42"/>
                  </a:lnTo>
                  <a:lnTo>
                    <a:pt x="27" y="38"/>
                  </a:lnTo>
                  <a:lnTo>
                    <a:pt x="20" y="13"/>
                  </a:lnTo>
                  <a:lnTo>
                    <a:pt x="0" y="0"/>
                  </a:lnTo>
                  <a:lnTo>
                    <a:pt x="20" y="36"/>
                  </a:lnTo>
                  <a:lnTo>
                    <a:pt x="27" y="38"/>
                  </a:lnTo>
                  <a:lnTo>
                    <a:pt x="22" y="68"/>
                  </a:lnTo>
                  <a:lnTo>
                    <a:pt x="12" y="7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19" name=""/>
            <p:cNvSpPr/>
            <p:nvPr/>
          </p:nvSpPr>
          <p:spPr>
            <a:xfrm>
              <a:off x="7834320" y="5445000"/>
              <a:ext cx="101880" cy="179640"/>
            </a:xfrm>
            <a:custGeom>
              <a:avLst/>
              <a:gdLst/>
              <a:ahLst/>
              <a:rect l="l" t="t" r="r" b="b"/>
              <a:pathLst>
                <a:path w="72" h="113">
                  <a:moveTo>
                    <a:pt x="12" y="74"/>
                  </a:moveTo>
                  <a:lnTo>
                    <a:pt x="29" y="86"/>
                  </a:lnTo>
                  <a:lnTo>
                    <a:pt x="25" y="108"/>
                  </a:lnTo>
                  <a:lnTo>
                    <a:pt x="31" y="112"/>
                  </a:lnTo>
                  <a:lnTo>
                    <a:pt x="39" y="108"/>
                  </a:lnTo>
                  <a:lnTo>
                    <a:pt x="54" y="74"/>
                  </a:lnTo>
                  <a:lnTo>
                    <a:pt x="66" y="70"/>
                  </a:lnTo>
                  <a:lnTo>
                    <a:pt x="69" y="63"/>
                  </a:lnTo>
                  <a:lnTo>
                    <a:pt x="71" y="49"/>
                  </a:lnTo>
                  <a:lnTo>
                    <a:pt x="68" y="45"/>
                  </a:lnTo>
                  <a:lnTo>
                    <a:pt x="56" y="53"/>
                  </a:lnTo>
                  <a:lnTo>
                    <a:pt x="43" y="49"/>
                  </a:lnTo>
                  <a:lnTo>
                    <a:pt x="39" y="34"/>
                  </a:lnTo>
                  <a:lnTo>
                    <a:pt x="33" y="30"/>
                  </a:lnTo>
                  <a:lnTo>
                    <a:pt x="33" y="42"/>
                  </a:lnTo>
                  <a:lnTo>
                    <a:pt x="27" y="38"/>
                  </a:lnTo>
                  <a:lnTo>
                    <a:pt x="20" y="13"/>
                  </a:lnTo>
                  <a:lnTo>
                    <a:pt x="0" y="0"/>
                  </a:lnTo>
                  <a:lnTo>
                    <a:pt x="20" y="36"/>
                  </a:lnTo>
                  <a:lnTo>
                    <a:pt x="27" y="38"/>
                  </a:lnTo>
                  <a:lnTo>
                    <a:pt x="22" y="68"/>
                  </a:lnTo>
                  <a:lnTo>
                    <a:pt x="12" y="7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20" name=""/>
            <p:cNvSpPr/>
            <p:nvPr/>
          </p:nvSpPr>
          <p:spPr>
            <a:xfrm>
              <a:off x="7721640" y="5599080"/>
              <a:ext cx="142920" cy="165240"/>
            </a:xfrm>
            <a:custGeom>
              <a:avLst/>
              <a:gdLst/>
              <a:ahLst/>
              <a:rect l="l" t="t" r="r" b="b"/>
              <a:pathLst>
                <a:path w="101" h="104">
                  <a:moveTo>
                    <a:pt x="0" y="90"/>
                  </a:moveTo>
                  <a:lnTo>
                    <a:pt x="4" y="95"/>
                  </a:lnTo>
                  <a:lnTo>
                    <a:pt x="13" y="95"/>
                  </a:lnTo>
                  <a:lnTo>
                    <a:pt x="33" y="103"/>
                  </a:lnTo>
                  <a:lnTo>
                    <a:pt x="46" y="97"/>
                  </a:lnTo>
                  <a:lnTo>
                    <a:pt x="56" y="82"/>
                  </a:lnTo>
                  <a:lnTo>
                    <a:pt x="63" y="63"/>
                  </a:lnTo>
                  <a:lnTo>
                    <a:pt x="75" y="52"/>
                  </a:lnTo>
                  <a:lnTo>
                    <a:pt x="84" y="52"/>
                  </a:lnTo>
                  <a:lnTo>
                    <a:pt x="80" y="42"/>
                  </a:lnTo>
                  <a:lnTo>
                    <a:pt x="100" y="19"/>
                  </a:lnTo>
                  <a:lnTo>
                    <a:pt x="100" y="11"/>
                  </a:lnTo>
                  <a:lnTo>
                    <a:pt x="94" y="10"/>
                  </a:lnTo>
                  <a:lnTo>
                    <a:pt x="94" y="4"/>
                  </a:lnTo>
                  <a:lnTo>
                    <a:pt x="84" y="11"/>
                  </a:lnTo>
                  <a:lnTo>
                    <a:pt x="84" y="4"/>
                  </a:lnTo>
                  <a:lnTo>
                    <a:pt x="77" y="0"/>
                  </a:lnTo>
                  <a:lnTo>
                    <a:pt x="73" y="4"/>
                  </a:lnTo>
                  <a:lnTo>
                    <a:pt x="69" y="15"/>
                  </a:lnTo>
                  <a:lnTo>
                    <a:pt x="63" y="19"/>
                  </a:lnTo>
                  <a:lnTo>
                    <a:pt x="59" y="34"/>
                  </a:lnTo>
                  <a:lnTo>
                    <a:pt x="23" y="57"/>
                  </a:lnTo>
                  <a:lnTo>
                    <a:pt x="0" y="9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21" name=""/>
            <p:cNvSpPr/>
            <p:nvPr/>
          </p:nvSpPr>
          <p:spPr>
            <a:xfrm>
              <a:off x="7721640" y="5599080"/>
              <a:ext cx="142920" cy="165240"/>
            </a:xfrm>
            <a:custGeom>
              <a:avLst/>
              <a:gdLst/>
              <a:ahLst/>
              <a:rect l="l" t="t" r="r" b="b"/>
              <a:pathLst>
                <a:path w="101" h="104">
                  <a:moveTo>
                    <a:pt x="0" y="90"/>
                  </a:moveTo>
                  <a:lnTo>
                    <a:pt x="4" y="95"/>
                  </a:lnTo>
                  <a:lnTo>
                    <a:pt x="13" y="95"/>
                  </a:lnTo>
                  <a:lnTo>
                    <a:pt x="33" y="103"/>
                  </a:lnTo>
                  <a:lnTo>
                    <a:pt x="46" y="97"/>
                  </a:lnTo>
                  <a:lnTo>
                    <a:pt x="56" y="82"/>
                  </a:lnTo>
                  <a:lnTo>
                    <a:pt x="63" y="63"/>
                  </a:lnTo>
                  <a:lnTo>
                    <a:pt x="75" y="52"/>
                  </a:lnTo>
                  <a:lnTo>
                    <a:pt x="84" y="52"/>
                  </a:lnTo>
                  <a:lnTo>
                    <a:pt x="80" y="42"/>
                  </a:lnTo>
                  <a:lnTo>
                    <a:pt x="100" y="19"/>
                  </a:lnTo>
                  <a:lnTo>
                    <a:pt x="100" y="11"/>
                  </a:lnTo>
                  <a:lnTo>
                    <a:pt x="94" y="10"/>
                  </a:lnTo>
                  <a:lnTo>
                    <a:pt x="94" y="4"/>
                  </a:lnTo>
                  <a:lnTo>
                    <a:pt x="84" y="11"/>
                  </a:lnTo>
                  <a:lnTo>
                    <a:pt x="84" y="4"/>
                  </a:lnTo>
                  <a:lnTo>
                    <a:pt x="77" y="0"/>
                  </a:lnTo>
                  <a:lnTo>
                    <a:pt x="73" y="4"/>
                  </a:lnTo>
                  <a:lnTo>
                    <a:pt x="69" y="15"/>
                  </a:lnTo>
                  <a:lnTo>
                    <a:pt x="63" y="19"/>
                  </a:lnTo>
                  <a:lnTo>
                    <a:pt x="59" y="34"/>
                  </a:lnTo>
                  <a:lnTo>
                    <a:pt x="23" y="57"/>
                  </a:lnTo>
                  <a:lnTo>
                    <a:pt x="0" y="9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22" name=""/>
            <p:cNvSpPr/>
            <p:nvPr/>
          </p:nvSpPr>
          <p:spPr>
            <a:xfrm>
              <a:off x="7740720" y="5762520"/>
              <a:ext cx="27000" cy="27000"/>
            </a:xfrm>
            <a:custGeom>
              <a:avLst/>
              <a:gdLst/>
              <a:ahLst/>
              <a:rect l="l" t="t" r="r" b="b"/>
              <a:pathLst>
                <a:path w="19" h="17">
                  <a:moveTo>
                    <a:pt x="0" y="16"/>
                  </a:moveTo>
                  <a:lnTo>
                    <a:pt x="18" y="8"/>
                  </a:lnTo>
                  <a:lnTo>
                    <a:pt x="10" y="0"/>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23" name=""/>
            <p:cNvSpPr/>
            <p:nvPr/>
          </p:nvSpPr>
          <p:spPr>
            <a:xfrm>
              <a:off x="7740720" y="5762520"/>
              <a:ext cx="27000" cy="27000"/>
            </a:xfrm>
            <a:custGeom>
              <a:avLst/>
              <a:gdLst/>
              <a:ahLst/>
              <a:rect l="l" t="t" r="r" b="b"/>
              <a:pathLst>
                <a:path w="19" h="17">
                  <a:moveTo>
                    <a:pt x="0" y="16"/>
                  </a:moveTo>
                  <a:lnTo>
                    <a:pt x="18" y="8"/>
                  </a:lnTo>
                  <a:lnTo>
                    <a:pt x="10" y="0"/>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24" name=""/>
            <p:cNvSpPr/>
            <p:nvPr/>
          </p:nvSpPr>
          <p:spPr>
            <a:xfrm>
              <a:off x="6458040" y="4602240"/>
              <a:ext cx="195480" cy="228600"/>
            </a:xfrm>
            <a:custGeom>
              <a:avLst/>
              <a:gdLst/>
              <a:ahLst/>
              <a:rect l="l" t="t" r="r" b="b"/>
              <a:pathLst>
                <a:path w="138" h="144">
                  <a:moveTo>
                    <a:pt x="0" y="0"/>
                  </a:moveTo>
                  <a:lnTo>
                    <a:pt x="2" y="13"/>
                  </a:lnTo>
                  <a:lnTo>
                    <a:pt x="20" y="25"/>
                  </a:lnTo>
                  <a:lnTo>
                    <a:pt x="29" y="42"/>
                  </a:lnTo>
                  <a:lnTo>
                    <a:pt x="43" y="48"/>
                  </a:lnTo>
                  <a:lnTo>
                    <a:pt x="48" y="67"/>
                  </a:lnTo>
                  <a:lnTo>
                    <a:pt x="64" y="78"/>
                  </a:lnTo>
                  <a:lnTo>
                    <a:pt x="79" y="111"/>
                  </a:lnTo>
                  <a:lnTo>
                    <a:pt x="114" y="141"/>
                  </a:lnTo>
                  <a:lnTo>
                    <a:pt x="131" y="143"/>
                  </a:lnTo>
                  <a:lnTo>
                    <a:pt x="137" y="109"/>
                  </a:lnTo>
                  <a:lnTo>
                    <a:pt x="129" y="99"/>
                  </a:lnTo>
                  <a:lnTo>
                    <a:pt x="121" y="99"/>
                  </a:lnTo>
                  <a:lnTo>
                    <a:pt x="114" y="84"/>
                  </a:lnTo>
                  <a:lnTo>
                    <a:pt x="102" y="78"/>
                  </a:lnTo>
                  <a:lnTo>
                    <a:pt x="106" y="69"/>
                  </a:lnTo>
                  <a:lnTo>
                    <a:pt x="96" y="65"/>
                  </a:lnTo>
                  <a:lnTo>
                    <a:pt x="96" y="57"/>
                  </a:lnTo>
                  <a:lnTo>
                    <a:pt x="73" y="44"/>
                  </a:lnTo>
                  <a:lnTo>
                    <a:pt x="68" y="44"/>
                  </a:lnTo>
                  <a:lnTo>
                    <a:pt x="27" y="6"/>
                  </a:lnTo>
                  <a:lnTo>
                    <a:pt x="0" y="0"/>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25" name=""/>
            <p:cNvSpPr/>
            <p:nvPr/>
          </p:nvSpPr>
          <p:spPr>
            <a:xfrm>
              <a:off x="6458040" y="4602240"/>
              <a:ext cx="195480" cy="228600"/>
            </a:xfrm>
            <a:custGeom>
              <a:avLst/>
              <a:gdLst/>
              <a:ahLst/>
              <a:rect l="l" t="t" r="r" b="b"/>
              <a:pathLst>
                <a:path w="138" h="144">
                  <a:moveTo>
                    <a:pt x="0" y="0"/>
                  </a:moveTo>
                  <a:lnTo>
                    <a:pt x="2" y="13"/>
                  </a:lnTo>
                  <a:lnTo>
                    <a:pt x="20" y="25"/>
                  </a:lnTo>
                  <a:lnTo>
                    <a:pt x="29" y="42"/>
                  </a:lnTo>
                  <a:lnTo>
                    <a:pt x="43" y="48"/>
                  </a:lnTo>
                  <a:lnTo>
                    <a:pt x="48" y="67"/>
                  </a:lnTo>
                  <a:lnTo>
                    <a:pt x="64" y="78"/>
                  </a:lnTo>
                  <a:lnTo>
                    <a:pt x="79" y="111"/>
                  </a:lnTo>
                  <a:lnTo>
                    <a:pt x="114" y="141"/>
                  </a:lnTo>
                  <a:lnTo>
                    <a:pt x="131" y="143"/>
                  </a:lnTo>
                  <a:lnTo>
                    <a:pt x="137" y="109"/>
                  </a:lnTo>
                  <a:lnTo>
                    <a:pt x="129" y="99"/>
                  </a:lnTo>
                  <a:lnTo>
                    <a:pt x="121" y="99"/>
                  </a:lnTo>
                  <a:lnTo>
                    <a:pt x="114" y="84"/>
                  </a:lnTo>
                  <a:lnTo>
                    <a:pt x="102" y="78"/>
                  </a:lnTo>
                  <a:lnTo>
                    <a:pt x="106" y="69"/>
                  </a:lnTo>
                  <a:lnTo>
                    <a:pt x="96" y="65"/>
                  </a:lnTo>
                  <a:lnTo>
                    <a:pt x="96" y="57"/>
                  </a:lnTo>
                  <a:lnTo>
                    <a:pt x="73" y="44"/>
                  </a:lnTo>
                  <a:lnTo>
                    <a:pt x="68" y="44"/>
                  </a:lnTo>
                  <a:lnTo>
                    <a:pt x="27" y="6"/>
                  </a:lnTo>
                  <a:lnTo>
                    <a:pt x="0"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26" name=""/>
            <p:cNvSpPr/>
            <p:nvPr/>
          </p:nvSpPr>
          <p:spPr>
            <a:xfrm>
              <a:off x="6637680" y="4832280"/>
              <a:ext cx="161640" cy="55800"/>
            </a:xfrm>
            <a:custGeom>
              <a:avLst/>
              <a:gdLst/>
              <a:ahLst/>
              <a:rect l="l" t="t" r="r" b="b"/>
              <a:pathLst>
                <a:path w="114" h="35">
                  <a:moveTo>
                    <a:pt x="0" y="10"/>
                  </a:moveTo>
                  <a:lnTo>
                    <a:pt x="31" y="23"/>
                  </a:lnTo>
                  <a:lnTo>
                    <a:pt x="113" y="34"/>
                  </a:lnTo>
                  <a:lnTo>
                    <a:pt x="113" y="23"/>
                  </a:lnTo>
                  <a:lnTo>
                    <a:pt x="92" y="19"/>
                  </a:lnTo>
                  <a:lnTo>
                    <a:pt x="88" y="12"/>
                  </a:lnTo>
                  <a:lnTo>
                    <a:pt x="67" y="6"/>
                  </a:lnTo>
                  <a:lnTo>
                    <a:pt x="63" y="12"/>
                  </a:lnTo>
                  <a:lnTo>
                    <a:pt x="46" y="12"/>
                  </a:lnTo>
                  <a:lnTo>
                    <a:pt x="25" y="0"/>
                  </a:lnTo>
                  <a:lnTo>
                    <a:pt x="8" y="0"/>
                  </a:lnTo>
                  <a:lnTo>
                    <a:pt x="0" y="10"/>
                  </a:lnTo>
                </a:path>
              </a:pathLst>
            </a:custGeom>
            <a:solidFill>
              <a:srgbClr val="00ff00"/>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227" name=""/>
            <p:cNvSpPr/>
            <p:nvPr/>
          </p:nvSpPr>
          <p:spPr>
            <a:xfrm>
              <a:off x="6637680" y="4832280"/>
              <a:ext cx="161640" cy="55800"/>
            </a:xfrm>
            <a:custGeom>
              <a:avLst/>
              <a:gdLst/>
              <a:ahLst/>
              <a:rect l="l" t="t" r="r" b="b"/>
              <a:pathLst>
                <a:path w="114" h="35">
                  <a:moveTo>
                    <a:pt x="0" y="10"/>
                  </a:moveTo>
                  <a:lnTo>
                    <a:pt x="31" y="23"/>
                  </a:lnTo>
                  <a:lnTo>
                    <a:pt x="113" y="34"/>
                  </a:lnTo>
                  <a:lnTo>
                    <a:pt x="113" y="23"/>
                  </a:lnTo>
                  <a:lnTo>
                    <a:pt x="92" y="19"/>
                  </a:lnTo>
                  <a:lnTo>
                    <a:pt x="88" y="12"/>
                  </a:lnTo>
                  <a:lnTo>
                    <a:pt x="67" y="6"/>
                  </a:lnTo>
                  <a:lnTo>
                    <a:pt x="63" y="12"/>
                  </a:lnTo>
                  <a:lnTo>
                    <a:pt x="46" y="12"/>
                  </a:lnTo>
                  <a:lnTo>
                    <a:pt x="25" y="0"/>
                  </a:lnTo>
                  <a:lnTo>
                    <a:pt x="8" y="0"/>
                  </a:lnTo>
                  <a:lnTo>
                    <a:pt x="0" y="10"/>
                  </a:lnTo>
                </a:path>
              </a:pathLst>
            </a:custGeom>
            <a:noFill/>
            <a:ln cap="rnd" w="12600">
              <a:solidFill>
                <a:srgbClr val="1c1c1c"/>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228" name=""/>
            <p:cNvSpPr/>
            <p:nvPr/>
          </p:nvSpPr>
          <p:spPr>
            <a:xfrm>
              <a:off x="6797880" y="4878360"/>
              <a:ext cx="27000" cy="27000"/>
            </a:xfrm>
            <a:custGeom>
              <a:avLst/>
              <a:gdLst/>
              <a:ahLst/>
              <a:rect l="l" t="t" r="r" b="b"/>
              <a:pathLst>
                <a:path w="19" h="17">
                  <a:moveTo>
                    <a:pt x="0" y="0"/>
                  </a:moveTo>
                  <a:lnTo>
                    <a:pt x="11" y="16"/>
                  </a:lnTo>
                  <a:lnTo>
                    <a:pt x="18" y="6"/>
                  </a:lnTo>
                  <a:lnTo>
                    <a:pt x="0" y="0"/>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29" name=""/>
            <p:cNvSpPr/>
            <p:nvPr/>
          </p:nvSpPr>
          <p:spPr>
            <a:xfrm>
              <a:off x="6797880" y="4878360"/>
              <a:ext cx="27000" cy="27000"/>
            </a:xfrm>
            <a:custGeom>
              <a:avLst/>
              <a:gdLst/>
              <a:ahLst/>
              <a:rect l="l" t="t" r="r" b="b"/>
              <a:pathLst>
                <a:path w="19" h="17">
                  <a:moveTo>
                    <a:pt x="0" y="0"/>
                  </a:moveTo>
                  <a:lnTo>
                    <a:pt x="11" y="16"/>
                  </a:lnTo>
                  <a:lnTo>
                    <a:pt x="18" y="6"/>
                  </a:lnTo>
                  <a:lnTo>
                    <a:pt x="0"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30" name=""/>
            <p:cNvSpPr/>
            <p:nvPr/>
          </p:nvSpPr>
          <p:spPr>
            <a:xfrm>
              <a:off x="6824880" y="4875120"/>
              <a:ext cx="139680" cy="27000"/>
            </a:xfrm>
            <a:custGeom>
              <a:avLst/>
              <a:gdLst/>
              <a:ahLst/>
              <a:rect l="l" t="t" r="r" b="b"/>
              <a:pathLst>
                <a:path w="99" h="17">
                  <a:moveTo>
                    <a:pt x="0" y="13"/>
                  </a:moveTo>
                  <a:lnTo>
                    <a:pt x="15" y="16"/>
                  </a:lnTo>
                  <a:lnTo>
                    <a:pt x="44" y="8"/>
                  </a:lnTo>
                  <a:lnTo>
                    <a:pt x="75" y="11"/>
                  </a:lnTo>
                  <a:lnTo>
                    <a:pt x="98" y="4"/>
                  </a:lnTo>
                  <a:lnTo>
                    <a:pt x="88" y="2"/>
                  </a:lnTo>
                  <a:lnTo>
                    <a:pt x="81" y="8"/>
                  </a:lnTo>
                  <a:lnTo>
                    <a:pt x="58" y="2"/>
                  </a:lnTo>
                  <a:lnTo>
                    <a:pt x="44" y="8"/>
                  </a:lnTo>
                  <a:lnTo>
                    <a:pt x="21" y="0"/>
                  </a:lnTo>
                  <a:lnTo>
                    <a:pt x="25" y="7"/>
                  </a:lnTo>
                  <a:lnTo>
                    <a:pt x="6" y="4"/>
                  </a:lnTo>
                  <a:lnTo>
                    <a:pt x="2" y="4"/>
                  </a:lnTo>
                  <a:lnTo>
                    <a:pt x="0" y="13"/>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31" name=""/>
            <p:cNvSpPr/>
            <p:nvPr/>
          </p:nvSpPr>
          <p:spPr>
            <a:xfrm>
              <a:off x="6824880" y="4875120"/>
              <a:ext cx="139680" cy="27000"/>
            </a:xfrm>
            <a:custGeom>
              <a:avLst/>
              <a:gdLst/>
              <a:ahLst/>
              <a:rect l="l" t="t" r="r" b="b"/>
              <a:pathLst>
                <a:path w="99" h="17">
                  <a:moveTo>
                    <a:pt x="0" y="13"/>
                  </a:moveTo>
                  <a:lnTo>
                    <a:pt x="15" y="16"/>
                  </a:lnTo>
                  <a:lnTo>
                    <a:pt x="44" y="8"/>
                  </a:lnTo>
                  <a:lnTo>
                    <a:pt x="75" y="11"/>
                  </a:lnTo>
                  <a:lnTo>
                    <a:pt x="98" y="4"/>
                  </a:lnTo>
                  <a:lnTo>
                    <a:pt x="88" y="2"/>
                  </a:lnTo>
                  <a:lnTo>
                    <a:pt x="81" y="8"/>
                  </a:lnTo>
                  <a:lnTo>
                    <a:pt x="58" y="2"/>
                  </a:lnTo>
                  <a:lnTo>
                    <a:pt x="44" y="8"/>
                  </a:lnTo>
                  <a:lnTo>
                    <a:pt x="21" y="0"/>
                  </a:lnTo>
                  <a:lnTo>
                    <a:pt x="25" y="7"/>
                  </a:lnTo>
                  <a:lnTo>
                    <a:pt x="6" y="4"/>
                  </a:lnTo>
                  <a:lnTo>
                    <a:pt x="2" y="4"/>
                  </a:lnTo>
                  <a:lnTo>
                    <a:pt x="0" y="13"/>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32" name=""/>
            <p:cNvSpPr/>
            <p:nvPr/>
          </p:nvSpPr>
          <p:spPr>
            <a:xfrm>
              <a:off x="6972480" y="4875120"/>
              <a:ext cx="27000" cy="27000"/>
            </a:xfrm>
            <a:custGeom>
              <a:avLst/>
              <a:gdLst/>
              <a:ahLst/>
              <a:rect l="l" t="t" r="r" b="b"/>
              <a:pathLst>
                <a:path w="19" h="17">
                  <a:moveTo>
                    <a:pt x="0" y="16"/>
                  </a:moveTo>
                  <a:lnTo>
                    <a:pt x="18" y="16"/>
                  </a:lnTo>
                  <a:lnTo>
                    <a:pt x="3" y="0"/>
                  </a:lnTo>
                  <a:lnTo>
                    <a:pt x="0" y="16"/>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33" name=""/>
            <p:cNvSpPr/>
            <p:nvPr/>
          </p:nvSpPr>
          <p:spPr>
            <a:xfrm>
              <a:off x="6972480" y="4875120"/>
              <a:ext cx="27000" cy="27000"/>
            </a:xfrm>
            <a:custGeom>
              <a:avLst/>
              <a:gdLst/>
              <a:ahLst/>
              <a:rect l="l" t="t" r="r" b="b"/>
              <a:pathLst>
                <a:path w="19" h="17">
                  <a:moveTo>
                    <a:pt x="0" y="16"/>
                  </a:moveTo>
                  <a:lnTo>
                    <a:pt x="18" y="16"/>
                  </a:lnTo>
                  <a:lnTo>
                    <a:pt x="3" y="0"/>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34" name=""/>
            <p:cNvSpPr/>
            <p:nvPr/>
          </p:nvSpPr>
          <p:spPr>
            <a:xfrm>
              <a:off x="7000920" y="4862520"/>
              <a:ext cx="27000" cy="27000"/>
            </a:xfrm>
            <a:custGeom>
              <a:avLst/>
              <a:gdLst/>
              <a:ahLst/>
              <a:rect l="l" t="t" r="r" b="b"/>
              <a:pathLst>
                <a:path w="19" h="17">
                  <a:moveTo>
                    <a:pt x="0" y="16"/>
                  </a:moveTo>
                  <a:lnTo>
                    <a:pt x="13" y="16"/>
                  </a:lnTo>
                  <a:lnTo>
                    <a:pt x="18" y="0"/>
                  </a:lnTo>
                  <a:lnTo>
                    <a:pt x="0" y="16"/>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35" name=""/>
            <p:cNvSpPr/>
            <p:nvPr/>
          </p:nvSpPr>
          <p:spPr>
            <a:xfrm>
              <a:off x="7000920" y="4862520"/>
              <a:ext cx="27000" cy="27000"/>
            </a:xfrm>
            <a:custGeom>
              <a:avLst/>
              <a:gdLst/>
              <a:ahLst/>
              <a:rect l="l" t="t" r="r" b="b"/>
              <a:pathLst>
                <a:path w="19" h="17">
                  <a:moveTo>
                    <a:pt x="0" y="16"/>
                  </a:moveTo>
                  <a:lnTo>
                    <a:pt x="13" y="16"/>
                  </a:lnTo>
                  <a:lnTo>
                    <a:pt x="18" y="0"/>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36" name=""/>
            <p:cNvSpPr/>
            <p:nvPr/>
          </p:nvSpPr>
          <p:spPr>
            <a:xfrm>
              <a:off x="6877080" y="4898880"/>
              <a:ext cx="34920" cy="27000"/>
            </a:xfrm>
            <a:custGeom>
              <a:avLst/>
              <a:gdLst/>
              <a:ahLst/>
              <a:rect l="l" t="t" r="r" b="b"/>
              <a:pathLst>
                <a:path w="24" h="17">
                  <a:moveTo>
                    <a:pt x="0" y="2"/>
                  </a:moveTo>
                  <a:lnTo>
                    <a:pt x="18" y="16"/>
                  </a:lnTo>
                  <a:lnTo>
                    <a:pt x="23" y="12"/>
                  </a:lnTo>
                  <a:lnTo>
                    <a:pt x="12" y="0"/>
                  </a:lnTo>
                  <a:lnTo>
                    <a:pt x="0" y="2"/>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37" name=""/>
            <p:cNvSpPr/>
            <p:nvPr/>
          </p:nvSpPr>
          <p:spPr>
            <a:xfrm>
              <a:off x="6877080" y="4898880"/>
              <a:ext cx="34920" cy="27000"/>
            </a:xfrm>
            <a:custGeom>
              <a:avLst/>
              <a:gdLst/>
              <a:ahLst/>
              <a:rect l="l" t="t" r="r" b="b"/>
              <a:pathLst>
                <a:path w="24" h="17">
                  <a:moveTo>
                    <a:pt x="0" y="2"/>
                  </a:moveTo>
                  <a:lnTo>
                    <a:pt x="18" y="16"/>
                  </a:lnTo>
                  <a:lnTo>
                    <a:pt x="23" y="12"/>
                  </a:lnTo>
                  <a:lnTo>
                    <a:pt x="12" y="0"/>
                  </a:lnTo>
                  <a:lnTo>
                    <a:pt x="0" y="2"/>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38" name=""/>
            <p:cNvSpPr/>
            <p:nvPr/>
          </p:nvSpPr>
          <p:spPr>
            <a:xfrm>
              <a:off x="6956640" y="4881600"/>
              <a:ext cx="69840" cy="39600"/>
            </a:xfrm>
            <a:custGeom>
              <a:avLst/>
              <a:gdLst/>
              <a:ahLst/>
              <a:rect l="l" t="t" r="r" b="b"/>
              <a:pathLst>
                <a:path w="49" h="25">
                  <a:moveTo>
                    <a:pt x="0" y="24"/>
                  </a:moveTo>
                  <a:lnTo>
                    <a:pt x="13" y="23"/>
                  </a:lnTo>
                  <a:lnTo>
                    <a:pt x="48" y="0"/>
                  </a:lnTo>
                  <a:lnTo>
                    <a:pt x="21" y="3"/>
                  </a:lnTo>
                  <a:lnTo>
                    <a:pt x="8" y="11"/>
                  </a:lnTo>
                  <a:lnTo>
                    <a:pt x="0" y="24"/>
                  </a:lnTo>
                </a:path>
              </a:pathLst>
            </a:custGeom>
            <a:solidFill>
              <a:srgbClr val="00ff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4239" name=""/>
            <p:cNvSpPr/>
            <p:nvPr/>
          </p:nvSpPr>
          <p:spPr>
            <a:xfrm>
              <a:off x="6956640" y="4881600"/>
              <a:ext cx="69840" cy="39600"/>
            </a:xfrm>
            <a:custGeom>
              <a:avLst/>
              <a:gdLst/>
              <a:ahLst/>
              <a:rect l="l" t="t" r="r" b="b"/>
              <a:pathLst>
                <a:path w="49" h="25">
                  <a:moveTo>
                    <a:pt x="0" y="24"/>
                  </a:moveTo>
                  <a:lnTo>
                    <a:pt x="13" y="23"/>
                  </a:lnTo>
                  <a:lnTo>
                    <a:pt x="48" y="0"/>
                  </a:lnTo>
                  <a:lnTo>
                    <a:pt x="21" y="3"/>
                  </a:lnTo>
                  <a:lnTo>
                    <a:pt x="8" y="11"/>
                  </a:lnTo>
                  <a:lnTo>
                    <a:pt x="0" y="24"/>
                  </a:lnTo>
                </a:path>
              </a:pathLst>
            </a:custGeom>
            <a:noFill/>
            <a:ln cap="rnd" w="12600">
              <a:solidFill>
                <a:srgbClr val="1c1c1c"/>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4240" name=""/>
            <p:cNvSpPr/>
            <p:nvPr/>
          </p:nvSpPr>
          <p:spPr>
            <a:xfrm>
              <a:off x="7145640" y="4822920"/>
              <a:ext cx="27000" cy="31680"/>
            </a:xfrm>
            <a:custGeom>
              <a:avLst/>
              <a:gdLst/>
              <a:ahLst/>
              <a:rect l="l" t="t" r="r" b="b"/>
              <a:pathLst>
                <a:path w="19" h="20">
                  <a:moveTo>
                    <a:pt x="0" y="19"/>
                  </a:moveTo>
                  <a:lnTo>
                    <a:pt x="18" y="6"/>
                  </a:lnTo>
                  <a:lnTo>
                    <a:pt x="13" y="0"/>
                  </a:lnTo>
                  <a:lnTo>
                    <a:pt x="0" y="19"/>
                  </a:lnTo>
                </a:path>
              </a:pathLst>
            </a:custGeom>
            <a:solidFill>
              <a:srgbClr val="00ff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241" name=""/>
            <p:cNvSpPr/>
            <p:nvPr/>
          </p:nvSpPr>
          <p:spPr>
            <a:xfrm>
              <a:off x="6632640" y="4745160"/>
              <a:ext cx="28800" cy="31680"/>
            </a:xfrm>
            <a:custGeom>
              <a:avLst/>
              <a:gdLst/>
              <a:ahLst/>
              <a:rect l="l" t="t" r="r" b="b"/>
              <a:pathLst>
                <a:path w="20" h="20">
                  <a:moveTo>
                    <a:pt x="0" y="5"/>
                  </a:moveTo>
                  <a:lnTo>
                    <a:pt x="8" y="5"/>
                  </a:lnTo>
                  <a:lnTo>
                    <a:pt x="10" y="15"/>
                  </a:lnTo>
                  <a:lnTo>
                    <a:pt x="17" y="19"/>
                  </a:lnTo>
                  <a:lnTo>
                    <a:pt x="19" y="11"/>
                  </a:lnTo>
                  <a:lnTo>
                    <a:pt x="10" y="0"/>
                  </a:lnTo>
                  <a:lnTo>
                    <a:pt x="0" y="5"/>
                  </a:lnTo>
                </a:path>
              </a:pathLst>
            </a:custGeom>
            <a:solidFill>
              <a:srgbClr val="00ff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242" name=""/>
            <p:cNvSpPr/>
            <p:nvPr/>
          </p:nvSpPr>
          <p:spPr>
            <a:xfrm>
              <a:off x="6632640" y="4745160"/>
              <a:ext cx="28800" cy="31680"/>
            </a:xfrm>
            <a:custGeom>
              <a:avLst/>
              <a:gdLst/>
              <a:ahLst/>
              <a:rect l="l" t="t" r="r" b="b"/>
              <a:pathLst>
                <a:path w="20" h="20">
                  <a:moveTo>
                    <a:pt x="0" y="5"/>
                  </a:moveTo>
                  <a:lnTo>
                    <a:pt x="8" y="5"/>
                  </a:lnTo>
                  <a:lnTo>
                    <a:pt x="10" y="15"/>
                  </a:lnTo>
                  <a:lnTo>
                    <a:pt x="17" y="19"/>
                  </a:lnTo>
                  <a:lnTo>
                    <a:pt x="19" y="11"/>
                  </a:lnTo>
                  <a:lnTo>
                    <a:pt x="10" y="0"/>
                  </a:lnTo>
                  <a:lnTo>
                    <a:pt x="0" y="5"/>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243" name=""/>
            <p:cNvSpPr/>
            <p:nvPr/>
          </p:nvSpPr>
          <p:spPr>
            <a:xfrm>
              <a:off x="6675480" y="4762440"/>
              <a:ext cx="27000" cy="27000"/>
            </a:xfrm>
            <a:custGeom>
              <a:avLst/>
              <a:gdLst/>
              <a:ahLst/>
              <a:rect l="l" t="t" r="r" b="b"/>
              <a:pathLst>
                <a:path w="19" h="17">
                  <a:moveTo>
                    <a:pt x="0" y="12"/>
                  </a:moveTo>
                  <a:lnTo>
                    <a:pt x="11" y="16"/>
                  </a:lnTo>
                  <a:lnTo>
                    <a:pt x="18" y="6"/>
                  </a:lnTo>
                  <a:lnTo>
                    <a:pt x="3" y="0"/>
                  </a:lnTo>
                  <a:lnTo>
                    <a:pt x="0" y="12"/>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44" name=""/>
            <p:cNvSpPr/>
            <p:nvPr/>
          </p:nvSpPr>
          <p:spPr>
            <a:xfrm>
              <a:off x="6675480" y="4762440"/>
              <a:ext cx="27000" cy="27000"/>
            </a:xfrm>
            <a:custGeom>
              <a:avLst/>
              <a:gdLst/>
              <a:ahLst/>
              <a:rect l="l" t="t" r="r" b="b"/>
              <a:pathLst>
                <a:path w="19" h="17">
                  <a:moveTo>
                    <a:pt x="0" y="12"/>
                  </a:moveTo>
                  <a:lnTo>
                    <a:pt x="11" y="16"/>
                  </a:lnTo>
                  <a:lnTo>
                    <a:pt x="18" y="6"/>
                  </a:lnTo>
                  <a:lnTo>
                    <a:pt x="3" y="0"/>
                  </a:lnTo>
                  <a:lnTo>
                    <a:pt x="0" y="12"/>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45" name=""/>
            <p:cNvSpPr/>
            <p:nvPr/>
          </p:nvSpPr>
          <p:spPr>
            <a:xfrm>
              <a:off x="6877080" y="4681440"/>
              <a:ext cx="114480" cy="146160"/>
            </a:xfrm>
            <a:custGeom>
              <a:avLst/>
              <a:gdLst/>
              <a:ahLst/>
              <a:rect l="l" t="t" r="r" b="b"/>
              <a:pathLst>
                <a:path w="80" h="92">
                  <a:moveTo>
                    <a:pt x="0" y="57"/>
                  </a:moveTo>
                  <a:lnTo>
                    <a:pt x="0" y="65"/>
                  </a:lnTo>
                  <a:lnTo>
                    <a:pt x="6" y="65"/>
                  </a:lnTo>
                  <a:lnTo>
                    <a:pt x="8" y="72"/>
                  </a:lnTo>
                  <a:lnTo>
                    <a:pt x="6" y="91"/>
                  </a:lnTo>
                  <a:lnTo>
                    <a:pt x="18" y="89"/>
                  </a:lnTo>
                  <a:lnTo>
                    <a:pt x="16" y="59"/>
                  </a:lnTo>
                  <a:lnTo>
                    <a:pt x="21" y="55"/>
                  </a:lnTo>
                  <a:lnTo>
                    <a:pt x="27" y="55"/>
                  </a:lnTo>
                  <a:lnTo>
                    <a:pt x="23" y="65"/>
                  </a:lnTo>
                  <a:lnTo>
                    <a:pt x="33" y="72"/>
                  </a:lnTo>
                  <a:lnTo>
                    <a:pt x="33" y="80"/>
                  </a:lnTo>
                  <a:lnTo>
                    <a:pt x="43" y="78"/>
                  </a:lnTo>
                  <a:lnTo>
                    <a:pt x="46" y="91"/>
                  </a:lnTo>
                  <a:lnTo>
                    <a:pt x="52" y="87"/>
                  </a:lnTo>
                  <a:lnTo>
                    <a:pt x="52" y="80"/>
                  </a:lnTo>
                  <a:lnTo>
                    <a:pt x="39" y="65"/>
                  </a:lnTo>
                  <a:lnTo>
                    <a:pt x="43" y="61"/>
                  </a:lnTo>
                  <a:lnTo>
                    <a:pt x="31" y="45"/>
                  </a:lnTo>
                  <a:lnTo>
                    <a:pt x="50" y="32"/>
                  </a:lnTo>
                  <a:lnTo>
                    <a:pt x="56" y="32"/>
                  </a:lnTo>
                  <a:lnTo>
                    <a:pt x="52" y="28"/>
                  </a:lnTo>
                  <a:lnTo>
                    <a:pt x="21" y="38"/>
                  </a:lnTo>
                  <a:lnTo>
                    <a:pt x="14" y="28"/>
                  </a:lnTo>
                  <a:lnTo>
                    <a:pt x="14" y="23"/>
                  </a:lnTo>
                  <a:lnTo>
                    <a:pt x="21" y="15"/>
                  </a:lnTo>
                  <a:lnTo>
                    <a:pt x="69" y="15"/>
                  </a:lnTo>
                  <a:lnTo>
                    <a:pt x="79" y="2"/>
                  </a:lnTo>
                  <a:lnTo>
                    <a:pt x="75" y="0"/>
                  </a:lnTo>
                  <a:lnTo>
                    <a:pt x="64" y="11"/>
                  </a:lnTo>
                  <a:lnTo>
                    <a:pt x="50" y="11"/>
                  </a:lnTo>
                  <a:lnTo>
                    <a:pt x="23" y="5"/>
                  </a:lnTo>
                  <a:lnTo>
                    <a:pt x="21" y="11"/>
                  </a:lnTo>
                  <a:lnTo>
                    <a:pt x="12" y="11"/>
                  </a:lnTo>
                  <a:lnTo>
                    <a:pt x="10" y="28"/>
                  </a:lnTo>
                  <a:lnTo>
                    <a:pt x="0" y="57"/>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46" name=""/>
            <p:cNvSpPr/>
            <p:nvPr/>
          </p:nvSpPr>
          <p:spPr>
            <a:xfrm>
              <a:off x="6877080" y="4681440"/>
              <a:ext cx="114480" cy="146160"/>
            </a:xfrm>
            <a:custGeom>
              <a:avLst/>
              <a:gdLst/>
              <a:ahLst/>
              <a:rect l="l" t="t" r="r" b="b"/>
              <a:pathLst>
                <a:path w="80" h="92">
                  <a:moveTo>
                    <a:pt x="0" y="57"/>
                  </a:moveTo>
                  <a:lnTo>
                    <a:pt x="0" y="65"/>
                  </a:lnTo>
                  <a:lnTo>
                    <a:pt x="6" y="65"/>
                  </a:lnTo>
                  <a:lnTo>
                    <a:pt x="8" y="72"/>
                  </a:lnTo>
                  <a:lnTo>
                    <a:pt x="6" y="91"/>
                  </a:lnTo>
                  <a:lnTo>
                    <a:pt x="18" y="89"/>
                  </a:lnTo>
                  <a:lnTo>
                    <a:pt x="16" y="59"/>
                  </a:lnTo>
                  <a:lnTo>
                    <a:pt x="21" y="55"/>
                  </a:lnTo>
                  <a:lnTo>
                    <a:pt x="27" y="55"/>
                  </a:lnTo>
                  <a:lnTo>
                    <a:pt x="23" y="65"/>
                  </a:lnTo>
                  <a:lnTo>
                    <a:pt x="33" y="72"/>
                  </a:lnTo>
                  <a:lnTo>
                    <a:pt x="33" y="80"/>
                  </a:lnTo>
                  <a:lnTo>
                    <a:pt x="43" y="78"/>
                  </a:lnTo>
                  <a:lnTo>
                    <a:pt x="46" y="91"/>
                  </a:lnTo>
                  <a:lnTo>
                    <a:pt x="52" y="87"/>
                  </a:lnTo>
                  <a:lnTo>
                    <a:pt x="52" y="80"/>
                  </a:lnTo>
                  <a:lnTo>
                    <a:pt x="39" y="65"/>
                  </a:lnTo>
                  <a:lnTo>
                    <a:pt x="43" y="61"/>
                  </a:lnTo>
                  <a:lnTo>
                    <a:pt x="31" y="45"/>
                  </a:lnTo>
                  <a:lnTo>
                    <a:pt x="50" y="32"/>
                  </a:lnTo>
                  <a:lnTo>
                    <a:pt x="56" y="32"/>
                  </a:lnTo>
                  <a:lnTo>
                    <a:pt x="52" y="28"/>
                  </a:lnTo>
                  <a:lnTo>
                    <a:pt x="21" y="38"/>
                  </a:lnTo>
                  <a:lnTo>
                    <a:pt x="14" y="28"/>
                  </a:lnTo>
                  <a:lnTo>
                    <a:pt x="14" y="23"/>
                  </a:lnTo>
                  <a:lnTo>
                    <a:pt x="21" y="15"/>
                  </a:lnTo>
                  <a:lnTo>
                    <a:pt x="69" y="15"/>
                  </a:lnTo>
                  <a:lnTo>
                    <a:pt x="79" y="2"/>
                  </a:lnTo>
                  <a:lnTo>
                    <a:pt x="75" y="0"/>
                  </a:lnTo>
                  <a:lnTo>
                    <a:pt x="64" y="11"/>
                  </a:lnTo>
                  <a:lnTo>
                    <a:pt x="50" y="11"/>
                  </a:lnTo>
                  <a:lnTo>
                    <a:pt x="23" y="5"/>
                  </a:lnTo>
                  <a:lnTo>
                    <a:pt x="21" y="11"/>
                  </a:lnTo>
                  <a:lnTo>
                    <a:pt x="12" y="11"/>
                  </a:lnTo>
                  <a:lnTo>
                    <a:pt x="10" y="28"/>
                  </a:lnTo>
                  <a:lnTo>
                    <a:pt x="0" y="5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47" name=""/>
            <p:cNvSpPr/>
            <p:nvPr/>
          </p:nvSpPr>
          <p:spPr>
            <a:xfrm>
              <a:off x="7027920" y="4672080"/>
              <a:ext cx="27000" cy="61920"/>
            </a:xfrm>
            <a:custGeom>
              <a:avLst/>
              <a:gdLst/>
              <a:ahLst/>
              <a:rect l="l" t="t" r="r" b="b"/>
              <a:pathLst>
                <a:path w="19" h="39">
                  <a:moveTo>
                    <a:pt x="0" y="13"/>
                  </a:moveTo>
                  <a:lnTo>
                    <a:pt x="2" y="29"/>
                  </a:lnTo>
                  <a:lnTo>
                    <a:pt x="14" y="38"/>
                  </a:lnTo>
                  <a:lnTo>
                    <a:pt x="7" y="27"/>
                  </a:lnTo>
                  <a:lnTo>
                    <a:pt x="7" y="21"/>
                  </a:lnTo>
                  <a:lnTo>
                    <a:pt x="14" y="21"/>
                  </a:lnTo>
                  <a:lnTo>
                    <a:pt x="12" y="17"/>
                  </a:lnTo>
                  <a:lnTo>
                    <a:pt x="18" y="13"/>
                  </a:lnTo>
                  <a:lnTo>
                    <a:pt x="18" y="8"/>
                  </a:lnTo>
                  <a:lnTo>
                    <a:pt x="10" y="11"/>
                  </a:lnTo>
                  <a:lnTo>
                    <a:pt x="7" y="0"/>
                  </a:lnTo>
                  <a:lnTo>
                    <a:pt x="0" y="13"/>
                  </a:lnTo>
                </a:path>
              </a:pathLst>
            </a:custGeom>
            <a:solidFill>
              <a:srgbClr val="00ff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248" name=""/>
            <p:cNvSpPr/>
            <p:nvPr/>
          </p:nvSpPr>
          <p:spPr>
            <a:xfrm>
              <a:off x="7027920" y="4672080"/>
              <a:ext cx="27000" cy="61920"/>
            </a:xfrm>
            <a:custGeom>
              <a:avLst/>
              <a:gdLst/>
              <a:ahLst/>
              <a:rect l="l" t="t" r="r" b="b"/>
              <a:pathLst>
                <a:path w="19" h="39">
                  <a:moveTo>
                    <a:pt x="0" y="13"/>
                  </a:moveTo>
                  <a:lnTo>
                    <a:pt x="2" y="29"/>
                  </a:lnTo>
                  <a:lnTo>
                    <a:pt x="14" y="38"/>
                  </a:lnTo>
                  <a:lnTo>
                    <a:pt x="7" y="27"/>
                  </a:lnTo>
                  <a:lnTo>
                    <a:pt x="7" y="21"/>
                  </a:lnTo>
                  <a:lnTo>
                    <a:pt x="14" y="21"/>
                  </a:lnTo>
                  <a:lnTo>
                    <a:pt x="12" y="17"/>
                  </a:lnTo>
                  <a:lnTo>
                    <a:pt x="18" y="13"/>
                  </a:lnTo>
                  <a:lnTo>
                    <a:pt x="18" y="8"/>
                  </a:lnTo>
                  <a:lnTo>
                    <a:pt x="10" y="11"/>
                  </a:lnTo>
                  <a:lnTo>
                    <a:pt x="7" y="0"/>
                  </a:lnTo>
                  <a:lnTo>
                    <a:pt x="0" y="13"/>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249" name=""/>
            <p:cNvSpPr/>
            <p:nvPr/>
          </p:nvSpPr>
          <p:spPr>
            <a:xfrm>
              <a:off x="7004160" y="4778280"/>
              <a:ext cx="27000" cy="27000"/>
            </a:xfrm>
            <a:custGeom>
              <a:avLst/>
              <a:gdLst/>
              <a:ahLst/>
              <a:rect l="l" t="t" r="r" b="b"/>
              <a:pathLst>
                <a:path w="19" h="17">
                  <a:moveTo>
                    <a:pt x="0" y="4"/>
                  </a:moveTo>
                  <a:lnTo>
                    <a:pt x="10" y="16"/>
                  </a:lnTo>
                  <a:lnTo>
                    <a:pt x="18" y="11"/>
                  </a:lnTo>
                  <a:lnTo>
                    <a:pt x="12" y="0"/>
                  </a:lnTo>
                  <a:lnTo>
                    <a:pt x="0" y="4"/>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50" name=""/>
            <p:cNvSpPr/>
            <p:nvPr/>
          </p:nvSpPr>
          <p:spPr>
            <a:xfrm>
              <a:off x="7004160" y="4778280"/>
              <a:ext cx="27000" cy="27000"/>
            </a:xfrm>
            <a:custGeom>
              <a:avLst/>
              <a:gdLst/>
              <a:ahLst/>
              <a:rect l="l" t="t" r="r" b="b"/>
              <a:pathLst>
                <a:path w="19" h="17">
                  <a:moveTo>
                    <a:pt x="0" y="4"/>
                  </a:moveTo>
                  <a:lnTo>
                    <a:pt x="10" y="16"/>
                  </a:lnTo>
                  <a:lnTo>
                    <a:pt x="18" y="11"/>
                  </a:lnTo>
                  <a:lnTo>
                    <a:pt x="12" y="0"/>
                  </a:lnTo>
                  <a:lnTo>
                    <a:pt x="0" y="4"/>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51" name=""/>
            <p:cNvSpPr/>
            <p:nvPr/>
          </p:nvSpPr>
          <p:spPr>
            <a:xfrm>
              <a:off x="7037640" y="4768920"/>
              <a:ext cx="50760" cy="27000"/>
            </a:xfrm>
            <a:custGeom>
              <a:avLst/>
              <a:gdLst/>
              <a:ahLst/>
              <a:rect l="l" t="t" r="r" b="b"/>
              <a:pathLst>
                <a:path w="36" h="17">
                  <a:moveTo>
                    <a:pt x="0" y="7"/>
                  </a:moveTo>
                  <a:lnTo>
                    <a:pt x="35" y="16"/>
                  </a:lnTo>
                  <a:lnTo>
                    <a:pt x="31" y="4"/>
                  </a:lnTo>
                  <a:lnTo>
                    <a:pt x="20" y="0"/>
                  </a:lnTo>
                  <a:lnTo>
                    <a:pt x="4" y="2"/>
                  </a:lnTo>
                  <a:lnTo>
                    <a:pt x="0" y="7"/>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52" name=""/>
            <p:cNvSpPr/>
            <p:nvPr/>
          </p:nvSpPr>
          <p:spPr>
            <a:xfrm>
              <a:off x="7037640" y="4768920"/>
              <a:ext cx="50760" cy="27000"/>
            </a:xfrm>
            <a:custGeom>
              <a:avLst/>
              <a:gdLst/>
              <a:ahLst/>
              <a:rect l="l" t="t" r="r" b="b"/>
              <a:pathLst>
                <a:path w="36" h="17">
                  <a:moveTo>
                    <a:pt x="0" y="7"/>
                  </a:moveTo>
                  <a:lnTo>
                    <a:pt x="35" y="16"/>
                  </a:lnTo>
                  <a:lnTo>
                    <a:pt x="31" y="4"/>
                  </a:lnTo>
                  <a:lnTo>
                    <a:pt x="20" y="0"/>
                  </a:lnTo>
                  <a:lnTo>
                    <a:pt x="4" y="2"/>
                  </a:lnTo>
                  <a:lnTo>
                    <a:pt x="0" y="7"/>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53" name=""/>
            <p:cNvSpPr/>
            <p:nvPr/>
          </p:nvSpPr>
          <p:spPr>
            <a:xfrm>
              <a:off x="7027920" y="4741920"/>
              <a:ext cx="27000" cy="27000"/>
            </a:xfrm>
            <a:custGeom>
              <a:avLst/>
              <a:gdLst/>
              <a:ahLst/>
              <a:rect l="l" t="t" r="r" b="b"/>
              <a:pathLst>
                <a:path w="19" h="17">
                  <a:moveTo>
                    <a:pt x="0" y="16"/>
                  </a:moveTo>
                  <a:lnTo>
                    <a:pt x="18" y="16"/>
                  </a:lnTo>
                  <a:lnTo>
                    <a:pt x="3" y="0"/>
                  </a:lnTo>
                  <a:lnTo>
                    <a:pt x="0" y="16"/>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54" name=""/>
            <p:cNvSpPr/>
            <p:nvPr/>
          </p:nvSpPr>
          <p:spPr>
            <a:xfrm>
              <a:off x="7027920" y="4741920"/>
              <a:ext cx="27000" cy="27000"/>
            </a:xfrm>
            <a:custGeom>
              <a:avLst/>
              <a:gdLst/>
              <a:ahLst/>
              <a:rect l="l" t="t" r="r" b="b"/>
              <a:pathLst>
                <a:path w="19" h="17">
                  <a:moveTo>
                    <a:pt x="0" y="16"/>
                  </a:moveTo>
                  <a:lnTo>
                    <a:pt x="18" y="16"/>
                  </a:lnTo>
                  <a:lnTo>
                    <a:pt x="3" y="0"/>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55" name=""/>
            <p:cNvSpPr/>
            <p:nvPr/>
          </p:nvSpPr>
          <p:spPr>
            <a:xfrm>
              <a:off x="7169400" y="4726080"/>
              <a:ext cx="27000" cy="27000"/>
            </a:xfrm>
            <a:custGeom>
              <a:avLst/>
              <a:gdLst/>
              <a:ahLst/>
              <a:rect l="l" t="t" r="r" b="b"/>
              <a:pathLst>
                <a:path w="19" h="17">
                  <a:moveTo>
                    <a:pt x="0" y="0"/>
                  </a:moveTo>
                  <a:lnTo>
                    <a:pt x="10" y="16"/>
                  </a:lnTo>
                  <a:lnTo>
                    <a:pt x="18" y="12"/>
                  </a:lnTo>
                  <a:lnTo>
                    <a:pt x="10" y="0"/>
                  </a:lnTo>
                  <a:lnTo>
                    <a:pt x="0" y="0"/>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56" name=""/>
            <p:cNvSpPr/>
            <p:nvPr/>
          </p:nvSpPr>
          <p:spPr>
            <a:xfrm>
              <a:off x="7169400" y="4726080"/>
              <a:ext cx="27000" cy="27000"/>
            </a:xfrm>
            <a:custGeom>
              <a:avLst/>
              <a:gdLst/>
              <a:ahLst/>
              <a:rect l="l" t="t" r="r" b="b"/>
              <a:pathLst>
                <a:path w="19" h="17">
                  <a:moveTo>
                    <a:pt x="0" y="0"/>
                  </a:moveTo>
                  <a:lnTo>
                    <a:pt x="10" y="16"/>
                  </a:lnTo>
                  <a:lnTo>
                    <a:pt x="18" y="12"/>
                  </a:lnTo>
                  <a:lnTo>
                    <a:pt x="10" y="0"/>
                  </a:lnTo>
                  <a:lnTo>
                    <a:pt x="0"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57" name=""/>
            <p:cNvSpPr/>
            <p:nvPr/>
          </p:nvSpPr>
          <p:spPr>
            <a:xfrm>
              <a:off x="6891480" y="4344840"/>
              <a:ext cx="81000" cy="115920"/>
            </a:xfrm>
            <a:custGeom>
              <a:avLst/>
              <a:gdLst/>
              <a:ahLst/>
              <a:rect l="l" t="t" r="r" b="b"/>
              <a:pathLst>
                <a:path w="57" h="73">
                  <a:moveTo>
                    <a:pt x="0" y="28"/>
                  </a:moveTo>
                  <a:lnTo>
                    <a:pt x="4" y="48"/>
                  </a:lnTo>
                  <a:lnTo>
                    <a:pt x="15" y="51"/>
                  </a:lnTo>
                  <a:lnTo>
                    <a:pt x="11" y="61"/>
                  </a:lnTo>
                  <a:lnTo>
                    <a:pt x="19" y="63"/>
                  </a:lnTo>
                  <a:lnTo>
                    <a:pt x="25" y="59"/>
                  </a:lnTo>
                  <a:lnTo>
                    <a:pt x="36" y="69"/>
                  </a:lnTo>
                  <a:lnTo>
                    <a:pt x="34" y="59"/>
                  </a:lnTo>
                  <a:lnTo>
                    <a:pt x="46" y="70"/>
                  </a:lnTo>
                  <a:lnTo>
                    <a:pt x="56" y="72"/>
                  </a:lnTo>
                  <a:lnTo>
                    <a:pt x="48" y="63"/>
                  </a:lnTo>
                  <a:lnTo>
                    <a:pt x="54" y="61"/>
                  </a:lnTo>
                  <a:lnTo>
                    <a:pt x="40" y="55"/>
                  </a:lnTo>
                  <a:lnTo>
                    <a:pt x="27" y="57"/>
                  </a:lnTo>
                  <a:lnTo>
                    <a:pt x="21" y="42"/>
                  </a:lnTo>
                  <a:lnTo>
                    <a:pt x="34" y="17"/>
                  </a:lnTo>
                  <a:lnTo>
                    <a:pt x="31" y="13"/>
                  </a:lnTo>
                  <a:lnTo>
                    <a:pt x="33" y="0"/>
                  </a:lnTo>
                  <a:lnTo>
                    <a:pt x="27" y="2"/>
                  </a:lnTo>
                  <a:lnTo>
                    <a:pt x="11" y="0"/>
                  </a:lnTo>
                  <a:lnTo>
                    <a:pt x="6" y="30"/>
                  </a:lnTo>
                  <a:lnTo>
                    <a:pt x="0" y="28"/>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58" name=""/>
            <p:cNvSpPr/>
            <p:nvPr/>
          </p:nvSpPr>
          <p:spPr>
            <a:xfrm>
              <a:off x="6891480" y="4344840"/>
              <a:ext cx="81000" cy="115920"/>
            </a:xfrm>
            <a:custGeom>
              <a:avLst/>
              <a:gdLst/>
              <a:ahLst/>
              <a:rect l="l" t="t" r="r" b="b"/>
              <a:pathLst>
                <a:path w="57" h="73">
                  <a:moveTo>
                    <a:pt x="0" y="28"/>
                  </a:moveTo>
                  <a:lnTo>
                    <a:pt x="4" y="48"/>
                  </a:lnTo>
                  <a:lnTo>
                    <a:pt x="15" y="51"/>
                  </a:lnTo>
                  <a:lnTo>
                    <a:pt x="11" y="61"/>
                  </a:lnTo>
                  <a:lnTo>
                    <a:pt x="19" y="63"/>
                  </a:lnTo>
                  <a:lnTo>
                    <a:pt x="25" y="59"/>
                  </a:lnTo>
                  <a:lnTo>
                    <a:pt x="36" y="69"/>
                  </a:lnTo>
                  <a:lnTo>
                    <a:pt x="34" y="59"/>
                  </a:lnTo>
                  <a:lnTo>
                    <a:pt x="46" y="70"/>
                  </a:lnTo>
                  <a:lnTo>
                    <a:pt x="56" y="72"/>
                  </a:lnTo>
                  <a:lnTo>
                    <a:pt x="48" y="63"/>
                  </a:lnTo>
                  <a:lnTo>
                    <a:pt x="54" y="61"/>
                  </a:lnTo>
                  <a:lnTo>
                    <a:pt x="40" y="55"/>
                  </a:lnTo>
                  <a:lnTo>
                    <a:pt x="27" y="57"/>
                  </a:lnTo>
                  <a:lnTo>
                    <a:pt x="21" y="42"/>
                  </a:lnTo>
                  <a:lnTo>
                    <a:pt x="34" y="17"/>
                  </a:lnTo>
                  <a:lnTo>
                    <a:pt x="31" y="13"/>
                  </a:lnTo>
                  <a:lnTo>
                    <a:pt x="33" y="0"/>
                  </a:lnTo>
                  <a:lnTo>
                    <a:pt x="27" y="2"/>
                  </a:lnTo>
                  <a:lnTo>
                    <a:pt x="11" y="0"/>
                  </a:lnTo>
                  <a:lnTo>
                    <a:pt x="6" y="30"/>
                  </a:lnTo>
                  <a:lnTo>
                    <a:pt x="0" y="28"/>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59" name=""/>
            <p:cNvSpPr/>
            <p:nvPr/>
          </p:nvSpPr>
          <p:spPr>
            <a:xfrm>
              <a:off x="6845400" y="4489560"/>
              <a:ext cx="46080" cy="63360"/>
            </a:xfrm>
            <a:custGeom>
              <a:avLst/>
              <a:gdLst/>
              <a:ahLst/>
              <a:rect l="l" t="t" r="r" b="b"/>
              <a:pathLst>
                <a:path w="33" h="40">
                  <a:moveTo>
                    <a:pt x="0" y="39"/>
                  </a:moveTo>
                  <a:lnTo>
                    <a:pt x="32" y="12"/>
                  </a:lnTo>
                  <a:lnTo>
                    <a:pt x="29" y="0"/>
                  </a:lnTo>
                  <a:lnTo>
                    <a:pt x="0" y="39"/>
                  </a:lnTo>
                </a:path>
              </a:pathLst>
            </a:custGeom>
            <a:solidFill>
              <a:srgbClr val="fefcc4"/>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4260" name=""/>
            <p:cNvSpPr/>
            <p:nvPr/>
          </p:nvSpPr>
          <p:spPr>
            <a:xfrm>
              <a:off x="6845400" y="4489560"/>
              <a:ext cx="46080" cy="63360"/>
            </a:xfrm>
            <a:custGeom>
              <a:avLst/>
              <a:gdLst/>
              <a:ahLst/>
              <a:rect l="l" t="t" r="r" b="b"/>
              <a:pathLst>
                <a:path w="33" h="40">
                  <a:moveTo>
                    <a:pt x="0" y="39"/>
                  </a:moveTo>
                  <a:lnTo>
                    <a:pt x="32" y="12"/>
                  </a:lnTo>
                  <a:lnTo>
                    <a:pt x="29" y="0"/>
                  </a:lnTo>
                  <a:lnTo>
                    <a:pt x="0" y="39"/>
                  </a:lnTo>
                </a:path>
              </a:pathLst>
            </a:custGeom>
            <a:noFill/>
            <a:ln cap="rnd" w="12600">
              <a:solidFill>
                <a:srgbClr val="1c1c1c"/>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4261" name=""/>
            <p:cNvSpPr/>
            <p:nvPr/>
          </p:nvSpPr>
          <p:spPr>
            <a:xfrm>
              <a:off x="6902640" y="4448160"/>
              <a:ext cx="27000" cy="28440"/>
            </a:xfrm>
            <a:custGeom>
              <a:avLst/>
              <a:gdLst/>
              <a:ahLst/>
              <a:rect l="l" t="t" r="r" b="b"/>
              <a:pathLst>
                <a:path w="19" h="18">
                  <a:moveTo>
                    <a:pt x="0" y="0"/>
                  </a:moveTo>
                  <a:lnTo>
                    <a:pt x="10" y="17"/>
                  </a:lnTo>
                  <a:lnTo>
                    <a:pt x="18" y="11"/>
                  </a:lnTo>
                  <a:lnTo>
                    <a:pt x="12" y="2"/>
                  </a:lnTo>
                  <a:lnTo>
                    <a:pt x="0" y="0"/>
                  </a:lnTo>
                </a:path>
              </a:pathLst>
            </a:custGeom>
            <a:solidFill>
              <a:srgbClr val="fefcc4"/>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262" name=""/>
            <p:cNvSpPr/>
            <p:nvPr/>
          </p:nvSpPr>
          <p:spPr>
            <a:xfrm>
              <a:off x="6902640" y="4448160"/>
              <a:ext cx="27000" cy="28440"/>
            </a:xfrm>
            <a:custGeom>
              <a:avLst/>
              <a:gdLst/>
              <a:ahLst/>
              <a:rect l="l" t="t" r="r" b="b"/>
              <a:pathLst>
                <a:path w="19" h="18">
                  <a:moveTo>
                    <a:pt x="0" y="0"/>
                  </a:moveTo>
                  <a:lnTo>
                    <a:pt x="10" y="17"/>
                  </a:lnTo>
                  <a:lnTo>
                    <a:pt x="18" y="11"/>
                  </a:lnTo>
                  <a:lnTo>
                    <a:pt x="12" y="2"/>
                  </a:lnTo>
                  <a:lnTo>
                    <a:pt x="0" y="0"/>
                  </a:lnTo>
                </a:path>
              </a:pathLst>
            </a:custGeom>
            <a:noFill/>
            <a:ln cap="rnd" w="12600">
              <a:solidFill>
                <a:srgbClr val="1c1c1c"/>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4263" name=""/>
            <p:cNvSpPr/>
            <p:nvPr/>
          </p:nvSpPr>
          <p:spPr>
            <a:xfrm>
              <a:off x="6972480" y="4465800"/>
              <a:ext cx="27000" cy="50760"/>
            </a:xfrm>
            <a:custGeom>
              <a:avLst/>
              <a:gdLst/>
              <a:ahLst/>
              <a:rect l="l" t="t" r="r" b="b"/>
              <a:pathLst>
                <a:path w="19" h="32">
                  <a:moveTo>
                    <a:pt x="0" y="0"/>
                  </a:moveTo>
                  <a:lnTo>
                    <a:pt x="8" y="10"/>
                  </a:lnTo>
                  <a:lnTo>
                    <a:pt x="6" y="15"/>
                  </a:lnTo>
                  <a:lnTo>
                    <a:pt x="2" y="15"/>
                  </a:lnTo>
                  <a:lnTo>
                    <a:pt x="2" y="21"/>
                  </a:lnTo>
                  <a:lnTo>
                    <a:pt x="6" y="23"/>
                  </a:lnTo>
                  <a:lnTo>
                    <a:pt x="6" y="31"/>
                  </a:lnTo>
                  <a:lnTo>
                    <a:pt x="12" y="29"/>
                  </a:lnTo>
                  <a:lnTo>
                    <a:pt x="8" y="19"/>
                  </a:lnTo>
                  <a:lnTo>
                    <a:pt x="18" y="19"/>
                  </a:lnTo>
                  <a:lnTo>
                    <a:pt x="14" y="6"/>
                  </a:lnTo>
                  <a:lnTo>
                    <a:pt x="12" y="0"/>
                  </a:lnTo>
                  <a:lnTo>
                    <a:pt x="0" y="0"/>
                  </a:lnTo>
                </a:path>
              </a:pathLst>
            </a:custGeom>
            <a:solidFill>
              <a:srgbClr val="fefcc4"/>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Arial"/>
              </a:endParaRPr>
            </a:p>
          </p:txBody>
        </p:sp>
        <p:sp>
          <p:nvSpPr>
            <p:cNvPr id="4264" name=""/>
            <p:cNvSpPr/>
            <p:nvPr/>
          </p:nvSpPr>
          <p:spPr>
            <a:xfrm>
              <a:off x="6972480" y="4465800"/>
              <a:ext cx="27000" cy="50760"/>
            </a:xfrm>
            <a:custGeom>
              <a:avLst/>
              <a:gdLst/>
              <a:ahLst/>
              <a:rect l="l" t="t" r="r" b="b"/>
              <a:pathLst>
                <a:path w="19" h="32">
                  <a:moveTo>
                    <a:pt x="0" y="0"/>
                  </a:moveTo>
                  <a:lnTo>
                    <a:pt x="8" y="10"/>
                  </a:lnTo>
                  <a:lnTo>
                    <a:pt x="6" y="15"/>
                  </a:lnTo>
                  <a:lnTo>
                    <a:pt x="2" y="15"/>
                  </a:lnTo>
                  <a:lnTo>
                    <a:pt x="2" y="21"/>
                  </a:lnTo>
                  <a:lnTo>
                    <a:pt x="6" y="23"/>
                  </a:lnTo>
                  <a:lnTo>
                    <a:pt x="6" y="31"/>
                  </a:lnTo>
                  <a:lnTo>
                    <a:pt x="12" y="29"/>
                  </a:lnTo>
                  <a:lnTo>
                    <a:pt x="8" y="19"/>
                  </a:lnTo>
                  <a:lnTo>
                    <a:pt x="18" y="19"/>
                  </a:lnTo>
                  <a:lnTo>
                    <a:pt x="14" y="6"/>
                  </a:lnTo>
                  <a:lnTo>
                    <a:pt x="12" y="0"/>
                  </a:lnTo>
                  <a:lnTo>
                    <a:pt x="0" y="0"/>
                  </a:lnTo>
                </a:path>
              </a:pathLst>
            </a:custGeom>
            <a:noFill/>
            <a:ln cap="rnd" w="12600">
              <a:solidFill>
                <a:srgbClr val="1c1c1c"/>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Arial"/>
              </a:endParaRPr>
            </a:p>
          </p:txBody>
        </p:sp>
        <p:sp>
          <p:nvSpPr>
            <p:cNvPr id="4265" name=""/>
            <p:cNvSpPr/>
            <p:nvPr/>
          </p:nvSpPr>
          <p:spPr>
            <a:xfrm>
              <a:off x="6929640" y="4481640"/>
              <a:ext cx="47520" cy="55440"/>
            </a:xfrm>
            <a:custGeom>
              <a:avLst/>
              <a:gdLst/>
              <a:ahLst/>
              <a:rect l="l" t="t" r="r" b="b"/>
              <a:pathLst>
                <a:path w="33" h="35">
                  <a:moveTo>
                    <a:pt x="0" y="17"/>
                  </a:moveTo>
                  <a:lnTo>
                    <a:pt x="11" y="17"/>
                  </a:lnTo>
                  <a:lnTo>
                    <a:pt x="6" y="24"/>
                  </a:lnTo>
                  <a:lnTo>
                    <a:pt x="13" y="34"/>
                  </a:lnTo>
                  <a:lnTo>
                    <a:pt x="17" y="32"/>
                  </a:lnTo>
                  <a:lnTo>
                    <a:pt x="15" y="24"/>
                  </a:lnTo>
                  <a:lnTo>
                    <a:pt x="32" y="26"/>
                  </a:lnTo>
                  <a:lnTo>
                    <a:pt x="32" y="21"/>
                  </a:lnTo>
                  <a:lnTo>
                    <a:pt x="27" y="21"/>
                  </a:lnTo>
                  <a:lnTo>
                    <a:pt x="27" y="9"/>
                  </a:lnTo>
                  <a:lnTo>
                    <a:pt x="19" y="17"/>
                  </a:lnTo>
                  <a:lnTo>
                    <a:pt x="15" y="3"/>
                  </a:lnTo>
                  <a:lnTo>
                    <a:pt x="7" y="0"/>
                  </a:lnTo>
                  <a:lnTo>
                    <a:pt x="0" y="0"/>
                  </a:lnTo>
                  <a:lnTo>
                    <a:pt x="0" y="17"/>
                  </a:lnTo>
                </a:path>
              </a:pathLst>
            </a:custGeom>
            <a:solidFill>
              <a:srgbClr val="fefcc4"/>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266" name=""/>
            <p:cNvSpPr/>
            <p:nvPr/>
          </p:nvSpPr>
          <p:spPr>
            <a:xfrm>
              <a:off x="6929640" y="4481640"/>
              <a:ext cx="47520" cy="55440"/>
            </a:xfrm>
            <a:custGeom>
              <a:avLst/>
              <a:gdLst/>
              <a:ahLst/>
              <a:rect l="l" t="t" r="r" b="b"/>
              <a:pathLst>
                <a:path w="33" h="35">
                  <a:moveTo>
                    <a:pt x="0" y="17"/>
                  </a:moveTo>
                  <a:lnTo>
                    <a:pt x="11" y="17"/>
                  </a:lnTo>
                  <a:lnTo>
                    <a:pt x="6" y="24"/>
                  </a:lnTo>
                  <a:lnTo>
                    <a:pt x="13" y="34"/>
                  </a:lnTo>
                  <a:lnTo>
                    <a:pt x="17" y="32"/>
                  </a:lnTo>
                  <a:lnTo>
                    <a:pt x="15" y="24"/>
                  </a:lnTo>
                  <a:lnTo>
                    <a:pt x="32" y="26"/>
                  </a:lnTo>
                  <a:lnTo>
                    <a:pt x="32" y="21"/>
                  </a:lnTo>
                  <a:lnTo>
                    <a:pt x="27" y="21"/>
                  </a:lnTo>
                  <a:lnTo>
                    <a:pt x="27" y="9"/>
                  </a:lnTo>
                  <a:lnTo>
                    <a:pt x="19" y="17"/>
                  </a:lnTo>
                  <a:lnTo>
                    <a:pt x="15" y="3"/>
                  </a:lnTo>
                  <a:lnTo>
                    <a:pt x="7" y="0"/>
                  </a:lnTo>
                  <a:lnTo>
                    <a:pt x="0" y="0"/>
                  </a:lnTo>
                  <a:lnTo>
                    <a:pt x="0" y="17"/>
                  </a:lnTo>
                </a:path>
              </a:pathLst>
            </a:custGeom>
            <a:noFill/>
            <a:ln cap="rnd" w="12600">
              <a:solidFill>
                <a:srgbClr val="1c1c1c"/>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267" name=""/>
            <p:cNvSpPr/>
            <p:nvPr/>
          </p:nvSpPr>
          <p:spPr>
            <a:xfrm>
              <a:off x="6929640" y="4519440"/>
              <a:ext cx="85680" cy="87480"/>
            </a:xfrm>
            <a:custGeom>
              <a:avLst/>
              <a:gdLst/>
              <a:ahLst/>
              <a:rect l="l" t="t" r="r" b="b"/>
              <a:pathLst>
                <a:path w="60" h="55">
                  <a:moveTo>
                    <a:pt x="0" y="33"/>
                  </a:moveTo>
                  <a:lnTo>
                    <a:pt x="2" y="39"/>
                  </a:lnTo>
                  <a:lnTo>
                    <a:pt x="11" y="27"/>
                  </a:lnTo>
                  <a:lnTo>
                    <a:pt x="13" y="33"/>
                  </a:lnTo>
                  <a:lnTo>
                    <a:pt x="21" y="27"/>
                  </a:lnTo>
                  <a:lnTo>
                    <a:pt x="27" y="29"/>
                  </a:lnTo>
                  <a:lnTo>
                    <a:pt x="29" y="33"/>
                  </a:lnTo>
                  <a:lnTo>
                    <a:pt x="27" y="42"/>
                  </a:lnTo>
                  <a:lnTo>
                    <a:pt x="44" y="54"/>
                  </a:lnTo>
                  <a:lnTo>
                    <a:pt x="48" y="46"/>
                  </a:lnTo>
                  <a:lnTo>
                    <a:pt x="44" y="37"/>
                  </a:lnTo>
                  <a:lnTo>
                    <a:pt x="48" y="33"/>
                  </a:lnTo>
                  <a:lnTo>
                    <a:pt x="53" y="44"/>
                  </a:lnTo>
                  <a:lnTo>
                    <a:pt x="59" y="33"/>
                  </a:lnTo>
                  <a:lnTo>
                    <a:pt x="55" y="14"/>
                  </a:lnTo>
                  <a:lnTo>
                    <a:pt x="44" y="0"/>
                  </a:lnTo>
                  <a:lnTo>
                    <a:pt x="44" y="10"/>
                  </a:lnTo>
                  <a:lnTo>
                    <a:pt x="36" y="10"/>
                  </a:lnTo>
                  <a:lnTo>
                    <a:pt x="34" y="18"/>
                  </a:lnTo>
                  <a:lnTo>
                    <a:pt x="27" y="23"/>
                  </a:lnTo>
                  <a:lnTo>
                    <a:pt x="19" y="16"/>
                  </a:lnTo>
                  <a:lnTo>
                    <a:pt x="13" y="18"/>
                  </a:lnTo>
                  <a:lnTo>
                    <a:pt x="2" y="27"/>
                  </a:lnTo>
                  <a:lnTo>
                    <a:pt x="0" y="33"/>
                  </a:lnTo>
                </a:path>
              </a:pathLst>
            </a:custGeom>
            <a:solidFill>
              <a:srgbClr val="fefcc4"/>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4268" name=""/>
            <p:cNvSpPr/>
            <p:nvPr/>
          </p:nvSpPr>
          <p:spPr>
            <a:xfrm>
              <a:off x="6929640" y="4519440"/>
              <a:ext cx="85680" cy="87480"/>
            </a:xfrm>
            <a:custGeom>
              <a:avLst/>
              <a:gdLst/>
              <a:ahLst/>
              <a:rect l="l" t="t" r="r" b="b"/>
              <a:pathLst>
                <a:path w="60" h="55">
                  <a:moveTo>
                    <a:pt x="0" y="33"/>
                  </a:moveTo>
                  <a:lnTo>
                    <a:pt x="2" y="39"/>
                  </a:lnTo>
                  <a:lnTo>
                    <a:pt x="11" y="27"/>
                  </a:lnTo>
                  <a:lnTo>
                    <a:pt x="13" y="33"/>
                  </a:lnTo>
                  <a:lnTo>
                    <a:pt x="21" y="27"/>
                  </a:lnTo>
                  <a:lnTo>
                    <a:pt x="27" y="29"/>
                  </a:lnTo>
                  <a:lnTo>
                    <a:pt x="29" y="33"/>
                  </a:lnTo>
                  <a:lnTo>
                    <a:pt x="27" y="42"/>
                  </a:lnTo>
                  <a:lnTo>
                    <a:pt x="44" y="54"/>
                  </a:lnTo>
                  <a:lnTo>
                    <a:pt x="48" y="46"/>
                  </a:lnTo>
                  <a:lnTo>
                    <a:pt x="44" y="37"/>
                  </a:lnTo>
                  <a:lnTo>
                    <a:pt x="48" y="33"/>
                  </a:lnTo>
                  <a:lnTo>
                    <a:pt x="53" y="44"/>
                  </a:lnTo>
                  <a:lnTo>
                    <a:pt x="59" y="33"/>
                  </a:lnTo>
                  <a:lnTo>
                    <a:pt x="55" y="14"/>
                  </a:lnTo>
                  <a:lnTo>
                    <a:pt x="44" y="0"/>
                  </a:lnTo>
                  <a:lnTo>
                    <a:pt x="44" y="10"/>
                  </a:lnTo>
                  <a:lnTo>
                    <a:pt x="36" y="10"/>
                  </a:lnTo>
                  <a:lnTo>
                    <a:pt x="34" y="18"/>
                  </a:lnTo>
                  <a:lnTo>
                    <a:pt x="27" y="23"/>
                  </a:lnTo>
                  <a:lnTo>
                    <a:pt x="19" y="16"/>
                  </a:lnTo>
                  <a:lnTo>
                    <a:pt x="13" y="18"/>
                  </a:lnTo>
                  <a:lnTo>
                    <a:pt x="2" y="27"/>
                  </a:lnTo>
                  <a:lnTo>
                    <a:pt x="0" y="33"/>
                  </a:lnTo>
                </a:path>
              </a:pathLst>
            </a:custGeom>
            <a:noFill/>
            <a:ln cap="rnd" w="12600">
              <a:solidFill>
                <a:srgbClr val="1c1c1c"/>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4269" name=""/>
            <p:cNvSpPr/>
            <p:nvPr/>
          </p:nvSpPr>
          <p:spPr>
            <a:xfrm>
              <a:off x="7399440" y="4799160"/>
              <a:ext cx="76320" cy="41040"/>
            </a:xfrm>
            <a:custGeom>
              <a:avLst/>
              <a:gdLst/>
              <a:ahLst/>
              <a:rect l="l" t="t" r="r" b="b"/>
              <a:pathLst>
                <a:path w="54" h="26">
                  <a:moveTo>
                    <a:pt x="0" y="15"/>
                  </a:moveTo>
                  <a:lnTo>
                    <a:pt x="10" y="25"/>
                  </a:lnTo>
                  <a:lnTo>
                    <a:pt x="29" y="25"/>
                  </a:lnTo>
                  <a:lnTo>
                    <a:pt x="46" y="17"/>
                  </a:lnTo>
                  <a:lnTo>
                    <a:pt x="53" y="6"/>
                  </a:lnTo>
                  <a:lnTo>
                    <a:pt x="50" y="0"/>
                  </a:lnTo>
                  <a:lnTo>
                    <a:pt x="40" y="0"/>
                  </a:lnTo>
                  <a:lnTo>
                    <a:pt x="40" y="8"/>
                  </a:lnTo>
                  <a:lnTo>
                    <a:pt x="36" y="8"/>
                  </a:lnTo>
                  <a:lnTo>
                    <a:pt x="31" y="15"/>
                  </a:lnTo>
                  <a:lnTo>
                    <a:pt x="0" y="15"/>
                  </a:lnTo>
                </a:path>
              </a:pathLst>
            </a:custGeom>
            <a:solidFill>
              <a:srgbClr val="fefcc4"/>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4270" name=""/>
            <p:cNvSpPr/>
            <p:nvPr/>
          </p:nvSpPr>
          <p:spPr>
            <a:xfrm>
              <a:off x="7399440" y="4799160"/>
              <a:ext cx="76320" cy="41040"/>
            </a:xfrm>
            <a:custGeom>
              <a:avLst/>
              <a:gdLst/>
              <a:ahLst/>
              <a:rect l="l" t="t" r="r" b="b"/>
              <a:pathLst>
                <a:path w="54" h="26">
                  <a:moveTo>
                    <a:pt x="0" y="15"/>
                  </a:moveTo>
                  <a:lnTo>
                    <a:pt x="10" y="25"/>
                  </a:lnTo>
                  <a:lnTo>
                    <a:pt x="29" y="25"/>
                  </a:lnTo>
                  <a:lnTo>
                    <a:pt x="46" y="17"/>
                  </a:lnTo>
                  <a:lnTo>
                    <a:pt x="53" y="6"/>
                  </a:lnTo>
                  <a:lnTo>
                    <a:pt x="50" y="0"/>
                  </a:lnTo>
                  <a:lnTo>
                    <a:pt x="40" y="0"/>
                  </a:lnTo>
                  <a:lnTo>
                    <a:pt x="40" y="8"/>
                  </a:lnTo>
                  <a:lnTo>
                    <a:pt x="36" y="8"/>
                  </a:lnTo>
                  <a:lnTo>
                    <a:pt x="31" y="15"/>
                  </a:lnTo>
                  <a:lnTo>
                    <a:pt x="0" y="15"/>
                  </a:lnTo>
                </a:path>
              </a:pathLst>
            </a:custGeom>
            <a:noFill/>
            <a:ln cap="rnd" w="12600">
              <a:solidFill>
                <a:srgbClr val="1c1c1c"/>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4271" name=""/>
            <p:cNvSpPr/>
            <p:nvPr/>
          </p:nvSpPr>
          <p:spPr>
            <a:xfrm>
              <a:off x="5243760" y="5305320"/>
              <a:ext cx="41040" cy="47880"/>
            </a:xfrm>
            <a:custGeom>
              <a:avLst/>
              <a:gdLst/>
              <a:ahLst/>
              <a:rect l="l" t="t" r="r" b="b"/>
              <a:pathLst>
                <a:path w="29" h="30">
                  <a:moveTo>
                    <a:pt x="28" y="11"/>
                  </a:moveTo>
                  <a:lnTo>
                    <a:pt x="26" y="19"/>
                  </a:lnTo>
                  <a:lnTo>
                    <a:pt x="9" y="29"/>
                  </a:lnTo>
                  <a:lnTo>
                    <a:pt x="0" y="15"/>
                  </a:lnTo>
                  <a:lnTo>
                    <a:pt x="17" y="0"/>
                  </a:lnTo>
                  <a:lnTo>
                    <a:pt x="23" y="0"/>
                  </a:lnTo>
                  <a:lnTo>
                    <a:pt x="28" y="11"/>
                  </a:lnTo>
                </a:path>
              </a:pathLst>
            </a:custGeom>
            <a:solidFill>
              <a:srgbClr val="fefcc4"/>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4272" name=""/>
            <p:cNvSpPr/>
            <p:nvPr/>
          </p:nvSpPr>
          <p:spPr>
            <a:xfrm>
              <a:off x="5243760" y="5305320"/>
              <a:ext cx="41040" cy="47880"/>
            </a:xfrm>
            <a:custGeom>
              <a:avLst/>
              <a:gdLst/>
              <a:ahLst/>
              <a:rect l="l" t="t" r="r" b="b"/>
              <a:pathLst>
                <a:path w="29" h="30">
                  <a:moveTo>
                    <a:pt x="28" y="11"/>
                  </a:moveTo>
                  <a:lnTo>
                    <a:pt x="26" y="19"/>
                  </a:lnTo>
                  <a:lnTo>
                    <a:pt x="9" y="29"/>
                  </a:lnTo>
                  <a:lnTo>
                    <a:pt x="0" y="15"/>
                  </a:lnTo>
                  <a:lnTo>
                    <a:pt x="17" y="0"/>
                  </a:lnTo>
                  <a:lnTo>
                    <a:pt x="23" y="0"/>
                  </a:lnTo>
                  <a:lnTo>
                    <a:pt x="28" y="11"/>
                  </a:lnTo>
                </a:path>
              </a:pathLst>
            </a:custGeom>
            <a:noFill/>
            <a:ln cap="rnd" w="12600">
              <a:solidFill>
                <a:srgbClr val="1c1c1c"/>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4273" name=""/>
            <p:cNvSpPr/>
            <p:nvPr/>
          </p:nvSpPr>
          <p:spPr>
            <a:xfrm>
              <a:off x="1758960" y="3454560"/>
              <a:ext cx="25560" cy="27000"/>
            </a:xfrm>
            <a:custGeom>
              <a:avLst/>
              <a:gdLst/>
              <a:ahLst/>
              <a:rect l="l" t="t" r="r" b="b"/>
              <a:pathLst>
                <a:path w="19" h="17">
                  <a:moveTo>
                    <a:pt x="0" y="16"/>
                  </a:moveTo>
                  <a:lnTo>
                    <a:pt x="18" y="3"/>
                  </a:lnTo>
                  <a:lnTo>
                    <a:pt x="18" y="0"/>
                  </a:lnTo>
                  <a:lnTo>
                    <a:pt x="7" y="2"/>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74" name=""/>
            <p:cNvSpPr/>
            <p:nvPr/>
          </p:nvSpPr>
          <p:spPr>
            <a:xfrm>
              <a:off x="1758960" y="3454560"/>
              <a:ext cx="25560" cy="27000"/>
            </a:xfrm>
            <a:custGeom>
              <a:avLst/>
              <a:gdLst/>
              <a:ahLst/>
              <a:rect l="l" t="t" r="r" b="b"/>
              <a:pathLst>
                <a:path w="19" h="17">
                  <a:moveTo>
                    <a:pt x="0" y="16"/>
                  </a:moveTo>
                  <a:lnTo>
                    <a:pt x="18" y="3"/>
                  </a:lnTo>
                  <a:lnTo>
                    <a:pt x="18" y="0"/>
                  </a:lnTo>
                  <a:lnTo>
                    <a:pt x="7" y="2"/>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75" name=""/>
            <p:cNvSpPr/>
            <p:nvPr/>
          </p:nvSpPr>
          <p:spPr>
            <a:xfrm>
              <a:off x="1781280" y="3438360"/>
              <a:ext cx="27000" cy="27000"/>
            </a:xfrm>
            <a:custGeom>
              <a:avLst/>
              <a:gdLst/>
              <a:ahLst/>
              <a:rect l="l" t="t" r="r" b="b"/>
              <a:pathLst>
                <a:path w="19" h="17">
                  <a:moveTo>
                    <a:pt x="0" y="16"/>
                  </a:moveTo>
                  <a:lnTo>
                    <a:pt x="18" y="9"/>
                  </a:lnTo>
                  <a:lnTo>
                    <a:pt x="18" y="0"/>
                  </a:lnTo>
                  <a:lnTo>
                    <a:pt x="8" y="0"/>
                  </a:lnTo>
                  <a:lnTo>
                    <a:pt x="8" y="9"/>
                  </a:lnTo>
                  <a:lnTo>
                    <a:pt x="0" y="16"/>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76" name=""/>
            <p:cNvSpPr/>
            <p:nvPr/>
          </p:nvSpPr>
          <p:spPr>
            <a:xfrm>
              <a:off x="1781280" y="3438360"/>
              <a:ext cx="27000" cy="27000"/>
            </a:xfrm>
            <a:custGeom>
              <a:avLst/>
              <a:gdLst/>
              <a:ahLst/>
              <a:rect l="l" t="t" r="r" b="b"/>
              <a:pathLst>
                <a:path w="19" h="17">
                  <a:moveTo>
                    <a:pt x="0" y="16"/>
                  </a:moveTo>
                  <a:lnTo>
                    <a:pt x="18" y="9"/>
                  </a:lnTo>
                  <a:lnTo>
                    <a:pt x="18" y="0"/>
                  </a:lnTo>
                  <a:lnTo>
                    <a:pt x="8" y="0"/>
                  </a:lnTo>
                  <a:lnTo>
                    <a:pt x="8" y="9"/>
                  </a:lnTo>
                  <a:lnTo>
                    <a:pt x="0"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77" name=""/>
            <p:cNvSpPr/>
            <p:nvPr/>
          </p:nvSpPr>
          <p:spPr>
            <a:xfrm>
              <a:off x="5462640" y="483876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278" name=""/>
            <p:cNvSpPr/>
            <p:nvPr/>
          </p:nvSpPr>
          <p:spPr>
            <a:xfrm>
              <a:off x="6786720" y="4259160"/>
              <a:ext cx="27000" cy="27000"/>
            </a:xfrm>
            <a:custGeom>
              <a:avLst/>
              <a:gdLst/>
              <a:ahLst/>
              <a:rect l="l" t="t" r="r" b="b"/>
              <a:pathLst>
                <a:path w="19" h="17">
                  <a:moveTo>
                    <a:pt x="0" y="0"/>
                  </a:moveTo>
                  <a:lnTo>
                    <a:pt x="18" y="0"/>
                  </a:lnTo>
                  <a:lnTo>
                    <a:pt x="18" y="16"/>
                  </a:lnTo>
                  <a:lnTo>
                    <a:pt x="0" y="16"/>
                  </a:lnTo>
                  <a:lnTo>
                    <a:pt x="0" y="0"/>
                  </a:lnTo>
                </a:path>
              </a:pathLst>
            </a:custGeom>
            <a:solidFill>
              <a:srgbClr val="fefcc4"/>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79" name=""/>
            <p:cNvSpPr/>
            <p:nvPr/>
          </p:nvSpPr>
          <p:spPr>
            <a:xfrm>
              <a:off x="6786720" y="4259160"/>
              <a:ext cx="27000" cy="27000"/>
            </a:xfrm>
            <a:custGeom>
              <a:avLst/>
              <a:gdLst/>
              <a:ahLst/>
              <a:rect l="l" t="t" r="r" b="b"/>
              <a:pathLst>
                <a:path w="19" h="17">
                  <a:moveTo>
                    <a:pt x="0" y="0"/>
                  </a:moveTo>
                  <a:lnTo>
                    <a:pt x="18" y="0"/>
                  </a:lnTo>
                  <a:lnTo>
                    <a:pt x="18" y="16"/>
                  </a:lnTo>
                  <a:lnTo>
                    <a:pt x="0" y="16"/>
                  </a:lnTo>
                  <a:lnTo>
                    <a:pt x="0"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280" name=""/>
            <p:cNvSpPr/>
            <p:nvPr/>
          </p:nvSpPr>
          <p:spPr>
            <a:xfrm>
              <a:off x="5105520" y="3778200"/>
              <a:ext cx="33480" cy="82440"/>
            </a:xfrm>
            <a:custGeom>
              <a:avLst/>
              <a:gdLst/>
              <a:ahLst/>
              <a:rect l="l" t="t" r="r" b="b"/>
              <a:pathLst>
                <a:path w="24" h="52">
                  <a:moveTo>
                    <a:pt x="2" y="4"/>
                  </a:moveTo>
                  <a:lnTo>
                    <a:pt x="6" y="0"/>
                  </a:lnTo>
                  <a:lnTo>
                    <a:pt x="9" y="4"/>
                  </a:lnTo>
                  <a:lnTo>
                    <a:pt x="17" y="9"/>
                  </a:lnTo>
                  <a:lnTo>
                    <a:pt x="15" y="23"/>
                  </a:lnTo>
                  <a:lnTo>
                    <a:pt x="23" y="30"/>
                  </a:lnTo>
                  <a:lnTo>
                    <a:pt x="21" y="36"/>
                  </a:lnTo>
                  <a:lnTo>
                    <a:pt x="9" y="51"/>
                  </a:lnTo>
                  <a:lnTo>
                    <a:pt x="0" y="42"/>
                  </a:lnTo>
                  <a:lnTo>
                    <a:pt x="2" y="17"/>
                  </a:lnTo>
                  <a:lnTo>
                    <a:pt x="0" y="13"/>
                  </a:lnTo>
                  <a:lnTo>
                    <a:pt x="2" y="4"/>
                  </a:lnTo>
                </a:path>
              </a:pathLst>
            </a:custGeom>
            <a:solidFill>
              <a:srgbClr val="fefcc4"/>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Arial"/>
              </a:endParaRPr>
            </a:p>
          </p:txBody>
        </p:sp>
        <p:sp>
          <p:nvSpPr>
            <p:cNvPr id="4281" name=""/>
            <p:cNvSpPr/>
            <p:nvPr/>
          </p:nvSpPr>
          <p:spPr>
            <a:xfrm>
              <a:off x="5105520" y="3778200"/>
              <a:ext cx="33480" cy="82440"/>
            </a:xfrm>
            <a:custGeom>
              <a:avLst/>
              <a:gdLst/>
              <a:ahLst/>
              <a:rect l="l" t="t" r="r" b="b"/>
              <a:pathLst>
                <a:path w="24" h="52">
                  <a:moveTo>
                    <a:pt x="2" y="4"/>
                  </a:moveTo>
                  <a:lnTo>
                    <a:pt x="6" y="0"/>
                  </a:lnTo>
                  <a:lnTo>
                    <a:pt x="9" y="4"/>
                  </a:lnTo>
                  <a:lnTo>
                    <a:pt x="17" y="9"/>
                  </a:lnTo>
                  <a:lnTo>
                    <a:pt x="15" y="23"/>
                  </a:lnTo>
                  <a:lnTo>
                    <a:pt x="23" y="30"/>
                  </a:lnTo>
                  <a:lnTo>
                    <a:pt x="21" y="36"/>
                  </a:lnTo>
                  <a:lnTo>
                    <a:pt x="9" y="51"/>
                  </a:lnTo>
                  <a:lnTo>
                    <a:pt x="0" y="42"/>
                  </a:lnTo>
                  <a:lnTo>
                    <a:pt x="2" y="17"/>
                  </a:lnTo>
                  <a:lnTo>
                    <a:pt x="0" y="13"/>
                  </a:lnTo>
                  <a:lnTo>
                    <a:pt x="2" y="4"/>
                  </a:lnTo>
                </a:path>
              </a:pathLst>
            </a:custGeom>
            <a:noFill/>
            <a:ln cap="rnd" w="12600">
              <a:solidFill>
                <a:srgbClr val="1c1c1c"/>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Arial"/>
              </a:endParaRPr>
            </a:p>
          </p:txBody>
        </p:sp>
        <p:sp>
          <p:nvSpPr>
            <p:cNvPr id="4282" name=""/>
            <p:cNvSpPr/>
            <p:nvPr/>
          </p:nvSpPr>
          <p:spPr>
            <a:xfrm>
              <a:off x="5159520" y="3738600"/>
              <a:ext cx="115920" cy="77760"/>
            </a:xfrm>
            <a:custGeom>
              <a:avLst/>
              <a:gdLst/>
              <a:ahLst/>
              <a:rect l="l" t="t" r="r" b="b"/>
              <a:pathLst>
                <a:path w="82" h="49">
                  <a:moveTo>
                    <a:pt x="81" y="6"/>
                  </a:moveTo>
                  <a:lnTo>
                    <a:pt x="79" y="13"/>
                  </a:lnTo>
                  <a:lnTo>
                    <a:pt x="71" y="13"/>
                  </a:lnTo>
                  <a:lnTo>
                    <a:pt x="65" y="29"/>
                  </a:lnTo>
                  <a:lnTo>
                    <a:pt x="73" y="38"/>
                  </a:lnTo>
                  <a:lnTo>
                    <a:pt x="71" y="38"/>
                  </a:lnTo>
                  <a:lnTo>
                    <a:pt x="61" y="36"/>
                  </a:lnTo>
                  <a:lnTo>
                    <a:pt x="50" y="40"/>
                  </a:lnTo>
                  <a:lnTo>
                    <a:pt x="40" y="48"/>
                  </a:lnTo>
                  <a:lnTo>
                    <a:pt x="27" y="44"/>
                  </a:lnTo>
                  <a:lnTo>
                    <a:pt x="8" y="48"/>
                  </a:lnTo>
                  <a:lnTo>
                    <a:pt x="6" y="36"/>
                  </a:lnTo>
                  <a:lnTo>
                    <a:pt x="2" y="32"/>
                  </a:lnTo>
                  <a:lnTo>
                    <a:pt x="2" y="29"/>
                  </a:lnTo>
                  <a:lnTo>
                    <a:pt x="2" y="27"/>
                  </a:lnTo>
                  <a:lnTo>
                    <a:pt x="6" y="17"/>
                  </a:lnTo>
                  <a:lnTo>
                    <a:pt x="0" y="6"/>
                  </a:lnTo>
                  <a:lnTo>
                    <a:pt x="4" y="0"/>
                  </a:lnTo>
                  <a:lnTo>
                    <a:pt x="6" y="4"/>
                  </a:lnTo>
                  <a:lnTo>
                    <a:pt x="19" y="6"/>
                  </a:lnTo>
                  <a:lnTo>
                    <a:pt x="39" y="10"/>
                  </a:lnTo>
                  <a:lnTo>
                    <a:pt x="60" y="0"/>
                  </a:lnTo>
                  <a:lnTo>
                    <a:pt x="81" y="6"/>
                  </a:lnTo>
                </a:path>
              </a:pathLst>
            </a:custGeom>
            <a:solidFill>
              <a:srgbClr val="fefcc4"/>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283" name=""/>
            <p:cNvSpPr/>
            <p:nvPr/>
          </p:nvSpPr>
          <p:spPr>
            <a:xfrm>
              <a:off x="5159520" y="3738600"/>
              <a:ext cx="115920" cy="77760"/>
            </a:xfrm>
            <a:custGeom>
              <a:avLst/>
              <a:gdLst/>
              <a:ahLst/>
              <a:rect l="l" t="t" r="r" b="b"/>
              <a:pathLst>
                <a:path w="82" h="49">
                  <a:moveTo>
                    <a:pt x="81" y="6"/>
                  </a:moveTo>
                  <a:lnTo>
                    <a:pt x="79" y="13"/>
                  </a:lnTo>
                  <a:lnTo>
                    <a:pt x="71" y="13"/>
                  </a:lnTo>
                  <a:lnTo>
                    <a:pt x="65" y="29"/>
                  </a:lnTo>
                  <a:lnTo>
                    <a:pt x="73" y="38"/>
                  </a:lnTo>
                  <a:lnTo>
                    <a:pt x="71" y="38"/>
                  </a:lnTo>
                  <a:lnTo>
                    <a:pt x="61" y="36"/>
                  </a:lnTo>
                  <a:lnTo>
                    <a:pt x="50" y="40"/>
                  </a:lnTo>
                  <a:lnTo>
                    <a:pt x="40" y="48"/>
                  </a:lnTo>
                  <a:lnTo>
                    <a:pt x="27" y="44"/>
                  </a:lnTo>
                  <a:lnTo>
                    <a:pt x="8" y="48"/>
                  </a:lnTo>
                  <a:lnTo>
                    <a:pt x="6" y="36"/>
                  </a:lnTo>
                  <a:lnTo>
                    <a:pt x="2" y="32"/>
                  </a:lnTo>
                  <a:lnTo>
                    <a:pt x="2" y="29"/>
                  </a:lnTo>
                  <a:lnTo>
                    <a:pt x="2" y="27"/>
                  </a:lnTo>
                  <a:lnTo>
                    <a:pt x="6" y="17"/>
                  </a:lnTo>
                  <a:lnTo>
                    <a:pt x="0" y="6"/>
                  </a:lnTo>
                  <a:lnTo>
                    <a:pt x="4" y="0"/>
                  </a:lnTo>
                  <a:lnTo>
                    <a:pt x="6" y="4"/>
                  </a:lnTo>
                  <a:lnTo>
                    <a:pt x="19" y="6"/>
                  </a:lnTo>
                  <a:lnTo>
                    <a:pt x="39" y="10"/>
                  </a:lnTo>
                  <a:lnTo>
                    <a:pt x="60" y="0"/>
                  </a:lnTo>
                  <a:lnTo>
                    <a:pt x="81" y="6"/>
                  </a:lnTo>
                </a:path>
              </a:pathLst>
            </a:custGeom>
            <a:noFill/>
            <a:ln cap="rnd" w="12600">
              <a:solidFill>
                <a:srgbClr val="1c1c1c"/>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284" name=""/>
            <p:cNvSpPr/>
            <p:nvPr/>
          </p:nvSpPr>
          <p:spPr>
            <a:xfrm>
              <a:off x="5048280" y="3611520"/>
              <a:ext cx="120960" cy="82440"/>
            </a:xfrm>
            <a:custGeom>
              <a:avLst/>
              <a:gdLst/>
              <a:ahLst/>
              <a:rect l="l" t="t" r="r" b="b"/>
              <a:pathLst>
                <a:path w="85" h="52">
                  <a:moveTo>
                    <a:pt x="34" y="48"/>
                  </a:moveTo>
                  <a:lnTo>
                    <a:pt x="51" y="46"/>
                  </a:lnTo>
                  <a:lnTo>
                    <a:pt x="63" y="42"/>
                  </a:lnTo>
                  <a:lnTo>
                    <a:pt x="76" y="15"/>
                  </a:lnTo>
                  <a:lnTo>
                    <a:pt x="84" y="11"/>
                  </a:lnTo>
                  <a:lnTo>
                    <a:pt x="74" y="4"/>
                  </a:lnTo>
                  <a:lnTo>
                    <a:pt x="57" y="0"/>
                  </a:lnTo>
                  <a:lnTo>
                    <a:pt x="26" y="15"/>
                  </a:lnTo>
                  <a:lnTo>
                    <a:pt x="11" y="9"/>
                  </a:lnTo>
                  <a:lnTo>
                    <a:pt x="0" y="30"/>
                  </a:lnTo>
                  <a:lnTo>
                    <a:pt x="2" y="32"/>
                  </a:lnTo>
                  <a:lnTo>
                    <a:pt x="23" y="51"/>
                  </a:lnTo>
                  <a:lnTo>
                    <a:pt x="34" y="48"/>
                  </a:lnTo>
                </a:path>
              </a:pathLst>
            </a:custGeom>
            <a:solidFill>
              <a:srgbClr val="fefcc4"/>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Arial"/>
              </a:endParaRPr>
            </a:p>
          </p:txBody>
        </p:sp>
        <p:sp>
          <p:nvSpPr>
            <p:cNvPr id="4285" name=""/>
            <p:cNvSpPr/>
            <p:nvPr/>
          </p:nvSpPr>
          <p:spPr>
            <a:xfrm>
              <a:off x="5048280" y="3611520"/>
              <a:ext cx="120960" cy="82440"/>
            </a:xfrm>
            <a:custGeom>
              <a:avLst/>
              <a:gdLst/>
              <a:ahLst/>
              <a:rect l="l" t="t" r="r" b="b"/>
              <a:pathLst>
                <a:path w="85" h="52">
                  <a:moveTo>
                    <a:pt x="34" y="48"/>
                  </a:moveTo>
                  <a:lnTo>
                    <a:pt x="51" y="46"/>
                  </a:lnTo>
                  <a:lnTo>
                    <a:pt x="63" y="42"/>
                  </a:lnTo>
                  <a:lnTo>
                    <a:pt x="76" y="15"/>
                  </a:lnTo>
                  <a:lnTo>
                    <a:pt x="84" y="11"/>
                  </a:lnTo>
                  <a:lnTo>
                    <a:pt x="74" y="4"/>
                  </a:lnTo>
                  <a:lnTo>
                    <a:pt x="57" y="0"/>
                  </a:lnTo>
                  <a:lnTo>
                    <a:pt x="26" y="15"/>
                  </a:lnTo>
                  <a:lnTo>
                    <a:pt x="11" y="9"/>
                  </a:lnTo>
                  <a:lnTo>
                    <a:pt x="0" y="30"/>
                  </a:lnTo>
                  <a:lnTo>
                    <a:pt x="2" y="32"/>
                  </a:lnTo>
                  <a:lnTo>
                    <a:pt x="23" y="51"/>
                  </a:lnTo>
                  <a:lnTo>
                    <a:pt x="34" y="48"/>
                  </a:lnTo>
                </a:path>
              </a:pathLst>
            </a:custGeom>
            <a:noFill/>
            <a:ln cap="rnd" w="12600">
              <a:solidFill>
                <a:srgbClr val="1c1c1c"/>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Arial"/>
              </a:endParaRPr>
            </a:p>
          </p:txBody>
        </p:sp>
        <p:sp>
          <p:nvSpPr>
            <p:cNvPr id="4286" name=""/>
            <p:cNvSpPr/>
            <p:nvPr/>
          </p:nvSpPr>
          <p:spPr>
            <a:xfrm>
              <a:off x="5002560" y="3659040"/>
              <a:ext cx="50760" cy="38160"/>
            </a:xfrm>
            <a:custGeom>
              <a:avLst/>
              <a:gdLst/>
              <a:ahLst/>
              <a:rect l="l" t="t" r="r" b="b"/>
              <a:pathLst>
                <a:path w="36" h="24">
                  <a:moveTo>
                    <a:pt x="33" y="6"/>
                  </a:moveTo>
                  <a:lnTo>
                    <a:pt x="25" y="10"/>
                  </a:lnTo>
                  <a:lnTo>
                    <a:pt x="21" y="23"/>
                  </a:lnTo>
                  <a:lnTo>
                    <a:pt x="10" y="19"/>
                  </a:lnTo>
                  <a:lnTo>
                    <a:pt x="4" y="23"/>
                  </a:lnTo>
                  <a:lnTo>
                    <a:pt x="0" y="16"/>
                  </a:lnTo>
                  <a:lnTo>
                    <a:pt x="2" y="8"/>
                  </a:lnTo>
                  <a:lnTo>
                    <a:pt x="33" y="0"/>
                  </a:lnTo>
                  <a:lnTo>
                    <a:pt x="35" y="2"/>
                  </a:lnTo>
                  <a:lnTo>
                    <a:pt x="33" y="6"/>
                  </a:lnTo>
                </a:path>
              </a:pathLst>
            </a:custGeom>
            <a:solidFill>
              <a:srgbClr val="fefcc4"/>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287" name=""/>
            <p:cNvSpPr/>
            <p:nvPr/>
          </p:nvSpPr>
          <p:spPr>
            <a:xfrm>
              <a:off x="5002560" y="3659040"/>
              <a:ext cx="50760" cy="38160"/>
            </a:xfrm>
            <a:custGeom>
              <a:avLst/>
              <a:gdLst/>
              <a:ahLst/>
              <a:rect l="l" t="t" r="r" b="b"/>
              <a:pathLst>
                <a:path w="36" h="24">
                  <a:moveTo>
                    <a:pt x="33" y="6"/>
                  </a:moveTo>
                  <a:lnTo>
                    <a:pt x="25" y="10"/>
                  </a:lnTo>
                  <a:lnTo>
                    <a:pt x="21" y="23"/>
                  </a:lnTo>
                  <a:lnTo>
                    <a:pt x="10" y="19"/>
                  </a:lnTo>
                  <a:lnTo>
                    <a:pt x="4" y="23"/>
                  </a:lnTo>
                  <a:lnTo>
                    <a:pt x="0" y="16"/>
                  </a:lnTo>
                  <a:lnTo>
                    <a:pt x="2" y="8"/>
                  </a:lnTo>
                  <a:lnTo>
                    <a:pt x="33" y="0"/>
                  </a:lnTo>
                  <a:lnTo>
                    <a:pt x="35" y="2"/>
                  </a:lnTo>
                  <a:lnTo>
                    <a:pt x="33" y="6"/>
                  </a:lnTo>
                </a:path>
              </a:pathLst>
            </a:custGeom>
            <a:noFill/>
            <a:ln cap="rnd" w="12600">
              <a:solidFill>
                <a:srgbClr val="1c1c1c"/>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288" name=""/>
            <p:cNvSpPr/>
            <p:nvPr/>
          </p:nvSpPr>
          <p:spPr>
            <a:xfrm>
              <a:off x="5002560" y="3662280"/>
              <a:ext cx="110880" cy="120600"/>
            </a:xfrm>
            <a:custGeom>
              <a:avLst/>
              <a:gdLst/>
              <a:ahLst/>
              <a:rect l="l" t="t" r="r" b="b"/>
              <a:pathLst>
                <a:path w="79" h="76">
                  <a:moveTo>
                    <a:pt x="35" y="0"/>
                  </a:moveTo>
                  <a:lnTo>
                    <a:pt x="56" y="19"/>
                  </a:lnTo>
                  <a:lnTo>
                    <a:pt x="67" y="16"/>
                  </a:lnTo>
                  <a:lnTo>
                    <a:pt x="67" y="25"/>
                  </a:lnTo>
                  <a:lnTo>
                    <a:pt x="78" y="29"/>
                  </a:lnTo>
                  <a:lnTo>
                    <a:pt x="73" y="29"/>
                  </a:lnTo>
                  <a:lnTo>
                    <a:pt x="71" y="33"/>
                  </a:lnTo>
                  <a:lnTo>
                    <a:pt x="67" y="33"/>
                  </a:lnTo>
                  <a:lnTo>
                    <a:pt x="63" y="29"/>
                  </a:lnTo>
                  <a:lnTo>
                    <a:pt x="42" y="25"/>
                  </a:lnTo>
                  <a:lnTo>
                    <a:pt x="35" y="29"/>
                  </a:lnTo>
                  <a:lnTo>
                    <a:pt x="29" y="23"/>
                  </a:lnTo>
                  <a:lnTo>
                    <a:pt x="27" y="31"/>
                  </a:lnTo>
                  <a:lnTo>
                    <a:pt x="31" y="35"/>
                  </a:lnTo>
                  <a:lnTo>
                    <a:pt x="46" y="59"/>
                  </a:lnTo>
                  <a:lnTo>
                    <a:pt x="61" y="73"/>
                  </a:lnTo>
                  <a:lnTo>
                    <a:pt x="59" y="75"/>
                  </a:lnTo>
                  <a:lnTo>
                    <a:pt x="42" y="61"/>
                  </a:lnTo>
                  <a:lnTo>
                    <a:pt x="31" y="59"/>
                  </a:lnTo>
                  <a:lnTo>
                    <a:pt x="21" y="48"/>
                  </a:lnTo>
                  <a:lnTo>
                    <a:pt x="23" y="44"/>
                  </a:lnTo>
                  <a:lnTo>
                    <a:pt x="19" y="40"/>
                  </a:lnTo>
                  <a:lnTo>
                    <a:pt x="15" y="31"/>
                  </a:lnTo>
                  <a:lnTo>
                    <a:pt x="12" y="27"/>
                  </a:lnTo>
                  <a:lnTo>
                    <a:pt x="10" y="27"/>
                  </a:lnTo>
                  <a:lnTo>
                    <a:pt x="6" y="35"/>
                  </a:lnTo>
                  <a:lnTo>
                    <a:pt x="4" y="35"/>
                  </a:lnTo>
                  <a:lnTo>
                    <a:pt x="0" y="29"/>
                  </a:lnTo>
                  <a:lnTo>
                    <a:pt x="0" y="21"/>
                  </a:lnTo>
                  <a:lnTo>
                    <a:pt x="4" y="21"/>
                  </a:lnTo>
                  <a:lnTo>
                    <a:pt x="10" y="17"/>
                  </a:lnTo>
                  <a:lnTo>
                    <a:pt x="21" y="21"/>
                  </a:lnTo>
                  <a:lnTo>
                    <a:pt x="25" y="8"/>
                  </a:lnTo>
                  <a:lnTo>
                    <a:pt x="33" y="4"/>
                  </a:lnTo>
                  <a:lnTo>
                    <a:pt x="35"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89" name=""/>
            <p:cNvSpPr/>
            <p:nvPr/>
          </p:nvSpPr>
          <p:spPr>
            <a:xfrm>
              <a:off x="5002560" y="3662280"/>
              <a:ext cx="110880" cy="120600"/>
            </a:xfrm>
            <a:custGeom>
              <a:avLst/>
              <a:gdLst/>
              <a:ahLst/>
              <a:rect l="l" t="t" r="r" b="b"/>
              <a:pathLst>
                <a:path w="79" h="76">
                  <a:moveTo>
                    <a:pt x="35" y="0"/>
                  </a:moveTo>
                  <a:lnTo>
                    <a:pt x="56" y="19"/>
                  </a:lnTo>
                  <a:lnTo>
                    <a:pt x="67" y="16"/>
                  </a:lnTo>
                  <a:lnTo>
                    <a:pt x="67" y="25"/>
                  </a:lnTo>
                  <a:lnTo>
                    <a:pt x="78" y="29"/>
                  </a:lnTo>
                  <a:lnTo>
                    <a:pt x="73" y="29"/>
                  </a:lnTo>
                  <a:lnTo>
                    <a:pt x="71" y="33"/>
                  </a:lnTo>
                  <a:lnTo>
                    <a:pt x="67" y="33"/>
                  </a:lnTo>
                  <a:lnTo>
                    <a:pt x="63" y="29"/>
                  </a:lnTo>
                  <a:lnTo>
                    <a:pt x="42" y="25"/>
                  </a:lnTo>
                  <a:lnTo>
                    <a:pt x="35" y="29"/>
                  </a:lnTo>
                  <a:lnTo>
                    <a:pt x="29" y="23"/>
                  </a:lnTo>
                  <a:lnTo>
                    <a:pt x="27" y="31"/>
                  </a:lnTo>
                  <a:lnTo>
                    <a:pt x="31" y="35"/>
                  </a:lnTo>
                  <a:lnTo>
                    <a:pt x="46" y="59"/>
                  </a:lnTo>
                  <a:lnTo>
                    <a:pt x="61" y="73"/>
                  </a:lnTo>
                  <a:lnTo>
                    <a:pt x="59" y="75"/>
                  </a:lnTo>
                  <a:lnTo>
                    <a:pt x="42" y="61"/>
                  </a:lnTo>
                  <a:lnTo>
                    <a:pt x="31" y="59"/>
                  </a:lnTo>
                  <a:lnTo>
                    <a:pt x="21" y="48"/>
                  </a:lnTo>
                  <a:lnTo>
                    <a:pt x="23" y="44"/>
                  </a:lnTo>
                  <a:lnTo>
                    <a:pt x="19" y="40"/>
                  </a:lnTo>
                  <a:lnTo>
                    <a:pt x="15" y="31"/>
                  </a:lnTo>
                  <a:lnTo>
                    <a:pt x="12" y="27"/>
                  </a:lnTo>
                  <a:lnTo>
                    <a:pt x="10" y="27"/>
                  </a:lnTo>
                  <a:lnTo>
                    <a:pt x="6" y="35"/>
                  </a:lnTo>
                  <a:lnTo>
                    <a:pt x="4" y="35"/>
                  </a:lnTo>
                  <a:lnTo>
                    <a:pt x="0" y="29"/>
                  </a:lnTo>
                  <a:lnTo>
                    <a:pt x="0" y="21"/>
                  </a:lnTo>
                  <a:lnTo>
                    <a:pt x="4" y="21"/>
                  </a:lnTo>
                  <a:lnTo>
                    <a:pt x="10" y="17"/>
                  </a:lnTo>
                  <a:lnTo>
                    <a:pt x="21" y="21"/>
                  </a:lnTo>
                  <a:lnTo>
                    <a:pt x="25" y="8"/>
                  </a:lnTo>
                  <a:lnTo>
                    <a:pt x="33" y="4"/>
                  </a:lnTo>
                  <a:lnTo>
                    <a:pt x="35"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90" name=""/>
            <p:cNvSpPr/>
            <p:nvPr/>
          </p:nvSpPr>
          <p:spPr>
            <a:xfrm>
              <a:off x="5040360" y="3699000"/>
              <a:ext cx="73080" cy="81000"/>
            </a:xfrm>
            <a:custGeom>
              <a:avLst/>
              <a:gdLst/>
              <a:ahLst/>
              <a:rect l="l" t="t" r="r" b="b"/>
              <a:pathLst>
                <a:path w="52" h="51">
                  <a:moveTo>
                    <a:pt x="34" y="50"/>
                  </a:moveTo>
                  <a:lnTo>
                    <a:pt x="34" y="42"/>
                  </a:lnTo>
                  <a:lnTo>
                    <a:pt x="38" y="40"/>
                  </a:lnTo>
                  <a:lnTo>
                    <a:pt x="34" y="36"/>
                  </a:lnTo>
                  <a:lnTo>
                    <a:pt x="36" y="33"/>
                  </a:lnTo>
                  <a:lnTo>
                    <a:pt x="42" y="36"/>
                  </a:lnTo>
                  <a:lnTo>
                    <a:pt x="40" y="33"/>
                  </a:lnTo>
                  <a:lnTo>
                    <a:pt x="44" y="33"/>
                  </a:lnTo>
                  <a:lnTo>
                    <a:pt x="48" y="33"/>
                  </a:lnTo>
                  <a:lnTo>
                    <a:pt x="46" y="27"/>
                  </a:lnTo>
                  <a:lnTo>
                    <a:pt x="51" y="27"/>
                  </a:lnTo>
                  <a:lnTo>
                    <a:pt x="51" y="25"/>
                  </a:lnTo>
                  <a:lnTo>
                    <a:pt x="42" y="19"/>
                  </a:lnTo>
                  <a:lnTo>
                    <a:pt x="48" y="10"/>
                  </a:lnTo>
                  <a:lnTo>
                    <a:pt x="44" y="10"/>
                  </a:lnTo>
                  <a:lnTo>
                    <a:pt x="40" y="10"/>
                  </a:lnTo>
                  <a:lnTo>
                    <a:pt x="36" y="6"/>
                  </a:lnTo>
                  <a:lnTo>
                    <a:pt x="15" y="2"/>
                  </a:lnTo>
                  <a:lnTo>
                    <a:pt x="8" y="6"/>
                  </a:lnTo>
                  <a:lnTo>
                    <a:pt x="2" y="0"/>
                  </a:lnTo>
                  <a:lnTo>
                    <a:pt x="0" y="8"/>
                  </a:lnTo>
                  <a:lnTo>
                    <a:pt x="4" y="12"/>
                  </a:lnTo>
                  <a:lnTo>
                    <a:pt x="19" y="36"/>
                  </a:lnTo>
                  <a:lnTo>
                    <a:pt x="34" y="50"/>
                  </a:lnTo>
                </a:path>
              </a:pathLst>
            </a:custGeom>
            <a:solidFill>
              <a:srgbClr val="fefcc4"/>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4291" name=""/>
            <p:cNvSpPr/>
            <p:nvPr/>
          </p:nvSpPr>
          <p:spPr>
            <a:xfrm>
              <a:off x="5040360" y="3699000"/>
              <a:ext cx="73080" cy="81000"/>
            </a:xfrm>
            <a:custGeom>
              <a:avLst/>
              <a:gdLst/>
              <a:ahLst/>
              <a:rect l="l" t="t" r="r" b="b"/>
              <a:pathLst>
                <a:path w="52" h="51">
                  <a:moveTo>
                    <a:pt x="34" y="50"/>
                  </a:moveTo>
                  <a:lnTo>
                    <a:pt x="34" y="42"/>
                  </a:lnTo>
                  <a:lnTo>
                    <a:pt x="38" y="40"/>
                  </a:lnTo>
                  <a:lnTo>
                    <a:pt x="34" y="36"/>
                  </a:lnTo>
                  <a:lnTo>
                    <a:pt x="36" y="33"/>
                  </a:lnTo>
                  <a:lnTo>
                    <a:pt x="42" y="36"/>
                  </a:lnTo>
                  <a:lnTo>
                    <a:pt x="40" y="33"/>
                  </a:lnTo>
                  <a:lnTo>
                    <a:pt x="44" y="33"/>
                  </a:lnTo>
                  <a:lnTo>
                    <a:pt x="48" y="33"/>
                  </a:lnTo>
                  <a:lnTo>
                    <a:pt x="46" y="27"/>
                  </a:lnTo>
                  <a:lnTo>
                    <a:pt x="51" y="27"/>
                  </a:lnTo>
                  <a:lnTo>
                    <a:pt x="51" y="25"/>
                  </a:lnTo>
                  <a:lnTo>
                    <a:pt x="42" y="19"/>
                  </a:lnTo>
                  <a:lnTo>
                    <a:pt x="48" y="10"/>
                  </a:lnTo>
                  <a:lnTo>
                    <a:pt x="44" y="10"/>
                  </a:lnTo>
                  <a:lnTo>
                    <a:pt x="40" y="10"/>
                  </a:lnTo>
                  <a:lnTo>
                    <a:pt x="36" y="6"/>
                  </a:lnTo>
                  <a:lnTo>
                    <a:pt x="15" y="2"/>
                  </a:lnTo>
                  <a:lnTo>
                    <a:pt x="8" y="6"/>
                  </a:lnTo>
                  <a:lnTo>
                    <a:pt x="2" y="0"/>
                  </a:lnTo>
                  <a:lnTo>
                    <a:pt x="0" y="8"/>
                  </a:lnTo>
                  <a:lnTo>
                    <a:pt x="4" y="12"/>
                  </a:lnTo>
                  <a:lnTo>
                    <a:pt x="19" y="36"/>
                  </a:lnTo>
                  <a:lnTo>
                    <a:pt x="34" y="50"/>
                  </a:lnTo>
                </a:path>
              </a:pathLst>
            </a:custGeom>
            <a:noFill/>
            <a:ln cap="rnd" w="12600">
              <a:solidFill>
                <a:srgbClr val="1c1c1c"/>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4292" name=""/>
            <p:cNvSpPr/>
            <p:nvPr/>
          </p:nvSpPr>
          <p:spPr>
            <a:xfrm>
              <a:off x="5086440" y="3751200"/>
              <a:ext cx="36720" cy="49320"/>
            </a:xfrm>
            <a:custGeom>
              <a:avLst/>
              <a:gdLst/>
              <a:ahLst/>
              <a:rect l="l" t="t" r="r" b="b"/>
              <a:pathLst>
                <a:path w="25" h="31">
                  <a:moveTo>
                    <a:pt x="0" y="19"/>
                  </a:moveTo>
                  <a:lnTo>
                    <a:pt x="13" y="30"/>
                  </a:lnTo>
                  <a:lnTo>
                    <a:pt x="15" y="21"/>
                  </a:lnTo>
                  <a:lnTo>
                    <a:pt x="19" y="17"/>
                  </a:lnTo>
                  <a:lnTo>
                    <a:pt x="19" y="13"/>
                  </a:lnTo>
                  <a:lnTo>
                    <a:pt x="22" y="15"/>
                  </a:lnTo>
                  <a:lnTo>
                    <a:pt x="24" y="11"/>
                  </a:lnTo>
                  <a:lnTo>
                    <a:pt x="11" y="3"/>
                  </a:lnTo>
                  <a:lnTo>
                    <a:pt x="11" y="0"/>
                  </a:lnTo>
                  <a:lnTo>
                    <a:pt x="7" y="0"/>
                  </a:lnTo>
                  <a:lnTo>
                    <a:pt x="9" y="3"/>
                  </a:lnTo>
                  <a:lnTo>
                    <a:pt x="3" y="0"/>
                  </a:lnTo>
                  <a:lnTo>
                    <a:pt x="1" y="3"/>
                  </a:lnTo>
                  <a:lnTo>
                    <a:pt x="5" y="7"/>
                  </a:lnTo>
                  <a:lnTo>
                    <a:pt x="1" y="9"/>
                  </a:lnTo>
                  <a:lnTo>
                    <a:pt x="1" y="17"/>
                  </a:lnTo>
                  <a:lnTo>
                    <a:pt x="0" y="19"/>
                  </a:lnTo>
                </a:path>
              </a:pathLst>
            </a:custGeom>
            <a:solidFill>
              <a:srgbClr val="fefcc4"/>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4293" name=""/>
            <p:cNvSpPr/>
            <p:nvPr/>
          </p:nvSpPr>
          <p:spPr>
            <a:xfrm>
              <a:off x="5086440" y="3751200"/>
              <a:ext cx="36720" cy="49320"/>
            </a:xfrm>
            <a:custGeom>
              <a:avLst/>
              <a:gdLst/>
              <a:ahLst/>
              <a:rect l="l" t="t" r="r" b="b"/>
              <a:pathLst>
                <a:path w="25" h="31">
                  <a:moveTo>
                    <a:pt x="0" y="19"/>
                  </a:moveTo>
                  <a:lnTo>
                    <a:pt x="13" y="30"/>
                  </a:lnTo>
                  <a:lnTo>
                    <a:pt x="15" y="21"/>
                  </a:lnTo>
                  <a:lnTo>
                    <a:pt x="19" y="17"/>
                  </a:lnTo>
                  <a:lnTo>
                    <a:pt x="19" y="13"/>
                  </a:lnTo>
                  <a:lnTo>
                    <a:pt x="22" y="15"/>
                  </a:lnTo>
                  <a:lnTo>
                    <a:pt x="24" y="11"/>
                  </a:lnTo>
                  <a:lnTo>
                    <a:pt x="11" y="3"/>
                  </a:lnTo>
                  <a:lnTo>
                    <a:pt x="11" y="0"/>
                  </a:lnTo>
                  <a:lnTo>
                    <a:pt x="7" y="0"/>
                  </a:lnTo>
                  <a:lnTo>
                    <a:pt x="9" y="3"/>
                  </a:lnTo>
                  <a:lnTo>
                    <a:pt x="3" y="0"/>
                  </a:lnTo>
                  <a:lnTo>
                    <a:pt x="1" y="3"/>
                  </a:lnTo>
                  <a:lnTo>
                    <a:pt x="5" y="7"/>
                  </a:lnTo>
                  <a:lnTo>
                    <a:pt x="1" y="9"/>
                  </a:lnTo>
                  <a:lnTo>
                    <a:pt x="1" y="17"/>
                  </a:lnTo>
                  <a:lnTo>
                    <a:pt x="0" y="19"/>
                  </a:lnTo>
                </a:path>
              </a:pathLst>
            </a:custGeom>
            <a:noFill/>
            <a:ln cap="rnd" w="12600">
              <a:solidFill>
                <a:srgbClr val="1c1c1c"/>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4294" name=""/>
            <p:cNvSpPr/>
            <p:nvPr/>
          </p:nvSpPr>
          <p:spPr>
            <a:xfrm>
              <a:off x="5097600" y="3684600"/>
              <a:ext cx="71640" cy="109440"/>
            </a:xfrm>
            <a:custGeom>
              <a:avLst/>
              <a:gdLst/>
              <a:ahLst/>
              <a:rect l="l" t="t" r="r" b="b"/>
              <a:pathLst>
                <a:path w="51" h="69">
                  <a:moveTo>
                    <a:pt x="4" y="19"/>
                  </a:moveTo>
                  <a:lnTo>
                    <a:pt x="6" y="15"/>
                  </a:lnTo>
                  <a:lnTo>
                    <a:pt x="10" y="15"/>
                  </a:lnTo>
                  <a:lnTo>
                    <a:pt x="0" y="11"/>
                  </a:lnTo>
                  <a:lnTo>
                    <a:pt x="0" y="2"/>
                  </a:lnTo>
                  <a:lnTo>
                    <a:pt x="17" y="0"/>
                  </a:lnTo>
                  <a:lnTo>
                    <a:pt x="35" y="23"/>
                  </a:lnTo>
                  <a:lnTo>
                    <a:pt x="46" y="24"/>
                  </a:lnTo>
                  <a:lnTo>
                    <a:pt x="48" y="34"/>
                  </a:lnTo>
                  <a:lnTo>
                    <a:pt x="44" y="40"/>
                  </a:lnTo>
                  <a:lnTo>
                    <a:pt x="50" y="51"/>
                  </a:lnTo>
                  <a:lnTo>
                    <a:pt x="46" y="61"/>
                  </a:lnTo>
                  <a:lnTo>
                    <a:pt x="46" y="63"/>
                  </a:lnTo>
                  <a:lnTo>
                    <a:pt x="33" y="63"/>
                  </a:lnTo>
                  <a:lnTo>
                    <a:pt x="23" y="68"/>
                  </a:lnTo>
                  <a:lnTo>
                    <a:pt x="15" y="63"/>
                  </a:lnTo>
                  <a:lnTo>
                    <a:pt x="12" y="59"/>
                  </a:lnTo>
                  <a:lnTo>
                    <a:pt x="12" y="55"/>
                  </a:lnTo>
                  <a:lnTo>
                    <a:pt x="15" y="57"/>
                  </a:lnTo>
                  <a:lnTo>
                    <a:pt x="17" y="53"/>
                  </a:lnTo>
                  <a:lnTo>
                    <a:pt x="4" y="45"/>
                  </a:lnTo>
                  <a:lnTo>
                    <a:pt x="4" y="42"/>
                  </a:lnTo>
                  <a:lnTo>
                    <a:pt x="8" y="42"/>
                  </a:lnTo>
                  <a:lnTo>
                    <a:pt x="6" y="36"/>
                  </a:lnTo>
                  <a:lnTo>
                    <a:pt x="10" y="36"/>
                  </a:lnTo>
                  <a:lnTo>
                    <a:pt x="10" y="34"/>
                  </a:lnTo>
                  <a:lnTo>
                    <a:pt x="2" y="28"/>
                  </a:lnTo>
                  <a:lnTo>
                    <a:pt x="8" y="19"/>
                  </a:lnTo>
                  <a:lnTo>
                    <a:pt x="4" y="19"/>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95" name=""/>
            <p:cNvSpPr/>
            <p:nvPr/>
          </p:nvSpPr>
          <p:spPr>
            <a:xfrm>
              <a:off x="5097600" y="3684600"/>
              <a:ext cx="71640" cy="109440"/>
            </a:xfrm>
            <a:custGeom>
              <a:avLst/>
              <a:gdLst/>
              <a:ahLst/>
              <a:rect l="l" t="t" r="r" b="b"/>
              <a:pathLst>
                <a:path w="51" h="69">
                  <a:moveTo>
                    <a:pt x="4" y="19"/>
                  </a:moveTo>
                  <a:lnTo>
                    <a:pt x="6" y="15"/>
                  </a:lnTo>
                  <a:lnTo>
                    <a:pt x="10" y="15"/>
                  </a:lnTo>
                  <a:lnTo>
                    <a:pt x="0" y="11"/>
                  </a:lnTo>
                  <a:lnTo>
                    <a:pt x="0" y="2"/>
                  </a:lnTo>
                  <a:lnTo>
                    <a:pt x="17" y="0"/>
                  </a:lnTo>
                  <a:lnTo>
                    <a:pt x="35" y="23"/>
                  </a:lnTo>
                  <a:lnTo>
                    <a:pt x="46" y="24"/>
                  </a:lnTo>
                  <a:lnTo>
                    <a:pt x="48" y="34"/>
                  </a:lnTo>
                  <a:lnTo>
                    <a:pt x="44" y="40"/>
                  </a:lnTo>
                  <a:lnTo>
                    <a:pt x="50" y="51"/>
                  </a:lnTo>
                  <a:lnTo>
                    <a:pt x="46" y="61"/>
                  </a:lnTo>
                  <a:lnTo>
                    <a:pt x="46" y="63"/>
                  </a:lnTo>
                  <a:lnTo>
                    <a:pt x="33" y="63"/>
                  </a:lnTo>
                  <a:lnTo>
                    <a:pt x="23" y="68"/>
                  </a:lnTo>
                  <a:lnTo>
                    <a:pt x="15" y="63"/>
                  </a:lnTo>
                  <a:lnTo>
                    <a:pt x="12" y="59"/>
                  </a:lnTo>
                  <a:lnTo>
                    <a:pt x="12" y="55"/>
                  </a:lnTo>
                  <a:lnTo>
                    <a:pt x="15" y="57"/>
                  </a:lnTo>
                  <a:lnTo>
                    <a:pt x="17" y="53"/>
                  </a:lnTo>
                  <a:lnTo>
                    <a:pt x="4" y="45"/>
                  </a:lnTo>
                  <a:lnTo>
                    <a:pt x="4" y="42"/>
                  </a:lnTo>
                  <a:lnTo>
                    <a:pt x="8" y="42"/>
                  </a:lnTo>
                  <a:lnTo>
                    <a:pt x="6" y="36"/>
                  </a:lnTo>
                  <a:lnTo>
                    <a:pt x="10" y="36"/>
                  </a:lnTo>
                  <a:lnTo>
                    <a:pt x="10" y="34"/>
                  </a:lnTo>
                  <a:lnTo>
                    <a:pt x="2" y="28"/>
                  </a:lnTo>
                  <a:lnTo>
                    <a:pt x="8" y="19"/>
                  </a:lnTo>
                  <a:lnTo>
                    <a:pt x="4" y="19"/>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96" name=""/>
            <p:cNvSpPr/>
            <p:nvPr/>
          </p:nvSpPr>
          <p:spPr>
            <a:xfrm>
              <a:off x="5126040" y="3784680"/>
              <a:ext cx="46080" cy="42840"/>
            </a:xfrm>
            <a:custGeom>
              <a:avLst/>
              <a:gdLst/>
              <a:ahLst/>
              <a:rect l="l" t="t" r="r" b="b"/>
              <a:pathLst>
                <a:path w="32" h="27">
                  <a:moveTo>
                    <a:pt x="8" y="26"/>
                  </a:moveTo>
                  <a:lnTo>
                    <a:pt x="0" y="19"/>
                  </a:lnTo>
                  <a:lnTo>
                    <a:pt x="2" y="5"/>
                  </a:lnTo>
                  <a:lnTo>
                    <a:pt x="12" y="0"/>
                  </a:lnTo>
                  <a:lnTo>
                    <a:pt x="25" y="0"/>
                  </a:lnTo>
                  <a:lnTo>
                    <a:pt x="25" y="3"/>
                  </a:lnTo>
                  <a:lnTo>
                    <a:pt x="29" y="7"/>
                  </a:lnTo>
                  <a:lnTo>
                    <a:pt x="31" y="19"/>
                  </a:lnTo>
                  <a:lnTo>
                    <a:pt x="8" y="26"/>
                  </a:lnTo>
                </a:path>
              </a:pathLst>
            </a:custGeom>
            <a:solidFill>
              <a:srgbClr val="fefcc4"/>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Arial"/>
              </a:endParaRPr>
            </a:p>
          </p:txBody>
        </p:sp>
        <p:sp>
          <p:nvSpPr>
            <p:cNvPr id="4297" name=""/>
            <p:cNvSpPr/>
            <p:nvPr/>
          </p:nvSpPr>
          <p:spPr>
            <a:xfrm>
              <a:off x="5126040" y="3784680"/>
              <a:ext cx="46080" cy="42840"/>
            </a:xfrm>
            <a:custGeom>
              <a:avLst/>
              <a:gdLst/>
              <a:ahLst/>
              <a:rect l="l" t="t" r="r" b="b"/>
              <a:pathLst>
                <a:path w="32" h="27">
                  <a:moveTo>
                    <a:pt x="8" y="26"/>
                  </a:moveTo>
                  <a:lnTo>
                    <a:pt x="0" y="19"/>
                  </a:lnTo>
                  <a:lnTo>
                    <a:pt x="2" y="5"/>
                  </a:lnTo>
                  <a:lnTo>
                    <a:pt x="12" y="0"/>
                  </a:lnTo>
                  <a:lnTo>
                    <a:pt x="25" y="0"/>
                  </a:lnTo>
                  <a:lnTo>
                    <a:pt x="25" y="3"/>
                  </a:lnTo>
                  <a:lnTo>
                    <a:pt x="29" y="7"/>
                  </a:lnTo>
                  <a:lnTo>
                    <a:pt x="31" y="19"/>
                  </a:lnTo>
                  <a:lnTo>
                    <a:pt x="8" y="26"/>
                  </a:lnTo>
                </a:path>
              </a:pathLst>
            </a:custGeom>
            <a:noFill/>
            <a:ln cap="rnd" w="12600">
              <a:solidFill>
                <a:srgbClr val="1c1c1c"/>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Arial"/>
              </a:endParaRPr>
            </a:p>
          </p:txBody>
        </p:sp>
        <p:sp>
          <p:nvSpPr>
            <p:cNvPr id="4298" name=""/>
            <p:cNvSpPr/>
            <p:nvPr/>
          </p:nvSpPr>
          <p:spPr>
            <a:xfrm>
              <a:off x="4975560" y="3532320"/>
              <a:ext cx="120600" cy="77760"/>
            </a:xfrm>
            <a:custGeom>
              <a:avLst/>
              <a:gdLst/>
              <a:ahLst/>
              <a:rect l="l" t="t" r="r" b="b"/>
              <a:pathLst>
                <a:path w="85" h="49">
                  <a:moveTo>
                    <a:pt x="84" y="31"/>
                  </a:moveTo>
                  <a:lnTo>
                    <a:pt x="69" y="17"/>
                  </a:lnTo>
                  <a:lnTo>
                    <a:pt x="61" y="14"/>
                  </a:lnTo>
                  <a:lnTo>
                    <a:pt x="59" y="19"/>
                  </a:lnTo>
                  <a:lnTo>
                    <a:pt x="46" y="6"/>
                  </a:lnTo>
                  <a:lnTo>
                    <a:pt x="38" y="2"/>
                  </a:lnTo>
                  <a:lnTo>
                    <a:pt x="34" y="6"/>
                  </a:lnTo>
                  <a:lnTo>
                    <a:pt x="29" y="0"/>
                  </a:lnTo>
                  <a:lnTo>
                    <a:pt x="17" y="12"/>
                  </a:lnTo>
                  <a:lnTo>
                    <a:pt x="0" y="16"/>
                  </a:lnTo>
                  <a:lnTo>
                    <a:pt x="6" y="33"/>
                  </a:lnTo>
                  <a:lnTo>
                    <a:pt x="23" y="46"/>
                  </a:lnTo>
                  <a:lnTo>
                    <a:pt x="34" y="48"/>
                  </a:lnTo>
                  <a:lnTo>
                    <a:pt x="38" y="42"/>
                  </a:lnTo>
                  <a:lnTo>
                    <a:pt x="59" y="46"/>
                  </a:lnTo>
                  <a:lnTo>
                    <a:pt x="84" y="31"/>
                  </a:lnTo>
                </a:path>
              </a:pathLst>
            </a:custGeom>
            <a:solidFill>
              <a:srgbClr val="fefcc4"/>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299" name=""/>
            <p:cNvSpPr/>
            <p:nvPr/>
          </p:nvSpPr>
          <p:spPr>
            <a:xfrm>
              <a:off x="4975560" y="3532320"/>
              <a:ext cx="120600" cy="77760"/>
            </a:xfrm>
            <a:custGeom>
              <a:avLst/>
              <a:gdLst/>
              <a:ahLst/>
              <a:rect l="l" t="t" r="r" b="b"/>
              <a:pathLst>
                <a:path w="85" h="49">
                  <a:moveTo>
                    <a:pt x="84" y="31"/>
                  </a:moveTo>
                  <a:lnTo>
                    <a:pt x="69" y="17"/>
                  </a:lnTo>
                  <a:lnTo>
                    <a:pt x="61" y="14"/>
                  </a:lnTo>
                  <a:lnTo>
                    <a:pt x="59" y="19"/>
                  </a:lnTo>
                  <a:lnTo>
                    <a:pt x="46" y="6"/>
                  </a:lnTo>
                  <a:lnTo>
                    <a:pt x="38" y="2"/>
                  </a:lnTo>
                  <a:lnTo>
                    <a:pt x="34" y="6"/>
                  </a:lnTo>
                  <a:lnTo>
                    <a:pt x="29" y="0"/>
                  </a:lnTo>
                  <a:lnTo>
                    <a:pt x="17" y="12"/>
                  </a:lnTo>
                  <a:lnTo>
                    <a:pt x="0" y="16"/>
                  </a:lnTo>
                  <a:lnTo>
                    <a:pt x="6" y="33"/>
                  </a:lnTo>
                  <a:lnTo>
                    <a:pt x="23" y="46"/>
                  </a:lnTo>
                  <a:lnTo>
                    <a:pt x="34" y="48"/>
                  </a:lnTo>
                  <a:lnTo>
                    <a:pt x="38" y="42"/>
                  </a:lnTo>
                  <a:lnTo>
                    <a:pt x="59" y="46"/>
                  </a:lnTo>
                  <a:lnTo>
                    <a:pt x="84" y="31"/>
                  </a:lnTo>
                </a:path>
              </a:pathLst>
            </a:custGeom>
            <a:noFill/>
            <a:ln cap="rnd" w="12600">
              <a:solidFill>
                <a:srgbClr val="1c1c1c"/>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300" name=""/>
            <p:cNvSpPr/>
            <p:nvPr/>
          </p:nvSpPr>
          <p:spPr>
            <a:xfrm>
              <a:off x="5059440" y="3581280"/>
              <a:ext cx="104760" cy="55800"/>
            </a:xfrm>
            <a:custGeom>
              <a:avLst/>
              <a:gdLst/>
              <a:ahLst/>
              <a:rect l="l" t="t" r="r" b="b"/>
              <a:pathLst>
                <a:path w="75" h="35">
                  <a:moveTo>
                    <a:pt x="0" y="15"/>
                  </a:moveTo>
                  <a:lnTo>
                    <a:pt x="4" y="28"/>
                  </a:lnTo>
                  <a:lnTo>
                    <a:pt x="19" y="34"/>
                  </a:lnTo>
                  <a:lnTo>
                    <a:pt x="50" y="19"/>
                  </a:lnTo>
                  <a:lnTo>
                    <a:pt x="67" y="23"/>
                  </a:lnTo>
                  <a:lnTo>
                    <a:pt x="74" y="9"/>
                  </a:lnTo>
                  <a:lnTo>
                    <a:pt x="60" y="2"/>
                  </a:lnTo>
                  <a:lnTo>
                    <a:pt x="42" y="6"/>
                  </a:lnTo>
                  <a:lnTo>
                    <a:pt x="33" y="0"/>
                  </a:lnTo>
                  <a:lnTo>
                    <a:pt x="25" y="0"/>
                  </a:lnTo>
                  <a:lnTo>
                    <a:pt x="0" y="15"/>
                  </a:lnTo>
                </a:path>
              </a:pathLst>
            </a:custGeom>
            <a:solidFill>
              <a:srgbClr val="fefcc4"/>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301" name=""/>
            <p:cNvSpPr/>
            <p:nvPr/>
          </p:nvSpPr>
          <p:spPr>
            <a:xfrm>
              <a:off x="5059440" y="3581280"/>
              <a:ext cx="104760" cy="55800"/>
            </a:xfrm>
            <a:custGeom>
              <a:avLst/>
              <a:gdLst/>
              <a:ahLst/>
              <a:rect l="l" t="t" r="r" b="b"/>
              <a:pathLst>
                <a:path w="75" h="35">
                  <a:moveTo>
                    <a:pt x="0" y="15"/>
                  </a:moveTo>
                  <a:lnTo>
                    <a:pt x="4" y="28"/>
                  </a:lnTo>
                  <a:lnTo>
                    <a:pt x="19" y="34"/>
                  </a:lnTo>
                  <a:lnTo>
                    <a:pt x="50" y="19"/>
                  </a:lnTo>
                  <a:lnTo>
                    <a:pt x="67" y="23"/>
                  </a:lnTo>
                  <a:lnTo>
                    <a:pt x="74" y="9"/>
                  </a:lnTo>
                  <a:lnTo>
                    <a:pt x="60" y="2"/>
                  </a:lnTo>
                  <a:lnTo>
                    <a:pt x="42" y="6"/>
                  </a:lnTo>
                  <a:lnTo>
                    <a:pt x="33" y="0"/>
                  </a:lnTo>
                  <a:lnTo>
                    <a:pt x="25" y="0"/>
                  </a:lnTo>
                  <a:lnTo>
                    <a:pt x="0" y="15"/>
                  </a:lnTo>
                </a:path>
              </a:pathLst>
            </a:custGeom>
            <a:noFill/>
            <a:ln cap="rnd" w="12600">
              <a:solidFill>
                <a:srgbClr val="1c1c1c"/>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302" name=""/>
            <p:cNvSpPr/>
            <p:nvPr/>
          </p:nvSpPr>
          <p:spPr>
            <a:xfrm>
              <a:off x="4994280" y="4432320"/>
              <a:ext cx="39960" cy="34920"/>
            </a:xfrm>
            <a:custGeom>
              <a:avLst/>
              <a:gdLst/>
              <a:ahLst/>
              <a:rect l="l" t="t" r="r" b="b"/>
              <a:pathLst>
                <a:path w="28" h="22">
                  <a:moveTo>
                    <a:pt x="0" y="2"/>
                  </a:moveTo>
                  <a:lnTo>
                    <a:pt x="14" y="21"/>
                  </a:lnTo>
                  <a:lnTo>
                    <a:pt x="25" y="17"/>
                  </a:lnTo>
                  <a:lnTo>
                    <a:pt x="27" y="10"/>
                  </a:lnTo>
                  <a:lnTo>
                    <a:pt x="14" y="8"/>
                  </a:lnTo>
                  <a:lnTo>
                    <a:pt x="10" y="0"/>
                  </a:lnTo>
                  <a:lnTo>
                    <a:pt x="0" y="2"/>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303" name=""/>
            <p:cNvSpPr/>
            <p:nvPr/>
          </p:nvSpPr>
          <p:spPr>
            <a:xfrm>
              <a:off x="4994280" y="4432320"/>
              <a:ext cx="39960" cy="34920"/>
            </a:xfrm>
            <a:custGeom>
              <a:avLst/>
              <a:gdLst/>
              <a:ahLst/>
              <a:rect l="l" t="t" r="r" b="b"/>
              <a:pathLst>
                <a:path w="28" h="22">
                  <a:moveTo>
                    <a:pt x="0" y="2"/>
                  </a:moveTo>
                  <a:lnTo>
                    <a:pt x="14" y="21"/>
                  </a:lnTo>
                  <a:lnTo>
                    <a:pt x="25" y="17"/>
                  </a:lnTo>
                  <a:lnTo>
                    <a:pt x="27" y="10"/>
                  </a:lnTo>
                  <a:lnTo>
                    <a:pt x="14" y="8"/>
                  </a:lnTo>
                  <a:lnTo>
                    <a:pt x="10" y="0"/>
                  </a:lnTo>
                  <a:lnTo>
                    <a:pt x="0" y="2"/>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304" name=""/>
            <p:cNvSpPr/>
            <p:nvPr/>
          </p:nvSpPr>
          <p:spPr>
            <a:xfrm>
              <a:off x="5324760" y="4711680"/>
              <a:ext cx="47520" cy="58680"/>
            </a:xfrm>
            <a:custGeom>
              <a:avLst/>
              <a:gdLst/>
              <a:ahLst/>
              <a:rect l="l" t="t" r="r" b="b"/>
              <a:pathLst>
                <a:path w="34" h="37">
                  <a:moveTo>
                    <a:pt x="0" y="28"/>
                  </a:moveTo>
                  <a:lnTo>
                    <a:pt x="2" y="36"/>
                  </a:lnTo>
                  <a:lnTo>
                    <a:pt x="8" y="30"/>
                  </a:lnTo>
                  <a:lnTo>
                    <a:pt x="23" y="32"/>
                  </a:lnTo>
                  <a:lnTo>
                    <a:pt x="29" y="28"/>
                  </a:lnTo>
                  <a:lnTo>
                    <a:pt x="21" y="28"/>
                  </a:lnTo>
                  <a:lnTo>
                    <a:pt x="33" y="7"/>
                  </a:lnTo>
                  <a:lnTo>
                    <a:pt x="31" y="2"/>
                  </a:lnTo>
                  <a:lnTo>
                    <a:pt x="17" y="0"/>
                  </a:lnTo>
                  <a:lnTo>
                    <a:pt x="2" y="4"/>
                  </a:lnTo>
                  <a:lnTo>
                    <a:pt x="0" y="28"/>
                  </a:lnTo>
                </a:path>
              </a:pathLst>
            </a:custGeom>
            <a:solidFill>
              <a:srgbClr val="fefcc4"/>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305" name=""/>
            <p:cNvSpPr/>
            <p:nvPr/>
          </p:nvSpPr>
          <p:spPr>
            <a:xfrm>
              <a:off x="5324760" y="4711680"/>
              <a:ext cx="47520" cy="58680"/>
            </a:xfrm>
            <a:custGeom>
              <a:avLst/>
              <a:gdLst/>
              <a:ahLst/>
              <a:rect l="l" t="t" r="r" b="b"/>
              <a:pathLst>
                <a:path w="34" h="37">
                  <a:moveTo>
                    <a:pt x="0" y="28"/>
                  </a:moveTo>
                  <a:lnTo>
                    <a:pt x="2" y="36"/>
                  </a:lnTo>
                  <a:lnTo>
                    <a:pt x="8" y="30"/>
                  </a:lnTo>
                  <a:lnTo>
                    <a:pt x="23" y="32"/>
                  </a:lnTo>
                  <a:lnTo>
                    <a:pt x="29" y="28"/>
                  </a:lnTo>
                  <a:lnTo>
                    <a:pt x="21" y="28"/>
                  </a:lnTo>
                  <a:lnTo>
                    <a:pt x="33" y="7"/>
                  </a:lnTo>
                  <a:lnTo>
                    <a:pt x="31" y="2"/>
                  </a:lnTo>
                  <a:lnTo>
                    <a:pt x="17" y="0"/>
                  </a:lnTo>
                  <a:lnTo>
                    <a:pt x="2" y="4"/>
                  </a:lnTo>
                  <a:lnTo>
                    <a:pt x="0" y="28"/>
                  </a:lnTo>
                </a:path>
              </a:pathLst>
            </a:custGeom>
            <a:noFill/>
            <a:ln cap="rnd" w="12600">
              <a:solidFill>
                <a:srgbClr val="1c1c1c"/>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4306" name=""/>
            <p:cNvSpPr/>
            <p:nvPr/>
          </p:nvSpPr>
          <p:spPr>
            <a:xfrm>
              <a:off x="5367600" y="4905360"/>
              <a:ext cx="27000" cy="101520"/>
            </a:xfrm>
            <a:custGeom>
              <a:avLst/>
              <a:gdLst/>
              <a:ahLst/>
              <a:rect l="l" t="t" r="r" b="b"/>
              <a:pathLst>
                <a:path w="19" h="64">
                  <a:moveTo>
                    <a:pt x="0" y="32"/>
                  </a:moveTo>
                  <a:lnTo>
                    <a:pt x="4" y="50"/>
                  </a:lnTo>
                  <a:lnTo>
                    <a:pt x="18" y="63"/>
                  </a:lnTo>
                  <a:lnTo>
                    <a:pt x="5" y="4"/>
                  </a:lnTo>
                  <a:lnTo>
                    <a:pt x="0" y="0"/>
                  </a:lnTo>
                  <a:lnTo>
                    <a:pt x="0" y="4"/>
                  </a:lnTo>
                  <a:lnTo>
                    <a:pt x="4" y="27"/>
                  </a:lnTo>
                  <a:lnTo>
                    <a:pt x="0" y="32"/>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07" name=""/>
            <p:cNvSpPr/>
            <p:nvPr/>
          </p:nvSpPr>
          <p:spPr>
            <a:xfrm>
              <a:off x="5367600" y="4905360"/>
              <a:ext cx="27000" cy="101520"/>
            </a:xfrm>
            <a:custGeom>
              <a:avLst/>
              <a:gdLst/>
              <a:ahLst/>
              <a:rect l="l" t="t" r="r" b="b"/>
              <a:pathLst>
                <a:path w="19" h="64">
                  <a:moveTo>
                    <a:pt x="0" y="32"/>
                  </a:moveTo>
                  <a:lnTo>
                    <a:pt x="4" y="50"/>
                  </a:lnTo>
                  <a:lnTo>
                    <a:pt x="18" y="63"/>
                  </a:lnTo>
                  <a:lnTo>
                    <a:pt x="5" y="4"/>
                  </a:lnTo>
                  <a:lnTo>
                    <a:pt x="0" y="0"/>
                  </a:lnTo>
                  <a:lnTo>
                    <a:pt x="0" y="4"/>
                  </a:lnTo>
                  <a:lnTo>
                    <a:pt x="4" y="27"/>
                  </a:lnTo>
                  <a:lnTo>
                    <a:pt x="0" y="32"/>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08" name=""/>
            <p:cNvSpPr/>
            <p:nvPr/>
          </p:nvSpPr>
          <p:spPr>
            <a:xfrm>
              <a:off x="5276880" y="4781520"/>
              <a:ext cx="39960" cy="109440"/>
            </a:xfrm>
            <a:custGeom>
              <a:avLst/>
              <a:gdLst/>
              <a:ahLst/>
              <a:rect l="l" t="t" r="r" b="b"/>
              <a:pathLst>
                <a:path w="28" h="69">
                  <a:moveTo>
                    <a:pt x="2" y="34"/>
                  </a:moveTo>
                  <a:lnTo>
                    <a:pt x="16" y="51"/>
                  </a:lnTo>
                  <a:lnTo>
                    <a:pt x="20" y="66"/>
                  </a:lnTo>
                  <a:lnTo>
                    <a:pt x="27" y="68"/>
                  </a:lnTo>
                  <a:lnTo>
                    <a:pt x="20" y="44"/>
                  </a:lnTo>
                  <a:lnTo>
                    <a:pt x="10" y="36"/>
                  </a:lnTo>
                  <a:lnTo>
                    <a:pt x="12" y="30"/>
                  </a:lnTo>
                  <a:lnTo>
                    <a:pt x="4" y="0"/>
                  </a:lnTo>
                  <a:lnTo>
                    <a:pt x="0" y="9"/>
                  </a:lnTo>
                  <a:lnTo>
                    <a:pt x="2" y="34"/>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09" name=""/>
            <p:cNvSpPr/>
            <p:nvPr/>
          </p:nvSpPr>
          <p:spPr>
            <a:xfrm>
              <a:off x="5276880" y="4781520"/>
              <a:ext cx="39960" cy="109440"/>
            </a:xfrm>
            <a:custGeom>
              <a:avLst/>
              <a:gdLst/>
              <a:ahLst/>
              <a:rect l="l" t="t" r="r" b="b"/>
              <a:pathLst>
                <a:path w="28" h="69">
                  <a:moveTo>
                    <a:pt x="2" y="34"/>
                  </a:moveTo>
                  <a:lnTo>
                    <a:pt x="16" y="51"/>
                  </a:lnTo>
                  <a:lnTo>
                    <a:pt x="20" y="66"/>
                  </a:lnTo>
                  <a:lnTo>
                    <a:pt x="27" y="68"/>
                  </a:lnTo>
                  <a:lnTo>
                    <a:pt x="20" y="44"/>
                  </a:lnTo>
                  <a:lnTo>
                    <a:pt x="10" y="36"/>
                  </a:lnTo>
                  <a:lnTo>
                    <a:pt x="12" y="30"/>
                  </a:lnTo>
                  <a:lnTo>
                    <a:pt x="4" y="0"/>
                  </a:lnTo>
                  <a:lnTo>
                    <a:pt x="0" y="9"/>
                  </a:lnTo>
                  <a:lnTo>
                    <a:pt x="2" y="34"/>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10" name=""/>
            <p:cNvSpPr/>
            <p:nvPr/>
          </p:nvSpPr>
          <p:spPr>
            <a:xfrm>
              <a:off x="3549960" y="4471920"/>
              <a:ext cx="219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11" name=""/>
            <p:cNvSpPr/>
            <p:nvPr/>
          </p:nvSpPr>
          <p:spPr>
            <a:xfrm>
              <a:off x="3535560" y="4468680"/>
              <a:ext cx="4680" cy="6480"/>
            </a:xfrm>
            <a:prstGeom prst="line">
              <a:avLst/>
            </a:prstGeom>
            <a:ln w="12600">
              <a:solidFill>
                <a:srgbClr val="1c1c1c"/>
              </a:solidFill>
              <a:miter/>
            </a:ln>
          </p:spPr>
          <p:style>
            <a:lnRef idx="0"/>
            <a:fillRef idx="0"/>
            <a:effectRef idx="0"/>
            <a:fontRef idx="minor"/>
          </p:style>
          <p:txBody>
            <a:bodyPr lIns="90000" rIns="90000" tIns="-40320" bIns="-40320" anchor="ctr">
              <a:noAutofit/>
            </a:bodyPr>
            <a:p>
              <a:endParaRPr b="0" lang="en-US" sz="2400" strike="noStrike" u="none">
                <a:solidFill>
                  <a:srgbClr val="000000"/>
                </a:solidFill>
                <a:effectLst/>
                <a:uFillTx/>
                <a:latin typeface="Arial"/>
              </a:endParaRPr>
            </a:p>
          </p:txBody>
        </p:sp>
        <p:sp>
          <p:nvSpPr>
            <p:cNvPr id="4312" name=""/>
            <p:cNvSpPr/>
            <p:nvPr/>
          </p:nvSpPr>
          <p:spPr>
            <a:xfrm>
              <a:off x="3519720" y="446580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13" name=""/>
            <p:cNvSpPr/>
            <p:nvPr/>
          </p:nvSpPr>
          <p:spPr>
            <a:xfrm>
              <a:off x="3473640" y="4272120"/>
              <a:ext cx="25560" cy="27000"/>
            </a:xfrm>
            <a:custGeom>
              <a:avLst/>
              <a:gdLst/>
              <a:ahLst/>
              <a:rect l="l" t="t" r="r" b="b"/>
              <a:pathLst>
                <a:path w="19" h="17">
                  <a:moveTo>
                    <a:pt x="0" y="16"/>
                  </a:moveTo>
                  <a:lnTo>
                    <a:pt x="7" y="0"/>
                  </a:lnTo>
                  <a:lnTo>
                    <a:pt x="18"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314" name=""/>
            <p:cNvSpPr/>
            <p:nvPr/>
          </p:nvSpPr>
          <p:spPr>
            <a:xfrm flipV="1">
              <a:off x="3308400" y="4211280"/>
              <a:ext cx="7920" cy="3240"/>
            </a:xfrm>
            <a:prstGeom prst="line">
              <a:avLst/>
            </a:prstGeom>
            <a:ln w="12600">
              <a:solidFill>
                <a:srgbClr val="1c1c1c"/>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Arial"/>
              </a:endParaRPr>
            </a:p>
          </p:txBody>
        </p:sp>
        <p:sp>
          <p:nvSpPr>
            <p:cNvPr id="4315" name=""/>
            <p:cNvSpPr/>
            <p:nvPr/>
          </p:nvSpPr>
          <p:spPr>
            <a:xfrm flipV="1">
              <a:off x="1758960" y="3077640"/>
              <a:ext cx="0" cy="3240"/>
            </a:xfrm>
            <a:prstGeom prst="line">
              <a:avLst/>
            </a:prstGeom>
            <a:ln w="12600">
              <a:solidFill>
                <a:srgbClr val="1c1c1c"/>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Arial"/>
              </a:endParaRPr>
            </a:p>
          </p:txBody>
        </p:sp>
        <p:sp>
          <p:nvSpPr>
            <p:cNvPr id="4316" name=""/>
            <p:cNvSpPr/>
            <p:nvPr/>
          </p:nvSpPr>
          <p:spPr>
            <a:xfrm>
              <a:off x="6581880" y="481968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17" name=""/>
            <p:cNvSpPr/>
            <p:nvPr/>
          </p:nvSpPr>
          <p:spPr>
            <a:xfrm flipV="1">
              <a:off x="7348680" y="3732120"/>
              <a:ext cx="12600" cy="15840"/>
            </a:xfrm>
            <a:prstGeom prst="line">
              <a:avLst/>
            </a:prstGeom>
            <a:ln w="12600">
              <a:solidFill>
                <a:srgbClr val="1c1c1c"/>
              </a:solidFill>
              <a:miter/>
            </a:ln>
          </p:spPr>
          <p:style>
            <a:lnRef idx="0"/>
            <a:fillRef idx="0"/>
            <a:effectRef idx="0"/>
            <a:fontRef idx="minor"/>
          </p:style>
          <p:txBody>
            <a:bodyPr lIns="90000" rIns="90000" tIns="-30960" bIns="-30960" anchor="ctr">
              <a:noAutofit/>
            </a:bodyPr>
            <a:p>
              <a:endParaRPr b="0" lang="en-US" sz="2400" strike="noStrike" u="none">
                <a:solidFill>
                  <a:srgbClr val="000000"/>
                </a:solidFill>
                <a:effectLst/>
                <a:uFillTx/>
                <a:latin typeface="Arial"/>
              </a:endParaRPr>
            </a:p>
          </p:txBody>
        </p:sp>
        <p:sp>
          <p:nvSpPr>
            <p:cNvPr id="4318" name=""/>
            <p:cNvSpPr/>
            <p:nvPr/>
          </p:nvSpPr>
          <p:spPr>
            <a:xfrm>
              <a:off x="7513920" y="3584520"/>
              <a:ext cx="237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19" name=""/>
            <p:cNvSpPr/>
            <p:nvPr/>
          </p:nvSpPr>
          <p:spPr>
            <a:xfrm>
              <a:off x="4705560" y="326556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20" name=""/>
            <p:cNvSpPr/>
            <p:nvPr/>
          </p:nvSpPr>
          <p:spPr>
            <a:xfrm>
              <a:off x="4705560" y="3254400"/>
              <a:ext cx="7920" cy="4680"/>
            </a:xfrm>
            <a:prstGeom prst="line">
              <a:avLst/>
            </a:prstGeom>
            <a:ln w="12600">
              <a:solidFill>
                <a:srgbClr val="1c1c1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Arial"/>
              </a:endParaRPr>
            </a:p>
          </p:txBody>
        </p:sp>
        <p:sp>
          <p:nvSpPr>
            <p:cNvPr id="4321" name=""/>
            <p:cNvSpPr/>
            <p:nvPr/>
          </p:nvSpPr>
          <p:spPr>
            <a:xfrm>
              <a:off x="4713480" y="325116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22" name=""/>
            <p:cNvSpPr/>
            <p:nvPr/>
          </p:nvSpPr>
          <p:spPr>
            <a:xfrm>
              <a:off x="4632480" y="332568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23" name=""/>
            <p:cNvSpPr/>
            <p:nvPr/>
          </p:nvSpPr>
          <p:spPr>
            <a:xfrm>
              <a:off x="5026320" y="3402000"/>
              <a:ext cx="219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24" name=""/>
            <p:cNvSpPr/>
            <p:nvPr/>
          </p:nvSpPr>
          <p:spPr>
            <a:xfrm>
              <a:off x="5113440" y="3208320"/>
              <a:ext cx="237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25" name=""/>
            <p:cNvSpPr/>
            <p:nvPr/>
          </p:nvSpPr>
          <p:spPr>
            <a:xfrm>
              <a:off x="4786560" y="387828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26" name=""/>
            <p:cNvSpPr/>
            <p:nvPr/>
          </p:nvSpPr>
          <p:spPr>
            <a:xfrm>
              <a:off x="4834080" y="3851280"/>
              <a:ext cx="237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27" name=""/>
            <p:cNvSpPr/>
            <p:nvPr/>
          </p:nvSpPr>
          <p:spPr>
            <a:xfrm>
              <a:off x="4946760" y="377820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28" name=""/>
            <p:cNvSpPr/>
            <p:nvPr/>
          </p:nvSpPr>
          <p:spPr>
            <a:xfrm>
              <a:off x="4975560" y="3929040"/>
              <a:ext cx="219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29" name=""/>
            <p:cNvSpPr/>
            <p:nvPr/>
          </p:nvSpPr>
          <p:spPr>
            <a:xfrm>
              <a:off x="5019840" y="395460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0" name=""/>
            <p:cNvSpPr/>
            <p:nvPr/>
          </p:nvSpPr>
          <p:spPr>
            <a:xfrm>
              <a:off x="5245200" y="396252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1" name=""/>
            <p:cNvSpPr/>
            <p:nvPr/>
          </p:nvSpPr>
          <p:spPr>
            <a:xfrm>
              <a:off x="5126040" y="3895560"/>
              <a:ext cx="241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2" name=""/>
            <p:cNvSpPr/>
            <p:nvPr/>
          </p:nvSpPr>
          <p:spPr>
            <a:xfrm>
              <a:off x="5197680" y="393552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3" name=""/>
            <p:cNvSpPr/>
            <p:nvPr/>
          </p:nvSpPr>
          <p:spPr>
            <a:xfrm>
              <a:off x="5213520" y="3941640"/>
              <a:ext cx="237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4" name=""/>
            <p:cNvSpPr/>
            <p:nvPr/>
          </p:nvSpPr>
          <p:spPr>
            <a:xfrm>
              <a:off x="5213520" y="3925800"/>
              <a:ext cx="237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5" name=""/>
            <p:cNvSpPr/>
            <p:nvPr/>
          </p:nvSpPr>
          <p:spPr>
            <a:xfrm>
              <a:off x="5208840" y="391464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6" name=""/>
            <p:cNvSpPr/>
            <p:nvPr/>
          </p:nvSpPr>
          <p:spPr>
            <a:xfrm>
              <a:off x="5208840" y="385452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7" name=""/>
            <p:cNvSpPr/>
            <p:nvPr/>
          </p:nvSpPr>
          <p:spPr>
            <a:xfrm>
              <a:off x="5239080" y="3908520"/>
              <a:ext cx="219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8" name=""/>
            <p:cNvSpPr/>
            <p:nvPr/>
          </p:nvSpPr>
          <p:spPr>
            <a:xfrm>
              <a:off x="6620040" y="469260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9" name=""/>
            <p:cNvSpPr/>
            <p:nvPr/>
          </p:nvSpPr>
          <p:spPr>
            <a:xfrm>
              <a:off x="6770880" y="4853160"/>
              <a:ext cx="1728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40" name=""/>
            <p:cNvSpPr/>
            <p:nvPr/>
          </p:nvSpPr>
          <p:spPr>
            <a:xfrm>
              <a:off x="7075800" y="4753080"/>
              <a:ext cx="219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41" name=""/>
            <p:cNvSpPr/>
            <p:nvPr/>
          </p:nvSpPr>
          <p:spPr>
            <a:xfrm>
              <a:off x="7080480" y="4718160"/>
              <a:ext cx="27000" cy="27000"/>
            </a:xfrm>
            <a:custGeom>
              <a:avLst/>
              <a:gdLst/>
              <a:ahLst/>
              <a:rect l="l" t="t" r="r" b="b"/>
              <a:pathLst>
                <a:path w="19" h="17">
                  <a:moveTo>
                    <a:pt x="0" y="0"/>
                  </a:moveTo>
                  <a:lnTo>
                    <a:pt x="18" y="16"/>
                  </a:lnTo>
                  <a:lnTo>
                    <a:pt x="0" y="0"/>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342" name=""/>
            <p:cNvSpPr/>
            <p:nvPr/>
          </p:nvSpPr>
          <p:spPr>
            <a:xfrm>
              <a:off x="6894720" y="461484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43" name=""/>
            <p:cNvSpPr/>
            <p:nvPr/>
          </p:nvSpPr>
          <p:spPr>
            <a:xfrm>
              <a:off x="6915240" y="4599000"/>
              <a:ext cx="2376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44" name=""/>
            <p:cNvSpPr/>
            <p:nvPr/>
          </p:nvSpPr>
          <p:spPr>
            <a:xfrm>
              <a:off x="7248600" y="402120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45" name=""/>
            <p:cNvSpPr/>
            <p:nvPr/>
          </p:nvSpPr>
          <p:spPr>
            <a:xfrm>
              <a:off x="5129280" y="3908520"/>
              <a:ext cx="22320" cy="0"/>
            </a:xfrm>
            <a:prstGeom prst="line">
              <a:avLst/>
            </a:prstGeom>
            <a:ln w="12600">
              <a:solidFill>
                <a:srgbClr val="1c1c1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46" name=""/>
            <p:cNvSpPr/>
            <p:nvPr/>
          </p:nvSpPr>
          <p:spPr>
            <a:xfrm>
              <a:off x="5224680" y="3868560"/>
              <a:ext cx="27000" cy="27000"/>
            </a:xfrm>
            <a:custGeom>
              <a:avLst/>
              <a:gdLst/>
              <a:ahLst/>
              <a:rect l="l" t="t" r="r" b="b"/>
              <a:pathLst>
                <a:path w="19" h="17">
                  <a:moveTo>
                    <a:pt x="0" y="0"/>
                  </a:moveTo>
                  <a:lnTo>
                    <a:pt x="18" y="0"/>
                  </a:lnTo>
                  <a:lnTo>
                    <a:pt x="18" y="16"/>
                  </a:lnTo>
                </a:path>
              </a:pathLst>
            </a:custGeom>
            <a:noFill/>
            <a:ln cap="rnd" w="12600">
              <a:solidFill>
                <a:srgbClr val="1c1c1c"/>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4347" name=""/>
            <p:cNvSpPr/>
            <p:nvPr/>
          </p:nvSpPr>
          <p:spPr>
            <a:xfrm>
              <a:off x="5224680" y="3889440"/>
              <a:ext cx="0" cy="6120"/>
            </a:xfrm>
            <a:prstGeom prst="line">
              <a:avLst/>
            </a:prstGeom>
            <a:ln w="12600">
              <a:solidFill>
                <a:srgbClr val="1c1c1c"/>
              </a:solidFill>
              <a:miter/>
            </a:ln>
          </p:spPr>
          <p:style>
            <a:lnRef idx="0"/>
            <a:fillRef idx="0"/>
            <a:effectRef idx="0"/>
            <a:fontRef idx="minor"/>
          </p:style>
          <p:txBody>
            <a:bodyPr lIns="90000" rIns="90000" tIns="-40680" bIns="-40680" anchor="ctr">
              <a:noAutofit/>
            </a:bodyPr>
            <a:p>
              <a:endParaRPr b="0" lang="en-US" sz="2400" strike="noStrike" u="none">
                <a:solidFill>
                  <a:srgbClr val="000000"/>
                </a:solidFill>
                <a:effectLst/>
                <a:uFillTx/>
                <a:latin typeface="Arial"/>
              </a:endParaRPr>
            </a:p>
          </p:txBody>
        </p:sp>
        <p:sp>
          <p:nvSpPr>
            <p:cNvPr id="4348" name=""/>
            <p:cNvSpPr/>
            <p:nvPr/>
          </p:nvSpPr>
          <p:spPr>
            <a:xfrm flipV="1">
              <a:off x="3410280" y="3959280"/>
              <a:ext cx="12600" cy="15840"/>
            </a:xfrm>
            <a:prstGeom prst="line">
              <a:avLst/>
            </a:prstGeom>
            <a:ln w="12600">
              <a:solidFill>
                <a:srgbClr val="1c1c1c"/>
              </a:solidFill>
              <a:miter/>
            </a:ln>
          </p:spPr>
          <p:style>
            <a:lnRef idx="0"/>
            <a:fillRef idx="0"/>
            <a:effectRef idx="0"/>
            <a:fontRef idx="minor"/>
          </p:style>
          <p:txBody>
            <a:bodyPr lIns="90000" rIns="90000" tIns="-30960" bIns="-30960" anchor="ctr">
              <a:noAutofit/>
            </a:bodyPr>
            <a:p>
              <a:endParaRPr b="0" lang="en-US" sz="2400" strike="noStrike" u="none">
                <a:solidFill>
                  <a:srgbClr val="000000"/>
                </a:solidFill>
                <a:effectLst/>
                <a:uFillTx/>
                <a:latin typeface="Arial"/>
              </a:endParaRPr>
            </a:p>
          </p:txBody>
        </p:sp>
        <p:sp>
          <p:nvSpPr>
            <p:cNvPr id="4349" name=""/>
            <p:cNvSpPr/>
            <p:nvPr/>
          </p:nvSpPr>
          <p:spPr>
            <a:xfrm>
              <a:off x="2540160" y="2901960"/>
              <a:ext cx="131760" cy="111240"/>
            </a:xfrm>
            <a:custGeom>
              <a:avLst/>
              <a:gdLst/>
              <a:ahLst/>
              <a:rect l="l" t="t" r="r" b="b"/>
              <a:pathLst>
                <a:path w="93" h="70">
                  <a:moveTo>
                    <a:pt x="0" y="31"/>
                  </a:moveTo>
                  <a:lnTo>
                    <a:pt x="38" y="25"/>
                  </a:lnTo>
                  <a:lnTo>
                    <a:pt x="50" y="35"/>
                  </a:lnTo>
                  <a:lnTo>
                    <a:pt x="29" y="46"/>
                  </a:lnTo>
                  <a:lnTo>
                    <a:pt x="23" y="65"/>
                  </a:lnTo>
                  <a:lnTo>
                    <a:pt x="40" y="65"/>
                  </a:lnTo>
                  <a:lnTo>
                    <a:pt x="42" y="54"/>
                  </a:lnTo>
                  <a:lnTo>
                    <a:pt x="56" y="44"/>
                  </a:lnTo>
                  <a:lnTo>
                    <a:pt x="58" y="54"/>
                  </a:lnTo>
                  <a:lnTo>
                    <a:pt x="50" y="69"/>
                  </a:lnTo>
                  <a:lnTo>
                    <a:pt x="71" y="52"/>
                  </a:lnTo>
                  <a:lnTo>
                    <a:pt x="63" y="40"/>
                  </a:lnTo>
                  <a:lnTo>
                    <a:pt x="83" y="44"/>
                  </a:lnTo>
                  <a:lnTo>
                    <a:pt x="92" y="21"/>
                  </a:lnTo>
                  <a:lnTo>
                    <a:pt x="58" y="21"/>
                  </a:lnTo>
                  <a:lnTo>
                    <a:pt x="77" y="6"/>
                  </a:lnTo>
                  <a:lnTo>
                    <a:pt x="63" y="0"/>
                  </a:lnTo>
                  <a:lnTo>
                    <a:pt x="0" y="31"/>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50" name=""/>
            <p:cNvSpPr/>
            <p:nvPr/>
          </p:nvSpPr>
          <p:spPr>
            <a:xfrm>
              <a:off x="2540160" y="2901960"/>
              <a:ext cx="131760" cy="111240"/>
            </a:xfrm>
            <a:custGeom>
              <a:avLst/>
              <a:gdLst/>
              <a:ahLst/>
              <a:rect l="l" t="t" r="r" b="b"/>
              <a:pathLst>
                <a:path w="93" h="70">
                  <a:moveTo>
                    <a:pt x="0" y="31"/>
                  </a:moveTo>
                  <a:lnTo>
                    <a:pt x="38" y="25"/>
                  </a:lnTo>
                  <a:lnTo>
                    <a:pt x="50" y="35"/>
                  </a:lnTo>
                  <a:lnTo>
                    <a:pt x="29" y="46"/>
                  </a:lnTo>
                  <a:lnTo>
                    <a:pt x="23" y="65"/>
                  </a:lnTo>
                  <a:lnTo>
                    <a:pt x="40" y="65"/>
                  </a:lnTo>
                  <a:lnTo>
                    <a:pt x="42" y="54"/>
                  </a:lnTo>
                  <a:lnTo>
                    <a:pt x="56" y="44"/>
                  </a:lnTo>
                  <a:lnTo>
                    <a:pt x="58" y="54"/>
                  </a:lnTo>
                  <a:lnTo>
                    <a:pt x="50" y="69"/>
                  </a:lnTo>
                  <a:lnTo>
                    <a:pt x="71" y="52"/>
                  </a:lnTo>
                  <a:lnTo>
                    <a:pt x="63" y="40"/>
                  </a:lnTo>
                  <a:lnTo>
                    <a:pt x="83" y="44"/>
                  </a:lnTo>
                  <a:lnTo>
                    <a:pt x="92" y="21"/>
                  </a:lnTo>
                  <a:lnTo>
                    <a:pt x="58" y="21"/>
                  </a:lnTo>
                  <a:lnTo>
                    <a:pt x="77" y="6"/>
                  </a:lnTo>
                  <a:lnTo>
                    <a:pt x="63" y="0"/>
                  </a:lnTo>
                  <a:lnTo>
                    <a:pt x="0" y="31"/>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51" name=""/>
            <p:cNvSpPr/>
            <p:nvPr/>
          </p:nvSpPr>
          <p:spPr>
            <a:xfrm>
              <a:off x="2681640" y="3102120"/>
              <a:ext cx="144360" cy="87120"/>
            </a:xfrm>
            <a:custGeom>
              <a:avLst/>
              <a:gdLst/>
              <a:ahLst/>
              <a:rect l="l" t="t" r="r" b="b"/>
              <a:pathLst>
                <a:path w="102" h="55">
                  <a:moveTo>
                    <a:pt x="0" y="44"/>
                  </a:moveTo>
                  <a:lnTo>
                    <a:pt x="13" y="54"/>
                  </a:lnTo>
                  <a:lnTo>
                    <a:pt x="40" y="52"/>
                  </a:lnTo>
                  <a:lnTo>
                    <a:pt x="42" y="42"/>
                  </a:lnTo>
                  <a:lnTo>
                    <a:pt x="63" y="35"/>
                  </a:lnTo>
                  <a:lnTo>
                    <a:pt x="67" y="19"/>
                  </a:lnTo>
                  <a:lnTo>
                    <a:pt x="92" y="12"/>
                  </a:lnTo>
                  <a:lnTo>
                    <a:pt x="86" y="4"/>
                  </a:lnTo>
                  <a:lnTo>
                    <a:pt x="101" y="4"/>
                  </a:lnTo>
                  <a:lnTo>
                    <a:pt x="80" y="0"/>
                  </a:lnTo>
                  <a:lnTo>
                    <a:pt x="69" y="4"/>
                  </a:lnTo>
                  <a:lnTo>
                    <a:pt x="59" y="19"/>
                  </a:lnTo>
                  <a:lnTo>
                    <a:pt x="50" y="23"/>
                  </a:lnTo>
                  <a:lnTo>
                    <a:pt x="36" y="12"/>
                  </a:lnTo>
                  <a:lnTo>
                    <a:pt x="23" y="12"/>
                  </a:lnTo>
                  <a:lnTo>
                    <a:pt x="32" y="27"/>
                  </a:lnTo>
                  <a:lnTo>
                    <a:pt x="23" y="29"/>
                  </a:lnTo>
                  <a:lnTo>
                    <a:pt x="15" y="44"/>
                  </a:lnTo>
                  <a:lnTo>
                    <a:pt x="0" y="44"/>
                  </a:lnTo>
                </a:path>
              </a:pathLst>
            </a:custGeom>
            <a:solidFill>
              <a:srgbClr val="fefcc4"/>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4352" name=""/>
            <p:cNvSpPr/>
            <p:nvPr/>
          </p:nvSpPr>
          <p:spPr>
            <a:xfrm>
              <a:off x="2681640" y="3102120"/>
              <a:ext cx="144360" cy="87120"/>
            </a:xfrm>
            <a:custGeom>
              <a:avLst/>
              <a:gdLst/>
              <a:ahLst/>
              <a:rect l="l" t="t" r="r" b="b"/>
              <a:pathLst>
                <a:path w="102" h="55">
                  <a:moveTo>
                    <a:pt x="0" y="44"/>
                  </a:moveTo>
                  <a:lnTo>
                    <a:pt x="13" y="54"/>
                  </a:lnTo>
                  <a:lnTo>
                    <a:pt x="40" y="52"/>
                  </a:lnTo>
                  <a:lnTo>
                    <a:pt x="42" y="42"/>
                  </a:lnTo>
                  <a:lnTo>
                    <a:pt x="63" y="35"/>
                  </a:lnTo>
                  <a:lnTo>
                    <a:pt x="67" y="19"/>
                  </a:lnTo>
                  <a:lnTo>
                    <a:pt x="92" y="12"/>
                  </a:lnTo>
                  <a:lnTo>
                    <a:pt x="86" y="4"/>
                  </a:lnTo>
                  <a:lnTo>
                    <a:pt x="101" y="4"/>
                  </a:lnTo>
                  <a:lnTo>
                    <a:pt x="80" y="0"/>
                  </a:lnTo>
                  <a:lnTo>
                    <a:pt x="69" y="4"/>
                  </a:lnTo>
                  <a:lnTo>
                    <a:pt x="59" y="19"/>
                  </a:lnTo>
                  <a:lnTo>
                    <a:pt x="50" y="23"/>
                  </a:lnTo>
                  <a:lnTo>
                    <a:pt x="36" y="12"/>
                  </a:lnTo>
                  <a:lnTo>
                    <a:pt x="23" y="12"/>
                  </a:lnTo>
                  <a:lnTo>
                    <a:pt x="32" y="27"/>
                  </a:lnTo>
                  <a:lnTo>
                    <a:pt x="23" y="29"/>
                  </a:lnTo>
                  <a:lnTo>
                    <a:pt x="15" y="44"/>
                  </a:lnTo>
                  <a:lnTo>
                    <a:pt x="0" y="44"/>
                  </a:lnTo>
                </a:path>
              </a:pathLst>
            </a:custGeom>
            <a:noFill/>
            <a:ln cap="rnd" w="12600">
              <a:solidFill>
                <a:srgbClr val="1c1c1c"/>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4353" name=""/>
            <p:cNvSpPr/>
            <p:nvPr/>
          </p:nvSpPr>
          <p:spPr>
            <a:xfrm>
              <a:off x="2784600" y="3232080"/>
              <a:ext cx="69840" cy="44640"/>
            </a:xfrm>
            <a:custGeom>
              <a:avLst/>
              <a:gdLst/>
              <a:ahLst/>
              <a:rect l="l" t="t" r="r" b="b"/>
              <a:pathLst>
                <a:path w="50" h="28">
                  <a:moveTo>
                    <a:pt x="0" y="25"/>
                  </a:moveTo>
                  <a:lnTo>
                    <a:pt x="13" y="27"/>
                  </a:lnTo>
                  <a:lnTo>
                    <a:pt x="17" y="17"/>
                  </a:lnTo>
                  <a:lnTo>
                    <a:pt x="49" y="10"/>
                  </a:lnTo>
                  <a:lnTo>
                    <a:pt x="21" y="0"/>
                  </a:lnTo>
                  <a:lnTo>
                    <a:pt x="0" y="25"/>
                  </a:lnTo>
                </a:path>
              </a:pathLst>
            </a:custGeom>
            <a:solidFill>
              <a:srgbClr val="fefcc4"/>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4354" name=""/>
            <p:cNvSpPr/>
            <p:nvPr/>
          </p:nvSpPr>
          <p:spPr>
            <a:xfrm>
              <a:off x="2784600" y="3232080"/>
              <a:ext cx="69840" cy="44640"/>
            </a:xfrm>
            <a:custGeom>
              <a:avLst/>
              <a:gdLst/>
              <a:ahLst/>
              <a:rect l="l" t="t" r="r" b="b"/>
              <a:pathLst>
                <a:path w="50" h="28">
                  <a:moveTo>
                    <a:pt x="0" y="25"/>
                  </a:moveTo>
                  <a:lnTo>
                    <a:pt x="13" y="27"/>
                  </a:lnTo>
                  <a:lnTo>
                    <a:pt x="17" y="17"/>
                  </a:lnTo>
                  <a:lnTo>
                    <a:pt x="49" y="10"/>
                  </a:lnTo>
                  <a:lnTo>
                    <a:pt x="21" y="0"/>
                  </a:lnTo>
                  <a:lnTo>
                    <a:pt x="0" y="25"/>
                  </a:lnTo>
                </a:path>
              </a:pathLst>
            </a:custGeom>
            <a:noFill/>
            <a:ln cap="rnd" w="12600">
              <a:solidFill>
                <a:srgbClr val="1c1c1c"/>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4355" name=""/>
            <p:cNvSpPr/>
            <p:nvPr/>
          </p:nvSpPr>
          <p:spPr>
            <a:xfrm>
              <a:off x="2928960" y="3290760"/>
              <a:ext cx="28800" cy="68400"/>
            </a:xfrm>
            <a:custGeom>
              <a:avLst/>
              <a:gdLst/>
              <a:ahLst/>
              <a:rect l="l" t="t" r="r" b="b"/>
              <a:pathLst>
                <a:path w="20" h="43">
                  <a:moveTo>
                    <a:pt x="0" y="42"/>
                  </a:moveTo>
                  <a:lnTo>
                    <a:pt x="11" y="36"/>
                  </a:lnTo>
                  <a:lnTo>
                    <a:pt x="11" y="17"/>
                  </a:lnTo>
                  <a:lnTo>
                    <a:pt x="19" y="11"/>
                  </a:lnTo>
                  <a:lnTo>
                    <a:pt x="13" y="0"/>
                  </a:lnTo>
                  <a:lnTo>
                    <a:pt x="4" y="17"/>
                  </a:lnTo>
                  <a:lnTo>
                    <a:pt x="8" y="26"/>
                  </a:lnTo>
                  <a:lnTo>
                    <a:pt x="0" y="42"/>
                  </a:lnTo>
                </a:path>
              </a:pathLst>
            </a:custGeom>
            <a:solidFill>
              <a:srgbClr val="fefcc4"/>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4356" name=""/>
            <p:cNvSpPr/>
            <p:nvPr/>
          </p:nvSpPr>
          <p:spPr>
            <a:xfrm>
              <a:off x="2928960" y="3290760"/>
              <a:ext cx="28800" cy="68400"/>
            </a:xfrm>
            <a:custGeom>
              <a:avLst/>
              <a:gdLst/>
              <a:ahLst/>
              <a:rect l="l" t="t" r="r" b="b"/>
              <a:pathLst>
                <a:path w="20" h="43">
                  <a:moveTo>
                    <a:pt x="0" y="42"/>
                  </a:moveTo>
                  <a:lnTo>
                    <a:pt x="11" y="36"/>
                  </a:lnTo>
                  <a:lnTo>
                    <a:pt x="11" y="17"/>
                  </a:lnTo>
                  <a:lnTo>
                    <a:pt x="19" y="11"/>
                  </a:lnTo>
                  <a:lnTo>
                    <a:pt x="13" y="0"/>
                  </a:lnTo>
                  <a:lnTo>
                    <a:pt x="4" y="17"/>
                  </a:lnTo>
                  <a:lnTo>
                    <a:pt x="8" y="26"/>
                  </a:lnTo>
                  <a:lnTo>
                    <a:pt x="0" y="42"/>
                  </a:lnTo>
                </a:path>
              </a:pathLst>
            </a:custGeom>
            <a:noFill/>
            <a:ln cap="rnd" w="12600">
              <a:solidFill>
                <a:srgbClr val="1c1c1c"/>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4357" name=""/>
            <p:cNvSpPr/>
            <p:nvPr/>
          </p:nvSpPr>
          <p:spPr>
            <a:xfrm>
              <a:off x="2997360" y="3448080"/>
              <a:ext cx="57240" cy="112680"/>
            </a:xfrm>
            <a:custGeom>
              <a:avLst/>
              <a:gdLst/>
              <a:ahLst/>
              <a:rect l="l" t="t" r="r" b="b"/>
              <a:pathLst>
                <a:path w="41" h="71">
                  <a:moveTo>
                    <a:pt x="0" y="7"/>
                  </a:moveTo>
                  <a:lnTo>
                    <a:pt x="15" y="30"/>
                  </a:lnTo>
                  <a:lnTo>
                    <a:pt x="15" y="38"/>
                  </a:lnTo>
                  <a:lnTo>
                    <a:pt x="23" y="38"/>
                  </a:lnTo>
                  <a:lnTo>
                    <a:pt x="25" y="48"/>
                  </a:lnTo>
                  <a:lnTo>
                    <a:pt x="30" y="46"/>
                  </a:lnTo>
                  <a:lnTo>
                    <a:pt x="29" y="70"/>
                  </a:lnTo>
                  <a:lnTo>
                    <a:pt x="36" y="67"/>
                  </a:lnTo>
                  <a:lnTo>
                    <a:pt x="40" y="53"/>
                  </a:lnTo>
                  <a:lnTo>
                    <a:pt x="19" y="2"/>
                  </a:lnTo>
                  <a:lnTo>
                    <a:pt x="4" y="0"/>
                  </a:lnTo>
                  <a:lnTo>
                    <a:pt x="0" y="7"/>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58" name=""/>
            <p:cNvSpPr/>
            <p:nvPr/>
          </p:nvSpPr>
          <p:spPr>
            <a:xfrm>
              <a:off x="2997360" y="3448080"/>
              <a:ext cx="57240" cy="112680"/>
            </a:xfrm>
            <a:custGeom>
              <a:avLst/>
              <a:gdLst/>
              <a:ahLst/>
              <a:rect l="l" t="t" r="r" b="b"/>
              <a:pathLst>
                <a:path w="41" h="71">
                  <a:moveTo>
                    <a:pt x="0" y="7"/>
                  </a:moveTo>
                  <a:lnTo>
                    <a:pt x="15" y="30"/>
                  </a:lnTo>
                  <a:lnTo>
                    <a:pt x="15" y="38"/>
                  </a:lnTo>
                  <a:lnTo>
                    <a:pt x="23" y="38"/>
                  </a:lnTo>
                  <a:lnTo>
                    <a:pt x="25" y="48"/>
                  </a:lnTo>
                  <a:lnTo>
                    <a:pt x="30" y="46"/>
                  </a:lnTo>
                  <a:lnTo>
                    <a:pt x="29" y="70"/>
                  </a:lnTo>
                  <a:lnTo>
                    <a:pt x="36" y="67"/>
                  </a:lnTo>
                  <a:lnTo>
                    <a:pt x="40" y="53"/>
                  </a:lnTo>
                  <a:lnTo>
                    <a:pt x="19" y="2"/>
                  </a:lnTo>
                  <a:lnTo>
                    <a:pt x="4" y="0"/>
                  </a:lnTo>
                  <a:lnTo>
                    <a:pt x="0" y="7"/>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59" name=""/>
            <p:cNvSpPr/>
            <p:nvPr/>
          </p:nvSpPr>
          <p:spPr>
            <a:xfrm>
              <a:off x="2965680" y="3468600"/>
              <a:ext cx="57240" cy="95400"/>
            </a:xfrm>
            <a:custGeom>
              <a:avLst/>
              <a:gdLst/>
              <a:ahLst/>
              <a:rect l="l" t="t" r="r" b="b"/>
              <a:pathLst>
                <a:path w="41" h="60">
                  <a:moveTo>
                    <a:pt x="0" y="0"/>
                  </a:moveTo>
                  <a:lnTo>
                    <a:pt x="4" y="12"/>
                  </a:lnTo>
                  <a:lnTo>
                    <a:pt x="9" y="6"/>
                  </a:lnTo>
                  <a:lnTo>
                    <a:pt x="15" y="12"/>
                  </a:lnTo>
                  <a:lnTo>
                    <a:pt x="11" y="27"/>
                  </a:lnTo>
                  <a:lnTo>
                    <a:pt x="27" y="40"/>
                  </a:lnTo>
                  <a:lnTo>
                    <a:pt x="31" y="59"/>
                  </a:lnTo>
                  <a:lnTo>
                    <a:pt x="40" y="57"/>
                  </a:lnTo>
                  <a:lnTo>
                    <a:pt x="29" y="38"/>
                  </a:lnTo>
                  <a:lnTo>
                    <a:pt x="31" y="31"/>
                  </a:lnTo>
                  <a:lnTo>
                    <a:pt x="19" y="33"/>
                  </a:lnTo>
                  <a:lnTo>
                    <a:pt x="19" y="8"/>
                  </a:lnTo>
                  <a:lnTo>
                    <a:pt x="11" y="0"/>
                  </a:lnTo>
                  <a:lnTo>
                    <a:pt x="0"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60" name=""/>
            <p:cNvSpPr/>
            <p:nvPr/>
          </p:nvSpPr>
          <p:spPr>
            <a:xfrm>
              <a:off x="2965680" y="3468600"/>
              <a:ext cx="57240" cy="95400"/>
            </a:xfrm>
            <a:custGeom>
              <a:avLst/>
              <a:gdLst/>
              <a:ahLst/>
              <a:rect l="l" t="t" r="r" b="b"/>
              <a:pathLst>
                <a:path w="41" h="60">
                  <a:moveTo>
                    <a:pt x="0" y="0"/>
                  </a:moveTo>
                  <a:lnTo>
                    <a:pt x="4" y="12"/>
                  </a:lnTo>
                  <a:lnTo>
                    <a:pt x="9" y="6"/>
                  </a:lnTo>
                  <a:lnTo>
                    <a:pt x="15" y="12"/>
                  </a:lnTo>
                  <a:lnTo>
                    <a:pt x="11" y="27"/>
                  </a:lnTo>
                  <a:lnTo>
                    <a:pt x="27" y="40"/>
                  </a:lnTo>
                  <a:lnTo>
                    <a:pt x="31" y="59"/>
                  </a:lnTo>
                  <a:lnTo>
                    <a:pt x="40" y="57"/>
                  </a:lnTo>
                  <a:lnTo>
                    <a:pt x="29" y="38"/>
                  </a:lnTo>
                  <a:lnTo>
                    <a:pt x="31" y="31"/>
                  </a:lnTo>
                  <a:lnTo>
                    <a:pt x="19" y="33"/>
                  </a:lnTo>
                  <a:lnTo>
                    <a:pt x="19" y="8"/>
                  </a:lnTo>
                  <a:lnTo>
                    <a:pt x="11" y="0"/>
                  </a:lnTo>
                  <a:lnTo>
                    <a:pt x="0"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61" name=""/>
            <p:cNvSpPr/>
            <p:nvPr/>
          </p:nvSpPr>
          <p:spPr>
            <a:xfrm>
              <a:off x="5797800" y="3665520"/>
              <a:ext cx="65160" cy="92160"/>
            </a:xfrm>
            <a:custGeom>
              <a:avLst/>
              <a:gdLst/>
              <a:ahLst/>
              <a:rect l="l" t="t" r="r" b="b"/>
              <a:pathLst>
                <a:path w="46" h="58">
                  <a:moveTo>
                    <a:pt x="0" y="31"/>
                  </a:moveTo>
                  <a:lnTo>
                    <a:pt x="1" y="56"/>
                  </a:lnTo>
                  <a:lnTo>
                    <a:pt x="20" y="57"/>
                  </a:lnTo>
                  <a:lnTo>
                    <a:pt x="28" y="56"/>
                  </a:lnTo>
                  <a:lnTo>
                    <a:pt x="36" y="46"/>
                  </a:lnTo>
                  <a:lnTo>
                    <a:pt x="36" y="36"/>
                  </a:lnTo>
                  <a:lnTo>
                    <a:pt x="45" y="31"/>
                  </a:lnTo>
                  <a:lnTo>
                    <a:pt x="34" y="19"/>
                  </a:lnTo>
                  <a:lnTo>
                    <a:pt x="41" y="0"/>
                  </a:lnTo>
                  <a:lnTo>
                    <a:pt x="22" y="4"/>
                  </a:lnTo>
                  <a:lnTo>
                    <a:pt x="22" y="10"/>
                  </a:lnTo>
                  <a:lnTo>
                    <a:pt x="18" y="8"/>
                  </a:lnTo>
                  <a:lnTo>
                    <a:pt x="15" y="15"/>
                  </a:lnTo>
                  <a:lnTo>
                    <a:pt x="5" y="17"/>
                  </a:lnTo>
                  <a:lnTo>
                    <a:pt x="0" y="31"/>
                  </a:lnTo>
                </a:path>
              </a:pathLst>
            </a:custGeom>
            <a:solidFill>
              <a:srgbClr val="fefcc4"/>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62" name=""/>
            <p:cNvSpPr/>
            <p:nvPr/>
          </p:nvSpPr>
          <p:spPr>
            <a:xfrm>
              <a:off x="5797800" y="3665520"/>
              <a:ext cx="65160" cy="92160"/>
            </a:xfrm>
            <a:custGeom>
              <a:avLst/>
              <a:gdLst/>
              <a:ahLst/>
              <a:rect l="l" t="t" r="r" b="b"/>
              <a:pathLst>
                <a:path w="46" h="58">
                  <a:moveTo>
                    <a:pt x="0" y="31"/>
                  </a:moveTo>
                  <a:lnTo>
                    <a:pt x="1" y="56"/>
                  </a:lnTo>
                  <a:lnTo>
                    <a:pt x="20" y="57"/>
                  </a:lnTo>
                  <a:lnTo>
                    <a:pt x="28" y="56"/>
                  </a:lnTo>
                  <a:lnTo>
                    <a:pt x="36" y="46"/>
                  </a:lnTo>
                  <a:lnTo>
                    <a:pt x="36" y="36"/>
                  </a:lnTo>
                  <a:lnTo>
                    <a:pt x="45" y="31"/>
                  </a:lnTo>
                  <a:lnTo>
                    <a:pt x="34" y="19"/>
                  </a:lnTo>
                  <a:lnTo>
                    <a:pt x="41" y="0"/>
                  </a:lnTo>
                  <a:lnTo>
                    <a:pt x="22" y="4"/>
                  </a:lnTo>
                  <a:lnTo>
                    <a:pt x="22" y="10"/>
                  </a:lnTo>
                  <a:lnTo>
                    <a:pt x="18" y="8"/>
                  </a:lnTo>
                  <a:lnTo>
                    <a:pt x="15" y="15"/>
                  </a:lnTo>
                  <a:lnTo>
                    <a:pt x="5" y="17"/>
                  </a:lnTo>
                  <a:lnTo>
                    <a:pt x="0" y="31"/>
                  </a:lnTo>
                </a:path>
              </a:pathLst>
            </a:custGeom>
            <a:noFill/>
            <a:ln cap="rnd" w="12600">
              <a:solidFill>
                <a:srgbClr val="1c1c1c"/>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4363" name=""/>
            <p:cNvSpPr/>
            <p:nvPr/>
          </p:nvSpPr>
          <p:spPr>
            <a:xfrm>
              <a:off x="6067440" y="3665520"/>
              <a:ext cx="105120" cy="54000"/>
            </a:xfrm>
            <a:custGeom>
              <a:avLst/>
              <a:gdLst/>
              <a:ahLst/>
              <a:rect l="l" t="t" r="r" b="b"/>
              <a:pathLst>
                <a:path w="74" h="34">
                  <a:moveTo>
                    <a:pt x="0" y="21"/>
                  </a:moveTo>
                  <a:lnTo>
                    <a:pt x="7" y="33"/>
                  </a:lnTo>
                  <a:lnTo>
                    <a:pt x="9" y="14"/>
                  </a:lnTo>
                  <a:lnTo>
                    <a:pt x="21" y="6"/>
                  </a:lnTo>
                  <a:lnTo>
                    <a:pt x="50" y="2"/>
                  </a:lnTo>
                  <a:lnTo>
                    <a:pt x="57" y="8"/>
                  </a:lnTo>
                  <a:lnTo>
                    <a:pt x="73" y="0"/>
                  </a:lnTo>
                  <a:lnTo>
                    <a:pt x="50" y="2"/>
                  </a:lnTo>
                  <a:lnTo>
                    <a:pt x="17" y="0"/>
                  </a:lnTo>
                  <a:lnTo>
                    <a:pt x="4" y="10"/>
                  </a:lnTo>
                  <a:lnTo>
                    <a:pt x="0" y="21"/>
                  </a:lnTo>
                </a:path>
              </a:pathLst>
            </a:custGeom>
            <a:solidFill>
              <a:srgbClr val="fefcc4"/>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4364" name=""/>
            <p:cNvSpPr/>
            <p:nvPr/>
          </p:nvSpPr>
          <p:spPr>
            <a:xfrm>
              <a:off x="6067440" y="3665520"/>
              <a:ext cx="105120" cy="54000"/>
            </a:xfrm>
            <a:custGeom>
              <a:avLst/>
              <a:gdLst/>
              <a:ahLst/>
              <a:rect l="l" t="t" r="r" b="b"/>
              <a:pathLst>
                <a:path w="74" h="34">
                  <a:moveTo>
                    <a:pt x="0" y="21"/>
                  </a:moveTo>
                  <a:lnTo>
                    <a:pt x="7" y="33"/>
                  </a:lnTo>
                  <a:lnTo>
                    <a:pt x="9" y="14"/>
                  </a:lnTo>
                  <a:lnTo>
                    <a:pt x="21" y="6"/>
                  </a:lnTo>
                  <a:lnTo>
                    <a:pt x="50" y="2"/>
                  </a:lnTo>
                  <a:lnTo>
                    <a:pt x="57" y="8"/>
                  </a:lnTo>
                  <a:lnTo>
                    <a:pt x="73" y="0"/>
                  </a:lnTo>
                  <a:lnTo>
                    <a:pt x="50" y="2"/>
                  </a:lnTo>
                  <a:lnTo>
                    <a:pt x="17" y="0"/>
                  </a:lnTo>
                  <a:lnTo>
                    <a:pt x="4" y="10"/>
                  </a:lnTo>
                  <a:lnTo>
                    <a:pt x="0" y="21"/>
                  </a:lnTo>
                </a:path>
              </a:pathLst>
            </a:custGeom>
            <a:noFill/>
            <a:ln cap="rnd" w="12600">
              <a:solidFill>
                <a:srgbClr val="1c1c1c"/>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4365" name=""/>
            <p:cNvSpPr/>
            <p:nvPr/>
          </p:nvSpPr>
          <p:spPr>
            <a:xfrm>
              <a:off x="6605640" y="3378240"/>
              <a:ext cx="111240" cy="149040"/>
            </a:xfrm>
            <a:custGeom>
              <a:avLst/>
              <a:gdLst/>
              <a:ahLst/>
              <a:rect l="l" t="t" r="r" b="b"/>
              <a:pathLst>
                <a:path w="79" h="94">
                  <a:moveTo>
                    <a:pt x="0" y="90"/>
                  </a:moveTo>
                  <a:lnTo>
                    <a:pt x="10" y="93"/>
                  </a:lnTo>
                  <a:lnTo>
                    <a:pt x="29" y="88"/>
                  </a:lnTo>
                  <a:lnTo>
                    <a:pt x="33" y="76"/>
                  </a:lnTo>
                  <a:lnTo>
                    <a:pt x="54" y="67"/>
                  </a:lnTo>
                  <a:lnTo>
                    <a:pt x="73" y="38"/>
                  </a:lnTo>
                  <a:lnTo>
                    <a:pt x="78" y="4"/>
                  </a:lnTo>
                  <a:lnTo>
                    <a:pt x="73" y="0"/>
                  </a:lnTo>
                  <a:lnTo>
                    <a:pt x="57" y="40"/>
                  </a:lnTo>
                  <a:lnTo>
                    <a:pt x="19" y="84"/>
                  </a:lnTo>
                  <a:lnTo>
                    <a:pt x="0" y="9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66" name=""/>
            <p:cNvSpPr/>
            <p:nvPr/>
          </p:nvSpPr>
          <p:spPr>
            <a:xfrm>
              <a:off x="6605640" y="3378240"/>
              <a:ext cx="111240" cy="149040"/>
            </a:xfrm>
            <a:custGeom>
              <a:avLst/>
              <a:gdLst/>
              <a:ahLst/>
              <a:rect l="l" t="t" r="r" b="b"/>
              <a:pathLst>
                <a:path w="79" h="94">
                  <a:moveTo>
                    <a:pt x="0" y="90"/>
                  </a:moveTo>
                  <a:lnTo>
                    <a:pt x="10" y="93"/>
                  </a:lnTo>
                  <a:lnTo>
                    <a:pt x="29" y="88"/>
                  </a:lnTo>
                  <a:lnTo>
                    <a:pt x="33" y="76"/>
                  </a:lnTo>
                  <a:lnTo>
                    <a:pt x="54" y="67"/>
                  </a:lnTo>
                  <a:lnTo>
                    <a:pt x="73" y="38"/>
                  </a:lnTo>
                  <a:lnTo>
                    <a:pt x="78" y="4"/>
                  </a:lnTo>
                  <a:lnTo>
                    <a:pt x="73" y="0"/>
                  </a:lnTo>
                  <a:lnTo>
                    <a:pt x="57" y="40"/>
                  </a:lnTo>
                  <a:lnTo>
                    <a:pt x="19" y="84"/>
                  </a:lnTo>
                  <a:lnTo>
                    <a:pt x="0" y="9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67" name=""/>
            <p:cNvSpPr/>
            <p:nvPr/>
          </p:nvSpPr>
          <p:spPr>
            <a:xfrm>
              <a:off x="5294520" y="3157560"/>
              <a:ext cx="52200" cy="68400"/>
            </a:xfrm>
            <a:custGeom>
              <a:avLst/>
              <a:gdLst/>
              <a:ahLst/>
              <a:rect l="l" t="t" r="r" b="b"/>
              <a:pathLst>
                <a:path w="37" h="43">
                  <a:moveTo>
                    <a:pt x="0" y="11"/>
                  </a:moveTo>
                  <a:lnTo>
                    <a:pt x="8" y="21"/>
                  </a:lnTo>
                  <a:lnTo>
                    <a:pt x="15" y="42"/>
                  </a:lnTo>
                  <a:lnTo>
                    <a:pt x="19" y="42"/>
                  </a:lnTo>
                  <a:lnTo>
                    <a:pt x="23" y="36"/>
                  </a:lnTo>
                  <a:lnTo>
                    <a:pt x="33" y="36"/>
                  </a:lnTo>
                  <a:lnTo>
                    <a:pt x="36" y="19"/>
                  </a:lnTo>
                  <a:lnTo>
                    <a:pt x="19" y="0"/>
                  </a:lnTo>
                  <a:lnTo>
                    <a:pt x="10" y="0"/>
                  </a:lnTo>
                  <a:lnTo>
                    <a:pt x="0" y="11"/>
                  </a:lnTo>
                </a:path>
              </a:pathLst>
            </a:custGeom>
            <a:solidFill>
              <a:srgbClr val="fefcc4"/>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4368" name=""/>
            <p:cNvSpPr/>
            <p:nvPr/>
          </p:nvSpPr>
          <p:spPr>
            <a:xfrm>
              <a:off x="5294520" y="3157560"/>
              <a:ext cx="52200" cy="68400"/>
            </a:xfrm>
            <a:custGeom>
              <a:avLst/>
              <a:gdLst/>
              <a:ahLst/>
              <a:rect l="l" t="t" r="r" b="b"/>
              <a:pathLst>
                <a:path w="37" h="43">
                  <a:moveTo>
                    <a:pt x="0" y="11"/>
                  </a:moveTo>
                  <a:lnTo>
                    <a:pt x="8" y="21"/>
                  </a:lnTo>
                  <a:lnTo>
                    <a:pt x="15" y="42"/>
                  </a:lnTo>
                  <a:lnTo>
                    <a:pt x="19" y="42"/>
                  </a:lnTo>
                  <a:lnTo>
                    <a:pt x="23" y="36"/>
                  </a:lnTo>
                  <a:lnTo>
                    <a:pt x="33" y="36"/>
                  </a:lnTo>
                  <a:lnTo>
                    <a:pt x="36" y="19"/>
                  </a:lnTo>
                  <a:lnTo>
                    <a:pt x="19" y="0"/>
                  </a:lnTo>
                  <a:lnTo>
                    <a:pt x="10" y="0"/>
                  </a:lnTo>
                  <a:lnTo>
                    <a:pt x="0" y="11"/>
                  </a:lnTo>
                </a:path>
              </a:pathLst>
            </a:custGeom>
            <a:noFill/>
            <a:ln cap="rnd" w="12600">
              <a:solidFill>
                <a:srgbClr val="1c1c1c"/>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4369" name=""/>
            <p:cNvSpPr/>
            <p:nvPr/>
          </p:nvSpPr>
          <p:spPr>
            <a:xfrm>
              <a:off x="5375520" y="3102120"/>
              <a:ext cx="33120" cy="83880"/>
            </a:xfrm>
            <a:custGeom>
              <a:avLst/>
              <a:gdLst/>
              <a:ahLst/>
              <a:rect l="l" t="t" r="r" b="b"/>
              <a:pathLst>
                <a:path w="24" h="53">
                  <a:moveTo>
                    <a:pt x="0" y="29"/>
                  </a:moveTo>
                  <a:lnTo>
                    <a:pt x="14" y="40"/>
                  </a:lnTo>
                  <a:lnTo>
                    <a:pt x="14" y="52"/>
                  </a:lnTo>
                  <a:lnTo>
                    <a:pt x="23" y="46"/>
                  </a:lnTo>
                  <a:lnTo>
                    <a:pt x="18" y="23"/>
                  </a:lnTo>
                  <a:lnTo>
                    <a:pt x="18" y="12"/>
                  </a:lnTo>
                  <a:lnTo>
                    <a:pt x="10" y="4"/>
                  </a:lnTo>
                  <a:lnTo>
                    <a:pt x="0" y="0"/>
                  </a:lnTo>
                  <a:lnTo>
                    <a:pt x="12" y="10"/>
                  </a:lnTo>
                  <a:lnTo>
                    <a:pt x="12" y="17"/>
                  </a:lnTo>
                  <a:lnTo>
                    <a:pt x="2" y="17"/>
                  </a:lnTo>
                  <a:lnTo>
                    <a:pt x="0" y="29"/>
                  </a:lnTo>
                </a:path>
              </a:pathLst>
            </a:custGeom>
            <a:solidFill>
              <a:srgbClr val="fefcc4"/>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4370" name=""/>
            <p:cNvSpPr/>
            <p:nvPr/>
          </p:nvSpPr>
          <p:spPr>
            <a:xfrm>
              <a:off x="5375520" y="3102120"/>
              <a:ext cx="33120" cy="83880"/>
            </a:xfrm>
            <a:custGeom>
              <a:avLst/>
              <a:gdLst/>
              <a:ahLst/>
              <a:rect l="l" t="t" r="r" b="b"/>
              <a:pathLst>
                <a:path w="24" h="53">
                  <a:moveTo>
                    <a:pt x="0" y="29"/>
                  </a:moveTo>
                  <a:lnTo>
                    <a:pt x="14" y="40"/>
                  </a:lnTo>
                  <a:lnTo>
                    <a:pt x="14" y="52"/>
                  </a:lnTo>
                  <a:lnTo>
                    <a:pt x="23" y="46"/>
                  </a:lnTo>
                  <a:lnTo>
                    <a:pt x="18" y="23"/>
                  </a:lnTo>
                  <a:lnTo>
                    <a:pt x="18" y="12"/>
                  </a:lnTo>
                  <a:lnTo>
                    <a:pt x="10" y="4"/>
                  </a:lnTo>
                  <a:lnTo>
                    <a:pt x="0" y="0"/>
                  </a:lnTo>
                  <a:lnTo>
                    <a:pt x="12" y="10"/>
                  </a:lnTo>
                  <a:lnTo>
                    <a:pt x="12" y="17"/>
                  </a:lnTo>
                  <a:lnTo>
                    <a:pt x="2" y="17"/>
                  </a:lnTo>
                  <a:lnTo>
                    <a:pt x="0" y="29"/>
                  </a:lnTo>
                </a:path>
              </a:pathLst>
            </a:custGeom>
            <a:noFill/>
            <a:ln cap="rnd" w="12600">
              <a:solidFill>
                <a:srgbClr val="1c1c1c"/>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4371" name=""/>
            <p:cNvSpPr/>
            <p:nvPr/>
          </p:nvSpPr>
          <p:spPr>
            <a:xfrm>
              <a:off x="3197520" y="3678120"/>
              <a:ext cx="149040" cy="128880"/>
            </a:xfrm>
            <a:custGeom>
              <a:avLst/>
              <a:gdLst/>
              <a:ahLst/>
              <a:rect l="l" t="t" r="r" b="b"/>
              <a:pathLst>
                <a:path w="106" h="81">
                  <a:moveTo>
                    <a:pt x="47" y="0"/>
                  </a:moveTo>
                  <a:lnTo>
                    <a:pt x="51" y="7"/>
                  </a:lnTo>
                  <a:lnTo>
                    <a:pt x="13" y="11"/>
                  </a:lnTo>
                  <a:lnTo>
                    <a:pt x="0" y="30"/>
                  </a:lnTo>
                  <a:lnTo>
                    <a:pt x="9" y="25"/>
                  </a:lnTo>
                  <a:lnTo>
                    <a:pt x="2" y="55"/>
                  </a:lnTo>
                  <a:lnTo>
                    <a:pt x="3" y="72"/>
                  </a:lnTo>
                  <a:lnTo>
                    <a:pt x="7" y="80"/>
                  </a:lnTo>
                  <a:lnTo>
                    <a:pt x="11" y="80"/>
                  </a:lnTo>
                  <a:lnTo>
                    <a:pt x="21" y="72"/>
                  </a:lnTo>
                  <a:lnTo>
                    <a:pt x="19" y="40"/>
                  </a:lnTo>
                  <a:lnTo>
                    <a:pt x="24" y="25"/>
                  </a:lnTo>
                  <a:lnTo>
                    <a:pt x="34" y="21"/>
                  </a:lnTo>
                  <a:lnTo>
                    <a:pt x="38" y="11"/>
                  </a:lnTo>
                  <a:lnTo>
                    <a:pt x="55" y="17"/>
                  </a:lnTo>
                  <a:lnTo>
                    <a:pt x="59" y="34"/>
                  </a:lnTo>
                  <a:lnTo>
                    <a:pt x="53" y="48"/>
                  </a:lnTo>
                  <a:lnTo>
                    <a:pt x="65" y="40"/>
                  </a:lnTo>
                  <a:lnTo>
                    <a:pt x="70" y="57"/>
                  </a:lnTo>
                  <a:lnTo>
                    <a:pt x="80" y="51"/>
                  </a:lnTo>
                  <a:lnTo>
                    <a:pt x="82" y="21"/>
                  </a:lnTo>
                  <a:lnTo>
                    <a:pt x="101" y="32"/>
                  </a:lnTo>
                  <a:lnTo>
                    <a:pt x="105" y="27"/>
                  </a:lnTo>
                  <a:lnTo>
                    <a:pt x="92" y="7"/>
                  </a:lnTo>
                  <a:lnTo>
                    <a:pt x="47" y="0"/>
                  </a:lnTo>
                </a:path>
              </a:pathLst>
            </a:custGeom>
            <a:solidFill>
              <a:srgbClr val="fefcc4"/>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72" name=""/>
            <p:cNvSpPr/>
            <p:nvPr/>
          </p:nvSpPr>
          <p:spPr>
            <a:xfrm>
              <a:off x="3197520" y="3678120"/>
              <a:ext cx="149040" cy="128880"/>
            </a:xfrm>
            <a:custGeom>
              <a:avLst/>
              <a:gdLst/>
              <a:ahLst/>
              <a:rect l="l" t="t" r="r" b="b"/>
              <a:pathLst>
                <a:path w="106" h="81">
                  <a:moveTo>
                    <a:pt x="47" y="0"/>
                  </a:moveTo>
                  <a:lnTo>
                    <a:pt x="51" y="7"/>
                  </a:lnTo>
                  <a:lnTo>
                    <a:pt x="13" y="11"/>
                  </a:lnTo>
                  <a:lnTo>
                    <a:pt x="0" y="30"/>
                  </a:lnTo>
                  <a:lnTo>
                    <a:pt x="9" y="25"/>
                  </a:lnTo>
                  <a:lnTo>
                    <a:pt x="2" y="55"/>
                  </a:lnTo>
                  <a:lnTo>
                    <a:pt x="3" y="72"/>
                  </a:lnTo>
                  <a:lnTo>
                    <a:pt x="7" y="80"/>
                  </a:lnTo>
                  <a:lnTo>
                    <a:pt x="11" y="80"/>
                  </a:lnTo>
                  <a:lnTo>
                    <a:pt x="21" y="72"/>
                  </a:lnTo>
                  <a:lnTo>
                    <a:pt x="19" y="40"/>
                  </a:lnTo>
                  <a:lnTo>
                    <a:pt x="24" y="25"/>
                  </a:lnTo>
                  <a:lnTo>
                    <a:pt x="34" y="21"/>
                  </a:lnTo>
                  <a:lnTo>
                    <a:pt x="38" y="11"/>
                  </a:lnTo>
                  <a:lnTo>
                    <a:pt x="55" y="17"/>
                  </a:lnTo>
                  <a:lnTo>
                    <a:pt x="59" y="34"/>
                  </a:lnTo>
                  <a:lnTo>
                    <a:pt x="53" y="48"/>
                  </a:lnTo>
                  <a:lnTo>
                    <a:pt x="65" y="40"/>
                  </a:lnTo>
                  <a:lnTo>
                    <a:pt x="70" y="57"/>
                  </a:lnTo>
                  <a:lnTo>
                    <a:pt x="80" y="51"/>
                  </a:lnTo>
                  <a:lnTo>
                    <a:pt x="82" y="21"/>
                  </a:lnTo>
                  <a:lnTo>
                    <a:pt x="101" y="32"/>
                  </a:lnTo>
                  <a:lnTo>
                    <a:pt x="105" y="27"/>
                  </a:lnTo>
                  <a:lnTo>
                    <a:pt x="92" y="7"/>
                  </a:lnTo>
                  <a:lnTo>
                    <a:pt x="47" y="0"/>
                  </a:lnTo>
                </a:path>
              </a:pathLst>
            </a:custGeom>
            <a:noFill/>
            <a:ln cap="rnd" w="12600">
              <a:solidFill>
                <a:srgbClr val="1c1c1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73" name=""/>
            <p:cNvSpPr/>
            <p:nvPr/>
          </p:nvSpPr>
          <p:spPr>
            <a:xfrm>
              <a:off x="3127680" y="3598920"/>
              <a:ext cx="133200" cy="77760"/>
            </a:xfrm>
            <a:custGeom>
              <a:avLst/>
              <a:gdLst/>
              <a:ahLst/>
              <a:rect l="l" t="t" r="r" b="b"/>
              <a:pathLst>
                <a:path w="95" h="49">
                  <a:moveTo>
                    <a:pt x="94" y="46"/>
                  </a:moveTo>
                  <a:lnTo>
                    <a:pt x="88" y="46"/>
                  </a:lnTo>
                  <a:lnTo>
                    <a:pt x="88" y="42"/>
                  </a:lnTo>
                  <a:lnTo>
                    <a:pt x="59" y="48"/>
                  </a:lnTo>
                  <a:lnTo>
                    <a:pt x="53" y="40"/>
                  </a:lnTo>
                  <a:lnTo>
                    <a:pt x="44" y="42"/>
                  </a:lnTo>
                  <a:lnTo>
                    <a:pt x="44" y="36"/>
                  </a:lnTo>
                  <a:lnTo>
                    <a:pt x="19" y="46"/>
                  </a:lnTo>
                  <a:lnTo>
                    <a:pt x="13" y="38"/>
                  </a:lnTo>
                  <a:lnTo>
                    <a:pt x="0" y="44"/>
                  </a:lnTo>
                  <a:lnTo>
                    <a:pt x="27" y="19"/>
                  </a:lnTo>
                  <a:lnTo>
                    <a:pt x="50" y="0"/>
                  </a:lnTo>
                  <a:lnTo>
                    <a:pt x="69" y="4"/>
                  </a:lnTo>
                  <a:lnTo>
                    <a:pt x="78" y="21"/>
                  </a:lnTo>
                  <a:lnTo>
                    <a:pt x="88" y="21"/>
                  </a:lnTo>
                  <a:lnTo>
                    <a:pt x="94" y="46"/>
                  </a:lnTo>
                </a:path>
              </a:pathLst>
            </a:custGeom>
            <a:solidFill>
              <a:srgbClr val="fefcc4"/>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374" name=""/>
            <p:cNvSpPr/>
            <p:nvPr/>
          </p:nvSpPr>
          <p:spPr>
            <a:xfrm>
              <a:off x="3127680" y="3598920"/>
              <a:ext cx="133200" cy="77760"/>
            </a:xfrm>
            <a:custGeom>
              <a:avLst/>
              <a:gdLst/>
              <a:ahLst/>
              <a:rect l="l" t="t" r="r" b="b"/>
              <a:pathLst>
                <a:path w="95" h="49">
                  <a:moveTo>
                    <a:pt x="94" y="46"/>
                  </a:moveTo>
                  <a:lnTo>
                    <a:pt x="88" y="46"/>
                  </a:lnTo>
                  <a:lnTo>
                    <a:pt x="88" y="42"/>
                  </a:lnTo>
                  <a:lnTo>
                    <a:pt x="59" y="48"/>
                  </a:lnTo>
                  <a:lnTo>
                    <a:pt x="53" y="40"/>
                  </a:lnTo>
                  <a:lnTo>
                    <a:pt x="44" y="42"/>
                  </a:lnTo>
                  <a:lnTo>
                    <a:pt x="44" y="36"/>
                  </a:lnTo>
                  <a:lnTo>
                    <a:pt x="19" y="46"/>
                  </a:lnTo>
                  <a:lnTo>
                    <a:pt x="13" y="38"/>
                  </a:lnTo>
                  <a:lnTo>
                    <a:pt x="0" y="44"/>
                  </a:lnTo>
                  <a:lnTo>
                    <a:pt x="27" y="19"/>
                  </a:lnTo>
                  <a:lnTo>
                    <a:pt x="50" y="0"/>
                  </a:lnTo>
                  <a:lnTo>
                    <a:pt x="69" y="4"/>
                  </a:lnTo>
                  <a:lnTo>
                    <a:pt x="78" y="21"/>
                  </a:lnTo>
                  <a:lnTo>
                    <a:pt x="88" y="21"/>
                  </a:lnTo>
                  <a:lnTo>
                    <a:pt x="94" y="46"/>
                  </a:lnTo>
                </a:path>
              </a:pathLst>
            </a:custGeom>
            <a:noFill/>
            <a:ln cap="rnd" w="12600">
              <a:solidFill>
                <a:srgbClr val="1c1c1c"/>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4375" name=""/>
            <p:cNvSpPr/>
            <p:nvPr/>
          </p:nvSpPr>
          <p:spPr>
            <a:xfrm>
              <a:off x="3278520" y="3774960"/>
              <a:ext cx="83880" cy="38160"/>
            </a:xfrm>
            <a:custGeom>
              <a:avLst/>
              <a:gdLst/>
              <a:ahLst/>
              <a:rect l="l" t="t" r="r" b="b"/>
              <a:pathLst>
                <a:path w="60" h="24">
                  <a:moveTo>
                    <a:pt x="0" y="19"/>
                  </a:moveTo>
                  <a:lnTo>
                    <a:pt x="21" y="9"/>
                  </a:lnTo>
                  <a:lnTo>
                    <a:pt x="25" y="4"/>
                  </a:lnTo>
                  <a:lnTo>
                    <a:pt x="59" y="0"/>
                  </a:lnTo>
                  <a:lnTo>
                    <a:pt x="23" y="21"/>
                  </a:lnTo>
                  <a:lnTo>
                    <a:pt x="10" y="23"/>
                  </a:lnTo>
                  <a:lnTo>
                    <a:pt x="0" y="19"/>
                  </a:lnTo>
                </a:path>
              </a:pathLst>
            </a:custGeom>
            <a:solidFill>
              <a:srgbClr val="fefcc4"/>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376" name=""/>
            <p:cNvSpPr/>
            <p:nvPr/>
          </p:nvSpPr>
          <p:spPr>
            <a:xfrm>
              <a:off x="3278520" y="3774960"/>
              <a:ext cx="83880" cy="38160"/>
            </a:xfrm>
            <a:custGeom>
              <a:avLst/>
              <a:gdLst/>
              <a:ahLst/>
              <a:rect l="l" t="t" r="r" b="b"/>
              <a:pathLst>
                <a:path w="60" h="24">
                  <a:moveTo>
                    <a:pt x="0" y="19"/>
                  </a:moveTo>
                  <a:lnTo>
                    <a:pt x="21" y="9"/>
                  </a:lnTo>
                  <a:lnTo>
                    <a:pt x="25" y="4"/>
                  </a:lnTo>
                  <a:lnTo>
                    <a:pt x="59" y="0"/>
                  </a:lnTo>
                  <a:lnTo>
                    <a:pt x="23" y="21"/>
                  </a:lnTo>
                  <a:lnTo>
                    <a:pt x="10" y="23"/>
                  </a:lnTo>
                  <a:lnTo>
                    <a:pt x="0" y="19"/>
                  </a:lnTo>
                </a:path>
              </a:pathLst>
            </a:custGeom>
            <a:noFill/>
            <a:ln cap="rnd" w="12600">
              <a:solidFill>
                <a:srgbClr val="1c1c1c"/>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4377" name=""/>
            <p:cNvSpPr/>
            <p:nvPr/>
          </p:nvSpPr>
          <p:spPr>
            <a:xfrm>
              <a:off x="3346560" y="3732120"/>
              <a:ext cx="63720" cy="31680"/>
            </a:xfrm>
            <a:custGeom>
              <a:avLst/>
              <a:gdLst/>
              <a:ahLst/>
              <a:rect l="l" t="t" r="r" b="b"/>
              <a:pathLst>
                <a:path w="46" h="20">
                  <a:moveTo>
                    <a:pt x="7" y="19"/>
                  </a:moveTo>
                  <a:lnTo>
                    <a:pt x="0" y="19"/>
                  </a:lnTo>
                  <a:lnTo>
                    <a:pt x="3" y="14"/>
                  </a:lnTo>
                  <a:lnTo>
                    <a:pt x="33" y="8"/>
                  </a:lnTo>
                  <a:lnTo>
                    <a:pt x="45" y="0"/>
                  </a:lnTo>
                  <a:lnTo>
                    <a:pt x="43" y="15"/>
                  </a:lnTo>
                  <a:lnTo>
                    <a:pt x="7" y="19"/>
                  </a:lnTo>
                </a:path>
              </a:pathLst>
            </a:custGeom>
            <a:solidFill>
              <a:srgbClr val="fefcc4"/>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378" name=""/>
            <p:cNvSpPr/>
            <p:nvPr/>
          </p:nvSpPr>
          <p:spPr>
            <a:xfrm>
              <a:off x="3346560" y="3732120"/>
              <a:ext cx="63720" cy="31680"/>
            </a:xfrm>
            <a:custGeom>
              <a:avLst/>
              <a:gdLst/>
              <a:ahLst/>
              <a:rect l="l" t="t" r="r" b="b"/>
              <a:pathLst>
                <a:path w="46" h="20">
                  <a:moveTo>
                    <a:pt x="7" y="19"/>
                  </a:moveTo>
                  <a:lnTo>
                    <a:pt x="0" y="19"/>
                  </a:lnTo>
                  <a:lnTo>
                    <a:pt x="3" y="14"/>
                  </a:lnTo>
                  <a:lnTo>
                    <a:pt x="33" y="8"/>
                  </a:lnTo>
                  <a:lnTo>
                    <a:pt x="45" y="0"/>
                  </a:lnTo>
                  <a:lnTo>
                    <a:pt x="43" y="15"/>
                  </a:lnTo>
                  <a:lnTo>
                    <a:pt x="7" y="19"/>
                  </a:lnTo>
                </a:path>
              </a:pathLst>
            </a:custGeom>
            <a:noFill/>
            <a:ln cap="rnd" w="12600">
              <a:solidFill>
                <a:srgbClr val="1c1c1c"/>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4379" name=""/>
            <p:cNvSpPr/>
            <p:nvPr/>
          </p:nvSpPr>
          <p:spPr>
            <a:xfrm>
              <a:off x="2033640" y="3130560"/>
              <a:ext cx="31428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80" name=""/>
            <p:cNvSpPr/>
            <p:nvPr/>
          </p:nvSpPr>
          <p:spPr>
            <a:xfrm>
              <a:off x="1967040" y="3352680"/>
              <a:ext cx="6526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0000"/>
                  </a:solidFill>
                  <a:effectLst/>
                  <a:uFillTx/>
                  <a:latin typeface="Arial"/>
                </a:rPr>
                <a:t>Kenai</a:t>
              </a:r>
              <a:endParaRPr b="0" lang="en-US" sz="1000" strike="noStrike" u="none">
                <a:solidFill>
                  <a:srgbClr val="000000"/>
                </a:solidFill>
                <a:effectLst/>
                <a:uFillTx/>
                <a:latin typeface="Arial"/>
              </a:endParaRPr>
            </a:p>
          </p:txBody>
        </p:sp>
        <p:sp>
          <p:nvSpPr>
            <p:cNvPr id="4381" name=""/>
            <p:cNvSpPr/>
            <p:nvPr/>
          </p:nvSpPr>
          <p:spPr>
            <a:xfrm>
              <a:off x="4654800" y="4508640"/>
              <a:ext cx="44280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82" name=""/>
            <p:cNvSpPr/>
            <p:nvPr/>
          </p:nvSpPr>
          <p:spPr>
            <a:xfrm>
              <a:off x="4069080" y="4581360"/>
              <a:ext cx="108252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Bonny Island</a:t>
              </a:r>
              <a:endParaRPr b="0" lang="en-US" sz="800" strike="noStrike" u="none">
                <a:solidFill>
                  <a:srgbClr val="000000"/>
                </a:solidFill>
                <a:effectLst/>
                <a:uFillTx/>
                <a:latin typeface="Arial"/>
              </a:endParaRPr>
            </a:p>
          </p:txBody>
        </p:sp>
        <p:sp>
          <p:nvSpPr>
            <p:cNvPr id="4383" name=""/>
            <p:cNvSpPr/>
            <p:nvPr/>
          </p:nvSpPr>
          <p:spPr>
            <a:xfrm>
              <a:off x="6572520" y="5062680"/>
              <a:ext cx="27468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84" name=""/>
            <p:cNvSpPr/>
            <p:nvPr/>
          </p:nvSpPr>
          <p:spPr>
            <a:xfrm>
              <a:off x="6313680" y="5230800"/>
              <a:ext cx="665280" cy="4590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North</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West </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Shelf</a:t>
              </a:r>
              <a:endParaRPr b="0" lang="en-US" sz="800" strike="noStrike" u="none">
                <a:solidFill>
                  <a:srgbClr val="000000"/>
                </a:solidFill>
                <a:effectLst/>
                <a:uFillTx/>
                <a:latin typeface="Arial"/>
              </a:endParaRPr>
            </a:p>
          </p:txBody>
        </p:sp>
        <p:sp>
          <p:nvSpPr>
            <p:cNvPr id="4385" name=""/>
            <p:cNvSpPr/>
            <p:nvPr/>
          </p:nvSpPr>
          <p:spPr>
            <a:xfrm>
              <a:off x="6272280" y="4473720"/>
              <a:ext cx="45720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86" name=""/>
            <p:cNvSpPr/>
            <p:nvPr/>
          </p:nvSpPr>
          <p:spPr>
            <a:xfrm>
              <a:off x="6696360" y="4584600"/>
              <a:ext cx="52236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87" name=""/>
            <p:cNvSpPr/>
            <p:nvPr/>
          </p:nvSpPr>
          <p:spPr>
            <a:xfrm>
              <a:off x="6651720" y="4422600"/>
              <a:ext cx="37800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88" name=""/>
            <p:cNvSpPr/>
            <p:nvPr/>
          </p:nvSpPr>
          <p:spPr>
            <a:xfrm>
              <a:off x="6780240" y="4462560"/>
              <a:ext cx="28764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89" name=""/>
            <p:cNvSpPr/>
            <p:nvPr/>
          </p:nvSpPr>
          <p:spPr>
            <a:xfrm>
              <a:off x="5594400" y="4032360"/>
              <a:ext cx="35100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90" name=""/>
            <p:cNvSpPr/>
            <p:nvPr/>
          </p:nvSpPr>
          <p:spPr>
            <a:xfrm>
              <a:off x="4642200" y="3809880"/>
              <a:ext cx="48240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91" name=""/>
            <p:cNvSpPr/>
            <p:nvPr/>
          </p:nvSpPr>
          <p:spPr>
            <a:xfrm>
              <a:off x="4902480" y="3835440"/>
              <a:ext cx="35064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92" name=""/>
            <p:cNvSpPr/>
            <p:nvPr/>
          </p:nvSpPr>
          <p:spPr>
            <a:xfrm>
              <a:off x="3494160" y="4286160"/>
              <a:ext cx="37800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93" name=""/>
            <p:cNvSpPr/>
            <p:nvPr/>
          </p:nvSpPr>
          <p:spPr>
            <a:xfrm>
              <a:off x="3649680" y="4317840"/>
              <a:ext cx="176076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Atlantic LNG</a:t>
              </a:r>
              <a:endParaRPr b="0" lang="en-US" sz="800" strike="noStrike" u="none">
                <a:solidFill>
                  <a:srgbClr val="000000"/>
                </a:solidFill>
                <a:effectLst/>
                <a:uFillTx/>
                <a:latin typeface="Arial"/>
              </a:endParaRPr>
            </a:p>
          </p:txBody>
        </p:sp>
        <p:sp>
          <p:nvSpPr>
            <p:cNvPr id="4394" name=""/>
            <p:cNvSpPr/>
            <p:nvPr/>
          </p:nvSpPr>
          <p:spPr>
            <a:xfrm>
              <a:off x="6170760" y="4630680"/>
              <a:ext cx="46980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Arun</a:t>
              </a:r>
              <a:endParaRPr b="0" lang="en-US" sz="800" strike="noStrike" u="none">
                <a:solidFill>
                  <a:srgbClr val="000000"/>
                </a:solidFill>
                <a:effectLst/>
                <a:uFillTx/>
                <a:latin typeface="Arial"/>
              </a:endParaRPr>
            </a:p>
          </p:txBody>
        </p:sp>
        <p:sp>
          <p:nvSpPr>
            <p:cNvPr id="4395" name=""/>
            <p:cNvSpPr/>
            <p:nvPr/>
          </p:nvSpPr>
          <p:spPr>
            <a:xfrm>
              <a:off x="6099480" y="4921200"/>
              <a:ext cx="61416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Bontang</a:t>
              </a:r>
              <a:endParaRPr b="0" lang="en-US" sz="800" strike="noStrike" u="none">
                <a:solidFill>
                  <a:srgbClr val="000000"/>
                </a:solidFill>
                <a:effectLst/>
                <a:uFillTx/>
                <a:latin typeface="Arial"/>
              </a:endParaRPr>
            </a:p>
          </p:txBody>
        </p:sp>
        <p:sp>
          <p:nvSpPr>
            <p:cNvPr id="4396" name=""/>
            <p:cNvSpPr/>
            <p:nvPr/>
          </p:nvSpPr>
          <p:spPr>
            <a:xfrm flipH="1">
              <a:off x="5491080" y="4305240"/>
              <a:ext cx="222120" cy="1149480"/>
            </a:xfrm>
            <a:prstGeom prst="line">
              <a:avLst/>
            </a:prstGeom>
            <a:ln w="9360">
              <a:solidFill>
                <a:srgbClr val="ff0000"/>
              </a:solidFill>
              <a:miter/>
              <a:headEnd len="med"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97" name=""/>
            <p:cNvSpPr/>
            <p:nvPr/>
          </p:nvSpPr>
          <p:spPr>
            <a:xfrm>
              <a:off x="5031000" y="5419800"/>
              <a:ext cx="1276200" cy="33732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Ras Laffan, QatarGas, Oman LNG, Das Island</a:t>
              </a:r>
              <a:endParaRPr b="0" lang="en-US" sz="800" strike="noStrike" u="none">
                <a:solidFill>
                  <a:srgbClr val="000000"/>
                </a:solidFill>
                <a:effectLst/>
                <a:uFillTx/>
                <a:latin typeface="Arial"/>
              </a:endParaRPr>
            </a:p>
          </p:txBody>
        </p:sp>
        <p:sp>
          <p:nvSpPr>
            <p:cNvPr id="4398" name=""/>
            <p:cNvSpPr/>
            <p:nvPr/>
          </p:nvSpPr>
          <p:spPr>
            <a:xfrm>
              <a:off x="5520240" y="3973680"/>
              <a:ext cx="29916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399" name=""/>
            <p:cNvSpPr/>
            <p:nvPr/>
          </p:nvSpPr>
          <p:spPr>
            <a:xfrm>
              <a:off x="5477040" y="3895560"/>
              <a:ext cx="23832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400" name=""/>
            <p:cNvSpPr/>
            <p:nvPr/>
          </p:nvSpPr>
          <p:spPr>
            <a:xfrm>
              <a:off x="3991320" y="3600360"/>
              <a:ext cx="89532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Arzew, Skikda</a:t>
              </a:r>
              <a:endParaRPr b="0" lang="en-US" sz="800" strike="noStrike" u="none">
                <a:solidFill>
                  <a:srgbClr val="000000"/>
                </a:solidFill>
                <a:effectLst/>
                <a:uFillTx/>
                <a:latin typeface="Arial"/>
              </a:endParaRPr>
            </a:p>
          </p:txBody>
        </p:sp>
        <p:sp>
          <p:nvSpPr>
            <p:cNvPr id="4401" name=""/>
            <p:cNvSpPr/>
            <p:nvPr/>
          </p:nvSpPr>
          <p:spPr>
            <a:xfrm>
              <a:off x="4391280" y="3790800"/>
              <a:ext cx="304560" cy="123840"/>
            </a:xfrm>
            <a:prstGeom prst="line">
              <a:avLst/>
            </a:prstGeom>
            <a:ln w="9360">
              <a:solidFill>
                <a:srgbClr val="ff0000"/>
              </a:solidFill>
              <a:miter/>
              <a:tailEnd len="med"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402" name=""/>
            <p:cNvSpPr/>
            <p:nvPr/>
          </p:nvSpPr>
          <p:spPr>
            <a:xfrm>
              <a:off x="3876840" y="3400560"/>
              <a:ext cx="103824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Marsa el Brega</a:t>
              </a:r>
              <a:endParaRPr b="0" lang="en-US" sz="800" strike="noStrike" u="none">
                <a:solidFill>
                  <a:srgbClr val="000000"/>
                </a:solidFill>
                <a:effectLst/>
                <a:uFillTx/>
                <a:latin typeface="Arial"/>
              </a:endParaRPr>
            </a:p>
          </p:txBody>
        </p:sp>
        <p:sp>
          <p:nvSpPr>
            <p:cNvPr id="4403" name=""/>
            <p:cNvSpPr/>
            <p:nvPr/>
          </p:nvSpPr>
          <p:spPr>
            <a:xfrm>
              <a:off x="4724640" y="3581280"/>
              <a:ext cx="276120" cy="400320"/>
            </a:xfrm>
            <a:prstGeom prst="line">
              <a:avLst/>
            </a:prstGeom>
            <a:ln w="9360">
              <a:solidFill>
                <a:srgbClr val="ff0000"/>
              </a:solidFill>
              <a:miter/>
              <a:tailEnd len="med"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404" name=""/>
            <p:cNvSpPr/>
            <p:nvPr/>
          </p:nvSpPr>
          <p:spPr>
            <a:xfrm>
              <a:off x="7283520" y="4314960"/>
              <a:ext cx="53352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Bintulu</a:t>
              </a:r>
              <a:endParaRPr b="0" lang="en-US" sz="800" strike="noStrike" u="none">
                <a:solidFill>
                  <a:srgbClr val="000000"/>
                </a:solidFill>
                <a:effectLst/>
                <a:uFillTx/>
                <a:latin typeface="Arial"/>
              </a:endParaRPr>
            </a:p>
          </p:txBody>
        </p:sp>
        <p:sp>
          <p:nvSpPr>
            <p:cNvPr id="4405" name=""/>
            <p:cNvSpPr/>
            <p:nvPr/>
          </p:nvSpPr>
          <p:spPr>
            <a:xfrm>
              <a:off x="6896160" y="4543560"/>
              <a:ext cx="55260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Lumut</a:t>
              </a:r>
              <a:endParaRPr b="0" lang="en-US" sz="800" strike="noStrike" u="none">
                <a:solidFill>
                  <a:srgbClr val="000000"/>
                </a:solidFill>
                <a:effectLst/>
                <a:uFillTx/>
                <a:latin typeface="Arial"/>
              </a:endParaRPr>
            </a:p>
          </p:txBody>
        </p:sp>
        <p:sp>
          <p:nvSpPr>
            <p:cNvPr id="4406" name=""/>
            <p:cNvSpPr/>
            <p:nvPr/>
          </p:nvSpPr>
          <p:spPr>
            <a:xfrm>
              <a:off x="3391200" y="4257720"/>
              <a:ext cx="27612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Arial"/>
                </a:rPr>
                <a:t>*</a:t>
              </a:r>
              <a:endParaRPr b="0" lang="en-US" sz="2400" strike="noStrike" u="none">
                <a:solidFill>
                  <a:srgbClr val="000000"/>
                </a:solidFill>
                <a:effectLst/>
                <a:uFillTx/>
                <a:latin typeface="Arial"/>
              </a:endParaRPr>
            </a:p>
          </p:txBody>
        </p:sp>
        <p:sp>
          <p:nvSpPr>
            <p:cNvPr id="4407" name=""/>
            <p:cNvSpPr/>
            <p:nvPr/>
          </p:nvSpPr>
          <p:spPr>
            <a:xfrm flipV="1">
              <a:off x="2657520" y="4447800"/>
              <a:ext cx="790560" cy="181080"/>
            </a:xfrm>
            <a:prstGeom prst="line">
              <a:avLst/>
            </a:prstGeom>
            <a:ln w="9360">
              <a:solidFill>
                <a:srgbClr val="ff0000"/>
              </a:solidFill>
              <a:miter/>
              <a:tailEnd len="med"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408" name=""/>
            <p:cNvSpPr/>
            <p:nvPr/>
          </p:nvSpPr>
          <p:spPr>
            <a:xfrm>
              <a:off x="2286360" y="4602240"/>
              <a:ext cx="752400" cy="337320"/>
            </a:xfrm>
            <a:prstGeom prst="rect">
              <a:avLst/>
            </a:prstGeom>
            <a:noFill/>
            <a:ln w="0">
              <a:noFill/>
            </a:ln>
          </p:spPr>
          <p:style>
            <a:lnRef idx="0"/>
            <a:fillRef idx="0"/>
            <a:effectRef idx="0"/>
            <a:fontRef idx="minor"/>
          </p:style>
          <p:txBody>
            <a:bodyPr lIns="90000" rIns="90000" tIns="46800" bIns="46800" anchor="t">
              <a:spAutoFit/>
            </a:bodyPr>
            <a:p>
              <a:pPr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ff0000"/>
                  </a:solidFill>
                  <a:effectLst/>
                  <a:uFillTx/>
                  <a:latin typeface="Arial"/>
                </a:rPr>
                <a:t>Venezuela LNG</a:t>
              </a:r>
              <a:endParaRPr b="0" lang="en-US" sz="800" strike="noStrike" u="none">
                <a:solidFill>
                  <a:srgbClr val="000000"/>
                </a:solidFill>
                <a:effectLst/>
                <a:uFillTx/>
                <a:latin typeface="Arial"/>
              </a:endParaRPr>
            </a:p>
          </p:txBody>
        </p:sp>
        <p:sp>
          <p:nvSpPr>
            <p:cNvPr id="4409" name=""/>
            <p:cNvSpPr/>
            <p:nvPr/>
          </p:nvSpPr>
          <p:spPr>
            <a:xfrm flipV="1">
              <a:off x="6476400" y="4787640"/>
              <a:ext cx="330120" cy="190440"/>
            </a:xfrm>
            <a:prstGeom prst="line">
              <a:avLst/>
            </a:prstGeom>
            <a:ln w="9360">
              <a:solidFill>
                <a:srgbClr val="ff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410" name=""/>
            <p:cNvSpPr/>
            <p:nvPr/>
          </p:nvSpPr>
          <p:spPr>
            <a:xfrm flipH="1">
              <a:off x="6843600" y="4419720"/>
              <a:ext cx="522360" cy="139680"/>
            </a:xfrm>
            <a:prstGeom prst="line">
              <a:avLst/>
            </a:prstGeom>
            <a:ln w="9360">
              <a:solidFill>
                <a:srgbClr val="ff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pSp>
      <p:sp>
        <p:nvSpPr>
          <p:cNvPr id="4411" name=""/>
          <p:cNvSpPr/>
          <p:nvPr/>
        </p:nvSpPr>
        <p:spPr>
          <a:xfrm>
            <a:off x="4052880" y="3987720"/>
            <a:ext cx="735120" cy="787320"/>
          </a:xfrm>
          <a:custGeom>
            <a:avLst/>
            <a:gdLst/>
            <a:ahLst/>
            <a:rect l="l" t="t" r="r" b="b"/>
            <a:pathLst>
              <a:path w="463" h="496">
                <a:moveTo>
                  <a:pt x="463" y="496"/>
                </a:moveTo>
                <a:cubicBezTo>
                  <a:pt x="262" y="481"/>
                  <a:pt x="62" y="467"/>
                  <a:pt x="31" y="384"/>
                </a:cubicBezTo>
                <a:cubicBezTo>
                  <a:pt x="0" y="301"/>
                  <a:pt x="236" y="68"/>
                  <a:pt x="279" y="0"/>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2" name=""/>
          <p:cNvSpPr/>
          <p:nvPr/>
        </p:nvSpPr>
        <p:spPr>
          <a:xfrm>
            <a:off x="3683160" y="3949560"/>
            <a:ext cx="812520" cy="457200"/>
          </a:xfrm>
          <a:custGeom>
            <a:avLst/>
            <a:gdLst/>
            <a:ahLst/>
            <a:rect l="l" t="t" r="r" b="b"/>
            <a:pathLst>
              <a:path w="512" h="288">
                <a:moveTo>
                  <a:pt x="0" y="288"/>
                </a:moveTo>
                <a:cubicBezTo>
                  <a:pt x="93" y="196"/>
                  <a:pt x="187" y="104"/>
                  <a:pt x="272" y="56"/>
                </a:cubicBezTo>
                <a:cubicBezTo>
                  <a:pt x="357" y="8"/>
                  <a:pt x="469" y="7"/>
                  <a:pt x="512" y="0"/>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3" name=""/>
          <p:cNvSpPr/>
          <p:nvPr/>
        </p:nvSpPr>
        <p:spPr>
          <a:xfrm>
            <a:off x="3467160" y="4114800"/>
            <a:ext cx="306360" cy="304920"/>
          </a:xfrm>
          <a:custGeom>
            <a:avLst/>
            <a:gdLst/>
            <a:ahLst/>
            <a:rect l="l" t="t" r="r" b="b"/>
            <a:pathLst>
              <a:path w="193" h="192">
                <a:moveTo>
                  <a:pt x="104" y="192"/>
                </a:moveTo>
                <a:cubicBezTo>
                  <a:pt x="148" y="156"/>
                  <a:pt x="193" y="120"/>
                  <a:pt x="176" y="88"/>
                </a:cubicBezTo>
                <a:cubicBezTo>
                  <a:pt x="159" y="56"/>
                  <a:pt x="33" y="17"/>
                  <a:pt x="0" y="0"/>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4" name=""/>
          <p:cNvSpPr/>
          <p:nvPr/>
        </p:nvSpPr>
        <p:spPr>
          <a:xfrm>
            <a:off x="1257480" y="3454560"/>
            <a:ext cx="812520" cy="507960"/>
          </a:xfrm>
          <a:custGeom>
            <a:avLst/>
            <a:gdLst/>
            <a:ahLst/>
            <a:rect l="l" t="t" r="r" b="b"/>
            <a:pathLst>
              <a:path w="512" h="320">
                <a:moveTo>
                  <a:pt x="512" y="0"/>
                </a:moveTo>
                <a:cubicBezTo>
                  <a:pt x="482" y="120"/>
                  <a:pt x="453" y="240"/>
                  <a:pt x="368" y="280"/>
                </a:cubicBezTo>
                <a:cubicBezTo>
                  <a:pt x="283" y="320"/>
                  <a:pt x="64" y="251"/>
                  <a:pt x="0" y="240"/>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5" name=""/>
          <p:cNvSpPr/>
          <p:nvPr/>
        </p:nvSpPr>
        <p:spPr>
          <a:xfrm>
            <a:off x="7416720" y="3708360"/>
            <a:ext cx="1206720" cy="190440"/>
          </a:xfrm>
          <a:custGeom>
            <a:avLst/>
            <a:gdLst/>
            <a:ahLst/>
            <a:rect l="l" t="t" r="r" b="b"/>
            <a:pathLst>
              <a:path w="760" h="120">
                <a:moveTo>
                  <a:pt x="760" y="0"/>
                </a:moveTo>
                <a:cubicBezTo>
                  <a:pt x="444" y="50"/>
                  <a:pt x="129" y="101"/>
                  <a:pt x="0" y="120"/>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6" name=""/>
          <p:cNvSpPr/>
          <p:nvPr/>
        </p:nvSpPr>
        <p:spPr>
          <a:xfrm>
            <a:off x="5892840" y="4305240"/>
            <a:ext cx="165240" cy="101520"/>
          </a:xfrm>
          <a:custGeom>
            <a:avLst/>
            <a:gdLst/>
            <a:ahLst/>
            <a:rect l="l" t="t" r="r" b="b"/>
            <a:pathLst>
              <a:path w="104" h="64">
                <a:moveTo>
                  <a:pt x="0" y="0"/>
                </a:moveTo>
                <a:cubicBezTo>
                  <a:pt x="45" y="28"/>
                  <a:pt x="91" y="57"/>
                  <a:pt x="104" y="64"/>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7" name=""/>
          <p:cNvSpPr/>
          <p:nvPr/>
        </p:nvSpPr>
        <p:spPr>
          <a:xfrm>
            <a:off x="5867280" y="4114800"/>
            <a:ext cx="1435320" cy="843120"/>
          </a:xfrm>
          <a:custGeom>
            <a:avLst/>
            <a:gdLst/>
            <a:ahLst/>
            <a:rect l="l" t="t" r="r" b="b"/>
            <a:pathLst>
              <a:path w="904" h="531">
                <a:moveTo>
                  <a:pt x="0" y="128"/>
                </a:moveTo>
                <a:cubicBezTo>
                  <a:pt x="65" y="318"/>
                  <a:pt x="131" y="509"/>
                  <a:pt x="264" y="520"/>
                </a:cubicBezTo>
                <a:cubicBezTo>
                  <a:pt x="397" y="531"/>
                  <a:pt x="696" y="279"/>
                  <a:pt x="800" y="192"/>
                </a:cubicBezTo>
                <a:cubicBezTo>
                  <a:pt x="904" y="105"/>
                  <a:pt x="876" y="35"/>
                  <a:pt x="888" y="0"/>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8" name=""/>
          <p:cNvSpPr/>
          <p:nvPr/>
        </p:nvSpPr>
        <p:spPr>
          <a:xfrm>
            <a:off x="6338880" y="4127400"/>
            <a:ext cx="862200" cy="1249560"/>
          </a:xfrm>
          <a:custGeom>
            <a:avLst/>
            <a:gdLst/>
            <a:ahLst/>
            <a:rect l="l" t="t" r="r" b="b"/>
            <a:pathLst>
              <a:path w="543" h="787">
                <a:moveTo>
                  <a:pt x="215" y="736"/>
                </a:moveTo>
                <a:cubicBezTo>
                  <a:pt x="107" y="761"/>
                  <a:pt x="0" y="787"/>
                  <a:pt x="55" y="664"/>
                </a:cubicBezTo>
                <a:cubicBezTo>
                  <a:pt x="110" y="541"/>
                  <a:pt x="470" y="123"/>
                  <a:pt x="543" y="0"/>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9" name=""/>
          <p:cNvSpPr/>
          <p:nvPr/>
        </p:nvSpPr>
        <p:spPr>
          <a:xfrm>
            <a:off x="3568680" y="3795840"/>
            <a:ext cx="1028880" cy="204840"/>
          </a:xfrm>
          <a:custGeom>
            <a:avLst/>
            <a:gdLst/>
            <a:ahLst/>
            <a:rect l="l" t="t" r="r" b="b"/>
            <a:pathLst>
              <a:path w="648" h="129">
                <a:moveTo>
                  <a:pt x="648" y="129"/>
                </a:moveTo>
                <a:cubicBezTo>
                  <a:pt x="522" y="81"/>
                  <a:pt x="396" y="34"/>
                  <a:pt x="288" y="17"/>
                </a:cubicBezTo>
                <a:cubicBezTo>
                  <a:pt x="180" y="0"/>
                  <a:pt x="51" y="26"/>
                  <a:pt x="0" y="25"/>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20" name=""/>
          <p:cNvSpPr/>
          <p:nvPr/>
        </p:nvSpPr>
        <p:spPr>
          <a:xfrm>
            <a:off x="6711840" y="4114800"/>
            <a:ext cx="362160" cy="558720"/>
          </a:xfrm>
          <a:custGeom>
            <a:avLst/>
            <a:gdLst/>
            <a:ahLst/>
            <a:rect l="l" t="t" r="r" b="b"/>
            <a:pathLst>
              <a:path w="228" h="352">
                <a:moveTo>
                  <a:pt x="12" y="352"/>
                </a:moveTo>
                <a:cubicBezTo>
                  <a:pt x="6" y="285"/>
                  <a:pt x="0" y="219"/>
                  <a:pt x="36" y="160"/>
                </a:cubicBezTo>
                <a:cubicBezTo>
                  <a:pt x="72" y="101"/>
                  <a:pt x="203" y="28"/>
                  <a:pt x="228" y="0"/>
                </a:cubicBezTo>
              </a:path>
            </a:pathLst>
          </a:custGeom>
          <a:noFill/>
          <a:ln w="9360">
            <a:solidFill>
              <a:srgbClr val="000000"/>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21" name=""/>
          <p:cNvSpPr/>
          <p:nvPr/>
        </p:nvSpPr>
        <p:spPr>
          <a:xfrm>
            <a:off x="1844640" y="136440"/>
            <a:ext cx="6377040" cy="1128600"/>
          </a:xfrm>
          <a:prstGeom prst="rect">
            <a:avLst/>
          </a:prstGeom>
          <a:noFill/>
          <a:ln w="0">
            <a:noFill/>
          </a:ln>
        </p:spPr>
        <p:style>
          <a:lnRef idx="0"/>
          <a:fillRef idx="0"/>
          <a:effectRef idx="0"/>
          <a:fontRef idx="minor"/>
        </p:style>
        <p:txBody>
          <a:bodyPr lIns="92160" rIns="92160" tIns="46080" bIns="460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LNG Receiving Facilities</a:t>
            </a:r>
            <a:endParaRPr b="0" lang="en-US" sz="3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Existing and Planned</a:t>
            </a:r>
            <a:endParaRPr b="0" lang="en-US" sz="3400" strike="noStrike" u="none">
              <a:solidFill>
                <a:srgbClr val="000000"/>
              </a:solidFill>
              <a:effectLst/>
              <a:uFillTx/>
              <a:latin typeface="Arial"/>
            </a:endParaRPr>
          </a:p>
        </p:txBody>
      </p:sp>
      <p:sp>
        <p:nvSpPr>
          <p:cNvPr id="4422" name=""/>
          <p:cNvSpPr/>
          <p:nvPr/>
        </p:nvSpPr>
        <p:spPr>
          <a:xfrm>
            <a:off x="3682800" y="5005440"/>
            <a:ext cx="4590360" cy="1587960"/>
          </a:xfrm>
          <a:prstGeom prst="rect">
            <a:avLst/>
          </a:prstGeom>
          <a:noFill/>
          <a:ln w="0">
            <a:noFill/>
          </a:ln>
        </p:spPr>
        <p:style>
          <a:lnRef idx="0"/>
          <a:fillRef idx="0"/>
          <a:effectRef idx="0"/>
          <a:fontRef idx="minor"/>
        </p:style>
        <p:txBody>
          <a:bodyPr wrap="none" lIns="90000" rIns="90000" tIns="46800" bIns="46800" anchor="t">
            <a:spAutoFit/>
          </a:bodyPr>
          <a:p>
            <a:pPr>
              <a:lnSpc>
                <a:spcPct val="140000"/>
              </a:lnSpc>
              <a:tabLst>
                <a:tab algn="l" pos="0"/>
                <a:tab algn="l" pos="97164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Japan: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2 Under Construction; 1 Planned</a:t>
            </a:r>
            <a:endParaRPr b="0" lang="en-US" sz="1400" strike="noStrike" u="none">
              <a:solidFill>
                <a:srgbClr val="000000"/>
              </a:solidFill>
              <a:effectLst/>
              <a:uFillTx/>
              <a:latin typeface="Arial"/>
            </a:endParaRPr>
          </a:p>
          <a:p>
            <a:pPr>
              <a:lnSpc>
                <a:spcPct val="140000"/>
              </a:lnSpc>
              <a:tabLst>
                <a:tab algn="l" pos="0"/>
                <a:tab algn="l" pos="97164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Korea: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1 Planned for 2002</a:t>
            </a:r>
            <a:endParaRPr b="0" lang="en-US" sz="1400" strike="noStrike" u="none">
              <a:solidFill>
                <a:srgbClr val="000000"/>
              </a:solidFill>
              <a:effectLst/>
              <a:uFillTx/>
              <a:latin typeface="Arial"/>
            </a:endParaRPr>
          </a:p>
          <a:p>
            <a:pPr>
              <a:lnSpc>
                <a:spcPct val="140000"/>
              </a:lnSpc>
              <a:tabLst>
                <a:tab algn="l" pos="0"/>
                <a:tab algn="l" pos="97164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Turkey:</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1 Planned</a:t>
            </a:r>
            <a:endParaRPr b="0" lang="en-US" sz="1400" strike="noStrike" u="none">
              <a:solidFill>
                <a:srgbClr val="000000"/>
              </a:solidFill>
              <a:effectLst/>
              <a:uFillTx/>
              <a:latin typeface="Arial"/>
            </a:endParaRPr>
          </a:p>
          <a:p>
            <a:pPr>
              <a:lnSpc>
                <a:spcPct val="140000"/>
              </a:lnSpc>
              <a:tabLst>
                <a:tab algn="l" pos="0"/>
                <a:tab algn="l" pos="97164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Taiwan: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1 Planned</a:t>
            </a:r>
            <a:endParaRPr b="0" lang="en-US" sz="1400" strike="noStrike" u="none">
              <a:solidFill>
                <a:srgbClr val="000000"/>
              </a:solidFill>
              <a:effectLst/>
              <a:uFillTx/>
              <a:latin typeface="Arial"/>
            </a:endParaRPr>
          </a:p>
          <a:p>
            <a:pPr>
              <a:lnSpc>
                <a:spcPct val="140000"/>
              </a:lnSpc>
              <a:tabLst>
                <a:tab algn="l" pos="0"/>
                <a:tab algn="l" pos="97164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USA: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Elba Island/Cove Point to reopen in 2002</a:t>
            </a:r>
            <a:endParaRPr b="0" lang="en-US" sz="1400" strike="noStrike" u="none">
              <a:solidFill>
                <a:srgbClr val="000000"/>
              </a:solidFill>
              <a:effectLst/>
              <a:uFillTx/>
              <a:latin typeface="Arial"/>
            </a:endParaRPr>
          </a:p>
        </p:txBody>
      </p:sp>
      <p:grpSp>
        <p:nvGrpSpPr>
          <p:cNvPr id="4423" name=""/>
          <p:cNvGrpSpPr/>
          <p:nvPr/>
        </p:nvGrpSpPr>
        <p:grpSpPr>
          <a:xfrm>
            <a:off x="1046160" y="1306440"/>
            <a:ext cx="7745040" cy="4705200"/>
            <a:chOff x="1046160" y="1306440"/>
            <a:chExt cx="7745040" cy="4705200"/>
          </a:xfrm>
        </p:grpSpPr>
        <p:sp>
          <p:nvSpPr>
            <p:cNvPr id="4424" name=""/>
            <p:cNvSpPr/>
            <p:nvPr/>
          </p:nvSpPr>
          <p:spPr>
            <a:xfrm>
              <a:off x="2810160" y="3607200"/>
              <a:ext cx="1061280" cy="1857960"/>
            </a:xfrm>
            <a:custGeom>
              <a:avLst/>
              <a:gdLst/>
              <a:ahLst/>
              <a:rect l="l" t="t" r="r" b="b"/>
              <a:pathLst>
                <a:path w="817" h="1271">
                  <a:moveTo>
                    <a:pt x="61" y="67"/>
                  </a:moveTo>
                  <a:lnTo>
                    <a:pt x="69" y="63"/>
                  </a:lnTo>
                  <a:lnTo>
                    <a:pt x="75" y="70"/>
                  </a:lnTo>
                  <a:lnTo>
                    <a:pt x="87" y="61"/>
                  </a:lnTo>
                  <a:lnTo>
                    <a:pt x="98" y="53"/>
                  </a:lnTo>
                  <a:lnTo>
                    <a:pt x="104" y="53"/>
                  </a:lnTo>
                  <a:lnTo>
                    <a:pt x="104" y="38"/>
                  </a:lnTo>
                  <a:lnTo>
                    <a:pt x="121" y="27"/>
                  </a:lnTo>
                  <a:lnTo>
                    <a:pt x="132" y="30"/>
                  </a:lnTo>
                  <a:lnTo>
                    <a:pt x="134" y="18"/>
                  </a:lnTo>
                  <a:lnTo>
                    <a:pt x="149" y="17"/>
                  </a:lnTo>
                  <a:lnTo>
                    <a:pt x="165" y="9"/>
                  </a:lnTo>
                  <a:lnTo>
                    <a:pt x="165" y="3"/>
                  </a:lnTo>
                  <a:lnTo>
                    <a:pt x="180" y="0"/>
                  </a:lnTo>
                  <a:lnTo>
                    <a:pt x="183" y="3"/>
                  </a:lnTo>
                  <a:lnTo>
                    <a:pt x="180" y="9"/>
                  </a:lnTo>
                  <a:lnTo>
                    <a:pt x="170" y="16"/>
                  </a:lnTo>
                  <a:lnTo>
                    <a:pt x="173" y="24"/>
                  </a:lnTo>
                  <a:lnTo>
                    <a:pt x="206" y="16"/>
                  </a:lnTo>
                  <a:lnTo>
                    <a:pt x="199" y="6"/>
                  </a:lnTo>
                  <a:lnTo>
                    <a:pt x="204" y="3"/>
                  </a:lnTo>
                  <a:lnTo>
                    <a:pt x="212" y="11"/>
                  </a:lnTo>
                  <a:lnTo>
                    <a:pt x="233" y="16"/>
                  </a:lnTo>
                  <a:lnTo>
                    <a:pt x="236" y="30"/>
                  </a:lnTo>
                  <a:lnTo>
                    <a:pt x="265" y="24"/>
                  </a:lnTo>
                  <a:lnTo>
                    <a:pt x="268" y="30"/>
                  </a:lnTo>
                  <a:lnTo>
                    <a:pt x="272" y="33"/>
                  </a:lnTo>
                  <a:lnTo>
                    <a:pt x="291" y="38"/>
                  </a:lnTo>
                  <a:lnTo>
                    <a:pt x="307" y="30"/>
                  </a:lnTo>
                  <a:lnTo>
                    <a:pt x="328" y="24"/>
                  </a:lnTo>
                  <a:lnTo>
                    <a:pt x="341" y="27"/>
                  </a:lnTo>
                  <a:lnTo>
                    <a:pt x="331" y="31"/>
                  </a:lnTo>
                  <a:lnTo>
                    <a:pt x="331" y="36"/>
                  </a:lnTo>
                  <a:lnTo>
                    <a:pt x="336" y="38"/>
                  </a:lnTo>
                  <a:lnTo>
                    <a:pt x="346" y="38"/>
                  </a:lnTo>
                  <a:lnTo>
                    <a:pt x="355" y="45"/>
                  </a:lnTo>
                  <a:lnTo>
                    <a:pt x="358" y="58"/>
                  </a:lnTo>
                  <a:lnTo>
                    <a:pt x="374" y="58"/>
                  </a:lnTo>
                  <a:lnTo>
                    <a:pt x="381" y="63"/>
                  </a:lnTo>
                  <a:lnTo>
                    <a:pt x="389" y="67"/>
                  </a:lnTo>
                  <a:lnTo>
                    <a:pt x="395" y="77"/>
                  </a:lnTo>
                  <a:lnTo>
                    <a:pt x="398" y="90"/>
                  </a:lnTo>
                  <a:lnTo>
                    <a:pt x="408" y="90"/>
                  </a:lnTo>
                  <a:lnTo>
                    <a:pt x="421" y="102"/>
                  </a:lnTo>
                  <a:lnTo>
                    <a:pt x="421" y="107"/>
                  </a:lnTo>
                  <a:lnTo>
                    <a:pt x="439" y="109"/>
                  </a:lnTo>
                  <a:lnTo>
                    <a:pt x="462" y="109"/>
                  </a:lnTo>
                  <a:lnTo>
                    <a:pt x="479" y="112"/>
                  </a:lnTo>
                  <a:lnTo>
                    <a:pt x="500" y="124"/>
                  </a:lnTo>
                  <a:lnTo>
                    <a:pt x="520" y="138"/>
                  </a:lnTo>
                  <a:lnTo>
                    <a:pt x="525" y="138"/>
                  </a:lnTo>
                  <a:lnTo>
                    <a:pt x="532" y="155"/>
                  </a:lnTo>
                  <a:lnTo>
                    <a:pt x="538" y="179"/>
                  </a:lnTo>
                  <a:lnTo>
                    <a:pt x="543" y="180"/>
                  </a:lnTo>
                  <a:lnTo>
                    <a:pt x="548" y="190"/>
                  </a:lnTo>
                  <a:lnTo>
                    <a:pt x="546" y="200"/>
                  </a:lnTo>
                  <a:lnTo>
                    <a:pt x="541" y="210"/>
                  </a:lnTo>
                  <a:lnTo>
                    <a:pt x="532" y="216"/>
                  </a:lnTo>
                  <a:lnTo>
                    <a:pt x="525" y="232"/>
                  </a:lnTo>
                  <a:lnTo>
                    <a:pt x="513" y="243"/>
                  </a:lnTo>
                  <a:lnTo>
                    <a:pt x="532" y="236"/>
                  </a:lnTo>
                  <a:lnTo>
                    <a:pt x="541" y="222"/>
                  </a:lnTo>
                  <a:lnTo>
                    <a:pt x="548" y="217"/>
                  </a:lnTo>
                  <a:lnTo>
                    <a:pt x="575" y="220"/>
                  </a:lnTo>
                  <a:lnTo>
                    <a:pt x="569" y="237"/>
                  </a:lnTo>
                  <a:lnTo>
                    <a:pt x="556" y="246"/>
                  </a:lnTo>
                  <a:lnTo>
                    <a:pt x="572" y="239"/>
                  </a:lnTo>
                  <a:lnTo>
                    <a:pt x="587" y="226"/>
                  </a:lnTo>
                  <a:lnTo>
                    <a:pt x="612" y="226"/>
                  </a:lnTo>
                  <a:lnTo>
                    <a:pt x="623" y="236"/>
                  </a:lnTo>
                  <a:lnTo>
                    <a:pt x="636" y="239"/>
                  </a:lnTo>
                  <a:lnTo>
                    <a:pt x="646" y="249"/>
                  </a:lnTo>
                  <a:lnTo>
                    <a:pt x="646" y="261"/>
                  </a:lnTo>
                  <a:lnTo>
                    <a:pt x="668" y="256"/>
                  </a:lnTo>
                  <a:lnTo>
                    <a:pt x="679" y="260"/>
                  </a:lnTo>
                  <a:lnTo>
                    <a:pt x="694" y="259"/>
                  </a:lnTo>
                  <a:lnTo>
                    <a:pt x="723" y="260"/>
                  </a:lnTo>
                  <a:lnTo>
                    <a:pt x="745" y="273"/>
                  </a:lnTo>
                  <a:lnTo>
                    <a:pt x="758" y="281"/>
                  </a:lnTo>
                  <a:lnTo>
                    <a:pt x="766" y="296"/>
                  </a:lnTo>
                  <a:lnTo>
                    <a:pt x="781" y="301"/>
                  </a:lnTo>
                  <a:lnTo>
                    <a:pt x="794" y="301"/>
                  </a:lnTo>
                  <a:lnTo>
                    <a:pt x="807" y="303"/>
                  </a:lnTo>
                  <a:lnTo>
                    <a:pt x="810" y="323"/>
                  </a:lnTo>
                  <a:lnTo>
                    <a:pt x="816" y="342"/>
                  </a:lnTo>
                  <a:lnTo>
                    <a:pt x="810" y="364"/>
                  </a:lnTo>
                  <a:lnTo>
                    <a:pt x="800" y="385"/>
                  </a:lnTo>
                  <a:lnTo>
                    <a:pt x="794" y="396"/>
                  </a:lnTo>
                  <a:lnTo>
                    <a:pt x="779" y="404"/>
                  </a:lnTo>
                  <a:lnTo>
                    <a:pt x="774" y="418"/>
                  </a:lnTo>
                  <a:lnTo>
                    <a:pt x="758" y="439"/>
                  </a:lnTo>
                  <a:lnTo>
                    <a:pt x="748" y="436"/>
                  </a:lnTo>
                  <a:lnTo>
                    <a:pt x="748" y="453"/>
                  </a:lnTo>
                  <a:lnTo>
                    <a:pt x="742" y="458"/>
                  </a:lnTo>
                  <a:lnTo>
                    <a:pt x="745" y="463"/>
                  </a:lnTo>
                  <a:lnTo>
                    <a:pt x="743" y="502"/>
                  </a:lnTo>
                  <a:lnTo>
                    <a:pt x="743" y="527"/>
                  </a:lnTo>
                  <a:lnTo>
                    <a:pt x="734" y="551"/>
                  </a:lnTo>
                  <a:lnTo>
                    <a:pt x="736" y="560"/>
                  </a:lnTo>
                  <a:lnTo>
                    <a:pt x="733" y="561"/>
                  </a:lnTo>
                  <a:lnTo>
                    <a:pt x="729" y="574"/>
                  </a:lnTo>
                  <a:lnTo>
                    <a:pt x="718" y="585"/>
                  </a:lnTo>
                  <a:lnTo>
                    <a:pt x="713" y="600"/>
                  </a:lnTo>
                  <a:lnTo>
                    <a:pt x="713" y="608"/>
                  </a:lnTo>
                  <a:lnTo>
                    <a:pt x="712" y="611"/>
                  </a:lnTo>
                  <a:lnTo>
                    <a:pt x="700" y="615"/>
                  </a:lnTo>
                  <a:lnTo>
                    <a:pt x="700" y="622"/>
                  </a:lnTo>
                  <a:lnTo>
                    <a:pt x="686" y="622"/>
                  </a:lnTo>
                  <a:lnTo>
                    <a:pt x="670" y="625"/>
                  </a:lnTo>
                  <a:lnTo>
                    <a:pt x="671" y="621"/>
                  </a:lnTo>
                  <a:lnTo>
                    <a:pt x="652" y="625"/>
                  </a:lnTo>
                  <a:lnTo>
                    <a:pt x="656" y="631"/>
                  </a:lnTo>
                  <a:lnTo>
                    <a:pt x="643" y="638"/>
                  </a:lnTo>
                  <a:lnTo>
                    <a:pt x="636" y="637"/>
                  </a:lnTo>
                  <a:lnTo>
                    <a:pt x="602" y="661"/>
                  </a:lnTo>
                  <a:lnTo>
                    <a:pt x="588" y="682"/>
                  </a:lnTo>
                  <a:lnTo>
                    <a:pt x="590" y="701"/>
                  </a:lnTo>
                  <a:lnTo>
                    <a:pt x="590" y="726"/>
                  </a:lnTo>
                  <a:lnTo>
                    <a:pt x="577" y="733"/>
                  </a:lnTo>
                  <a:lnTo>
                    <a:pt x="566" y="759"/>
                  </a:lnTo>
                  <a:lnTo>
                    <a:pt x="559" y="776"/>
                  </a:lnTo>
                  <a:lnTo>
                    <a:pt x="543" y="789"/>
                  </a:lnTo>
                  <a:lnTo>
                    <a:pt x="553" y="776"/>
                  </a:lnTo>
                  <a:lnTo>
                    <a:pt x="556" y="760"/>
                  </a:lnTo>
                  <a:lnTo>
                    <a:pt x="546" y="759"/>
                  </a:lnTo>
                  <a:lnTo>
                    <a:pt x="543" y="770"/>
                  </a:lnTo>
                  <a:lnTo>
                    <a:pt x="532" y="782"/>
                  </a:lnTo>
                  <a:lnTo>
                    <a:pt x="532" y="794"/>
                  </a:lnTo>
                  <a:lnTo>
                    <a:pt x="530" y="810"/>
                  </a:lnTo>
                  <a:lnTo>
                    <a:pt x="525" y="817"/>
                  </a:lnTo>
                  <a:lnTo>
                    <a:pt x="516" y="819"/>
                  </a:lnTo>
                  <a:lnTo>
                    <a:pt x="516" y="833"/>
                  </a:lnTo>
                  <a:lnTo>
                    <a:pt x="495" y="840"/>
                  </a:lnTo>
                  <a:lnTo>
                    <a:pt x="479" y="843"/>
                  </a:lnTo>
                  <a:lnTo>
                    <a:pt x="464" y="847"/>
                  </a:lnTo>
                  <a:lnTo>
                    <a:pt x="450" y="840"/>
                  </a:lnTo>
                  <a:lnTo>
                    <a:pt x="437" y="838"/>
                  </a:lnTo>
                  <a:lnTo>
                    <a:pt x="429" y="831"/>
                  </a:lnTo>
                  <a:lnTo>
                    <a:pt x="429" y="840"/>
                  </a:lnTo>
                  <a:lnTo>
                    <a:pt x="437" y="844"/>
                  </a:lnTo>
                  <a:lnTo>
                    <a:pt x="451" y="858"/>
                  </a:lnTo>
                  <a:lnTo>
                    <a:pt x="451" y="868"/>
                  </a:lnTo>
                  <a:lnTo>
                    <a:pt x="458" y="871"/>
                  </a:lnTo>
                  <a:lnTo>
                    <a:pt x="458" y="888"/>
                  </a:lnTo>
                  <a:lnTo>
                    <a:pt x="454" y="898"/>
                  </a:lnTo>
                  <a:lnTo>
                    <a:pt x="439" y="912"/>
                  </a:lnTo>
                  <a:lnTo>
                    <a:pt x="424" y="919"/>
                  </a:lnTo>
                  <a:lnTo>
                    <a:pt x="408" y="919"/>
                  </a:lnTo>
                  <a:lnTo>
                    <a:pt x="397" y="922"/>
                  </a:lnTo>
                  <a:lnTo>
                    <a:pt x="374" y="919"/>
                  </a:lnTo>
                  <a:lnTo>
                    <a:pt x="372" y="926"/>
                  </a:lnTo>
                  <a:lnTo>
                    <a:pt x="377" y="934"/>
                  </a:lnTo>
                  <a:lnTo>
                    <a:pt x="372" y="944"/>
                  </a:lnTo>
                  <a:lnTo>
                    <a:pt x="374" y="954"/>
                  </a:lnTo>
                  <a:lnTo>
                    <a:pt x="371" y="963"/>
                  </a:lnTo>
                  <a:lnTo>
                    <a:pt x="355" y="963"/>
                  </a:lnTo>
                  <a:lnTo>
                    <a:pt x="334" y="959"/>
                  </a:lnTo>
                  <a:lnTo>
                    <a:pt x="328" y="961"/>
                  </a:lnTo>
                  <a:lnTo>
                    <a:pt x="331" y="983"/>
                  </a:lnTo>
                  <a:lnTo>
                    <a:pt x="342" y="990"/>
                  </a:lnTo>
                  <a:lnTo>
                    <a:pt x="349" y="985"/>
                  </a:lnTo>
                  <a:lnTo>
                    <a:pt x="349" y="998"/>
                  </a:lnTo>
                  <a:lnTo>
                    <a:pt x="331" y="995"/>
                  </a:lnTo>
                  <a:lnTo>
                    <a:pt x="336" y="1003"/>
                  </a:lnTo>
                  <a:lnTo>
                    <a:pt x="331" y="1012"/>
                  </a:lnTo>
                  <a:lnTo>
                    <a:pt x="331" y="1029"/>
                  </a:lnTo>
                  <a:lnTo>
                    <a:pt x="328" y="1039"/>
                  </a:lnTo>
                  <a:lnTo>
                    <a:pt x="307" y="1047"/>
                  </a:lnTo>
                  <a:lnTo>
                    <a:pt x="299" y="1064"/>
                  </a:lnTo>
                  <a:lnTo>
                    <a:pt x="311" y="1083"/>
                  </a:lnTo>
                  <a:lnTo>
                    <a:pt x="328" y="1083"/>
                  </a:lnTo>
                  <a:lnTo>
                    <a:pt x="323" y="1096"/>
                  </a:lnTo>
                  <a:lnTo>
                    <a:pt x="328" y="1104"/>
                  </a:lnTo>
                  <a:lnTo>
                    <a:pt x="316" y="1113"/>
                  </a:lnTo>
                  <a:lnTo>
                    <a:pt x="307" y="1133"/>
                  </a:lnTo>
                  <a:lnTo>
                    <a:pt x="307" y="1140"/>
                  </a:lnTo>
                  <a:lnTo>
                    <a:pt x="300" y="1147"/>
                  </a:lnTo>
                  <a:lnTo>
                    <a:pt x="293" y="1148"/>
                  </a:lnTo>
                  <a:lnTo>
                    <a:pt x="289" y="1155"/>
                  </a:lnTo>
                  <a:lnTo>
                    <a:pt x="288" y="1175"/>
                  </a:lnTo>
                  <a:lnTo>
                    <a:pt x="299" y="1191"/>
                  </a:lnTo>
                  <a:lnTo>
                    <a:pt x="291" y="1194"/>
                  </a:lnTo>
                  <a:lnTo>
                    <a:pt x="291" y="1201"/>
                  </a:lnTo>
                  <a:lnTo>
                    <a:pt x="303" y="1201"/>
                  </a:lnTo>
                  <a:lnTo>
                    <a:pt x="303" y="1216"/>
                  </a:lnTo>
                  <a:lnTo>
                    <a:pt x="339" y="1241"/>
                  </a:lnTo>
                  <a:lnTo>
                    <a:pt x="358" y="1241"/>
                  </a:lnTo>
                  <a:lnTo>
                    <a:pt x="358" y="1246"/>
                  </a:lnTo>
                  <a:lnTo>
                    <a:pt x="342" y="1255"/>
                  </a:lnTo>
                  <a:lnTo>
                    <a:pt x="334" y="1252"/>
                  </a:lnTo>
                  <a:lnTo>
                    <a:pt x="318" y="1255"/>
                  </a:lnTo>
                  <a:lnTo>
                    <a:pt x="321" y="1265"/>
                  </a:lnTo>
                  <a:lnTo>
                    <a:pt x="315" y="1270"/>
                  </a:lnTo>
                  <a:lnTo>
                    <a:pt x="303" y="1270"/>
                  </a:lnTo>
                  <a:lnTo>
                    <a:pt x="291" y="1263"/>
                  </a:lnTo>
                  <a:lnTo>
                    <a:pt x="299" y="1255"/>
                  </a:lnTo>
                  <a:lnTo>
                    <a:pt x="275" y="1255"/>
                  </a:lnTo>
                  <a:lnTo>
                    <a:pt x="260" y="1250"/>
                  </a:lnTo>
                  <a:lnTo>
                    <a:pt x="291" y="1241"/>
                  </a:lnTo>
                  <a:lnTo>
                    <a:pt x="281" y="1233"/>
                  </a:lnTo>
                  <a:lnTo>
                    <a:pt x="273" y="1209"/>
                  </a:lnTo>
                  <a:lnTo>
                    <a:pt x="265" y="1225"/>
                  </a:lnTo>
                  <a:lnTo>
                    <a:pt x="260" y="1228"/>
                  </a:lnTo>
                  <a:lnTo>
                    <a:pt x="247" y="1219"/>
                  </a:lnTo>
                  <a:lnTo>
                    <a:pt x="260" y="1206"/>
                  </a:lnTo>
                  <a:lnTo>
                    <a:pt x="241" y="1204"/>
                  </a:lnTo>
                  <a:lnTo>
                    <a:pt x="231" y="1211"/>
                  </a:lnTo>
                  <a:lnTo>
                    <a:pt x="217" y="1204"/>
                  </a:lnTo>
                  <a:lnTo>
                    <a:pt x="217" y="1197"/>
                  </a:lnTo>
                  <a:lnTo>
                    <a:pt x="233" y="1194"/>
                  </a:lnTo>
                  <a:lnTo>
                    <a:pt x="223" y="1189"/>
                  </a:lnTo>
                  <a:lnTo>
                    <a:pt x="214" y="1172"/>
                  </a:lnTo>
                  <a:lnTo>
                    <a:pt x="206" y="1169"/>
                  </a:lnTo>
                  <a:lnTo>
                    <a:pt x="198" y="1154"/>
                  </a:lnTo>
                  <a:lnTo>
                    <a:pt x="204" y="1137"/>
                  </a:lnTo>
                  <a:lnTo>
                    <a:pt x="204" y="1131"/>
                  </a:lnTo>
                  <a:lnTo>
                    <a:pt x="198" y="1131"/>
                  </a:lnTo>
                  <a:lnTo>
                    <a:pt x="195" y="1121"/>
                  </a:lnTo>
                  <a:lnTo>
                    <a:pt x="193" y="1111"/>
                  </a:lnTo>
                  <a:lnTo>
                    <a:pt x="206" y="1104"/>
                  </a:lnTo>
                  <a:lnTo>
                    <a:pt x="190" y="1101"/>
                  </a:lnTo>
                  <a:lnTo>
                    <a:pt x="195" y="1089"/>
                  </a:lnTo>
                  <a:lnTo>
                    <a:pt x="177" y="1080"/>
                  </a:lnTo>
                  <a:lnTo>
                    <a:pt x="180" y="1074"/>
                  </a:lnTo>
                  <a:lnTo>
                    <a:pt x="177" y="1064"/>
                  </a:lnTo>
                  <a:lnTo>
                    <a:pt x="198" y="1069"/>
                  </a:lnTo>
                  <a:lnTo>
                    <a:pt x="198" y="1050"/>
                  </a:lnTo>
                  <a:lnTo>
                    <a:pt x="207" y="1034"/>
                  </a:lnTo>
                  <a:lnTo>
                    <a:pt x="201" y="1032"/>
                  </a:lnTo>
                  <a:lnTo>
                    <a:pt x="204" y="1025"/>
                  </a:lnTo>
                  <a:lnTo>
                    <a:pt x="201" y="1013"/>
                  </a:lnTo>
                  <a:lnTo>
                    <a:pt x="206" y="996"/>
                  </a:lnTo>
                  <a:lnTo>
                    <a:pt x="212" y="992"/>
                  </a:lnTo>
                  <a:lnTo>
                    <a:pt x="199" y="971"/>
                  </a:lnTo>
                  <a:lnTo>
                    <a:pt x="193" y="976"/>
                  </a:lnTo>
                  <a:lnTo>
                    <a:pt x="183" y="971"/>
                  </a:lnTo>
                  <a:lnTo>
                    <a:pt x="180" y="953"/>
                  </a:lnTo>
                  <a:lnTo>
                    <a:pt x="183" y="928"/>
                  </a:lnTo>
                  <a:lnTo>
                    <a:pt x="173" y="897"/>
                  </a:lnTo>
                  <a:lnTo>
                    <a:pt x="182" y="895"/>
                  </a:lnTo>
                  <a:lnTo>
                    <a:pt x="182" y="882"/>
                  </a:lnTo>
                  <a:lnTo>
                    <a:pt x="190" y="882"/>
                  </a:lnTo>
                  <a:lnTo>
                    <a:pt x="188" y="858"/>
                  </a:lnTo>
                  <a:lnTo>
                    <a:pt x="198" y="823"/>
                  </a:lnTo>
                  <a:lnTo>
                    <a:pt x="198" y="817"/>
                  </a:lnTo>
                  <a:lnTo>
                    <a:pt x="199" y="803"/>
                  </a:lnTo>
                  <a:lnTo>
                    <a:pt x="193" y="770"/>
                  </a:lnTo>
                  <a:lnTo>
                    <a:pt x="198" y="753"/>
                  </a:lnTo>
                  <a:lnTo>
                    <a:pt x="195" y="736"/>
                  </a:lnTo>
                  <a:lnTo>
                    <a:pt x="199" y="711"/>
                  </a:lnTo>
                  <a:lnTo>
                    <a:pt x="206" y="711"/>
                  </a:lnTo>
                  <a:lnTo>
                    <a:pt x="207" y="691"/>
                  </a:lnTo>
                  <a:lnTo>
                    <a:pt x="206" y="678"/>
                  </a:lnTo>
                  <a:lnTo>
                    <a:pt x="211" y="669"/>
                  </a:lnTo>
                  <a:lnTo>
                    <a:pt x="206" y="654"/>
                  </a:lnTo>
                  <a:lnTo>
                    <a:pt x="206" y="638"/>
                  </a:lnTo>
                  <a:lnTo>
                    <a:pt x="201" y="639"/>
                  </a:lnTo>
                  <a:lnTo>
                    <a:pt x="206" y="622"/>
                  </a:lnTo>
                  <a:lnTo>
                    <a:pt x="211" y="597"/>
                  </a:lnTo>
                  <a:lnTo>
                    <a:pt x="207" y="580"/>
                  </a:lnTo>
                  <a:lnTo>
                    <a:pt x="206" y="567"/>
                  </a:lnTo>
                  <a:lnTo>
                    <a:pt x="201" y="561"/>
                  </a:lnTo>
                  <a:lnTo>
                    <a:pt x="199" y="549"/>
                  </a:lnTo>
                  <a:lnTo>
                    <a:pt x="193" y="539"/>
                  </a:lnTo>
                  <a:lnTo>
                    <a:pt x="182" y="527"/>
                  </a:lnTo>
                  <a:lnTo>
                    <a:pt x="170" y="517"/>
                  </a:lnTo>
                  <a:lnTo>
                    <a:pt x="159" y="513"/>
                  </a:lnTo>
                  <a:lnTo>
                    <a:pt x="124" y="495"/>
                  </a:lnTo>
                  <a:lnTo>
                    <a:pt x="114" y="487"/>
                  </a:lnTo>
                  <a:lnTo>
                    <a:pt x="98" y="473"/>
                  </a:lnTo>
                  <a:lnTo>
                    <a:pt x="91" y="459"/>
                  </a:lnTo>
                  <a:lnTo>
                    <a:pt x="98" y="453"/>
                  </a:lnTo>
                  <a:lnTo>
                    <a:pt x="83" y="436"/>
                  </a:lnTo>
                  <a:lnTo>
                    <a:pt x="71" y="415"/>
                  </a:lnTo>
                  <a:lnTo>
                    <a:pt x="66" y="404"/>
                  </a:lnTo>
                  <a:lnTo>
                    <a:pt x="50" y="381"/>
                  </a:lnTo>
                  <a:lnTo>
                    <a:pt x="50" y="369"/>
                  </a:lnTo>
                  <a:lnTo>
                    <a:pt x="53" y="364"/>
                  </a:lnTo>
                  <a:lnTo>
                    <a:pt x="42" y="352"/>
                  </a:lnTo>
                  <a:lnTo>
                    <a:pt x="34" y="338"/>
                  </a:lnTo>
                  <a:lnTo>
                    <a:pt x="22" y="328"/>
                  </a:lnTo>
                  <a:lnTo>
                    <a:pt x="10" y="324"/>
                  </a:lnTo>
                  <a:lnTo>
                    <a:pt x="6" y="317"/>
                  </a:lnTo>
                  <a:lnTo>
                    <a:pt x="0" y="300"/>
                  </a:lnTo>
                  <a:lnTo>
                    <a:pt x="6" y="286"/>
                  </a:lnTo>
                  <a:lnTo>
                    <a:pt x="24" y="279"/>
                  </a:lnTo>
                  <a:lnTo>
                    <a:pt x="29" y="270"/>
                  </a:lnTo>
                  <a:lnTo>
                    <a:pt x="29" y="261"/>
                  </a:lnTo>
                  <a:lnTo>
                    <a:pt x="24" y="260"/>
                  </a:lnTo>
                  <a:lnTo>
                    <a:pt x="19" y="261"/>
                  </a:lnTo>
                  <a:lnTo>
                    <a:pt x="10" y="254"/>
                  </a:lnTo>
                  <a:lnTo>
                    <a:pt x="10" y="236"/>
                  </a:lnTo>
                  <a:lnTo>
                    <a:pt x="18" y="217"/>
                  </a:lnTo>
                  <a:lnTo>
                    <a:pt x="19" y="203"/>
                  </a:lnTo>
                  <a:lnTo>
                    <a:pt x="42" y="196"/>
                  </a:lnTo>
                  <a:lnTo>
                    <a:pt x="47" y="176"/>
                  </a:lnTo>
                  <a:lnTo>
                    <a:pt x="61" y="169"/>
                  </a:lnTo>
                  <a:lnTo>
                    <a:pt x="65" y="163"/>
                  </a:lnTo>
                  <a:lnTo>
                    <a:pt x="68" y="148"/>
                  </a:lnTo>
                  <a:lnTo>
                    <a:pt x="65" y="119"/>
                  </a:lnTo>
                  <a:lnTo>
                    <a:pt x="75" y="117"/>
                  </a:lnTo>
                  <a:lnTo>
                    <a:pt x="71" y="102"/>
                  </a:lnTo>
                  <a:lnTo>
                    <a:pt x="60" y="88"/>
                  </a:lnTo>
                  <a:lnTo>
                    <a:pt x="56" y="77"/>
                  </a:lnTo>
                  <a:lnTo>
                    <a:pt x="61" y="67"/>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25" name=""/>
            <p:cNvSpPr/>
            <p:nvPr/>
          </p:nvSpPr>
          <p:spPr>
            <a:xfrm>
              <a:off x="7155720" y="3756240"/>
              <a:ext cx="226440" cy="268560"/>
            </a:xfrm>
            <a:custGeom>
              <a:avLst/>
              <a:gdLst/>
              <a:ahLst/>
              <a:rect l="l" t="t" r="r" b="b"/>
              <a:pathLst>
                <a:path w="175" h="184">
                  <a:moveTo>
                    <a:pt x="37" y="89"/>
                  </a:moveTo>
                  <a:lnTo>
                    <a:pt x="44" y="69"/>
                  </a:lnTo>
                  <a:lnTo>
                    <a:pt x="74" y="59"/>
                  </a:lnTo>
                  <a:lnTo>
                    <a:pt x="90" y="40"/>
                  </a:lnTo>
                  <a:lnTo>
                    <a:pt x="105" y="30"/>
                  </a:lnTo>
                  <a:lnTo>
                    <a:pt x="106" y="37"/>
                  </a:lnTo>
                  <a:lnTo>
                    <a:pt x="114" y="30"/>
                  </a:lnTo>
                  <a:lnTo>
                    <a:pt x="114" y="27"/>
                  </a:lnTo>
                  <a:lnTo>
                    <a:pt x="124" y="0"/>
                  </a:lnTo>
                  <a:lnTo>
                    <a:pt x="127" y="5"/>
                  </a:lnTo>
                  <a:lnTo>
                    <a:pt x="137" y="0"/>
                  </a:lnTo>
                  <a:lnTo>
                    <a:pt x="145" y="0"/>
                  </a:lnTo>
                  <a:lnTo>
                    <a:pt x="143" y="8"/>
                  </a:lnTo>
                  <a:lnTo>
                    <a:pt x="174" y="15"/>
                  </a:lnTo>
                  <a:lnTo>
                    <a:pt x="174" y="20"/>
                  </a:lnTo>
                  <a:lnTo>
                    <a:pt x="152" y="25"/>
                  </a:lnTo>
                  <a:lnTo>
                    <a:pt x="161" y="40"/>
                  </a:lnTo>
                  <a:lnTo>
                    <a:pt x="145" y="37"/>
                  </a:lnTo>
                  <a:lnTo>
                    <a:pt x="145" y="59"/>
                  </a:lnTo>
                  <a:lnTo>
                    <a:pt x="152" y="73"/>
                  </a:lnTo>
                  <a:lnTo>
                    <a:pt x="147" y="74"/>
                  </a:lnTo>
                  <a:lnTo>
                    <a:pt x="168" y="94"/>
                  </a:lnTo>
                  <a:lnTo>
                    <a:pt x="163" y="97"/>
                  </a:lnTo>
                  <a:lnTo>
                    <a:pt x="155" y="94"/>
                  </a:lnTo>
                  <a:lnTo>
                    <a:pt x="145" y="125"/>
                  </a:lnTo>
                  <a:lnTo>
                    <a:pt x="122" y="141"/>
                  </a:lnTo>
                  <a:lnTo>
                    <a:pt x="127" y="152"/>
                  </a:lnTo>
                  <a:lnTo>
                    <a:pt x="116" y="174"/>
                  </a:lnTo>
                  <a:lnTo>
                    <a:pt x="100" y="183"/>
                  </a:lnTo>
                  <a:lnTo>
                    <a:pt x="97" y="174"/>
                  </a:lnTo>
                  <a:lnTo>
                    <a:pt x="88" y="174"/>
                  </a:lnTo>
                  <a:lnTo>
                    <a:pt x="73" y="167"/>
                  </a:lnTo>
                  <a:lnTo>
                    <a:pt x="65" y="174"/>
                  </a:lnTo>
                  <a:lnTo>
                    <a:pt x="47" y="177"/>
                  </a:lnTo>
                  <a:lnTo>
                    <a:pt x="50" y="165"/>
                  </a:lnTo>
                  <a:lnTo>
                    <a:pt x="24" y="165"/>
                  </a:lnTo>
                  <a:lnTo>
                    <a:pt x="18" y="135"/>
                  </a:lnTo>
                  <a:lnTo>
                    <a:pt x="5" y="135"/>
                  </a:lnTo>
                  <a:lnTo>
                    <a:pt x="2" y="118"/>
                  </a:lnTo>
                  <a:lnTo>
                    <a:pt x="6" y="109"/>
                  </a:lnTo>
                  <a:lnTo>
                    <a:pt x="0" y="104"/>
                  </a:lnTo>
                  <a:lnTo>
                    <a:pt x="5" y="86"/>
                  </a:lnTo>
                  <a:lnTo>
                    <a:pt x="11" y="81"/>
                  </a:lnTo>
                  <a:lnTo>
                    <a:pt x="37" y="89"/>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26" name=""/>
            <p:cNvSpPr/>
            <p:nvPr/>
          </p:nvSpPr>
          <p:spPr>
            <a:xfrm>
              <a:off x="4527720" y="2288880"/>
              <a:ext cx="166320" cy="271800"/>
            </a:xfrm>
            <a:custGeom>
              <a:avLst/>
              <a:gdLst/>
              <a:ahLst/>
              <a:rect l="l" t="t" r="r" b="b"/>
              <a:pathLst>
                <a:path w="128" h="186">
                  <a:moveTo>
                    <a:pt x="37" y="18"/>
                  </a:moveTo>
                  <a:lnTo>
                    <a:pt x="50" y="17"/>
                  </a:lnTo>
                  <a:lnTo>
                    <a:pt x="71" y="17"/>
                  </a:lnTo>
                  <a:lnTo>
                    <a:pt x="73" y="18"/>
                  </a:lnTo>
                  <a:lnTo>
                    <a:pt x="62" y="45"/>
                  </a:lnTo>
                  <a:lnTo>
                    <a:pt x="65" y="46"/>
                  </a:lnTo>
                  <a:lnTo>
                    <a:pt x="50" y="54"/>
                  </a:lnTo>
                  <a:lnTo>
                    <a:pt x="62" y="54"/>
                  </a:lnTo>
                  <a:lnTo>
                    <a:pt x="73" y="67"/>
                  </a:lnTo>
                  <a:lnTo>
                    <a:pt x="75" y="82"/>
                  </a:lnTo>
                  <a:lnTo>
                    <a:pt x="97" y="99"/>
                  </a:lnTo>
                  <a:lnTo>
                    <a:pt x="107" y="116"/>
                  </a:lnTo>
                  <a:lnTo>
                    <a:pt x="104" y="131"/>
                  </a:lnTo>
                  <a:lnTo>
                    <a:pt x="118" y="125"/>
                  </a:lnTo>
                  <a:lnTo>
                    <a:pt x="123" y="131"/>
                  </a:lnTo>
                  <a:lnTo>
                    <a:pt x="122" y="145"/>
                  </a:lnTo>
                  <a:lnTo>
                    <a:pt x="110" y="156"/>
                  </a:lnTo>
                  <a:lnTo>
                    <a:pt x="127" y="157"/>
                  </a:lnTo>
                  <a:lnTo>
                    <a:pt x="113" y="166"/>
                  </a:lnTo>
                  <a:lnTo>
                    <a:pt x="83" y="169"/>
                  </a:lnTo>
                  <a:lnTo>
                    <a:pt x="81" y="173"/>
                  </a:lnTo>
                  <a:lnTo>
                    <a:pt x="79" y="170"/>
                  </a:lnTo>
                  <a:lnTo>
                    <a:pt x="68" y="173"/>
                  </a:lnTo>
                  <a:lnTo>
                    <a:pt x="50" y="173"/>
                  </a:lnTo>
                  <a:lnTo>
                    <a:pt x="44" y="179"/>
                  </a:lnTo>
                  <a:lnTo>
                    <a:pt x="26" y="179"/>
                  </a:lnTo>
                  <a:lnTo>
                    <a:pt x="15" y="185"/>
                  </a:lnTo>
                  <a:lnTo>
                    <a:pt x="13" y="185"/>
                  </a:lnTo>
                  <a:lnTo>
                    <a:pt x="28" y="173"/>
                  </a:lnTo>
                  <a:lnTo>
                    <a:pt x="33" y="163"/>
                  </a:lnTo>
                  <a:lnTo>
                    <a:pt x="55" y="163"/>
                  </a:lnTo>
                  <a:lnTo>
                    <a:pt x="58" y="152"/>
                  </a:lnTo>
                  <a:lnTo>
                    <a:pt x="50" y="153"/>
                  </a:lnTo>
                  <a:lnTo>
                    <a:pt x="31" y="150"/>
                  </a:lnTo>
                  <a:lnTo>
                    <a:pt x="21" y="150"/>
                  </a:lnTo>
                  <a:lnTo>
                    <a:pt x="21" y="146"/>
                  </a:lnTo>
                  <a:lnTo>
                    <a:pt x="34" y="138"/>
                  </a:lnTo>
                  <a:lnTo>
                    <a:pt x="41" y="125"/>
                  </a:lnTo>
                  <a:lnTo>
                    <a:pt x="33" y="121"/>
                  </a:lnTo>
                  <a:lnTo>
                    <a:pt x="39" y="118"/>
                  </a:lnTo>
                  <a:lnTo>
                    <a:pt x="34" y="111"/>
                  </a:lnTo>
                  <a:lnTo>
                    <a:pt x="41" y="114"/>
                  </a:lnTo>
                  <a:lnTo>
                    <a:pt x="58" y="111"/>
                  </a:lnTo>
                  <a:lnTo>
                    <a:pt x="65" y="96"/>
                  </a:lnTo>
                  <a:lnTo>
                    <a:pt x="52" y="93"/>
                  </a:lnTo>
                  <a:lnTo>
                    <a:pt x="49" y="87"/>
                  </a:lnTo>
                  <a:lnTo>
                    <a:pt x="57" y="76"/>
                  </a:lnTo>
                  <a:lnTo>
                    <a:pt x="39" y="79"/>
                  </a:lnTo>
                  <a:lnTo>
                    <a:pt x="24" y="82"/>
                  </a:lnTo>
                  <a:lnTo>
                    <a:pt x="24" y="79"/>
                  </a:lnTo>
                  <a:lnTo>
                    <a:pt x="33" y="64"/>
                  </a:lnTo>
                  <a:lnTo>
                    <a:pt x="26" y="52"/>
                  </a:lnTo>
                  <a:lnTo>
                    <a:pt x="20" y="54"/>
                  </a:lnTo>
                  <a:lnTo>
                    <a:pt x="13" y="67"/>
                  </a:lnTo>
                  <a:lnTo>
                    <a:pt x="15" y="49"/>
                  </a:lnTo>
                  <a:lnTo>
                    <a:pt x="21" y="39"/>
                  </a:lnTo>
                  <a:lnTo>
                    <a:pt x="3" y="45"/>
                  </a:lnTo>
                  <a:lnTo>
                    <a:pt x="8" y="39"/>
                  </a:lnTo>
                  <a:lnTo>
                    <a:pt x="16" y="27"/>
                  </a:lnTo>
                  <a:lnTo>
                    <a:pt x="0" y="22"/>
                  </a:lnTo>
                  <a:lnTo>
                    <a:pt x="2" y="20"/>
                  </a:lnTo>
                  <a:lnTo>
                    <a:pt x="20" y="27"/>
                  </a:lnTo>
                  <a:lnTo>
                    <a:pt x="20" y="9"/>
                  </a:lnTo>
                  <a:lnTo>
                    <a:pt x="26" y="0"/>
                  </a:lnTo>
                  <a:lnTo>
                    <a:pt x="52" y="0"/>
                  </a:lnTo>
                  <a:lnTo>
                    <a:pt x="39" y="9"/>
                  </a:lnTo>
                  <a:lnTo>
                    <a:pt x="37" y="18"/>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27" name=""/>
            <p:cNvSpPr/>
            <p:nvPr/>
          </p:nvSpPr>
          <p:spPr>
            <a:xfrm>
              <a:off x="4446000" y="2396880"/>
              <a:ext cx="100440" cy="115200"/>
            </a:xfrm>
            <a:custGeom>
              <a:avLst/>
              <a:gdLst/>
              <a:ahLst/>
              <a:rect l="l" t="t" r="r" b="b"/>
              <a:pathLst>
                <a:path w="77" h="79">
                  <a:moveTo>
                    <a:pt x="60" y="64"/>
                  </a:moveTo>
                  <a:lnTo>
                    <a:pt x="45" y="61"/>
                  </a:lnTo>
                  <a:lnTo>
                    <a:pt x="31" y="71"/>
                  </a:lnTo>
                  <a:lnTo>
                    <a:pt x="11" y="78"/>
                  </a:lnTo>
                  <a:lnTo>
                    <a:pt x="3" y="71"/>
                  </a:lnTo>
                  <a:lnTo>
                    <a:pt x="3" y="63"/>
                  </a:lnTo>
                  <a:lnTo>
                    <a:pt x="0" y="61"/>
                  </a:lnTo>
                  <a:lnTo>
                    <a:pt x="8" y="61"/>
                  </a:lnTo>
                  <a:lnTo>
                    <a:pt x="26" y="40"/>
                  </a:lnTo>
                  <a:lnTo>
                    <a:pt x="8" y="36"/>
                  </a:lnTo>
                  <a:lnTo>
                    <a:pt x="15" y="29"/>
                  </a:lnTo>
                  <a:lnTo>
                    <a:pt x="11" y="22"/>
                  </a:lnTo>
                  <a:lnTo>
                    <a:pt x="31" y="22"/>
                  </a:lnTo>
                  <a:lnTo>
                    <a:pt x="36" y="15"/>
                  </a:lnTo>
                  <a:lnTo>
                    <a:pt x="29" y="8"/>
                  </a:lnTo>
                  <a:lnTo>
                    <a:pt x="52" y="0"/>
                  </a:lnTo>
                  <a:lnTo>
                    <a:pt x="52" y="8"/>
                  </a:lnTo>
                  <a:lnTo>
                    <a:pt x="63" y="2"/>
                  </a:lnTo>
                  <a:lnTo>
                    <a:pt x="76" y="17"/>
                  </a:lnTo>
                  <a:lnTo>
                    <a:pt x="71" y="25"/>
                  </a:lnTo>
                  <a:lnTo>
                    <a:pt x="63" y="29"/>
                  </a:lnTo>
                  <a:lnTo>
                    <a:pt x="65" y="47"/>
                  </a:lnTo>
                  <a:lnTo>
                    <a:pt x="60" y="64"/>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28" name=""/>
            <p:cNvSpPr/>
            <p:nvPr/>
          </p:nvSpPr>
          <p:spPr>
            <a:xfrm>
              <a:off x="4456080" y="1557720"/>
              <a:ext cx="4065840" cy="2322720"/>
            </a:xfrm>
            <a:custGeom>
              <a:avLst/>
              <a:gdLst/>
              <a:ahLst/>
              <a:rect l="l" t="t" r="r" b="b"/>
              <a:pathLst>
                <a:path w="3130" h="1589">
                  <a:moveTo>
                    <a:pt x="981" y="1075"/>
                  </a:moveTo>
                  <a:lnTo>
                    <a:pt x="986" y="1089"/>
                  </a:lnTo>
                  <a:lnTo>
                    <a:pt x="975" y="1096"/>
                  </a:lnTo>
                  <a:lnTo>
                    <a:pt x="975" y="1102"/>
                  </a:lnTo>
                  <a:lnTo>
                    <a:pt x="986" y="1099"/>
                  </a:lnTo>
                  <a:lnTo>
                    <a:pt x="1003" y="1124"/>
                  </a:lnTo>
                  <a:lnTo>
                    <a:pt x="1003" y="1130"/>
                  </a:lnTo>
                  <a:lnTo>
                    <a:pt x="1011" y="1130"/>
                  </a:lnTo>
                  <a:lnTo>
                    <a:pt x="1011" y="1133"/>
                  </a:lnTo>
                  <a:lnTo>
                    <a:pt x="1021" y="1139"/>
                  </a:lnTo>
                  <a:lnTo>
                    <a:pt x="1029" y="1157"/>
                  </a:lnTo>
                  <a:lnTo>
                    <a:pt x="1027" y="1162"/>
                  </a:lnTo>
                  <a:lnTo>
                    <a:pt x="1040" y="1182"/>
                  </a:lnTo>
                  <a:lnTo>
                    <a:pt x="1040" y="1168"/>
                  </a:lnTo>
                  <a:lnTo>
                    <a:pt x="1045" y="1157"/>
                  </a:lnTo>
                  <a:lnTo>
                    <a:pt x="1049" y="1160"/>
                  </a:lnTo>
                  <a:lnTo>
                    <a:pt x="1049" y="1168"/>
                  </a:lnTo>
                  <a:lnTo>
                    <a:pt x="1052" y="1177"/>
                  </a:lnTo>
                  <a:lnTo>
                    <a:pt x="1049" y="1189"/>
                  </a:lnTo>
                  <a:lnTo>
                    <a:pt x="1055" y="1193"/>
                  </a:lnTo>
                  <a:lnTo>
                    <a:pt x="1058" y="1194"/>
                  </a:lnTo>
                  <a:lnTo>
                    <a:pt x="1066" y="1190"/>
                  </a:lnTo>
                  <a:lnTo>
                    <a:pt x="1090" y="1193"/>
                  </a:lnTo>
                  <a:lnTo>
                    <a:pt x="1097" y="1187"/>
                  </a:lnTo>
                  <a:lnTo>
                    <a:pt x="1118" y="1183"/>
                  </a:lnTo>
                  <a:lnTo>
                    <a:pt x="1135" y="1160"/>
                  </a:lnTo>
                  <a:lnTo>
                    <a:pt x="1145" y="1187"/>
                  </a:lnTo>
                  <a:lnTo>
                    <a:pt x="1157" y="1200"/>
                  </a:lnTo>
                  <a:lnTo>
                    <a:pt x="1180" y="1204"/>
                  </a:lnTo>
                  <a:lnTo>
                    <a:pt x="1182" y="1214"/>
                  </a:lnTo>
                  <a:lnTo>
                    <a:pt x="1193" y="1220"/>
                  </a:lnTo>
                  <a:lnTo>
                    <a:pt x="1193" y="1226"/>
                  </a:lnTo>
                  <a:lnTo>
                    <a:pt x="1180" y="1246"/>
                  </a:lnTo>
                  <a:lnTo>
                    <a:pt x="1175" y="1261"/>
                  </a:lnTo>
                  <a:lnTo>
                    <a:pt x="1170" y="1256"/>
                  </a:lnTo>
                  <a:lnTo>
                    <a:pt x="1161" y="1273"/>
                  </a:lnTo>
                  <a:lnTo>
                    <a:pt x="1161" y="1283"/>
                  </a:lnTo>
                  <a:lnTo>
                    <a:pt x="1145" y="1290"/>
                  </a:lnTo>
                  <a:lnTo>
                    <a:pt x="1140" y="1303"/>
                  </a:lnTo>
                  <a:lnTo>
                    <a:pt x="1119" y="1309"/>
                  </a:lnTo>
                  <a:lnTo>
                    <a:pt x="1119" y="1318"/>
                  </a:lnTo>
                  <a:lnTo>
                    <a:pt x="1118" y="1320"/>
                  </a:lnTo>
                  <a:lnTo>
                    <a:pt x="1111" y="1318"/>
                  </a:lnTo>
                  <a:lnTo>
                    <a:pt x="1074" y="1327"/>
                  </a:lnTo>
                  <a:lnTo>
                    <a:pt x="1072" y="1342"/>
                  </a:lnTo>
                  <a:lnTo>
                    <a:pt x="1055" y="1349"/>
                  </a:lnTo>
                  <a:lnTo>
                    <a:pt x="1023" y="1356"/>
                  </a:lnTo>
                  <a:lnTo>
                    <a:pt x="1005" y="1372"/>
                  </a:lnTo>
                  <a:lnTo>
                    <a:pt x="997" y="1369"/>
                  </a:lnTo>
                  <a:lnTo>
                    <a:pt x="990" y="1376"/>
                  </a:lnTo>
                  <a:lnTo>
                    <a:pt x="978" y="1379"/>
                  </a:lnTo>
                  <a:lnTo>
                    <a:pt x="962" y="1379"/>
                  </a:lnTo>
                  <a:lnTo>
                    <a:pt x="955" y="1381"/>
                  </a:lnTo>
                  <a:lnTo>
                    <a:pt x="949" y="1390"/>
                  </a:lnTo>
                  <a:lnTo>
                    <a:pt x="929" y="1395"/>
                  </a:lnTo>
                  <a:lnTo>
                    <a:pt x="916" y="1388"/>
                  </a:lnTo>
                  <a:lnTo>
                    <a:pt x="921" y="1373"/>
                  </a:lnTo>
                  <a:lnTo>
                    <a:pt x="915" y="1354"/>
                  </a:lnTo>
                  <a:lnTo>
                    <a:pt x="908" y="1349"/>
                  </a:lnTo>
                  <a:lnTo>
                    <a:pt x="913" y="1330"/>
                  </a:lnTo>
                  <a:lnTo>
                    <a:pt x="904" y="1312"/>
                  </a:lnTo>
                  <a:lnTo>
                    <a:pt x="898" y="1315"/>
                  </a:lnTo>
                  <a:lnTo>
                    <a:pt x="886" y="1297"/>
                  </a:lnTo>
                  <a:lnTo>
                    <a:pt x="881" y="1280"/>
                  </a:lnTo>
                  <a:lnTo>
                    <a:pt x="864" y="1256"/>
                  </a:lnTo>
                  <a:lnTo>
                    <a:pt x="855" y="1258"/>
                  </a:lnTo>
                  <a:lnTo>
                    <a:pt x="842" y="1241"/>
                  </a:lnTo>
                  <a:lnTo>
                    <a:pt x="846" y="1229"/>
                  </a:lnTo>
                  <a:lnTo>
                    <a:pt x="846" y="1222"/>
                  </a:lnTo>
                  <a:lnTo>
                    <a:pt x="834" y="1202"/>
                  </a:lnTo>
                  <a:lnTo>
                    <a:pt x="816" y="1194"/>
                  </a:lnTo>
                  <a:lnTo>
                    <a:pt x="809" y="1182"/>
                  </a:lnTo>
                  <a:lnTo>
                    <a:pt x="811" y="1175"/>
                  </a:lnTo>
                  <a:lnTo>
                    <a:pt x="809" y="1167"/>
                  </a:lnTo>
                  <a:lnTo>
                    <a:pt x="793" y="1157"/>
                  </a:lnTo>
                  <a:lnTo>
                    <a:pt x="773" y="1121"/>
                  </a:lnTo>
                  <a:lnTo>
                    <a:pt x="765" y="1118"/>
                  </a:lnTo>
                  <a:lnTo>
                    <a:pt x="772" y="1091"/>
                  </a:lnTo>
                  <a:lnTo>
                    <a:pt x="756" y="1111"/>
                  </a:lnTo>
                  <a:lnTo>
                    <a:pt x="754" y="1121"/>
                  </a:lnTo>
                  <a:lnTo>
                    <a:pt x="751" y="1126"/>
                  </a:lnTo>
                  <a:lnTo>
                    <a:pt x="730" y="1099"/>
                  </a:lnTo>
                  <a:lnTo>
                    <a:pt x="724" y="1079"/>
                  </a:lnTo>
                  <a:lnTo>
                    <a:pt x="722" y="1060"/>
                  </a:lnTo>
                  <a:lnTo>
                    <a:pt x="748" y="1069"/>
                  </a:lnTo>
                  <a:lnTo>
                    <a:pt x="759" y="1067"/>
                  </a:lnTo>
                  <a:lnTo>
                    <a:pt x="765" y="1040"/>
                  </a:lnTo>
                  <a:lnTo>
                    <a:pt x="772" y="1011"/>
                  </a:lnTo>
                  <a:lnTo>
                    <a:pt x="778" y="999"/>
                  </a:lnTo>
                  <a:lnTo>
                    <a:pt x="778" y="983"/>
                  </a:lnTo>
                  <a:lnTo>
                    <a:pt x="782" y="962"/>
                  </a:lnTo>
                  <a:lnTo>
                    <a:pt x="778" y="959"/>
                  </a:lnTo>
                  <a:lnTo>
                    <a:pt x="773" y="962"/>
                  </a:lnTo>
                  <a:lnTo>
                    <a:pt x="759" y="959"/>
                  </a:lnTo>
                  <a:lnTo>
                    <a:pt x="751" y="966"/>
                  </a:lnTo>
                  <a:lnTo>
                    <a:pt x="748" y="971"/>
                  </a:lnTo>
                  <a:lnTo>
                    <a:pt x="724" y="971"/>
                  </a:lnTo>
                  <a:lnTo>
                    <a:pt x="698" y="957"/>
                  </a:lnTo>
                  <a:lnTo>
                    <a:pt x="690" y="954"/>
                  </a:lnTo>
                  <a:lnTo>
                    <a:pt x="683" y="967"/>
                  </a:lnTo>
                  <a:lnTo>
                    <a:pt x="672" y="968"/>
                  </a:lnTo>
                  <a:lnTo>
                    <a:pt x="655" y="957"/>
                  </a:lnTo>
                  <a:lnTo>
                    <a:pt x="640" y="961"/>
                  </a:lnTo>
                  <a:lnTo>
                    <a:pt x="640" y="957"/>
                  </a:lnTo>
                  <a:lnTo>
                    <a:pt x="632" y="954"/>
                  </a:lnTo>
                  <a:lnTo>
                    <a:pt x="635" y="949"/>
                  </a:lnTo>
                  <a:lnTo>
                    <a:pt x="627" y="942"/>
                  </a:lnTo>
                  <a:lnTo>
                    <a:pt x="629" y="940"/>
                  </a:lnTo>
                  <a:lnTo>
                    <a:pt x="629" y="933"/>
                  </a:lnTo>
                  <a:lnTo>
                    <a:pt x="614" y="932"/>
                  </a:lnTo>
                  <a:lnTo>
                    <a:pt x="611" y="922"/>
                  </a:lnTo>
                  <a:lnTo>
                    <a:pt x="622" y="925"/>
                  </a:lnTo>
                  <a:lnTo>
                    <a:pt x="621" y="903"/>
                  </a:lnTo>
                  <a:lnTo>
                    <a:pt x="611" y="903"/>
                  </a:lnTo>
                  <a:lnTo>
                    <a:pt x="611" y="893"/>
                  </a:lnTo>
                  <a:lnTo>
                    <a:pt x="621" y="888"/>
                  </a:lnTo>
                  <a:lnTo>
                    <a:pt x="640" y="890"/>
                  </a:lnTo>
                  <a:lnTo>
                    <a:pt x="639" y="888"/>
                  </a:lnTo>
                  <a:lnTo>
                    <a:pt x="659" y="890"/>
                  </a:lnTo>
                  <a:lnTo>
                    <a:pt x="655" y="888"/>
                  </a:lnTo>
                  <a:lnTo>
                    <a:pt x="667" y="881"/>
                  </a:lnTo>
                  <a:lnTo>
                    <a:pt x="659" y="876"/>
                  </a:lnTo>
                  <a:lnTo>
                    <a:pt x="629" y="873"/>
                  </a:lnTo>
                  <a:lnTo>
                    <a:pt x="622" y="881"/>
                  </a:lnTo>
                  <a:lnTo>
                    <a:pt x="605" y="881"/>
                  </a:lnTo>
                  <a:lnTo>
                    <a:pt x="605" y="876"/>
                  </a:lnTo>
                  <a:lnTo>
                    <a:pt x="592" y="874"/>
                  </a:lnTo>
                  <a:lnTo>
                    <a:pt x="568" y="881"/>
                  </a:lnTo>
                  <a:lnTo>
                    <a:pt x="571" y="885"/>
                  </a:lnTo>
                  <a:lnTo>
                    <a:pt x="558" y="888"/>
                  </a:lnTo>
                  <a:lnTo>
                    <a:pt x="544" y="879"/>
                  </a:lnTo>
                  <a:lnTo>
                    <a:pt x="537" y="885"/>
                  </a:lnTo>
                  <a:lnTo>
                    <a:pt x="542" y="896"/>
                  </a:lnTo>
                  <a:lnTo>
                    <a:pt x="549" y="905"/>
                  </a:lnTo>
                  <a:lnTo>
                    <a:pt x="549" y="906"/>
                  </a:lnTo>
                  <a:lnTo>
                    <a:pt x="537" y="915"/>
                  </a:lnTo>
                  <a:lnTo>
                    <a:pt x="562" y="932"/>
                  </a:lnTo>
                  <a:lnTo>
                    <a:pt x="566" y="937"/>
                  </a:lnTo>
                  <a:lnTo>
                    <a:pt x="553" y="927"/>
                  </a:lnTo>
                  <a:lnTo>
                    <a:pt x="534" y="922"/>
                  </a:lnTo>
                  <a:lnTo>
                    <a:pt x="521" y="924"/>
                  </a:lnTo>
                  <a:lnTo>
                    <a:pt x="513" y="908"/>
                  </a:lnTo>
                  <a:lnTo>
                    <a:pt x="500" y="896"/>
                  </a:lnTo>
                  <a:lnTo>
                    <a:pt x="500" y="890"/>
                  </a:lnTo>
                  <a:lnTo>
                    <a:pt x="488" y="888"/>
                  </a:lnTo>
                  <a:lnTo>
                    <a:pt x="495" y="861"/>
                  </a:lnTo>
                  <a:lnTo>
                    <a:pt x="488" y="852"/>
                  </a:lnTo>
                  <a:lnTo>
                    <a:pt x="460" y="839"/>
                  </a:lnTo>
                  <a:lnTo>
                    <a:pt x="452" y="832"/>
                  </a:lnTo>
                  <a:lnTo>
                    <a:pt x="457" y="834"/>
                  </a:lnTo>
                  <a:lnTo>
                    <a:pt x="439" y="817"/>
                  </a:lnTo>
                  <a:lnTo>
                    <a:pt x="434" y="817"/>
                  </a:lnTo>
                  <a:lnTo>
                    <a:pt x="429" y="825"/>
                  </a:lnTo>
                  <a:lnTo>
                    <a:pt x="418" y="810"/>
                  </a:lnTo>
                  <a:lnTo>
                    <a:pt x="426" y="807"/>
                  </a:lnTo>
                  <a:lnTo>
                    <a:pt x="412" y="797"/>
                  </a:lnTo>
                  <a:lnTo>
                    <a:pt x="412" y="787"/>
                  </a:lnTo>
                  <a:lnTo>
                    <a:pt x="402" y="782"/>
                  </a:lnTo>
                  <a:lnTo>
                    <a:pt x="398" y="793"/>
                  </a:lnTo>
                  <a:lnTo>
                    <a:pt x="393" y="797"/>
                  </a:lnTo>
                  <a:lnTo>
                    <a:pt x="391" y="775"/>
                  </a:lnTo>
                  <a:lnTo>
                    <a:pt x="386" y="775"/>
                  </a:lnTo>
                  <a:lnTo>
                    <a:pt x="373" y="780"/>
                  </a:lnTo>
                  <a:lnTo>
                    <a:pt x="365" y="782"/>
                  </a:lnTo>
                  <a:lnTo>
                    <a:pt x="370" y="790"/>
                  </a:lnTo>
                  <a:lnTo>
                    <a:pt x="365" y="797"/>
                  </a:lnTo>
                  <a:lnTo>
                    <a:pt x="367" y="805"/>
                  </a:lnTo>
                  <a:lnTo>
                    <a:pt x="380" y="815"/>
                  </a:lnTo>
                  <a:lnTo>
                    <a:pt x="391" y="834"/>
                  </a:lnTo>
                  <a:lnTo>
                    <a:pt x="402" y="851"/>
                  </a:lnTo>
                  <a:lnTo>
                    <a:pt x="418" y="853"/>
                  </a:lnTo>
                  <a:lnTo>
                    <a:pt x="433" y="856"/>
                  </a:lnTo>
                  <a:lnTo>
                    <a:pt x="434" y="858"/>
                  </a:lnTo>
                  <a:lnTo>
                    <a:pt x="429" y="861"/>
                  </a:lnTo>
                  <a:lnTo>
                    <a:pt x="450" y="873"/>
                  </a:lnTo>
                  <a:lnTo>
                    <a:pt x="475" y="885"/>
                  </a:lnTo>
                  <a:lnTo>
                    <a:pt x="475" y="896"/>
                  </a:lnTo>
                  <a:lnTo>
                    <a:pt x="470" y="895"/>
                  </a:lnTo>
                  <a:lnTo>
                    <a:pt x="465" y="888"/>
                  </a:lnTo>
                  <a:lnTo>
                    <a:pt x="452" y="879"/>
                  </a:lnTo>
                  <a:lnTo>
                    <a:pt x="441" y="896"/>
                  </a:lnTo>
                  <a:lnTo>
                    <a:pt x="446" y="898"/>
                  </a:lnTo>
                  <a:lnTo>
                    <a:pt x="452" y="915"/>
                  </a:lnTo>
                  <a:lnTo>
                    <a:pt x="446" y="915"/>
                  </a:lnTo>
                  <a:lnTo>
                    <a:pt x="446" y="920"/>
                  </a:lnTo>
                  <a:lnTo>
                    <a:pt x="434" y="933"/>
                  </a:lnTo>
                  <a:lnTo>
                    <a:pt x="429" y="930"/>
                  </a:lnTo>
                  <a:lnTo>
                    <a:pt x="436" y="918"/>
                  </a:lnTo>
                  <a:lnTo>
                    <a:pt x="441" y="917"/>
                  </a:lnTo>
                  <a:lnTo>
                    <a:pt x="441" y="910"/>
                  </a:lnTo>
                  <a:lnTo>
                    <a:pt x="433" y="896"/>
                  </a:lnTo>
                  <a:lnTo>
                    <a:pt x="429" y="888"/>
                  </a:lnTo>
                  <a:lnTo>
                    <a:pt x="421" y="890"/>
                  </a:lnTo>
                  <a:lnTo>
                    <a:pt x="415" y="890"/>
                  </a:lnTo>
                  <a:lnTo>
                    <a:pt x="418" y="881"/>
                  </a:lnTo>
                  <a:lnTo>
                    <a:pt x="415" y="879"/>
                  </a:lnTo>
                  <a:lnTo>
                    <a:pt x="409" y="881"/>
                  </a:lnTo>
                  <a:lnTo>
                    <a:pt x="398" y="866"/>
                  </a:lnTo>
                  <a:lnTo>
                    <a:pt x="391" y="868"/>
                  </a:lnTo>
                  <a:lnTo>
                    <a:pt x="360" y="846"/>
                  </a:lnTo>
                  <a:lnTo>
                    <a:pt x="352" y="844"/>
                  </a:lnTo>
                  <a:lnTo>
                    <a:pt x="334" y="810"/>
                  </a:lnTo>
                  <a:lnTo>
                    <a:pt x="312" y="799"/>
                  </a:lnTo>
                  <a:lnTo>
                    <a:pt x="303" y="800"/>
                  </a:lnTo>
                  <a:lnTo>
                    <a:pt x="303" y="809"/>
                  </a:lnTo>
                  <a:lnTo>
                    <a:pt x="286" y="815"/>
                  </a:lnTo>
                  <a:lnTo>
                    <a:pt x="275" y="820"/>
                  </a:lnTo>
                  <a:lnTo>
                    <a:pt x="278" y="826"/>
                  </a:lnTo>
                  <a:lnTo>
                    <a:pt x="267" y="827"/>
                  </a:lnTo>
                  <a:lnTo>
                    <a:pt x="232" y="816"/>
                  </a:lnTo>
                  <a:lnTo>
                    <a:pt x="219" y="822"/>
                  </a:lnTo>
                  <a:lnTo>
                    <a:pt x="214" y="834"/>
                  </a:lnTo>
                  <a:lnTo>
                    <a:pt x="219" y="844"/>
                  </a:lnTo>
                  <a:lnTo>
                    <a:pt x="216" y="853"/>
                  </a:lnTo>
                  <a:lnTo>
                    <a:pt x="204" y="858"/>
                  </a:lnTo>
                  <a:lnTo>
                    <a:pt x="198" y="863"/>
                  </a:lnTo>
                  <a:lnTo>
                    <a:pt x="192" y="863"/>
                  </a:lnTo>
                  <a:lnTo>
                    <a:pt x="180" y="870"/>
                  </a:lnTo>
                  <a:lnTo>
                    <a:pt x="180" y="876"/>
                  </a:lnTo>
                  <a:lnTo>
                    <a:pt x="174" y="876"/>
                  </a:lnTo>
                  <a:lnTo>
                    <a:pt x="160" y="890"/>
                  </a:lnTo>
                  <a:lnTo>
                    <a:pt x="160" y="915"/>
                  </a:lnTo>
                  <a:lnTo>
                    <a:pt x="163" y="915"/>
                  </a:lnTo>
                  <a:lnTo>
                    <a:pt x="157" y="920"/>
                  </a:lnTo>
                  <a:lnTo>
                    <a:pt x="145" y="932"/>
                  </a:lnTo>
                  <a:lnTo>
                    <a:pt x="148" y="935"/>
                  </a:lnTo>
                  <a:lnTo>
                    <a:pt x="129" y="942"/>
                  </a:lnTo>
                  <a:lnTo>
                    <a:pt x="124" y="957"/>
                  </a:lnTo>
                  <a:lnTo>
                    <a:pt x="121" y="954"/>
                  </a:lnTo>
                  <a:lnTo>
                    <a:pt x="87" y="954"/>
                  </a:lnTo>
                  <a:lnTo>
                    <a:pt x="71" y="957"/>
                  </a:lnTo>
                  <a:lnTo>
                    <a:pt x="62" y="967"/>
                  </a:lnTo>
                  <a:lnTo>
                    <a:pt x="53" y="961"/>
                  </a:lnTo>
                  <a:lnTo>
                    <a:pt x="47" y="949"/>
                  </a:lnTo>
                  <a:lnTo>
                    <a:pt x="37" y="945"/>
                  </a:lnTo>
                  <a:lnTo>
                    <a:pt x="26" y="947"/>
                  </a:lnTo>
                  <a:lnTo>
                    <a:pt x="10" y="947"/>
                  </a:lnTo>
                  <a:lnTo>
                    <a:pt x="15" y="935"/>
                  </a:lnTo>
                  <a:lnTo>
                    <a:pt x="15" y="922"/>
                  </a:lnTo>
                  <a:lnTo>
                    <a:pt x="7" y="922"/>
                  </a:lnTo>
                  <a:lnTo>
                    <a:pt x="0" y="918"/>
                  </a:lnTo>
                  <a:lnTo>
                    <a:pt x="7" y="903"/>
                  </a:lnTo>
                  <a:lnTo>
                    <a:pt x="13" y="903"/>
                  </a:lnTo>
                  <a:lnTo>
                    <a:pt x="15" y="876"/>
                  </a:lnTo>
                  <a:lnTo>
                    <a:pt x="13" y="846"/>
                  </a:lnTo>
                  <a:lnTo>
                    <a:pt x="7" y="832"/>
                  </a:lnTo>
                  <a:lnTo>
                    <a:pt x="13" y="827"/>
                  </a:lnTo>
                  <a:lnTo>
                    <a:pt x="21" y="832"/>
                  </a:lnTo>
                  <a:lnTo>
                    <a:pt x="21" y="825"/>
                  </a:lnTo>
                  <a:lnTo>
                    <a:pt x="31" y="822"/>
                  </a:lnTo>
                  <a:lnTo>
                    <a:pt x="41" y="826"/>
                  </a:lnTo>
                  <a:lnTo>
                    <a:pt x="58" y="825"/>
                  </a:lnTo>
                  <a:lnTo>
                    <a:pt x="65" y="826"/>
                  </a:lnTo>
                  <a:lnTo>
                    <a:pt x="89" y="831"/>
                  </a:lnTo>
                  <a:lnTo>
                    <a:pt x="93" y="826"/>
                  </a:lnTo>
                  <a:lnTo>
                    <a:pt x="100" y="831"/>
                  </a:lnTo>
                  <a:lnTo>
                    <a:pt x="131" y="831"/>
                  </a:lnTo>
                  <a:lnTo>
                    <a:pt x="145" y="804"/>
                  </a:lnTo>
                  <a:lnTo>
                    <a:pt x="142" y="800"/>
                  </a:lnTo>
                  <a:lnTo>
                    <a:pt x="142" y="790"/>
                  </a:lnTo>
                  <a:lnTo>
                    <a:pt x="148" y="789"/>
                  </a:lnTo>
                  <a:lnTo>
                    <a:pt x="142" y="787"/>
                  </a:lnTo>
                  <a:lnTo>
                    <a:pt x="145" y="768"/>
                  </a:lnTo>
                  <a:lnTo>
                    <a:pt x="137" y="768"/>
                  </a:lnTo>
                  <a:lnTo>
                    <a:pt x="129" y="758"/>
                  </a:lnTo>
                  <a:lnTo>
                    <a:pt x="127" y="746"/>
                  </a:lnTo>
                  <a:lnTo>
                    <a:pt x="121" y="745"/>
                  </a:lnTo>
                  <a:lnTo>
                    <a:pt x="118" y="743"/>
                  </a:lnTo>
                  <a:lnTo>
                    <a:pt x="106" y="743"/>
                  </a:lnTo>
                  <a:lnTo>
                    <a:pt x="97" y="733"/>
                  </a:lnTo>
                  <a:lnTo>
                    <a:pt x="87" y="733"/>
                  </a:lnTo>
                  <a:lnTo>
                    <a:pt x="87" y="728"/>
                  </a:lnTo>
                  <a:lnTo>
                    <a:pt x="79" y="724"/>
                  </a:lnTo>
                  <a:lnTo>
                    <a:pt x="110" y="714"/>
                  </a:lnTo>
                  <a:lnTo>
                    <a:pt x="111" y="718"/>
                  </a:lnTo>
                  <a:lnTo>
                    <a:pt x="135" y="718"/>
                  </a:lnTo>
                  <a:lnTo>
                    <a:pt x="134" y="696"/>
                  </a:lnTo>
                  <a:lnTo>
                    <a:pt x="135" y="694"/>
                  </a:lnTo>
                  <a:lnTo>
                    <a:pt x="137" y="702"/>
                  </a:lnTo>
                  <a:lnTo>
                    <a:pt x="160" y="704"/>
                  </a:lnTo>
                  <a:lnTo>
                    <a:pt x="170" y="697"/>
                  </a:lnTo>
                  <a:lnTo>
                    <a:pt x="167" y="696"/>
                  </a:lnTo>
                  <a:lnTo>
                    <a:pt x="170" y="689"/>
                  </a:lnTo>
                  <a:lnTo>
                    <a:pt x="190" y="685"/>
                  </a:lnTo>
                  <a:lnTo>
                    <a:pt x="190" y="665"/>
                  </a:lnTo>
                  <a:lnTo>
                    <a:pt x="203" y="663"/>
                  </a:lnTo>
                  <a:lnTo>
                    <a:pt x="219" y="654"/>
                  </a:lnTo>
                  <a:lnTo>
                    <a:pt x="229" y="654"/>
                  </a:lnTo>
                  <a:lnTo>
                    <a:pt x="235" y="647"/>
                  </a:lnTo>
                  <a:lnTo>
                    <a:pt x="227" y="645"/>
                  </a:lnTo>
                  <a:lnTo>
                    <a:pt x="235" y="643"/>
                  </a:lnTo>
                  <a:lnTo>
                    <a:pt x="240" y="621"/>
                  </a:lnTo>
                  <a:lnTo>
                    <a:pt x="245" y="611"/>
                  </a:lnTo>
                  <a:lnTo>
                    <a:pt x="243" y="621"/>
                  </a:lnTo>
                  <a:lnTo>
                    <a:pt x="248" y="625"/>
                  </a:lnTo>
                  <a:lnTo>
                    <a:pt x="248" y="636"/>
                  </a:lnTo>
                  <a:lnTo>
                    <a:pt x="262" y="628"/>
                  </a:lnTo>
                  <a:lnTo>
                    <a:pt x="261" y="621"/>
                  </a:lnTo>
                  <a:lnTo>
                    <a:pt x="254" y="621"/>
                  </a:lnTo>
                  <a:lnTo>
                    <a:pt x="254" y="618"/>
                  </a:lnTo>
                  <a:lnTo>
                    <a:pt x="267" y="610"/>
                  </a:lnTo>
                  <a:lnTo>
                    <a:pt x="282" y="610"/>
                  </a:lnTo>
                  <a:lnTo>
                    <a:pt x="286" y="604"/>
                  </a:lnTo>
                  <a:lnTo>
                    <a:pt x="290" y="604"/>
                  </a:lnTo>
                  <a:lnTo>
                    <a:pt x="293" y="609"/>
                  </a:lnTo>
                  <a:lnTo>
                    <a:pt x="311" y="601"/>
                  </a:lnTo>
                  <a:lnTo>
                    <a:pt x="306" y="596"/>
                  </a:lnTo>
                  <a:lnTo>
                    <a:pt x="314" y="591"/>
                  </a:lnTo>
                  <a:lnTo>
                    <a:pt x="306" y="582"/>
                  </a:lnTo>
                  <a:lnTo>
                    <a:pt x="306" y="571"/>
                  </a:lnTo>
                  <a:lnTo>
                    <a:pt x="299" y="567"/>
                  </a:lnTo>
                  <a:lnTo>
                    <a:pt x="296" y="547"/>
                  </a:lnTo>
                  <a:lnTo>
                    <a:pt x="312" y="542"/>
                  </a:lnTo>
                  <a:lnTo>
                    <a:pt x="314" y="547"/>
                  </a:lnTo>
                  <a:lnTo>
                    <a:pt x="317" y="539"/>
                  </a:lnTo>
                  <a:lnTo>
                    <a:pt x="327" y="539"/>
                  </a:lnTo>
                  <a:lnTo>
                    <a:pt x="334" y="547"/>
                  </a:lnTo>
                  <a:lnTo>
                    <a:pt x="338" y="547"/>
                  </a:lnTo>
                  <a:lnTo>
                    <a:pt x="338" y="552"/>
                  </a:lnTo>
                  <a:lnTo>
                    <a:pt x="334" y="554"/>
                  </a:lnTo>
                  <a:lnTo>
                    <a:pt x="331" y="549"/>
                  </a:lnTo>
                  <a:lnTo>
                    <a:pt x="331" y="557"/>
                  </a:lnTo>
                  <a:lnTo>
                    <a:pt x="327" y="569"/>
                  </a:lnTo>
                  <a:lnTo>
                    <a:pt x="319" y="574"/>
                  </a:lnTo>
                  <a:lnTo>
                    <a:pt x="327" y="591"/>
                  </a:lnTo>
                  <a:lnTo>
                    <a:pt x="336" y="592"/>
                  </a:lnTo>
                  <a:lnTo>
                    <a:pt x="338" y="601"/>
                  </a:lnTo>
                  <a:lnTo>
                    <a:pt x="354" y="599"/>
                  </a:lnTo>
                  <a:lnTo>
                    <a:pt x="367" y="601"/>
                  </a:lnTo>
                  <a:lnTo>
                    <a:pt x="367" y="596"/>
                  </a:lnTo>
                  <a:lnTo>
                    <a:pt x="377" y="594"/>
                  </a:lnTo>
                  <a:lnTo>
                    <a:pt x="393" y="609"/>
                  </a:lnTo>
                  <a:lnTo>
                    <a:pt x="398" y="609"/>
                  </a:lnTo>
                  <a:lnTo>
                    <a:pt x="401" y="599"/>
                  </a:lnTo>
                  <a:lnTo>
                    <a:pt x="426" y="591"/>
                  </a:lnTo>
                  <a:lnTo>
                    <a:pt x="446" y="582"/>
                  </a:lnTo>
                  <a:lnTo>
                    <a:pt x="457" y="582"/>
                  </a:lnTo>
                  <a:lnTo>
                    <a:pt x="465" y="587"/>
                  </a:lnTo>
                  <a:lnTo>
                    <a:pt x="460" y="584"/>
                  </a:lnTo>
                  <a:lnTo>
                    <a:pt x="465" y="593"/>
                  </a:lnTo>
                  <a:lnTo>
                    <a:pt x="483" y="593"/>
                  </a:lnTo>
                  <a:lnTo>
                    <a:pt x="488" y="584"/>
                  </a:lnTo>
                  <a:lnTo>
                    <a:pt x="510" y="587"/>
                  </a:lnTo>
                  <a:lnTo>
                    <a:pt x="513" y="576"/>
                  </a:lnTo>
                  <a:lnTo>
                    <a:pt x="508" y="560"/>
                  </a:lnTo>
                  <a:lnTo>
                    <a:pt x="506" y="549"/>
                  </a:lnTo>
                  <a:lnTo>
                    <a:pt x="510" y="542"/>
                  </a:lnTo>
                  <a:lnTo>
                    <a:pt x="513" y="535"/>
                  </a:lnTo>
                  <a:lnTo>
                    <a:pt x="513" y="527"/>
                  </a:lnTo>
                  <a:lnTo>
                    <a:pt x="526" y="523"/>
                  </a:lnTo>
                  <a:lnTo>
                    <a:pt x="542" y="532"/>
                  </a:lnTo>
                  <a:lnTo>
                    <a:pt x="544" y="539"/>
                  </a:lnTo>
                  <a:lnTo>
                    <a:pt x="555" y="532"/>
                  </a:lnTo>
                  <a:lnTo>
                    <a:pt x="560" y="506"/>
                  </a:lnTo>
                  <a:lnTo>
                    <a:pt x="555" y="506"/>
                  </a:lnTo>
                  <a:lnTo>
                    <a:pt x="549" y="501"/>
                  </a:lnTo>
                  <a:lnTo>
                    <a:pt x="544" y="490"/>
                  </a:lnTo>
                  <a:lnTo>
                    <a:pt x="562" y="479"/>
                  </a:lnTo>
                  <a:lnTo>
                    <a:pt x="562" y="478"/>
                  </a:lnTo>
                  <a:lnTo>
                    <a:pt x="565" y="479"/>
                  </a:lnTo>
                  <a:lnTo>
                    <a:pt x="597" y="478"/>
                  </a:lnTo>
                  <a:lnTo>
                    <a:pt x="616" y="479"/>
                  </a:lnTo>
                  <a:lnTo>
                    <a:pt x="616" y="474"/>
                  </a:lnTo>
                  <a:lnTo>
                    <a:pt x="632" y="475"/>
                  </a:lnTo>
                  <a:lnTo>
                    <a:pt x="632" y="473"/>
                  </a:lnTo>
                  <a:lnTo>
                    <a:pt x="652" y="474"/>
                  </a:lnTo>
                  <a:lnTo>
                    <a:pt x="652" y="468"/>
                  </a:lnTo>
                  <a:lnTo>
                    <a:pt x="640" y="463"/>
                  </a:lnTo>
                  <a:lnTo>
                    <a:pt x="629" y="459"/>
                  </a:lnTo>
                  <a:lnTo>
                    <a:pt x="621" y="452"/>
                  </a:lnTo>
                  <a:lnTo>
                    <a:pt x="611" y="458"/>
                  </a:lnTo>
                  <a:lnTo>
                    <a:pt x="587" y="454"/>
                  </a:lnTo>
                  <a:lnTo>
                    <a:pt x="580" y="459"/>
                  </a:lnTo>
                  <a:lnTo>
                    <a:pt x="575" y="459"/>
                  </a:lnTo>
                  <a:lnTo>
                    <a:pt x="555" y="466"/>
                  </a:lnTo>
                  <a:lnTo>
                    <a:pt x="549" y="463"/>
                  </a:lnTo>
                  <a:lnTo>
                    <a:pt x="534" y="473"/>
                  </a:lnTo>
                  <a:lnTo>
                    <a:pt x="534" y="458"/>
                  </a:lnTo>
                  <a:lnTo>
                    <a:pt x="519" y="454"/>
                  </a:lnTo>
                  <a:lnTo>
                    <a:pt x="510" y="454"/>
                  </a:lnTo>
                  <a:lnTo>
                    <a:pt x="506" y="439"/>
                  </a:lnTo>
                  <a:lnTo>
                    <a:pt x="505" y="417"/>
                  </a:lnTo>
                  <a:lnTo>
                    <a:pt x="500" y="403"/>
                  </a:lnTo>
                  <a:lnTo>
                    <a:pt x="506" y="394"/>
                  </a:lnTo>
                  <a:lnTo>
                    <a:pt x="518" y="394"/>
                  </a:lnTo>
                  <a:lnTo>
                    <a:pt x="516" y="385"/>
                  </a:lnTo>
                  <a:lnTo>
                    <a:pt x="526" y="378"/>
                  </a:lnTo>
                  <a:lnTo>
                    <a:pt x="526" y="377"/>
                  </a:lnTo>
                  <a:lnTo>
                    <a:pt x="534" y="375"/>
                  </a:lnTo>
                  <a:lnTo>
                    <a:pt x="549" y="358"/>
                  </a:lnTo>
                  <a:lnTo>
                    <a:pt x="550" y="353"/>
                  </a:lnTo>
                  <a:lnTo>
                    <a:pt x="562" y="353"/>
                  </a:lnTo>
                  <a:lnTo>
                    <a:pt x="566" y="349"/>
                  </a:lnTo>
                  <a:lnTo>
                    <a:pt x="562" y="346"/>
                  </a:lnTo>
                  <a:lnTo>
                    <a:pt x="560" y="333"/>
                  </a:lnTo>
                  <a:lnTo>
                    <a:pt x="549" y="324"/>
                  </a:lnTo>
                  <a:lnTo>
                    <a:pt x="526" y="331"/>
                  </a:lnTo>
                  <a:lnTo>
                    <a:pt x="518" y="327"/>
                  </a:lnTo>
                  <a:lnTo>
                    <a:pt x="516" y="333"/>
                  </a:lnTo>
                  <a:lnTo>
                    <a:pt x="510" y="336"/>
                  </a:lnTo>
                  <a:lnTo>
                    <a:pt x="506" y="343"/>
                  </a:lnTo>
                  <a:lnTo>
                    <a:pt x="500" y="349"/>
                  </a:lnTo>
                  <a:lnTo>
                    <a:pt x="502" y="358"/>
                  </a:lnTo>
                  <a:lnTo>
                    <a:pt x="498" y="363"/>
                  </a:lnTo>
                  <a:lnTo>
                    <a:pt x="488" y="378"/>
                  </a:lnTo>
                  <a:lnTo>
                    <a:pt x="467" y="388"/>
                  </a:lnTo>
                  <a:lnTo>
                    <a:pt x="457" y="385"/>
                  </a:lnTo>
                  <a:lnTo>
                    <a:pt x="450" y="390"/>
                  </a:lnTo>
                  <a:lnTo>
                    <a:pt x="446" y="403"/>
                  </a:lnTo>
                  <a:lnTo>
                    <a:pt x="439" y="403"/>
                  </a:lnTo>
                  <a:lnTo>
                    <a:pt x="439" y="405"/>
                  </a:lnTo>
                  <a:lnTo>
                    <a:pt x="441" y="424"/>
                  </a:lnTo>
                  <a:lnTo>
                    <a:pt x="436" y="427"/>
                  </a:lnTo>
                  <a:lnTo>
                    <a:pt x="441" y="451"/>
                  </a:lnTo>
                  <a:lnTo>
                    <a:pt x="447" y="451"/>
                  </a:lnTo>
                  <a:lnTo>
                    <a:pt x="463" y="463"/>
                  </a:lnTo>
                  <a:lnTo>
                    <a:pt x="463" y="466"/>
                  </a:lnTo>
                  <a:lnTo>
                    <a:pt x="452" y="474"/>
                  </a:lnTo>
                  <a:lnTo>
                    <a:pt x="436" y="473"/>
                  </a:lnTo>
                  <a:lnTo>
                    <a:pt x="418" y="474"/>
                  </a:lnTo>
                  <a:lnTo>
                    <a:pt x="442" y="479"/>
                  </a:lnTo>
                  <a:lnTo>
                    <a:pt x="457" y="475"/>
                  </a:lnTo>
                  <a:lnTo>
                    <a:pt x="452" y="485"/>
                  </a:lnTo>
                  <a:lnTo>
                    <a:pt x="447" y="485"/>
                  </a:lnTo>
                  <a:lnTo>
                    <a:pt x="434" y="493"/>
                  </a:lnTo>
                  <a:lnTo>
                    <a:pt x="434" y="503"/>
                  </a:lnTo>
                  <a:lnTo>
                    <a:pt x="428" y="528"/>
                  </a:lnTo>
                  <a:lnTo>
                    <a:pt x="425" y="547"/>
                  </a:lnTo>
                  <a:lnTo>
                    <a:pt x="418" y="549"/>
                  </a:lnTo>
                  <a:lnTo>
                    <a:pt x="409" y="547"/>
                  </a:lnTo>
                  <a:lnTo>
                    <a:pt x="402" y="547"/>
                  </a:lnTo>
                  <a:lnTo>
                    <a:pt x="402" y="552"/>
                  </a:lnTo>
                  <a:lnTo>
                    <a:pt x="393" y="555"/>
                  </a:lnTo>
                  <a:lnTo>
                    <a:pt x="398" y="567"/>
                  </a:lnTo>
                  <a:lnTo>
                    <a:pt x="390" y="565"/>
                  </a:lnTo>
                  <a:lnTo>
                    <a:pt x="373" y="569"/>
                  </a:lnTo>
                  <a:lnTo>
                    <a:pt x="383" y="560"/>
                  </a:lnTo>
                  <a:lnTo>
                    <a:pt x="373" y="552"/>
                  </a:lnTo>
                  <a:lnTo>
                    <a:pt x="377" y="539"/>
                  </a:lnTo>
                  <a:lnTo>
                    <a:pt x="367" y="529"/>
                  </a:lnTo>
                  <a:lnTo>
                    <a:pt x="359" y="527"/>
                  </a:lnTo>
                  <a:lnTo>
                    <a:pt x="359" y="503"/>
                  </a:lnTo>
                  <a:lnTo>
                    <a:pt x="352" y="503"/>
                  </a:lnTo>
                  <a:lnTo>
                    <a:pt x="341" y="483"/>
                  </a:lnTo>
                  <a:lnTo>
                    <a:pt x="341" y="468"/>
                  </a:lnTo>
                  <a:lnTo>
                    <a:pt x="334" y="474"/>
                  </a:lnTo>
                  <a:lnTo>
                    <a:pt x="336" y="479"/>
                  </a:lnTo>
                  <a:lnTo>
                    <a:pt x="327" y="488"/>
                  </a:lnTo>
                  <a:lnTo>
                    <a:pt x="314" y="485"/>
                  </a:lnTo>
                  <a:lnTo>
                    <a:pt x="304" y="500"/>
                  </a:lnTo>
                  <a:lnTo>
                    <a:pt x="295" y="505"/>
                  </a:lnTo>
                  <a:lnTo>
                    <a:pt x="278" y="506"/>
                  </a:lnTo>
                  <a:lnTo>
                    <a:pt x="264" y="501"/>
                  </a:lnTo>
                  <a:lnTo>
                    <a:pt x="262" y="485"/>
                  </a:lnTo>
                  <a:lnTo>
                    <a:pt x="269" y="483"/>
                  </a:lnTo>
                  <a:lnTo>
                    <a:pt x="269" y="475"/>
                  </a:lnTo>
                  <a:lnTo>
                    <a:pt x="257" y="475"/>
                  </a:lnTo>
                  <a:lnTo>
                    <a:pt x="254" y="474"/>
                  </a:lnTo>
                  <a:lnTo>
                    <a:pt x="264" y="468"/>
                  </a:lnTo>
                  <a:lnTo>
                    <a:pt x="264" y="463"/>
                  </a:lnTo>
                  <a:lnTo>
                    <a:pt x="261" y="464"/>
                  </a:lnTo>
                  <a:lnTo>
                    <a:pt x="248" y="454"/>
                  </a:lnTo>
                  <a:lnTo>
                    <a:pt x="251" y="439"/>
                  </a:lnTo>
                  <a:lnTo>
                    <a:pt x="245" y="431"/>
                  </a:lnTo>
                  <a:lnTo>
                    <a:pt x="248" y="424"/>
                  </a:lnTo>
                  <a:lnTo>
                    <a:pt x="248" y="415"/>
                  </a:lnTo>
                  <a:lnTo>
                    <a:pt x="274" y="414"/>
                  </a:lnTo>
                  <a:lnTo>
                    <a:pt x="269" y="408"/>
                  </a:lnTo>
                  <a:lnTo>
                    <a:pt x="282" y="403"/>
                  </a:lnTo>
                  <a:lnTo>
                    <a:pt x="282" y="400"/>
                  </a:lnTo>
                  <a:lnTo>
                    <a:pt x="296" y="394"/>
                  </a:lnTo>
                  <a:lnTo>
                    <a:pt x="306" y="395"/>
                  </a:lnTo>
                  <a:lnTo>
                    <a:pt x="306" y="385"/>
                  </a:lnTo>
                  <a:lnTo>
                    <a:pt x="324" y="385"/>
                  </a:lnTo>
                  <a:lnTo>
                    <a:pt x="319" y="380"/>
                  </a:lnTo>
                  <a:lnTo>
                    <a:pt x="319" y="375"/>
                  </a:lnTo>
                  <a:lnTo>
                    <a:pt x="338" y="360"/>
                  </a:lnTo>
                  <a:lnTo>
                    <a:pt x="349" y="363"/>
                  </a:lnTo>
                  <a:lnTo>
                    <a:pt x="344" y="353"/>
                  </a:lnTo>
                  <a:lnTo>
                    <a:pt x="354" y="348"/>
                  </a:lnTo>
                  <a:lnTo>
                    <a:pt x="365" y="349"/>
                  </a:lnTo>
                  <a:lnTo>
                    <a:pt x="360" y="341"/>
                  </a:lnTo>
                  <a:lnTo>
                    <a:pt x="368" y="327"/>
                  </a:lnTo>
                  <a:lnTo>
                    <a:pt x="367" y="324"/>
                  </a:lnTo>
                  <a:lnTo>
                    <a:pt x="367" y="311"/>
                  </a:lnTo>
                  <a:lnTo>
                    <a:pt x="377" y="311"/>
                  </a:lnTo>
                  <a:lnTo>
                    <a:pt x="377" y="304"/>
                  </a:lnTo>
                  <a:lnTo>
                    <a:pt x="391" y="300"/>
                  </a:lnTo>
                  <a:lnTo>
                    <a:pt x="396" y="290"/>
                  </a:lnTo>
                  <a:lnTo>
                    <a:pt x="407" y="290"/>
                  </a:lnTo>
                  <a:lnTo>
                    <a:pt x="407" y="284"/>
                  </a:lnTo>
                  <a:lnTo>
                    <a:pt x="398" y="284"/>
                  </a:lnTo>
                  <a:lnTo>
                    <a:pt x="398" y="279"/>
                  </a:lnTo>
                  <a:lnTo>
                    <a:pt x="434" y="267"/>
                  </a:lnTo>
                  <a:lnTo>
                    <a:pt x="426" y="262"/>
                  </a:lnTo>
                  <a:lnTo>
                    <a:pt x="436" y="258"/>
                  </a:lnTo>
                  <a:lnTo>
                    <a:pt x="434" y="253"/>
                  </a:lnTo>
                  <a:lnTo>
                    <a:pt x="436" y="245"/>
                  </a:lnTo>
                  <a:lnTo>
                    <a:pt x="450" y="238"/>
                  </a:lnTo>
                  <a:lnTo>
                    <a:pt x="452" y="240"/>
                  </a:lnTo>
                  <a:lnTo>
                    <a:pt x="452" y="236"/>
                  </a:lnTo>
                  <a:lnTo>
                    <a:pt x="475" y="226"/>
                  </a:lnTo>
                  <a:lnTo>
                    <a:pt x="478" y="231"/>
                  </a:lnTo>
                  <a:lnTo>
                    <a:pt x="494" y="224"/>
                  </a:lnTo>
                  <a:lnTo>
                    <a:pt x="498" y="226"/>
                  </a:lnTo>
                  <a:lnTo>
                    <a:pt x="500" y="233"/>
                  </a:lnTo>
                  <a:lnTo>
                    <a:pt x="500" y="224"/>
                  </a:lnTo>
                  <a:lnTo>
                    <a:pt x="494" y="218"/>
                  </a:lnTo>
                  <a:lnTo>
                    <a:pt x="494" y="215"/>
                  </a:lnTo>
                  <a:lnTo>
                    <a:pt x="510" y="214"/>
                  </a:lnTo>
                  <a:lnTo>
                    <a:pt x="521" y="224"/>
                  </a:lnTo>
                  <a:lnTo>
                    <a:pt x="537" y="203"/>
                  </a:lnTo>
                  <a:lnTo>
                    <a:pt x="553" y="199"/>
                  </a:lnTo>
                  <a:lnTo>
                    <a:pt x="544" y="218"/>
                  </a:lnTo>
                  <a:lnTo>
                    <a:pt x="555" y="221"/>
                  </a:lnTo>
                  <a:lnTo>
                    <a:pt x="562" y="204"/>
                  </a:lnTo>
                  <a:lnTo>
                    <a:pt x="571" y="198"/>
                  </a:lnTo>
                  <a:lnTo>
                    <a:pt x="575" y="198"/>
                  </a:lnTo>
                  <a:lnTo>
                    <a:pt x="575" y="209"/>
                  </a:lnTo>
                  <a:lnTo>
                    <a:pt x="585" y="204"/>
                  </a:lnTo>
                  <a:lnTo>
                    <a:pt x="585" y="189"/>
                  </a:lnTo>
                  <a:lnTo>
                    <a:pt x="600" y="189"/>
                  </a:lnTo>
                  <a:lnTo>
                    <a:pt x="592" y="198"/>
                  </a:lnTo>
                  <a:lnTo>
                    <a:pt x="593" y="209"/>
                  </a:lnTo>
                  <a:lnTo>
                    <a:pt x="608" y="198"/>
                  </a:lnTo>
                  <a:lnTo>
                    <a:pt x="627" y="199"/>
                  </a:lnTo>
                  <a:lnTo>
                    <a:pt x="624" y="204"/>
                  </a:lnTo>
                  <a:lnTo>
                    <a:pt x="632" y="206"/>
                  </a:lnTo>
                  <a:lnTo>
                    <a:pt x="624" y="214"/>
                  </a:lnTo>
                  <a:lnTo>
                    <a:pt x="616" y="215"/>
                  </a:lnTo>
                  <a:lnTo>
                    <a:pt x="600" y="211"/>
                  </a:lnTo>
                  <a:lnTo>
                    <a:pt x="603" y="216"/>
                  </a:lnTo>
                  <a:lnTo>
                    <a:pt x="616" y="221"/>
                  </a:lnTo>
                  <a:lnTo>
                    <a:pt x="618" y="226"/>
                  </a:lnTo>
                  <a:lnTo>
                    <a:pt x="629" y="218"/>
                  </a:lnTo>
                  <a:lnTo>
                    <a:pt x="639" y="224"/>
                  </a:lnTo>
                  <a:lnTo>
                    <a:pt x="666" y="224"/>
                  </a:lnTo>
                  <a:lnTo>
                    <a:pt x="656" y="228"/>
                  </a:lnTo>
                  <a:lnTo>
                    <a:pt x="666" y="233"/>
                  </a:lnTo>
                  <a:lnTo>
                    <a:pt x="674" y="242"/>
                  </a:lnTo>
                  <a:lnTo>
                    <a:pt x="677" y="233"/>
                  </a:lnTo>
                  <a:lnTo>
                    <a:pt x="704" y="238"/>
                  </a:lnTo>
                  <a:lnTo>
                    <a:pt x="714" y="238"/>
                  </a:lnTo>
                  <a:lnTo>
                    <a:pt x="722" y="240"/>
                  </a:lnTo>
                  <a:lnTo>
                    <a:pt x="738" y="251"/>
                  </a:lnTo>
                  <a:lnTo>
                    <a:pt x="762" y="263"/>
                  </a:lnTo>
                  <a:lnTo>
                    <a:pt x="775" y="267"/>
                  </a:lnTo>
                  <a:lnTo>
                    <a:pt x="791" y="275"/>
                  </a:lnTo>
                  <a:lnTo>
                    <a:pt x="798" y="294"/>
                  </a:lnTo>
                  <a:lnTo>
                    <a:pt x="785" y="304"/>
                  </a:lnTo>
                  <a:lnTo>
                    <a:pt x="762" y="311"/>
                  </a:lnTo>
                  <a:lnTo>
                    <a:pt x="737" y="304"/>
                  </a:lnTo>
                  <a:lnTo>
                    <a:pt x="732" y="306"/>
                  </a:lnTo>
                  <a:lnTo>
                    <a:pt x="704" y="300"/>
                  </a:lnTo>
                  <a:lnTo>
                    <a:pt x="701" y="300"/>
                  </a:lnTo>
                  <a:lnTo>
                    <a:pt x="698" y="296"/>
                  </a:lnTo>
                  <a:lnTo>
                    <a:pt x="682" y="296"/>
                  </a:lnTo>
                  <a:lnTo>
                    <a:pt x="672" y="294"/>
                  </a:lnTo>
                  <a:lnTo>
                    <a:pt x="667" y="294"/>
                  </a:lnTo>
                  <a:lnTo>
                    <a:pt x="670" y="300"/>
                  </a:lnTo>
                  <a:lnTo>
                    <a:pt x="683" y="304"/>
                  </a:lnTo>
                  <a:lnTo>
                    <a:pt x="683" y="309"/>
                  </a:lnTo>
                  <a:lnTo>
                    <a:pt x="695" y="309"/>
                  </a:lnTo>
                  <a:lnTo>
                    <a:pt x="708" y="324"/>
                  </a:lnTo>
                  <a:lnTo>
                    <a:pt x="704" y="333"/>
                  </a:lnTo>
                  <a:lnTo>
                    <a:pt x="713" y="353"/>
                  </a:lnTo>
                  <a:lnTo>
                    <a:pt x="729" y="360"/>
                  </a:lnTo>
                  <a:lnTo>
                    <a:pt x="729" y="365"/>
                  </a:lnTo>
                  <a:lnTo>
                    <a:pt x="737" y="365"/>
                  </a:lnTo>
                  <a:lnTo>
                    <a:pt x="751" y="375"/>
                  </a:lnTo>
                  <a:lnTo>
                    <a:pt x="765" y="368"/>
                  </a:lnTo>
                  <a:lnTo>
                    <a:pt x="759" y="358"/>
                  </a:lnTo>
                  <a:lnTo>
                    <a:pt x="754" y="358"/>
                  </a:lnTo>
                  <a:lnTo>
                    <a:pt x="735" y="349"/>
                  </a:lnTo>
                  <a:lnTo>
                    <a:pt x="741" y="346"/>
                  </a:lnTo>
                  <a:lnTo>
                    <a:pt x="741" y="338"/>
                  </a:lnTo>
                  <a:lnTo>
                    <a:pt x="756" y="348"/>
                  </a:lnTo>
                  <a:lnTo>
                    <a:pt x="785" y="358"/>
                  </a:lnTo>
                  <a:lnTo>
                    <a:pt x="790" y="354"/>
                  </a:lnTo>
                  <a:lnTo>
                    <a:pt x="803" y="360"/>
                  </a:lnTo>
                  <a:lnTo>
                    <a:pt x="798" y="349"/>
                  </a:lnTo>
                  <a:lnTo>
                    <a:pt x="803" y="343"/>
                  </a:lnTo>
                  <a:lnTo>
                    <a:pt x="785" y="331"/>
                  </a:lnTo>
                  <a:lnTo>
                    <a:pt x="822" y="306"/>
                  </a:lnTo>
                  <a:lnTo>
                    <a:pt x="836" y="309"/>
                  </a:lnTo>
                  <a:lnTo>
                    <a:pt x="847" y="317"/>
                  </a:lnTo>
                  <a:lnTo>
                    <a:pt x="855" y="299"/>
                  </a:lnTo>
                  <a:lnTo>
                    <a:pt x="847" y="290"/>
                  </a:lnTo>
                  <a:lnTo>
                    <a:pt x="847" y="268"/>
                  </a:lnTo>
                  <a:lnTo>
                    <a:pt x="834" y="251"/>
                  </a:lnTo>
                  <a:lnTo>
                    <a:pt x="846" y="253"/>
                  </a:lnTo>
                  <a:lnTo>
                    <a:pt x="868" y="253"/>
                  </a:lnTo>
                  <a:lnTo>
                    <a:pt x="880" y="272"/>
                  </a:lnTo>
                  <a:lnTo>
                    <a:pt x="868" y="278"/>
                  </a:lnTo>
                  <a:lnTo>
                    <a:pt x="865" y="285"/>
                  </a:lnTo>
                  <a:lnTo>
                    <a:pt x="875" y="300"/>
                  </a:lnTo>
                  <a:lnTo>
                    <a:pt x="904" y="299"/>
                  </a:lnTo>
                  <a:lnTo>
                    <a:pt x="908" y="282"/>
                  </a:lnTo>
                  <a:lnTo>
                    <a:pt x="916" y="282"/>
                  </a:lnTo>
                  <a:lnTo>
                    <a:pt x="920" y="275"/>
                  </a:lnTo>
                  <a:lnTo>
                    <a:pt x="946" y="260"/>
                  </a:lnTo>
                  <a:lnTo>
                    <a:pt x="963" y="260"/>
                  </a:lnTo>
                  <a:lnTo>
                    <a:pt x="986" y="242"/>
                  </a:lnTo>
                  <a:lnTo>
                    <a:pt x="997" y="245"/>
                  </a:lnTo>
                  <a:lnTo>
                    <a:pt x="986" y="260"/>
                  </a:lnTo>
                  <a:lnTo>
                    <a:pt x="993" y="262"/>
                  </a:lnTo>
                  <a:lnTo>
                    <a:pt x="993" y="268"/>
                  </a:lnTo>
                  <a:lnTo>
                    <a:pt x="1005" y="260"/>
                  </a:lnTo>
                  <a:lnTo>
                    <a:pt x="1011" y="262"/>
                  </a:lnTo>
                  <a:lnTo>
                    <a:pt x="1018" y="252"/>
                  </a:lnTo>
                  <a:lnTo>
                    <a:pt x="1031" y="251"/>
                  </a:lnTo>
                  <a:lnTo>
                    <a:pt x="1042" y="253"/>
                  </a:lnTo>
                  <a:lnTo>
                    <a:pt x="1065" y="245"/>
                  </a:lnTo>
                  <a:lnTo>
                    <a:pt x="1071" y="245"/>
                  </a:lnTo>
                  <a:lnTo>
                    <a:pt x="1072" y="260"/>
                  </a:lnTo>
                  <a:lnTo>
                    <a:pt x="1084" y="262"/>
                  </a:lnTo>
                  <a:lnTo>
                    <a:pt x="1103" y="245"/>
                  </a:lnTo>
                  <a:lnTo>
                    <a:pt x="1087" y="226"/>
                  </a:lnTo>
                  <a:lnTo>
                    <a:pt x="1101" y="221"/>
                  </a:lnTo>
                  <a:lnTo>
                    <a:pt x="1114" y="224"/>
                  </a:lnTo>
                  <a:lnTo>
                    <a:pt x="1139" y="221"/>
                  </a:lnTo>
                  <a:lnTo>
                    <a:pt x="1170" y="240"/>
                  </a:lnTo>
                  <a:lnTo>
                    <a:pt x="1191" y="248"/>
                  </a:lnTo>
                  <a:lnTo>
                    <a:pt x="1209" y="263"/>
                  </a:lnTo>
                  <a:lnTo>
                    <a:pt x="1224" y="251"/>
                  </a:lnTo>
                  <a:lnTo>
                    <a:pt x="1209" y="240"/>
                  </a:lnTo>
                  <a:lnTo>
                    <a:pt x="1209" y="228"/>
                  </a:lnTo>
                  <a:lnTo>
                    <a:pt x="1198" y="233"/>
                  </a:lnTo>
                  <a:lnTo>
                    <a:pt x="1188" y="228"/>
                  </a:lnTo>
                  <a:lnTo>
                    <a:pt x="1185" y="196"/>
                  </a:lnTo>
                  <a:lnTo>
                    <a:pt x="1182" y="196"/>
                  </a:lnTo>
                  <a:lnTo>
                    <a:pt x="1180" y="187"/>
                  </a:lnTo>
                  <a:lnTo>
                    <a:pt x="1204" y="172"/>
                  </a:lnTo>
                  <a:lnTo>
                    <a:pt x="1204" y="154"/>
                  </a:lnTo>
                  <a:lnTo>
                    <a:pt x="1209" y="138"/>
                  </a:lnTo>
                  <a:lnTo>
                    <a:pt x="1229" y="142"/>
                  </a:lnTo>
                  <a:lnTo>
                    <a:pt x="1259" y="138"/>
                  </a:lnTo>
                  <a:lnTo>
                    <a:pt x="1260" y="152"/>
                  </a:lnTo>
                  <a:lnTo>
                    <a:pt x="1252" y="179"/>
                  </a:lnTo>
                  <a:lnTo>
                    <a:pt x="1269" y="189"/>
                  </a:lnTo>
                  <a:lnTo>
                    <a:pt x="1269" y="208"/>
                  </a:lnTo>
                  <a:lnTo>
                    <a:pt x="1272" y="221"/>
                  </a:lnTo>
                  <a:lnTo>
                    <a:pt x="1275" y="245"/>
                  </a:lnTo>
                  <a:lnTo>
                    <a:pt x="1286" y="253"/>
                  </a:lnTo>
                  <a:lnTo>
                    <a:pt x="1293" y="269"/>
                  </a:lnTo>
                  <a:lnTo>
                    <a:pt x="1283" y="282"/>
                  </a:lnTo>
                  <a:lnTo>
                    <a:pt x="1280" y="296"/>
                  </a:lnTo>
                  <a:lnTo>
                    <a:pt x="1275" y="295"/>
                  </a:lnTo>
                  <a:lnTo>
                    <a:pt x="1257" y="304"/>
                  </a:lnTo>
                  <a:lnTo>
                    <a:pt x="1236" y="299"/>
                  </a:lnTo>
                  <a:lnTo>
                    <a:pt x="1249" y="311"/>
                  </a:lnTo>
                  <a:lnTo>
                    <a:pt x="1285" y="311"/>
                  </a:lnTo>
                  <a:lnTo>
                    <a:pt x="1291" y="300"/>
                  </a:lnTo>
                  <a:lnTo>
                    <a:pt x="1314" y="289"/>
                  </a:lnTo>
                  <a:lnTo>
                    <a:pt x="1309" y="282"/>
                  </a:lnTo>
                  <a:lnTo>
                    <a:pt x="1325" y="263"/>
                  </a:lnTo>
                  <a:lnTo>
                    <a:pt x="1314" y="262"/>
                  </a:lnTo>
                  <a:lnTo>
                    <a:pt x="1314" y="248"/>
                  </a:lnTo>
                  <a:lnTo>
                    <a:pt x="1338" y="245"/>
                  </a:lnTo>
                  <a:lnTo>
                    <a:pt x="1339" y="252"/>
                  </a:lnTo>
                  <a:lnTo>
                    <a:pt x="1349" y="258"/>
                  </a:lnTo>
                  <a:lnTo>
                    <a:pt x="1351" y="275"/>
                  </a:lnTo>
                  <a:lnTo>
                    <a:pt x="1386" y="282"/>
                  </a:lnTo>
                  <a:lnTo>
                    <a:pt x="1370" y="275"/>
                  </a:lnTo>
                  <a:lnTo>
                    <a:pt x="1363" y="267"/>
                  </a:lnTo>
                  <a:lnTo>
                    <a:pt x="1367" y="258"/>
                  </a:lnTo>
                  <a:lnTo>
                    <a:pt x="1352" y="240"/>
                  </a:lnTo>
                  <a:lnTo>
                    <a:pt x="1325" y="233"/>
                  </a:lnTo>
                  <a:lnTo>
                    <a:pt x="1314" y="238"/>
                  </a:lnTo>
                  <a:lnTo>
                    <a:pt x="1301" y="238"/>
                  </a:lnTo>
                  <a:lnTo>
                    <a:pt x="1291" y="218"/>
                  </a:lnTo>
                  <a:lnTo>
                    <a:pt x="1298" y="198"/>
                  </a:lnTo>
                  <a:lnTo>
                    <a:pt x="1275" y="181"/>
                  </a:lnTo>
                  <a:lnTo>
                    <a:pt x="1283" y="169"/>
                  </a:lnTo>
                  <a:lnTo>
                    <a:pt x="1296" y="164"/>
                  </a:lnTo>
                  <a:lnTo>
                    <a:pt x="1301" y="154"/>
                  </a:lnTo>
                  <a:lnTo>
                    <a:pt x="1296" y="144"/>
                  </a:lnTo>
                  <a:lnTo>
                    <a:pt x="1301" y="145"/>
                  </a:lnTo>
                  <a:lnTo>
                    <a:pt x="1309" y="181"/>
                  </a:lnTo>
                  <a:lnTo>
                    <a:pt x="1352" y="192"/>
                  </a:lnTo>
                  <a:lnTo>
                    <a:pt x="1328" y="181"/>
                  </a:lnTo>
                  <a:lnTo>
                    <a:pt x="1321" y="170"/>
                  </a:lnTo>
                  <a:lnTo>
                    <a:pt x="1328" y="169"/>
                  </a:lnTo>
                  <a:lnTo>
                    <a:pt x="1351" y="172"/>
                  </a:lnTo>
                  <a:lnTo>
                    <a:pt x="1349" y="154"/>
                  </a:lnTo>
                  <a:lnTo>
                    <a:pt x="1370" y="159"/>
                  </a:lnTo>
                  <a:lnTo>
                    <a:pt x="1398" y="172"/>
                  </a:lnTo>
                  <a:lnTo>
                    <a:pt x="1418" y="175"/>
                  </a:lnTo>
                  <a:lnTo>
                    <a:pt x="1416" y="206"/>
                  </a:lnTo>
                  <a:lnTo>
                    <a:pt x="1426" y="196"/>
                  </a:lnTo>
                  <a:lnTo>
                    <a:pt x="1426" y="214"/>
                  </a:lnTo>
                  <a:lnTo>
                    <a:pt x="1441" y="206"/>
                  </a:lnTo>
                  <a:lnTo>
                    <a:pt x="1431" y="184"/>
                  </a:lnTo>
                  <a:lnTo>
                    <a:pt x="1431" y="169"/>
                  </a:lnTo>
                  <a:lnTo>
                    <a:pt x="1391" y="157"/>
                  </a:lnTo>
                  <a:lnTo>
                    <a:pt x="1380" y="125"/>
                  </a:lnTo>
                  <a:lnTo>
                    <a:pt x="1437" y="115"/>
                  </a:lnTo>
                  <a:lnTo>
                    <a:pt x="1444" y="120"/>
                  </a:lnTo>
                  <a:lnTo>
                    <a:pt x="1457" y="116"/>
                  </a:lnTo>
                  <a:lnTo>
                    <a:pt x="1465" y="125"/>
                  </a:lnTo>
                  <a:lnTo>
                    <a:pt x="1473" y="116"/>
                  </a:lnTo>
                  <a:lnTo>
                    <a:pt x="1473" y="110"/>
                  </a:lnTo>
                  <a:lnTo>
                    <a:pt x="1450" y="103"/>
                  </a:lnTo>
                  <a:lnTo>
                    <a:pt x="1450" y="88"/>
                  </a:lnTo>
                  <a:lnTo>
                    <a:pt x="1467" y="83"/>
                  </a:lnTo>
                  <a:lnTo>
                    <a:pt x="1462" y="78"/>
                  </a:lnTo>
                  <a:lnTo>
                    <a:pt x="1482" y="78"/>
                  </a:lnTo>
                  <a:lnTo>
                    <a:pt x="1492" y="66"/>
                  </a:lnTo>
                  <a:lnTo>
                    <a:pt x="1495" y="73"/>
                  </a:lnTo>
                  <a:lnTo>
                    <a:pt x="1510" y="66"/>
                  </a:lnTo>
                  <a:lnTo>
                    <a:pt x="1555" y="61"/>
                  </a:lnTo>
                  <a:lnTo>
                    <a:pt x="1544" y="54"/>
                  </a:lnTo>
                  <a:lnTo>
                    <a:pt x="1544" y="52"/>
                  </a:lnTo>
                  <a:lnTo>
                    <a:pt x="1582" y="52"/>
                  </a:lnTo>
                  <a:lnTo>
                    <a:pt x="1580" y="61"/>
                  </a:lnTo>
                  <a:lnTo>
                    <a:pt x="1619" y="46"/>
                  </a:lnTo>
                  <a:lnTo>
                    <a:pt x="1630" y="53"/>
                  </a:lnTo>
                  <a:lnTo>
                    <a:pt x="1630" y="63"/>
                  </a:lnTo>
                  <a:lnTo>
                    <a:pt x="1639" y="49"/>
                  </a:lnTo>
                  <a:lnTo>
                    <a:pt x="1624" y="39"/>
                  </a:lnTo>
                  <a:lnTo>
                    <a:pt x="1642" y="39"/>
                  </a:lnTo>
                  <a:lnTo>
                    <a:pt x="1672" y="46"/>
                  </a:lnTo>
                  <a:lnTo>
                    <a:pt x="1654" y="26"/>
                  </a:lnTo>
                  <a:lnTo>
                    <a:pt x="1688" y="0"/>
                  </a:lnTo>
                  <a:lnTo>
                    <a:pt x="1712" y="2"/>
                  </a:lnTo>
                  <a:lnTo>
                    <a:pt x="1712" y="9"/>
                  </a:lnTo>
                  <a:lnTo>
                    <a:pt x="1696" y="26"/>
                  </a:lnTo>
                  <a:lnTo>
                    <a:pt x="1719" y="20"/>
                  </a:lnTo>
                  <a:lnTo>
                    <a:pt x="1741" y="26"/>
                  </a:lnTo>
                  <a:lnTo>
                    <a:pt x="1731" y="37"/>
                  </a:lnTo>
                  <a:lnTo>
                    <a:pt x="1756" y="34"/>
                  </a:lnTo>
                  <a:lnTo>
                    <a:pt x="1777" y="30"/>
                  </a:lnTo>
                  <a:lnTo>
                    <a:pt x="1794" y="30"/>
                  </a:lnTo>
                  <a:lnTo>
                    <a:pt x="1823" y="46"/>
                  </a:lnTo>
                  <a:lnTo>
                    <a:pt x="1829" y="39"/>
                  </a:lnTo>
                  <a:lnTo>
                    <a:pt x="1847" y="57"/>
                  </a:lnTo>
                  <a:lnTo>
                    <a:pt x="1838" y="61"/>
                  </a:lnTo>
                  <a:lnTo>
                    <a:pt x="1846" y="67"/>
                  </a:lnTo>
                  <a:lnTo>
                    <a:pt x="1839" y="81"/>
                  </a:lnTo>
                  <a:lnTo>
                    <a:pt x="1804" y="100"/>
                  </a:lnTo>
                  <a:lnTo>
                    <a:pt x="1785" y="115"/>
                  </a:lnTo>
                  <a:lnTo>
                    <a:pt x="1772" y="115"/>
                  </a:lnTo>
                  <a:lnTo>
                    <a:pt x="1759" y="135"/>
                  </a:lnTo>
                  <a:lnTo>
                    <a:pt x="1731" y="152"/>
                  </a:lnTo>
                  <a:lnTo>
                    <a:pt x="1764" y="138"/>
                  </a:lnTo>
                  <a:lnTo>
                    <a:pt x="1767" y="133"/>
                  </a:lnTo>
                  <a:lnTo>
                    <a:pt x="1791" y="132"/>
                  </a:lnTo>
                  <a:lnTo>
                    <a:pt x="1815" y="110"/>
                  </a:lnTo>
                  <a:lnTo>
                    <a:pt x="1829" y="115"/>
                  </a:lnTo>
                  <a:lnTo>
                    <a:pt x="1829" y="120"/>
                  </a:lnTo>
                  <a:lnTo>
                    <a:pt x="1857" y="120"/>
                  </a:lnTo>
                  <a:lnTo>
                    <a:pt x="1860" y="111"/>
                  </a:lnTo>
                  <a:lnTo>
                    <a:pt x="1868" y="125"/>
                  </a:lnTo>
                  <a:lnTo>
                    <a:pt x="1880" y="116"/>
                  </a:lnTo>
                  <a:lnTo>
                    <a:pt x="1918" y="116"/>
                  </a:lnTo>
                  <a:lnTo>
                    <a:pt x="1937" y="115"/>
                  </a:lnTo>
                  <a:lnTo>
                    <a:pt x="1942" y="116"/>
                  </a:lnTo>
                  <a:lnTo>
                    <a:pt x="1941" y="125"/>
                  </a:lnTo>
                  <a:lnTo>
                    <a:pt x="1960" y="135"/>
                  </a:lnTo>
                  <a:lnTo>
                    <a:pt x="1965" y="132"/>
                  </a:lnTo>
                  <a:lnTo>
                    <a:pt x="1992" y="130"/>
                  </a:lnTo>
                  <a:lnTo>
                    <a:pt x="2021" y="138"/>
                  </a:lnTo>
                  <a:lnTo>
                    <a:pt x="2011" y="130"/>
                  </a:lnTo>
                  <a:lnTo>
                    <a:pt x="2024" y="125"/>
                  </a:lnTo>
                  <a:lnTo>
                    <a:pt x="2018" y="116"/>
                  </a:lnTo>
                  <a:lnTo>
                    <a:pt x="2024" y="103"/>
                  </a:lnTo>
                  <a:lnTo>
                    <a:pt x="2045" y="111"/>
                  </a:lnTo>
                  <a:lnTo>
                    <a:pt x="2050" y="103"/>
                  </a:lnTo>
                  <a:lnTo>
                    <a:pt x="2058" y="108"/>
                  </a:lnTo>
                  <a:lnTo>
                    <a:pt x="2071" y="108"/>
                  </a:lnTo>
                  <a:lnTo>
                    <a:pt x="2098" y="125"/>
                  </a:lnTo>
                  <a:lnTo>
                    <a:pt x="2098" y="132"/>
                  </a:lnTo>
                  <a:lnTo>
                    <a:pt x="2088" y="132"/>
                  </a:lnTo>
                  <a:lnTo>
                    <a:pt x="2071" y="152"/>
                  </a:lnTo>
                  <a:lnTo>
                    <a:pt x="2075" y="160"/>
                  </a:lnTo>
                  <a:lnTo>
                    <a:pt x="2082" y="145"/>
                  </a:lnTo>
                  <a:lnTo>
                    <a:pt x="2106" y="167"/>
                  </a:lnTo>
                  <a:lnTo>
                    <a:pt x="2117" y="164"/>
                  </a:lnTo>
                  <a:lnTo>
                    <a:pt x="2116" y="172"/>
                  </a:lnTo>
                  <a:lnTo>
                    <a:pt x="2149" y="187"/>
                  </a:lnTo>
                  <a:lnTo>
                    <a:pt x="2154" y="194"/>
                  </a:lnTo>
                  <a:lnTo>
                    <a:pt x="2169" y="175"/>
                  </a:lnTo>
                  <a:lnTo>
                    <a:pt x="2162" y="159"/>
                  </a:lnTo>
                  <a:lnTo>
                    <a:pt x="2175" y="167"/>
                  </a:lnTo>
                  <a:lnTo>
                    <a:pt x="2182" y="169"/>
                  </a:lnTo>
                  <a:lnTo>
                    <a:pt x="2188" y="174"/>
                  </a:lnTo>
                  <a:lnTo>
                    <a:pt x="2206" y="174"/>
                  </a:lnTo>
                  <a:lnTo>
                    <a:pt x="2209" y="162"/>
                  </a:lnTo>
                  <a:lnTo>
                    <a:pt x="2246" y="175"/>
                  </a:lnTo>
                  <a:lnTo>
                    <a:pt x="2257" y="179"/>
                  </a:lnTo>
                  <a:lnTo>
                    <a:pt x="2252" y="169"/>
                  </a:lnTo>
                  <a:lnTo>
                    <a:pt x="2259" y="169"/>
                  </a:lnTo>
                  <a:lnTo>
                    <a:pt x="2270" y="174"/>
                  </a:lnTo>
                  <a:lnTo>
                    <a:pt x="2283" y="169"/>
                  </a:lnTo>
                  <a:lnTo>
                    <a:pt x="2275" y="159"/>
                  </a:lnTo>
                  <a:lnTo>
                    <a:pt x="2277" y="145"/>
                  </a:lnTo>
                  <a:lnTo>
                    <a:pt x="2267" y="152"/>
                  </a:lnTo>
                  <a:lnTo>
                    <a:pt x="2270" y="138"/>
                  </a:lnTo>
                  <a:lnTo>
                    <a:pt x="2286" y="138"/>
                  </a:lnTo>
                  <a:lnTo>
                    <a:pt x="2281" y="127"/>
                  </a:lnTo>
                  <a:lnTo>
                    <a:pt x="2294" y="135"/>
                  </a:lnTo>
                  <a:lnTo>
                    <a:pt x="2360" y="142"/>
                  </a:lnTo>
                  <a:lnTo>
                    <a:pt x="2333" y="154"/>
                  </a:lnTo>
                  <a:lnTo>
                    <a:pt x="2360" y="154"/>
                  </a:lnTo>
                  <a:lnTo>
                    <a:pt x="2350" y="164"/>
                  </a:lnTo>
                  <a:lnTo>
                    <a:pt x="2357" y="170"/>
                  </a:lnTo>
                  <a:lnTo>
                    <a:pt x="2378" y="152"/>
                  </a:lnTo>
                  <a:lnTo>
                    <a:pt x="2415" y="148"/>
                  </a:lnTo>
                  <a:lnTo>
                    <a:pt x="2426" y="160"/>
                  </a:lnTo>
                  <a:lnTo>
                    <a:pt x="2415" y="159"/>
                  </a:lnTo>
                  <a:lnTo>
                    <a:pt x="2413" y="167"/>
                  </a:lnTo>
                  <a:lnTo>
                    <a:pt x="2431" y="169"/>
                  </a:lnTo>
                  <a:lnTo>
                    <a:pt x="2434" y="174"/>
                  </a:lnTo>
                  <a:lnTo>
                    <a:pt x="2445" y="170"/>
                  </a:lnTo>
                  <a:lnTo>
                    <a:pt x="2463" y="175"/>
                  </a:lnTo>
                  <a:lnTo>
                    <a:pt x="2465" y="189"/>
                  </a:lnTo>
                  <a:lnTo>
                    <a:pt x="2488" y="196"/>
                  </a:lnTo>
                  <a:lnTo>
                    <a:pt x="2501" y="189"/>
                  </a:lnTo>
                  <a:lnTo>
                    <a:pt x="2508" y="192"/>
                  </a:lnTo>
                  <a:lnTo>
                    <a:pt x="2519" y="184"/>
                  </a:lnTo>
                  <a:lnTo>
                    <a:pt x="2532" y="187"/>
                  </a:lnTo>
                  <a:lnTo>
                    <a:pt x="2574" y="187"/>
                  </a:lnTo>
                  <a:lnTo>
                    <a:pt x="2596" y="196"/>
                  </a:lnTo>
                  <a:lnTo>
                    <a:pt x="2604" y="208"/>
                  </a:lnTo>
                  <a:lnTo>
                    <a:pt x="2604" y="221"/>
                  </a:lnTo>
                  <a:lnTo>
                    <a:pt x="2622" y="226"/>
                  </a:lnTo>
                  <a:lnTo>
                    <a:pt x="2626" y="233"/>
                  </a:lnTo>
                  <a:lnTo>
                    <a:pt x="2639" y="242"/>
                  </a:lnTo>
                  <a:lnTo>
                    <a:pt x="2641" y="231"/>
                  </a:lnTo>
                  <a:lnTo>
                    <a:pt x="2652" y="221"/>
                  </a:lnTo>
                  <a:lnTo>
                    <a:pt x="2669" y="216"/>
                  </a:lnTo>
                  <a:lnTo>
                    <a:pt x="2677" y="221"/>
                  </a:lnTo>
                  <a:lnTo>
                    <a:pt x="2731" y="226"/>
                  </a:lnTo>
                  <a:lnTo>
                    <a:pt x="2731" y="211"/>
                  </a:lnTo>
                  <a:lnTo>
                    <a:pt x="2754" y="218"/>
                  </a:lnTo>
                  <a:lnTo>
                    <a:pt x="2739" y="221"/>
                  </a:lnTo>
                  <a:lnTo>
                    <a:pt x="2739" y="228"/>
                  </a:lnTo>
                  <a:lnTo>
                    <a:pt x="2760" y="233"/>
                  </a:lnTo>
                  <a:lnTo>
                    <a:pt x="2764" y="240"/>
                  </a:lnTo>
                  <a:lnTo>
                    <a:pt x="2786" y="238"/>
                  </a:lnTo>
                  <a:lnTo>
                    <a:pt x="2796" y="236"/>
                  </a:lnTo>
                  <a:lnTo>
                    <a:pt x="2785" y="224"/>
                  </a:lnTo>
                  <a:lnTo>
                    <a:pt x="2773" y="224"/>
                  </a:lnTo>
                  <a:lnTo>
                    <a:pt x="2773" y="211"/>
                  </a:lnTo>
                  <a:lnTo>
                    <a:pt x="2820" y="218"/>
                  </a:lnTo>
                  <a:lnTo>
                    <a:pt x="2863" y="216"/>
                  </a:lnTo>
                  <a:lnTo>
                    <a:pt x="2944" y="242"/>
                  </a:lnTo>
                  <a:lnTo>
                    <a:pt x="2952" y="258"/>
                  </a:lnTo>
                  <a:lnTo>
                    <a:pt x="2988" y="260"/>
                  </a:lnTo>
                  <a:lnTo>
                    <a:pt x="2993" y="268"/>
                  </a:lnTo>
                  <a:lnTo>
                    <a:pt x="3018" y="268"/>
                  </a:lnTo>
                  <a:lnTo>
                    <a:pt x="3039" y="300"/>
                  </a:lnTo>
                  <a:lnTo>
                    <a:pt x="3040" y="311"/>
                  </a:lnTo>
                  <a:lnTo>
                    <a:pt x="3048" y="312"/>
                  </a:lnTo>
                  <a:lnTo>
                    <a:pt x="3048" y="296"/>
                  </a:lnTo>
                  <a:lnTo>
                    <a:pt x="3062" y="290"/>
                  </a:lnTo>
                  <a:lnTo>
                    <a:pt x="3069" y="296"/>
                  </a:lnTo>
                  <a:lnTo>
                    <a:pt x="3082" y="294"/>
                  </a:lnTo>
                  <a:lnTo>
                    <a:pt x="3106" y="309"/>
                  </a:lnTo>
                  <a:lnTo>
                    <a:pt x="3129" y="312"/>
                  </a:lnTo>
                  <a:lnTo>
                    <a:pt x="3124" y="319"/>
                  </a:lnTo>
                  <a:lnTo>
                    <a:pt x="3124" y="327"/>
                  </a:lnTo>
                  <a:lnTo>
                    <a:pt x="3114" y="333"/>
                  </a:lnTo>
                  <a:lnTo>
                    <a:pt x="3096" y="331"/>
                  </a:lnTo>
                  <a:lnTo>
                    <a:pt x="3103" y="339"/>
                  </a:lnTo>
                  <a:lnTo>
                    <a:pt x="3100" y="348"/>
                  </a:lnTo>
                  <a:lnTo>
                    <a:pt x="3109" y="354"/>
                  </a:lnTo>
                  <a:lnTo>
                    <a:pt x="3103" y="358"/>
                  </a:lnTo>
                  <a:lnTo>
                    <a:pt x="3088" y="360"/>
                  </a:lnTo>
                  <a:lnTo>
                    <a:pt x="3075" y="351"/>
                  </a:lnTo>
                  <a:lnTo>
                    <a:pt x="3061" y="351"/>
                  </a:lnTo>
                  <a:lnTo>
                    <a:pt x="3042" y="336"/>
                  </a:lnTo>
                  <a:lnTo>
                    <a:pt x="3018" y="331"/>
                  </a:lnTo>
                  <a:lnTo>
                    <a:pt x="3001" y="336"/>
                  </a:lnTo>
                  <a:lnTo>
                    <a:pt x="3001" y="324"/>
                  </a:lnTo>
                  <a:lnTo>
                    <a:pt x="2995" y="324"/>
                  </a:lnTo>
                  <a:lnTo>
                    <a:pt x="2993" y="306"/>
                  </a:lnTo>
                  <a:lnTo>
                    <a:pt x="2971" y="319"/>
                  </a:lnTo>
                  <a:lnTo>
                    <a:pt x="2980" y="331"/>
                  </a:lnTo>
                  <a:lnTo>
                    <a:pt x="2975" y="349"/>
                  </a:lnTo>
                  <a:lnTo>
                    <a:pt x="2958" y="354"/>
                  </a:lnTo>
                  <a:lnTo>
                    <a:pt x="2942" y="353"/>
                  </a:lnTo>
                  <a:lnTo>
                    <a:pt x="2952" y="360"/>
                  </a:lnTo>
                  <a:lnTo>
                    <a:pt x="2967" y="360"/>
                  </a:lnTo>
                  <a:lnTo>
                    <a:pt x="2977" y="376"/>
                  </a:lnTo>
                  <a:lnTo>
                    <a:pt x="2993" y="385"/>
                  </a:lnTo>
                  <a:lnTo>
                    <a:pt x="2992" y="390"/>
                  </a:lnTo>
                  <a:lnTo>
                    <a:pt x="2998" y="400"/>
                  </a:lnTo>
                  <a:lnTo>
                    <a:pt x="2998" y="410"/>
                  </a:lnTo>
                  <a:lnTo>
                    <a:pt x="2980" y="403"/>
                  </a:lnTo>
                  <a:lnTo>
                    <a:pt x="2955" y="403"/>
                  </a:lnTo>
                  <a:lnTo>
                    <a:pt x="2950" y="412"/>
                  </a:lnTo>
                  <a:lnTo>
                    <a:pt x="2924" y="424"/>
                  </a:lnTo>
                  <a:lnTo>
                    <a:pt x="2918" y="421"/>
                  </a:lnTo>
                  <a:lnTo>
                    <a:pt x="2902" y="439"/>
                  </a:lnTo>
                  <a:lnTo>
                    <a:pt x="2885" y="451"/>
                  </a:lnTo>
                  <a:lnTo>
                    <a:pt x="2884" y="459"/>
                  </a:lnTo>
                  <a:lnTo>
                    <a:pt x="2878" y="463"/>
                  </a:lnTo>
                  <a:lnTo>
                    <a:pt x="2868" y="448"/>
                  </a:lnTo>
                  <a:lnTo>
                    <a:pt x="2836" y="446"/>
                  </a:lnTo>
                  <a:lnTo>
                    <a:pt x="2823" y="469"/>
                  </a:lnTo>
                  <a:lnTo>
                    <a:pt x="2820" y="448"/>
                  </a:lnTo>
                  <a:lnTo>
                    <a:pt x="2803" y="458"/>
                  </a:lnTo>
                  <a:lnTo>
                    <a:pt x="2802" y="468"/>
                  </a:lnTo>
                  <a:lnTo>
                    <a:pt x="2794" y="463"/>
                  </a:lnTo>
                  <a:lnTo>
                    <a:pt x="2783" y="464"/>
                  </a:lnTo>
                  <a:lnTo>
                    <a:pt x="2777" y="474"/>
                  </a:lnTo>
                  <a:lnTo>
                    <a:pt x="2780" y="475"/>
                  </a:lnTo>
                  <a:lnTo>
                    <a:pt x="2780" y="484"/>
                  </a:lnTo>
                  <a:lnTo>
                    <a:pt x="2770" y="491"/>
                  </a:lnTo>
                  <a:lnTo>
                    <a:pt x="2773" y="511"/>
                  </a:lnTo>
                  <a:lnTo>
                    <a:pt x="2786" y="510"/>
                  </a:lnTo>
                  <a:lnTo>
                    <a:pt x="2791" y="512"/>
                  </a:lnTo>
                  <a:lnTo>
                    <a:pt x="2786" y="520"/>
                  </a:lnTo>
                  <a:lnTo>
                    <a:pt x="2789" y="537"/>
                  </a:lnTo>
                  <a:lnTo>
                    <a:pt x="2802" y="537"/>
                  </a:lnTo>
                  <a:lnTo>
                    <a:pt x="2805" y="552"/>
                  </a:lnTo>
                  <a:lnTo>
                    <a:pt x="2799" y="542"/>
                  </a:lnTo>
                  <a:lnTo>
                    <a:pt x="2789" y="554"/>
                  </a:lnTo>
                  <a:lnTo>
                    <a:pt x="2789" y="571"/>
                  </a:lnTo>
                  <a:lnTo>
                    <a:pt x="2799" y="576"/>
                  </a:lnTo>
                  <a:lnTo>
                    <a:pt x="2796" y="584"/>
                  </a:lnTo>
                  <a:lnTo>
                    <a:pt x="2785" y="584"/>
                  </a:lnTo>
                  <a:lnTo>
                    <a:pt x="2773" y="596"/>
                  </a:lnTo>
                  <a:lnTo>
                    <a:pt x="2777" y="616"/>
                  </a:lnTo>
                  <a:lnTo>
                    <a:pt x="2764" y="614"/>
                  </a:lnTo>
                  <a:lnTo>
                    <a:pt x="2755" y="641"/>
                  </a:lnTo>
                  <a:lnTo>
                    <a:pt x="2744" y="652"/>
                  </a:lnTo>
                  <a:lnTo>
                    <a:pt x="2743" y="660"/>
                  </a:lnTo>
                  <a:lnTo>
                    <a:pt x="2733" y="647"/>
                  </a:lnTo>
                  <a:lnTo>
                    <a:pt x="2731" y="631"/>
                  </a:lnTo>
                  <a:lnTo>
                    <a:pt x="2720" y="625"/>
                  </a:lnTo>
                  <a:lnTo>
                    <a:pt x="2686" y="555"/>
                  </a:lnTo>
                  <a:lnTo>
                    <a:pt x="2699" y="530"/>
                  </a:lnTo>
                  <a:lnTo>
                    <a:pt x="2693" y="515"/>
                  </a:lnTo>
                  <a:lnTo>
                    <a:pt x="2714" y="510"/>
                  </a:lnTo>
                  <a:lnTo>
                    <a:pt x="2733" y="484"/>
                  </a:lnTo>
                  <a:lnTo>
                    <a:pt x="2736" y="475"/>
                  </a:lnTo>
                  <a:lnTo>
                    <a:pt x="2749" y="459"/>
                  </a:lnTo>
                  <a:lnTo>
                    <a:pt x="2746" y="448"/>
                  </a:lnTo>
                  <a:lnTo>
                    <a:pt x="2770" y="431"/>
                  </a:lnTo>
                  <a:lnTo>
                    <a:pt x="2764" y="427"/>
                  </a:lnTo>
                  <a:lnTo>
                    <a:pt x="2770" y="414"/>
                  </a:lnTo>
                  <a:lnTo>
                    <a:pt x="2780" y="403"/>
                  </a:lnTo>
                  <a:lnTo>
                    <a:pt x="2767" y="400"/>
                  </a:lnTo>
                  <a:lnTo>
                    <a:pt x="2751" y="403"/>
                  </a:lnTo>
                  <a:lnTo>
                    <a:pt x="2749" y="424"/>
                  </a:lnTo>
                  <a:lnTo>
                    <a:pt x="2725" y="448"/>
                  </a:lnTo>
                  <a:lnTo>
                    <a:pt x="2725" y="439"/>
                  </a:lnTo>
                  <a:lnTo>
                    <a:pt x="2711" y="439"/>
                  </a:lnTo>
                  <a:lnTo>
                    <a:pt x="2711" y="419"/>
                  </a:lnTo>
                  <a:lnTo>
                    <a:pt x="2701" y="424"/>
                  </a:lnTo>
                  <a:lnTo>
                    <a:pt x="2693" y="417"/>
                  </a:lnTo>
                  <a:lnTo>
                    <a:pt x="2654" y="427"/>
                  </a:lnTo>
                  <a:lnTo>
                    <a:pt x="2648" y="446"/>
                  </a:lnTo>
                  <a:lnTo>
                    <a:pt x="2638" y="448"/>
                  </a:lnTo>
                  <a:lnTo>
                    <a:pt x="2635" y="469"/>
                  </a:lnTo>
                  <a:lnTo>
                    <a:pt x="2646" y="474"/>
                  </a:lnTo>
                  <a:lnTo>
                    <a:pt x="2646" y="478"/>
                  </a:lnTo>
                  <a:lnTo>
                    <a:pt x="2627" y="478"/>
                  </a:lnTo>
                  <a:lnTo>
                    <a:pt x="2621" y="485"/>
                  </a:lnTo>
                  <a:lnTo>
                    <a:pt x="2588" y="490"/>
                  </a:lnTo>
                  <a:lnTo>
                    <a:pt x="2596" y="478"/>
                  </a:lnTo>
                  <a:lnTo>
                    <a:pt x="2582" y="478"/>
                  </a:lnTo>
                  <a:lnTo>
                    <a:pt x="2548" y="468"/>
                  </a:lnTo>
                  <a:lnTo>
                    <a:pt x="2547" y="483"/>
                  </a:lnTo>
                  <a:lnTo>
                    <a:pt x="2511" y="475"/>
                  </a:lnTo>
                  <a:lnTo>
                    <a:pt x="2506" y="484"/>
                  </a:lnTo>
                  <a:lnTo>
                    <a:pt x="2495" y="478"/>
                  </a:lnTo>
                  <a:lnTo>
                    <a:pt x="2452" y="478"/>
                  </a:lnTo>
                  <a:lnTo>
                    <a:pt x="2426" y="501"/>
                  </a:lnTo>
                  <a:lnTo>
                    <a:pt x="2426" y="510"/>
                  </a:lnTo>
                  <a:lnTo>
                    <a:pt x="2397" y="539"/>
                  </a:lnTo>
                  <a:lnTo>
                    <a:pt x="2397" y="547"/>
                  </a:lnTo>
                  <a:lnTo>
                    <a:pt x="2360" y="576"/>
                  </a:lnTo>
                  <a:lnTo>
                    <a:pt x="2368" y="584"/>
                  </a:lnTo>
                  <a:lnTo>
                    <a:pt x="2381" y="584"/>
                  </a:lnTo>
                  <a:lnTo>
                    <a:pt x="2384" y="599"/>
                  </a:lnTo>
                  <a:lnTo>
                    <a:pt x="2398" y="599"/>
                  </a:lnTo>
                  <a:lnTo>
                    <a:pt x="2398" y="604"/>
                  </a:lnTo>
                  <a:lnTo>
                    <a:pt x="2441" y="593"/>
                  </a:lnTo>
                  <a:lnTo>
                    <a:pt x="2471" y="619"/>
                  </a:lnTo>
                  <a:lnTo>
                    <a:pt x="2465" y="621"/>
                  </a:lnTo>
                  <a:lnTo>
                    <a:pt x="2477" y="641"/>
                  </a:lnTo>
                  <a:lnTo>
                    <a:pt x="2471" y="654"/>
                  </a:lnTo>
                  <a:lnTo>
                    <a:pt x="2480" y="716"/>
                  </a:lnTo>
                  <a:lnTo>
                    <a:pt x="2458" y="748"/>
                  </a:lnTo>
                  <a:lnTo>
                    <a:pt x="2458" y="758"/>
                  </a:lnTo>
                  <a:lnTo>
                    <a:pt x="2416" y="822"/>
                  </a:lnTo>
                  <a:lnTo>
                    <a:pt x="2392" y="832"/>
                  </a:lnTo>
                  <a:lnTo>
                    <a:pt x="2373" y="825"/>
                  </a:lnTo>
                  <a:lnTo>
                    <a:pt x="2360" y="839"/>
                  </a:lnTo>
                  <a:lnTo>
                    <a:pt x="2350" y="839"/>
                  </a:lnTo>
                  <a:lnTo>
                    <a:pt x="2347" y="856"/>
                  </a:lnTo>
                  <a:lnTo>
                    <a:pt x="2349" y="873"/>
                  </a:lnTo>
                  <a:lnTo>
                    <a:pt x="2333" y="888"/>
                  </a:lnTo>
                  <a:lnTo>
                    <a:pt x="2320" y="890"/>
                  </a:lnTo>
                  <a:lnTo>
                    <a:pt x="2313" y="905"/>
                  </a:lnTo>
                  <a:lnTo>
                    <a:pt x="2336" y="915"/>
                  </a:lnTo>
                  <a:lnTo>
                    <a:pt x="2341" y="932"/>
                  </a:lnTo>
                  <a:lnTo>
                    <a:pt x="2357" y="949"/>
                  </a:lnTo>
                  <a:lnTo>
                    <a:pt x="2360" y="984"/>
                  </a:lnTo>
                  <a:lnTo>
                    <a:pt x="2349" y="986"/>
                  </a:lnTo>
                  <a:lnTo>
                    <a:pt x="2349" y="989"/>
                  </a:lnTo>
                  <a:lnTo>
                    <a:pt x="2339" y="996"/>
                  </a:lnTo>
                  <a:lnTo>
                    <a:pt x="2333" y="994"/>
                  </a:lnTo>
                  <a:lnTo>
                    <a:pt x="2323" y="999"/>
                  </a:lnTo>
                  <a:lnTo>
                    <a:pt x="2320" y="971"/>
                  </a:lnTo>
                  <a:lnTo>
                    <a:pt x="2307" y="954"/>
                  </a:lnTo>
                  <a:lnTo>
                    <a:pt x="2318" y="942"/>
                  </a:lnTo>
                  <a:lnTo>
                    <a:pt x="2294" y="933"/>
                  </a:lnTo>
                  <a:lnTo>
                    <a:pt x="2291" y="937"/>
                  </a:lnTo>
                  <a:lnTo>
                    <a:pt x="2280" y="924"/>
                  </a:lnTo>
                  <a:lnTo>
                    <a:pt x="2288" y="895"/>
                  </a:lnTo>
                  <a:lnTo>
                    <a:pt x="2252" y="893"/>
                  </a:lnTo>
                  <a:lnTo>
                    <a:pt x="2214" y="915"/>
                  </a:lnTo>
                  <a:lnTo>
                    <a:pt x="2220" y="900"/>
                  </a:lnTo>
                  <a:lnTo>
                    <a:pt x="2216" y="900"/>
                  </a:lnTo>
                  <a:lnTo>
                    <a:pt x="2230" y="876"/>
                  </a:lnTo>
                  <a:lnTo>
                    <a:pt x="2214" y="869"/>
                  </a:lnTo>
                  <a:lnTo>
                    <a:pt x="2199" y="870"/>
                  </a:lnTo>
                  <a:lnTo>
                    <a:pt x="2193" y="888"/>
                  </a:lnTo>
                  <a:lnTo>
                    <a:pt x="2185" y="890"/>
                  </a:lnTo>
                  <a:lnTo>
                    <a:pt x="2182" y="908"/>
                  </a:lnTo>
                  <a:lnTo>
                    <a:pt x="2156" y="905"/>
                  </a:lnTo>
                  <a:lnTo>
                    <a:pt x="2154" y="917"/>
                  </a:lnTo>
                  <a:lnTo>
                    <a:pt x="2167" y="935"/>
                  </a:lnTo>
                  <a:lnTo>
                    <a:pt x="2175" y="932"/>
                  </a:lnTo>
                  <a:lnTo>
                    <a:pt x="2175" y="940"/>
                  </a:lnTo>
                  <a:lnTo>
                    <a:pt x="2191" y="942"/>
                  </a:lnTo>
                  <a:lnTo>
                    <a:pt x="2199" y="930"/>
                  </a:lnTo>
                  <a:lnTo>
                    <a:pt x="2236" y="935"/>
                  </a:lnTo>
                  <a:lnTo>
                    <a:pt x="2236" y="947"/>
                  </a:lnTo>
                  <a:lnTo>
                    <a:pt x="2216" y="954"/>
                  </a:lnTo>
                  <a:lnTo>
                    <a:pt x="2216" y="962"/>
                  </a:lnTo>
                  <a:lnTo>
                    <a:pt x="2199" y="972"/>
                  </a:lnTo>
                  <a:lnTo>
                    <a:pt x="2193" y="994"/>
                  </a:lnTo>
                  <a:lnTo>
                    <a:pt x="2214" y="1004"/>
                  </a:lnTo>
                  <a:lnTo>
                    <a:pt x="2225" y="1032"/>
                  </a:lnTo>
                  <a:lnTo>
                    <a:pt x="2249" y="1057"/>
                  </a:lnTo>
                  <a:lnTo>
                    <a:pt x="2225" y="1045"/>
                  </a:lnTo>
                  <a:lnTo>
                    <a:pt x="2251" y="1067"/>
                  </a:lnTo>
                  <a:lnTo>
                    <a:pt x="2233" y="1077"/>
                  </a:lnTo>
                  <a:lnTo>
                    <a:pt x="2259" y="1085"/>
                  </a:lnTo>
                  <a:lnTo>
                    <a:pt x="2252" y="1118"/>
                  </a:lnTo>
                  <a:lnTo>
                    <a:pt x="2243" y="1114"/>
                  </a:lnTo>
                  <a:lnTo>
                    <a:pt x="2234" y="1136"/>
                  </a:lnTo>
                  <a:lnTo>
                    <a:pt x="2220" y="1140"/>
                  </a:lnTo>
                  <a:lnTo>
                    <a:pt x="2230" y="1148"/>
                  </a:lnTo>
                  <a:lnTo>
                    <a:pt x="2220" y="1156"/>
                  </a:lnTo>
                  <a:lnTo>
                    <a:pt x="2228" y="1163"/>
                  </a:lnTo>
                  <a:lnTo>
                    <a:pt x="2216" y="1168"/>
                  </a:lnTo>
                  <a:lnTo>
                    <a:pt x="2211" y="1182"/>
                  </a:lnTo>
                  <a:lnTo>
                    <a:pt x="2199" y="1184"/>
                  </a:lnTo>
                  <a:lnTo>
                    <a:pt x="2199" y="1194"/>
                  </a:lnTo>
                  <a:lnTo>
                    <a:pt x="2190" y="1204"/>
                  </a:lnTo>
                  <a:lnTo>
                    <a:pt x="2178" y="1204"/>
                  </a:lnTo>
                  <a:lnTo>
                    <a:pt x="2178" y="1217"/>
                  </a:lnTo>
                  <a:lnTo>
                    <a:pt x="2137" y="1226"/>
                  </a:lnTo>
                  <a:lnTo>
                    <a:pt x="2126" y="1219"/>
                  </a:lnTo>
                  <a:lnTo>
                    <a:pt x="2126" y="1227"/>
                  </a:lnTo>
                  <a:lnTo>
                    <a:pt x="2075" y="1246"/>
                  </a:lnTo>
                  <a:lnTo>
                    <a:pt x="2079" y="1256"/>
                  </a:lnTo>
                  <a:lnTo>
                    <a:pt x="2071" y="1256"/>
                  </a:lnTo>
                  <a:lnTo>
                    <a:pt x="2067" y="1239"/>
                  </a:lnTo>
                  <a:lnTo>
                    <a:pt x="2044" y="1232"/>
                  </a:lnTo>
                  <a:lnTo>
                    <a:pt x="2031" y="1247"/>
                  </a:lnTo>
                  <a:lnTo>
                    <a:pt x="2019" y="1247"/>
                  </a:lnTo>
                  <a:lnTo>
                    <a:pt x="2014" y="1261"/>
                  </a:lnTo>
                  <a:lnTo>
                    <a:pt x="2005" y="1270"/>
                  </a:lnTo>
                  <a:lnTo>
                    <a:pt x="2001" y="1291"/>
                  </a:lnTo>
                  <a:lnTo>
                    <a:pt x="2018" y="1302"/>
                  </a:lnTo>
                  <a:lnTo>
                    <a:pt x="2011" y="1310"/>
                  </a:lnTo>
                  <a:lnTo>
                    <a:pt x="2048" y="1327"/>
                  </a:lnTo>
                  <a:lnTo>
                    <a:pt x="2048" y="1337"/>
                  </a:lnTo>
                  <a:lnTo>
                    <a:pt x="2061" y="1347"/>
                  </a:lnTo>
                  <a:lnTo>
                    <a:pt x="2072" y="1391"/>
                  </a:lnTo>
                  <a:lnTo>
                    <a:pt x="2064" y="1398"/>
                  </a:lnTo>
                  <a:lnTo>
                    <a:pt x="2069" y="1411"/>
                  </a:lnTo>
                  <a:lnTo>
                    <a:pt x="2044" y="1435"/>
                  </a:lnTo>
                  <a:lnTo>
                    <a:pt x="2031" y="1433"/>
                  </a:lnTo>
                  <a:lnTo>
                    <a:pt x="2027" y="1445"/>
                  </a:lnTo>
                  <a:lnTo>
                    <a:pt x="1998" y="1467"/>
                  </a:lnTo>
                  <a:lnTo>
                    <a:pt x="2001" y="1449"/>
                  </a:lnTo>
                  <a:lnTo>
                    <a:pt x="2005" y="1440"/>
                  </a:lnTo>
                  <a:lnTo>
                    <a:pt x="1980" y="1433"/>
                  </a:lnTo>
                  <a:lnTo>
                    <a:pt x="1977" y="1425"/>
                  </a:lnTo>
                  <a:lnTo>
                    <a:pt x="1968" y="1430"/>
                  </a:lnTo>
                  <a:lnTo>
                    <a:pt x="1965" y="1410"/>
                  </a:lnTo>
                  <a:lnTo>
                    <a:pt x="1941" y="1395"/>
                  </a:lnTo>
                  <a:lnTo>
                    <a:pt x="1924" y="1398"/>
                  </a:lnTo>
                  <a:lnTo>
                    <a:pt x="1924" y="1381"/>
                  </a:lnTo>
                  <a:lnTo>
                    <a:pt x="1913" y="1381"/>
                  </a:lnTo>
                  <a:lnTo>
                    <a:pt x="1913" y="1403"/>
                  </a:lnTo>
                  <a:lnTo>
                    <a:pt x="1900" y="1454"/>
                  </a:lnTo>
                  <a:lnTo>
                    <a:pt x="1910" y="1457"/>
                  </a:lnTo>
                  <a:lnTo>
                    <a:pt x="1913" y="1489"/>
                  </a:lnTo>
                  <a:lnTo>
                    <a:pt x="1934" y="1492"/>
                  </a:lnTo>
                  <a:lnTo>
                    <a:pt x="1968" y="1525"/>
                  </a:lnTo>
                  <a:lnTo>
                    <a:pt x="1971" y="1533"/>
                  </a:lnTo>
                  <a:lnTo>
                    <a:pt x="1971" y="1561"/>
                  </a:lnTo>
                  <a:lnTo>
                    <a:pt x="1990" y="1585"/>
                  </a:lnTo>
                  <a:lnTo>
                    <a:pt x="1985" y="1588"/>
                  </a:lnTo>
                  <a:lnTo>
                    <a:pt x="1968" y="1585"/>
                  </a:lnTo>
                  <a:lnTo>
                    <a:pt x="1947" y="1573"/>
                  </a:lnTo>
                  <a:lnTo>
                    <a:pt x="1941" y="1573"/>
                  </a:lnTo>
                  <a:lnTo>
                    <a:pt x="1949" y="1563"/>
                  </a:lnTo>
                  <a:lnTo>
                    <a:pt x="1934" y="1553"/>
                  </a:lnTo>
                  <a:lnTo>
                    <a:pt x="1934" y="1541"/>
                  </a:lnTo>
                  <a:lnTo>
                    <a:pt x="1924" y="1511"/>
                  </a:lnTo>
                  <a:lnTo>
                    <a:pt x="1913" y="1504"/>
                  </a:lnTo>
                  <a:lnTo>
                    <a:pt x="1891" y="1472"/>
                  </a:lnTo>
                  <a:lnTo>
                    <a:pt x="1886" y="1482"/>
                  </a:lnTo>
                  <a:lnTo>
                    <a:pt x="1891" y="1453"/>
                  </a:lnTo>
                  <a:lnTo>
                    <a:pt x="1888" y="1433"/>
                  </a:lnTo>
                  <a:lnTo>
                    <a:pt x="1891" y="1398"/>
                  </a:lnTo>
                  <a:lnTo>
                    <a:pt x="1878" y="1381"/>
                  </a:lnTo>
                  <a:lnTo>
                    <a:pt x="1873" y="1330"/>
                  </a:lnTo>
                  <a:lnTo>
                    <a:pt x="1854" y="1318"/>
                  </a:lnTo>
                  <a:lnTo>
                    <a:pt x="1829" y="1337"/>
                  </a:lnTo>
                  <a:lnTo>
                    <a:pt x="1813" y="1336"/>
                  </a:lnTo>
                  <a:lnTo>
                    <a:pt x="1807" y="1332"/>
                  </a:lnTo>
                  <a:lnTo>
                    <a:pt x="1807" y="1312"/>
                  </a:lnTo>
                  <a:lnTo>
                    <a:pt x="1790" y="1261"/>
                  </a:lnTo>
                  <a:lnTo>
                    <a:pt x="1780" y="1264"/>
                  </a:lnTo>
                  <a:lnTo>
                    <a:pt x="1764" y="1243"/>
                  </a:lnTo>
                  <a:lnTo>
                    <a:pt x="1756" y="1214"/>
                  </a:lnTo>
                  <a:lnTo>
                    <a:pt x="1746" y="1214"/>
                  </a:lnTo>
                  <a:lnTo>
                    <a:pt x="1727" y="1204"/>
                  </a:lnTo>
                  <a:lnTo>
                    <a:pt x="1735" y="1224"/>
                  </a:lnTo>
                  <a:lnTo>
                    <a:pt x="1730" y="1232"/>
                  </a:lnTo>
                  <a:lnTo>
                    <a:pt x="1721" y="1227"/>
                  </a:lnTo>
                  <a:lnTo>
                    <a:pt x="1708" y="1239"/>
                  </a:lnTo>
                  <a:lnTo>
                    <a:pt x="1703" y="1232"/>
                  </a:lnTo>
                  <a:lnTo>
                    <a:pt x="1691" y="1232"/>
                  </a:lnTo>
                  <a:lnTo>
                    <a:pt x="1672" y="1247"/>
                  </a:lnTo>
                  <a:lnTo>
                    <a:pt x="1675" y="1253"/>
                  </a:lnTo>
                  <a:lnTo>
                    <a:pt x="1664" y="1268"/>
                  </a:lnTo>
                  <a:lnTo>
                    <a:pt x="1642" y="1280"/>
                  </a:lnTo>
                  <a:lnTo>
                    <a:pt x="1622" y="1302"/>
                  </a:lnTo>
                  <a:lnTo>
                    <a:pt x="1595" y="1315"/>
                  </a:lnTo>
                  <a:lnTo>
                    <a:pt x="1598" y="1327"/>
                  </a:lnTo>
                  <a:lnTo>
                    <a:pt x="1577" y="1332"/>
                  </a:lnTo>
                  <a:lnTo>
                    <a:pt x="1574" y="1342"/>
                  </a:lnTo>
                  <a:lnTo>
                    <a:pt x="1564" y="1339"/>
                  </a:lnTo>
                  <a:lnTo>
                    <a:pt x="1558" y="1346"/>
                  </a:lnTo>
                  <a:lnTo>
                    <a:pt x="1557" y="1379"/>
                  </a:lnTo>
                  <a:lnTo>
                    <a:pt x="1561" y="1381"/>
                  </a:lnTo>
                  <a:lnTo>
                    <a:pt x="1552" y="1416"/>
                  </a:lnTo>
                  <a:lnTo>
                    <a:pt x="1555" y="1438"/>
                  </a:lnTo>
                  <a:lnTo>
                    <a:pt x="1544" y="1435"/>
                  </a:lnTo>
                  <a:lnTo>
                    <a:pt x="1537" y="1449"/>
                  </a:lnTo>
                  <a:lnTo>
                    <a:pt x="1548" y="1457"/>
                  </a:lnTo>
                  <a:lnTo>
                    <a:pt x="1532" y="1457"/>
                  </a:lnTo>
                  <a:lnTo>
                    <a:pt x="1518" y="1476"/>
                  </a:lnTo>
                  <a:lnTo>
                    <a:pt x="1506" y="1470"/>
                  </a:lnTo>
                  <a:lnTo>
                    <a:pt x="1492" y="1420"/>
                  </a:lnTo>
                  <a:lnTo>
                    <a:pt x="1473" y="1405"/>
                  </a:lnTo>
                  <a:lnTo>
                    <a:pt x="1468" y="1378"/>
                  </a:lnTo>
                  <a:lnTo>
                    <a:pt x="1462" y="1363"/>
                  </a:lnTo>
                  <a:lnTo>
                    <a:pt x="1447" y="1346"/>
                  </a:lnTo>
                  <a:lnTo>
                    <a:pt x="1441" y="1322"/>
                  </a:lnTo>
                  <a:lnTo>
                    <a:pt x="1431" y="1280"/>
                  </a:lnTo>
                  <a:lnTo>
                    <a:pt x="1426" y="1266"/>
                  </a:lnTo>
                  <a:lnTo>
                    <a:pt x="1433" y="1253"/>
                  </a:lnTo>
                  <a:lnTo>
                    <a:pt x="1424" y="1247"/>
                  </a:lnTo>
                  <a:lnTo>
                    <a:pt x="1424" y="1226"/>
                  </a:lnTo>
                  <a:lnTo>
                    <a:pt x="1418" y="1226"/>
                  </a:lnTo>
                  <a:lnTo>
                    <a:pt x="1416" y="1246"/>
                  </a:lnTo>
                  <a:lnTo>
                    <a:pt x="1393" y="1253"/>
                  </a:lnTo>
                  <a:lnTo>
                    <a:pt x="1359" y="1227"/>
                  </a:lnTo>
                  <a:lnTo>
                    <a:pt x="1383" y="1220"/>
                  </a:lnTo>
                  <a:lnTo>
                    <a:pt x="1388" y="1211"/>
                  </a:lnTo>
                  <a:lnTo>
                    <a:pt x="1367" y="1217"/>
                  </a:lnTo>
                  <a:lnTo>
                    <a:pt x="1342" y="1200"/>
                  </a:lnTo>
                  <a:lnTo>
                    <a:pt x="1334" y="1200"/>
                  </a:lnTo>
                  <a:lnTo>
                    <a:pt x="1321" y="1182"/>
                  </a:lnTo>
                  <a:lnTo>
                    <a:pt x="1314" y="1182"/>
                  </a:lnTo>
                  <a:lnTo>
                    <a:pt x="1309" y="1167"/>
                  </a:lnTo>
                  <a:lnTo>
                    <a:pt x="1280" y="1167"/>
                  </a:lnTo>
                  <a:lnTo>
                    <a:pt x="1277" y="1173"/>
                  </a:lnTo>
                  <a:lnTo>
                    <a:pt x="1269" y="1168"/>
                  </a:lnTo>
                  <a:lnTo>
                    <a:pt x="1260" y="1173"/>
                  </a:lnTo>
                  <a:lnTo>
                    <a:pt x="1241" y="1173"/>
                  </a:lnTo>
                  <a:lnTo>
                    <a:pt x="1236" y="1175"/>
                  </a:lnTo>
                  <a:lnTo>
                    <a:pt x="1229" y="1173"/>
                  </a:lnTo>
                  <a:lnTo>
                    <a:pt x="1188" y="1172"/>
                  </a:lnTo>
                  <a:lnTo>
                    <a:pt x="1187" y="1172"/>
                  </a:lnTo>
                  <a:lnTo>
                    <a:pt x="1180" y="1168"/>
                  </a:lnTo>
                  <a:lnTo>
                    <a:pt x="1161" y="1163"/>
                  </a:lnTo>
                  <a:lnTo>
                    <a:pt x="1145" y="1140"/>
                  </a:lnTo>
                  <a:lnTo>
                    <a:pt x="1135" y="1139"/>
                  </a:lnTo>
                  <a:lnTo>
                    <a:pt x="1111" y="1148"/>
                  </a:lnTo>
                  <a:lnTo>
                    <a:pt x="1087" y="1141"/>
                  </a:lnTo>
                  <a:lnTo>
                    <a:pt x="1084" y="1136"/>
                  </a:lnTo>
                  <a:lnTo>
                    <a:pt x="1074" y="1136"/>
                  </a:lnTo>
                  <a:lnTo>
                    <a:pt x="1079" y="1130"/>
                  </a:lnTo>
                  <a:lnTo>
                    <a:pt x="1055" y="1124"/>
                  </a:lnTo>
                  <a:lnTo>
                    <a:pt x="1040" y="1103"/>
                  </a:lnTo>
                  <a:lnTo>
                    <a:pt x="1045" y="1103"/>
                  </a:lnTo>
                  <a:lnTo>
                    <a:pt x="1027" y="1082"/>
                  </a:lnTo>
                  <a:lnTo>
                    <a:pt x="1011" y="1082"/>
                  </a:lnTo>
                  <a:lnTo>
                    <a:pt x="997" y="1084"/>
                  </a:lnTo>
                  <a:lnTo>
                    <a:pt x="981" y="1075"/>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29" name=""/>
            <p:cNvSpPr/>
            <p:nvPr/>
          </p:nvSpPr>
          <p:spPr>
            <a:xfrm>
              <a:off x="7683480" y="2414520"/>
              <a:ext cx="103680" cy="261360"/>
            </a:xfrm>
            <a:custGeom>
              <a:avLst/>
              <a:gdLst/>
              <a:ahLst/>
              <a:rect l="l" t="t" r="r" b="b"/>
              <a:pathLst>
                <a:path w="79" h="179">
                  <a:moveTo>
                    <a:pt x="51" y="178"/>
                  </a:moveTo>
                  <a:lnTo>
                    <a:pt x="41" y="168"/>
                  </a:lnTo>
                  <a:lnTo>
                    <a:pt x="45" y="163"/>
                  </a:lnTo>
                  <a:lnTo>
                    <a:pt x="41" y="149"/>
                  </a:lnTo>
                  <a:lnTo>
                    <a:pt x="41" y="136"/>
                  </a:lnTo>
                  <a:lnTo>
                    <a:pt x="32" y="127"/>
                  </a:lnTo>
                  <a:lnTo>
                    <a:pt x="32" y="115"/>
                  </a:lnTo>
                  <a:lnTo>
                    <a:pt x="25" y="85"/>
                  </a:lnTo>
                  <a:lnTo>
                    <a:pt x="22" y="66"/>
                  </a:lnTo>
                  <a:lnTo>
                    <a:pt x="11" y="56"/>
                  </a:lnTo>
                  <a:lnTo>
                    <a:pt x="1" y="26"/>
                  </a:lnTo>
                  <a:lnTo>
                    <a:pt x="11" y="22"/>
                  </a:lnTo>
                  <a:lnTo>
                    <a:pt x="7" y="11"/>
                  </a:lnTo>
                  <a:lnTo>
                    <a:pt x="0" y="2"/>
                  </a:lnTo>
                  <a:lnTo>
                    <a:pt x="3" y="0"/>
                  </a:lnTo>
                  <a:lnTo>
                    <a:pt x="12" y="11"/>
                  </a:lnTo>
                  <a:lnTo>
                    <a:pt x="29" y="36"/>
                  </a:lnTo>
                  <a:lnTo>
                    <a:pt x="29" y="51"/>
                  </a:lnTo>
                  <a:lnTo>
                    <a:pt x="35" y="58"/>
                  </a:lnTo>
                  <a:lnTo>
                    <a:pt x="50" y="88"/>
                  </a:lnTo>
                  <a:lnTo>
                    <a:pt x="78" y="124"/>
                  </a:lnTo>
                  <a:lnTo>
                    <a:pt x="61" y="106"/>
                  </a:lnTo>
                  <a:lnTo>
                    <a:pt x="50" y="109"/>
                  </a:lnTo>
                  <a:lnTo>
                    <a:pt x="50" y="119"/>
                  </a:lnTo>
                  <a:lnTo>
                    <a:pt x="48" y="137"/>
                  </a:lnTo>
                  <a:lnTo>
                    <a:pt x="56" y="146"/>
                  </a:lnTo>
                  <a:lnTo>
                    <a:pt x="58" y="158"/>
                  </a:lnTo>
                  <a:lnTo>
                    <a:pt x="66" y="158"/>
                  </a:lnTo>
                  <a:lnTo>
                    <a:pt x="69" y="173"/>
                  </a:lnTo>
                  <a:lnTo>
                    <a:pt x="64" y="164"/>
                  </a:lnTo>
                  <a:lnTo>
                    <a:pt x="56" y="166"/>
                  </a:lnTo>
                  <a:lnTo>
                    <a:pt x="51" y="178"/>
                  </a:lnTo>
                </a:path>
              </a:pathLst>
            </a:custGeom>
            <a:solidFill>
              <a:srgbClr val="3333cc"/>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30" name=""/>
            <p:cNvSpPr/>
            <p:nvPr/>
          </p:nvSpPr>
          <p:spPr>
            <a:xfrm>
              <a:off x="7915680" y="2668680"/>
              <a:ext cx="24840" cy="24840"/>
            </a:xfrm>
            <a:custGeom>
              <a:avLst/>
              <a:gdLst/>
              <a:ahLst/>
              <a:rect l="l" t="t" r="r" b="b"/>
              <a:pathLst>
                <a:path w="19" h="17">
                  <a:moveTo>
                    <a:pt x="0" y="16"/>
                  </a:moveTo>
                  <a:lnTo>
                    <a:pt x="5" y="4"/>
                  </a:lnTo>
                  <a:lnTo>
                    <a:pt x="18" y="0"/>
                  </a:lnTo>
                  <a:lnTo>
                    <a:pt x="9" y="13"/>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31" name=""/>
            <p:cNvSpPr/>
            <p:nvPr/>
          </p:nvSpPr>
          <p:spPr>
            <a:xfrm>
              <a:off x="7952400" y="2635200"/>
              <a:ext cx="24840" cy="24840"/>
            </a:xfrm>
            <a:custGeom>
              <a:avLst/>
              <a:gdLst/>
              <a:ahLst/>
              <a:rect l="l" t="t" r="r" b="b"/>
              <a:pathLst>
                <a:path w="19" h="17">
                  <a:moveTo>
                    <a:pt x="0" y="16"/>
                  </a:moveTo>
                  <a:lnTo>
                    <a:pt x="18" y="0"/>
                  </a:lnTo>
                  <a:lnTo>
                    <a:pt x="18" y="2"/>
                  </a:lnTo>
                  <a:lnTo>
                    <a:pt x="3" y="16"/>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32" name=""/>
            <p:cNvSpPr/>
            <p:nvPr/>
          </p:nvSpPr>
          <p:spPr>
            <a:xfrm>
              <a:off x="7683480" y="2414520"/>
              <a:ext cx="103680" cy="261360"/>
            </a:xfrm>
            <a:custGeom>
              <a:avLst/>
              <a:gdLst/>
              <a:ahLst/>
              <a:rect l="l" t="t" r="r" b="b"/>
              <a:pathLst>
                <a:path w="79" h="179">
                  <a:moveTo>
                    <a:pt x="51" y="178"/>
                  </a:moveTo>
                  <a:lnTo>
                    <a:pt x="41" y="168"/>
                  </a:lnTo>
                  <a:lnTo>
                    <a:pt x="45" y="163"/>
                  </a:lnTo>
                  <a:lnTo>
                    <a:pt x="41" y="149"/>
                  </a:lnTo>
                  <a:lnTo>
                    <a:pt x="41" y="136"/>
                  </a:lnTo>
                  <a:lnTo>
                    <a:pt x="32" y="127"/>
                  </a:lnTo>
                  <a:lnTo>
                    <a:pt x="32" y="115"/>
                  </a:lnTo>
                  <a:lnTo>
                    <a:pt x="25" y="85"/>
                  </a:lnTo>
                  <a:lnTo>
                    <a:pt x="22" y="66"/>
                  </a:lnTo>
                  <a:lnTo>
                    <a:pt x="11" y="56"/>
                  </a:lnTo>
                  <a:lnTo>
                    <a:pt x="1" y="26"/>
                  </a:lnTo>
                  <a:lnTo>
                    <a:pt x="11" y="22"/>
                  </a:lnTo>
                  <a:lnTo>
                    <a:pt x="7" y="11"/>
                  </a:lnTo>
                  <a:lnTo>
                    <a:pt x="0" y="2"/>
                  </a:lnTo>
                  <a:lnTo>
                    <a:pt x="3" y="0"/>
                  </a:lnTo>
                  <a:lnTo>
                    <a:pt x="12" y="11"/>
                  </a:lnTo>
                  <a:lnTo>
                    <a:pt x="29" y="36"/>
                  </a:lnTo>
                  <a:lnTo>
                    <a:pt x="29" y="51"/>
                  </a:lnTo>
                  <a:lnTo>
                    <a:pt x="35" y="58"/>
                  </a:lnTo>
                  <a:lnTo>
                    <a:pt x="50" y="88"/>
                  </a:lnTo>
                  <a:lnTo>
                    <a:pt x="78" y="124"/>
                  </a:lnTo>
                  <a:lnTo>
                    <a:pt x="61" y="106"/>
                  </a:lnTo>
                  <a:lnTo>
                    <a:pt x="50" y="109"/>
                  </a:lnTo>
                  <a:lnTo>
                    <a:pt x="50" y="119"/>
                  </a:lnTo>
                  <a:lnTo>
                    <a:pt x="48" y="137"/>
                  </a:lnTo>
                  <a:lnTo>
                    <a:pt x="56" y="146"/>
                  </a:lnTo>
                  <a:lnTo>
                    <a:pt x="58" y="158"/>
                  </a:lnTo>
                  <a:lnTo>
                    <a:pt x="66" y="158"/>
                  </a:lnTo>
                  <a:lnTo>
                    <a:pt x="69" y="173"/>
                  </a:lnTo>
                  <a:lnTo>
                    <a:pt x="64" y="164"/>
                  </a:lnTo>
                  <a:lnTo>
                    <a:pt x="56" y="166"/>
                  </a:lnTo>
                  <a:lnTo>
                    <a:pt x="51" y="178"/>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33" name=""/>
            <p:cNvSpPr/>
            <p:nvPr/>
          </p:nvSpPr>
          <p:spPr>
            <a:xfrm>
              <a:off x="7915680" y="2668680"/>
              <a:ext cx="24840" cy="24840"/>
            </a:xfrm>
            <a:custGeom>
              <a:avLst/>
              <a:gdLst/>
              <a:ahLst/>
              <a:rect l="l" t="t" r="r" b="b"/>
              <a:pathLst>
                <a:path w="19" h="17">
                  <a:moveTo>
                    <a:pt x="0" y="16"/>
                  </a:moveTo>
                  <a:lnTo>
                    <a:pt x="5" y="4"/>
                  </a:lnTo>
                  <a:lnTo>
                    <a:pt x="18" y="0"/>
                  </a:lnTo>
                  <a:lnTo>
                    <a:pt x="9" y="13"/>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34" name=""/>
            <p:cNvSpPr/>
            <p:nvPr/>
          </p:nvSpPr>
          <p:spPr>
            <a:xfrm>
              <a:off x="7952400" y="2635200"/>
              <a:ext cx="24840" cy="24840"/>
            </a:xfrm>
            <a:custGeom>
              <a:avLst/>
              <a:gdLst/>
              <a:ahLst/>
              <a:rect l="l" t="t" r="r" b="b"/>
              <a:pathLst>
                <a:path w="19" h="17">
                  <a:moveTo>
                    <a:pt x="0" y="16"/>
                  </a:moveTo>
                  <a:lnTo>
                    <a:pt x="18" y="0"/>
                  </a:lnTo>
                  <a:lnTo>
                    <a:pt x="18" y="2"/>
                  </a:lnTo>
                  <a:lnTo>
                    <a:pt x="3" y="16"/>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grpSp>
          <p:nvGrpSpPr>
            <p:cNvPr id="4435" name=""/>
            <p:cNvGrpSpPr/>
            <p:nvPr/>
          </p:nvGrpSpPr>
          <p:grpSpPr>
            <a:xfrm>
              <a:off x="1177560" y="1332720"/>
              <a:ext cx="2342160" cy="2401200"/>
              <a:chOff x="1177560" y="1332720"/>
              <a:chExt cx="2342160" cy="2401200"/>
            </a:xfrm>
          </p:grpSpPr>
          <p:sp>
            <p:nvSpPr>
              <p:cNvPr id="4436" name=""/>
              <p:cNvSpPr/>
              <p:nvPr/>
            </p:nvSpPr>
            <p:spPr>
              <a:xfrm>
                <a:off x="1177560" y="1801440"/>
                <a:ext cx="2294280" cy="1932480"/>
              </a:xfrm>
              <a:custGeom>
                <a:avLst/>
                <a:gdLst/>
                <a:ahLst/>
                <a:rect l="l" t="t" r="r" b="b"/>
                <a:pathLst>
                  <a:path w="1767" h="1322">
                    <a:moveTo>
                      <a:pt x="1136" y="905"/>
                    </a:moveTo>
                    <a:lnTo>
                      <a:pt x="1131" y="913"/>
                    </a:lnTo>
                    <a:lnTo>
                      <a:pt x="1141" y="913"/>
                    </a:lnTo>
                    <a:lnTo>
                      <a:pt x="1141" y="925"/>
                    </a:lnTo>
                    <a:lnTo>
                      <a:pt x="1149" y="930"/>
                    </a:lnTo>
                    <a:lnTo>
                      <a:pt x="1147" y="935"/>
                    </a:lnTo>
                    <a:lnTo>
                      <a:pt x="1136" y="930"/>
                    </a:lnTo>
                    <a:lnTo>
                      <a:pt x="1117" y="931"/>
                    </a:lnTo>
                    <a:lnTo>
                      <a:pt x="1101" y="922"/>
                    </a:lnTo>
                    <a:lnTo>
                      <a:pt x="1082" y="922"/>
                    </a:lnTo>
                    <a:lnTo>
                      <a:pt x="1067" y="920"/>
                    </a:lnTo>
                    <a:lnTo>
                      <a:pt x="1051" y="925"/>
                    </a:lnTo>
                    <a:lnTo>
                      <a:pt x="1044" y="934"/>
                    </a:lnTo>
                    <a:lnTo>
                      <a:pt x="1035" y="940"/>
                    </a:lnTo>
                    <a:lnTo>
                      <a:pt x="1014" y="947"/>
                    </a:lnTo>
                    <a:lnTo>
                      <a:pt x="1003" y="959"/>
                    </a:lnTo>
                    <a:lnTo>
                      <a:pt x="1000" y="971"/>
                    </a:lnTo>
                    <a:lnTo>
                      <a:pt x="1000" y="986"/>
                    </a:lnTo>
                    <a:lnTo>
                      <a:pt x="990" y="1004"/>
                    </a:lnTo>
                    <a:lnTo>
                      <a:pt x="987" y="1023"/>
                    </a:lnTo>
                    <a:lnTo>
                      <a:pt x="987" y="1045"/>
                    </a:lnTo>
                    <a:lnTo>
                      <a:pt x="993" y="1066"/>
                    </a:lnTo>
                    <a:lnTo>
                      <a:pt x="990" y="1077"/>
                    </a:lnTo>
                    <a:lnTo>
                      <a:pt x="1012" y="1112"/>
                    </a:lnTo>
                    <a:lnTo>
                      <a:pt x="1029" y="1120"/>
                    </a:lnTo>
                    <a:lnTo>
                      <a:pt x="1035" y="1123"/>
                    </a:lnTo>
                    <a:lnTo>
                      <a:pt x="1080" y="1117"/>
                    </a:lnTo>
                    <a:lnTo>
                      <a:pt x="1086" y="1123"/>
                    </a:lnTo>
                    <a:lnTo>
                      <a:pt x="1093" y="1123"/>
                    </a:lnTo>
                    <a:lnTo>
                      <a:pt x="1093" y="1116"/>
                    </a:lnTo>
                    <a:lnTo>
                      <a:pt x="1099" y="1116"/>
                    </a:lnTo>
                    <a:lnTo>
                      <a:pt x="1112" y="1096"/>
                    </a:lnTo>
                    <a:lnTo>
                      <a:pt x="1116" y="1080"/>
                    </a:lnTo>
                    <a:lnTo>
                      <a:pt x="1119" y="1075"/>
                    </a:lnTo>
                    <a:lnTo>
                      <a:pt x="1154" y="1066"/>
                    </a:lnTo>
                    <a:lnTo>
                      <a:pt x="1178" y="1073"/>
                    </a:lnTo>
                    <a:lnTo>
                      <a:pt x="1178" y="1085"/>
                    </a:lnTo>
                    <a:lnTo>
                      <a:pt x="1167" y="1087"/>
                    </a:lnTo>
                    <a:lnTo>
                      <a:pt x="1162" y="1109"/>
                    </a:lnTo>
                    <a:lnTo>
                      <a:pt x="1165" y="1112"/>
                    </a:lnTo>
                    <a:lnTo>
                      <a:pt x="1154" y="1133"/>
                    </a:lnTo>
                    <a:lnTo>
                      <a:pt x="1149" y="1121"/>
                    </a:lnTo>
                    <a:lnTo>
                      <a:pt x="1147" y="1144"/>
                    </a:lnTo>
                    <a:lnTo>
                      <a:pt x="1147" y="1158"/>
                    </a:lnTo>
                    <a:lnTo>
                      <a:pt x="1138" y="1166"/>
                    </a:lnTo>
                    <a:lnTo>
                      <a:pt x="1141" y="1174"/>
                    </a:lnTo>
                    <a:lnTo>
                      <a:pt x="1149" y="1170"/>
                    </a:lnTo>
                    <a:lnTo>
                      <a:pt x="1159" y="1173"/>
                    </a:lnTo>
                    <a:lnTo>
                      <a:pt x="1178" y="1170"/>
                    </a:lnTo>
                    <a:lnTo>
                      <a:pt x="1211" y="1170"/>
                    </a:lnTo>
                    <a:lnTo>
                      <a:pt x="1216" y="1178"/>
                    </a:lnTo>
                    <a:lnTo>
                      <a:pt x="1216" y="1181"/>
                    </a:lnTo>
                    <a:lnTo>
                      <a:pt x="1232" y="1181"/>
                    </a:lnTo>
                    <a:lnTo>
                      <a:pt x="1232" y="1194"/>
                    </a:lnTo>
                    <a:lnTo>
                      <a:pt x="1224" y="1212"/>
                    </a:lnTo>
                    <a:lnTo>
                      <a:pt x="1224" y="1224"/>
                    </a:lnTo>
                    <a:lnTo>
                      <a:pt x="1218" y="1239"/>
                    </a:lnTo>
                    <a:lnTo>
                      <a:pt x="1216" y="1258"/>
                    </a:lnTo>
                    <a:lnTo>
                      <a:pt x="1232" y="1281"/>
                    </a:lnTo>
                    <a:lnTo>
                      <a:pt x="1242" y="1281"/>
                    </a:lnTo>
                    <a:lnTo>
                      <a:pt x="1245" y="1289"/>
                    </a:lnTo>
                    <a:lnTo>
                      <a:pt x="1267" y="1291"/>
                    </a:lnTo>
                    <a:lnTo>
                      <a:pt x="1290" y="1281"/>
                    </a:lnTo>
                    <a:lnTo>
                      <a:pt x="1314" y="1288"/>
                    </a:lnTo>
                    <a:lnTo>
                      <a:pt x="1326" y="1298"/>
                    </a:lnTo>
                    <a:lnTo>
                      <a:pt x="1319" y="1302"/>
                    </a:lnTo>
                    <a:lnTo>
                      <a:pt x="1313" y="1301"/>
                    </a:lnTo>
                    <a:lnTo>
                      <a:pt x="1297" y="1293"/>
                    </a:lnTo>
                    <a:lnTo>
                      <a:pt x="1285" y="1302"/>
                    </a:lnTo>
                    <a:lnTo>
                      <a:pt x="1278" y="1310"/>
                    </a:lnTo>
                    <a:lnTo>
                      <a:pt x="1278" y="1316"/>
                    </a:lnTo>
                    <a:lnTo>
                      <a:pt x="1273" y="1321"/>
                    </a:lnTo>
                    <a:lnTo>
                      <a:pt x="1267" y="1316"/>
                    </a:lnTo>
                    <a:lnTo>
                      <a:pt x="1254" y="1310"/>
                    </a:lnTo>
                    <a:lnTo>
                      <a:pt x="1232" y="1310"/>
                    </a:lnTo>
                    <a:lnTo>
                      <a:pt x="1224" y="1302"/>
                    </a:lnTo>
                    <a:lnTo>
                      <a:pt x="1223" y="1293"/>
                    </a:lnTo>
                    <a:lnTo>
                      <a:pt x="1199" y="1281"/>
                    </a:lnTo>
                    <a:lnTo>
                      <a:pt x="1196" y="1284"/>
                    </a:lnTo>
                    <a:lnTo>
                      <a:pt x="1183" y="1281"/>
                    </a:lnTo>
                    <a:lnTo>
                      <a:pt x="1183" y="1257"/>
                    </a:lnTo>
                    <a:lnTo>
                      <a:pt x="1155" y="1230"/>
                    </a:lnTo>
                    <a:lnTo>
                      <a:pt x="1159" y="1224"/>
                    </a:lnTo>
                    <a:lnTo>
                      <a:pt x="1155" y="1221"/>
                    </a:lnTo>
                    <a:lnTo>
                      <a:pt x="1151" y="1224"/>
                    </a:lnTo>
                    <a:lnTo>
                      <a:pt x="1138" y="1217"/>
                    </a:lnTo>
                    <a:lnTo>
                      <a:pt x="1109" y="1208"/>
                    </a:lnTo>
                    <a:lnTo>
                      <a:pt x="1099" y="1208"/>
                    </a:lnTo>
                    <a:lnTo>
                      <a:pt x="1088" y="1203"/>
                    </a:lnTo>
                    <a:lnTo>
                      <a:pt x="1073" y="1194"/>
                    </a:lnTo>
                    <a:lnTo>
                      <a:pt x="1044" y="1170"/>
                    </a:lnTo>
                    <a:lnTo>
                      <a:pt x="1035" y="1170"/>
                    </a:lnTo>
                    <a:lnTo>
                      <a:pt x="1029" y="1160"/>
                    </a:lnTo>
                    <a:lnTo>
                      <a:pt x="1014" y="1166"/>
                    </a:lnTo>
                    <a:lnTo>
                      <a:pt x="1000" y="1174"/>
                    </a:lnTo>
                    <a:lnTo>
                      <a:pt x="977" y="1166"/>
                    </a:lnTo>
                    <a:lnTo>
                      <a:pt x="966" y="1158"/>
                    </a:lnTo>
                    <a:lnTo>
                      <a:pt x="943" y="1153"/>
                    </a:lnTo>
                    <a:lnTo>
                      <a:pt x="918" y="1139"/>
                    </a:lnTo>
                    <a:lnTo>
                      <a:pt x="913" y="1136"/>
                    </a:lnTo>
                    <a:lnTo>
                      <a:pt x="887" y="1127"/>
                    </a:lnTo>
                    <a:lnTo>
                      <a:pt x="873" y="1112"/>
                    </a:lnTo>
                    <a:lnTo>
                      <a:pt x="860" y="1109"/>
                    </a:lnTo>
                    <a:lnTo>
                      <a:pt x="850" y="1100"/>
                    </a:lnTo>
                    <a:lnTo>
                      <a:pt x="845" y="1087"/>
                    </a:lnTo>
                    <a:lnTo>
                      <a:pt x="855" y="1085"/>
                    </a:lnTo>
                    <a:lnTo>
                      <a:pt x="855" y="1067"/>
                    </a:lnTo>
                    <a:lnTo>
                      <a:pt x="850" y="1050"/>
                    </a:lnTo>
                    <a:lnTo>
                      <a:pt x="826" y="1019"/>
                    </a:lnTo>
                    <a:lnTo>
                      <a:pt x="816" y="1013"/>
                    </a:lnTo>
                    <a:lnTo>
                      <a:pt x="815" y="1002"/>
                    </a:lnTo>
                    <a:lnTo>
                      <a:pt x="813" y="1002"/>
                    </a:lnTo>
                    <a:lnTo>
                      <a:pt x="797" y="995"/>
                    </a:lnTo>
                    <a:lnTo>
                      <a:pt x="796" y="995"/>
                    </a:lnTo>
                    <a:lnTo>
                      <a:pt x="796" y="977"/>
                    </a:lnTo>
                    <a:lnTo>
                      <a:pt x="781" y="965"/>
                    </a:lnTo>
                    <a:lnTo>
                      <a:pt x="781" y="954"/>
                    </a:lnTo>
                    <a:lnTo>
                      <a:pt x="775" y="951"/>
                    </a:lnTo>
                    <a:lnTo>
                      <a:pt x="771" y="954"/>
                    </a:lnTo>
                    <a:lnTo>
                      <a:pt x="755" y="940"/>
                    </a:lnTo>
                    <a:lnTo>
                      <a:pt x="755" y="922"/>
                    </a:lnTo>
                    <a:lnTo>
                      <a:pt x="749" y="917"/>
                    </a:lnTo>
                    <a:lnTo>
                      <a:pt x="737" y="900"/>
                    </a:lnTo>
                    <a:lnTo>
                      <a:pt x="742" y="894"/>
                    </a:lnTo>
                    <a:lnTo>
                      <a:pt x="736" y="890"/>
                    </a:lnTo>
                    <a:lnTo>
                      <a:pt x="720" y="886"/>
                    </a:lnTo>
                    <a:lnTo>
                      <a:pt x="715" y="890"/>
                    </a:lnTo>
                    <a:lnTo>
                      <a:pt x="715" y="915"/>
                    </a:lnTo>
                    <a:lnTo>
                      <a:pt x="723" y="922"/>
                    </a:lnTo>
                    <a:lnTo>
                      <a:pt x="724" y="931"/>
                    </a:lnTo>
                    <a:lnTo>
                      <a:pt x="734" y="940"/>
                    </a:lnTo>
                    <a:lnTo>
                      <a:pt x="734" y="950"/>
                    </a:lnTo>
                    <a:lnTo>
                      <a:pt x="747" y="965"/>
                    </a:lnTo>
                    <a:lnTo>
                      <a:pt x="747" y="972"/>
                    </a:lnTo>
                    <a:lnTo>
                      <a:pt x="752" y="971"/>
                    </a:lnTo>
                    <a:lnTo>
                      <a:pt x="762" y="981"/>
                    </a:lnTo>
                    <a:lnTo>
                      <a:pt x="762" y="992"/>
                    </a:lnTo>
                    <a:lnTo>
                      <a:pt x="770" y="1008"/>
                    </a:lnTo>
                    <a:lnTo>
                      <a:pt x="770" y="1016"/>
                    </a:lnTo>
                    <a:lnTo>
                      <a:pt x="775" y="1016"/>
                    </a:lnTo>
                    <a:lnTo>
                      <a:pt x="781" y="1038"/>
                    </a:lnTo>
                    <a:lnTo>
                      <a:pt x="776" y="1045"/>
                    </a:lnTo>
                    <a:lnTo>
                      <a:pt x="770" y="1032"/>
                    </a:lnTo>
                    <a:lnTo>
                      <a:pt x="737" y="1004"/>
                    </a:lnTo>
                    <a:lnTo>
                      <a:pt x="745" y="1002"/>
                    </a:lnTo>
                    <a:lnTo>
                      <a:pt x="741" y="986"/>
                    </a:lnTo>
                    <a:lnTo>
                      <a:pt x="728" y="974"/>
                    </a:lnTo>
                    <a:lnTo>
                      <a:pt x="723" y="977"/>
                    </a:lnTo>
                    <a:lnTo>
                      <a:pt x="699" y="954"/>
                    </a:lnTo>
                    <a:lnTo>
                      <a:pt x="712" y="951"/>
                    </a:lnTo>
                    <a:lnTo>
                      <a:pt x="715" y="940"/>
                    </a:lnTo>
                    <a:lnTo>
                      <a:pt x="706" y="930"/>
                    </a:lnTo>
                    <a:lnTo>
                      <a:pt x="688" y="917"/>
                    </a:lnTo>
                    <a:lnTo>
                      <a:pt x="693" y="910"/>
                    </a:lnTo>
                    <a:lnTo>
                      <a:pt x="685" y="884"/>
                    </a:lnTo>
                    <a:lnTo>
                      <a:pt x="685" y="883"/>
                    </a:lnTo>
                    <a:lnTo>
                      <a:pt x="680" y="871"/>
                    </a:lnTo>
                    <a:lnTo>
                      <a:pt x="672" y="850"/>
                    </a:lnTo>
                    <a:lnTo>
                      <a:pt x="664" y="846"/>
                    </a:lnTo>
                    <a:lnTo>
                      <a:pt x="662" y="840"/>
                    </a:lnTo>
                    <a:lnTo>
                      <a:pt x="655" y="837"/>
                    </a:lnTo>
                    <a:lnTo>
                      <a:pt x="635" y="830"/>
                    </a:lnTo>
                    <a:lnTo>
                      <a:pt x="624" y="832"/>
                    </a:lnTo>
                    <a:lnTo>
                      <a:pt x="624" y="816"/>
                    </a:lnTo>
                    <a:lnTo>
                      <a:pt x="611" y="802"/>
                    </a:lnTo>
                    <a:lnTo>
                      <a:pt x="604" y="787"/>
                    </a:lnTo>
                    <a:lnTo>
                      <a:pt x="611" y="786"/>
                    </a:lnTo>
                    <a:lnTo>
                      <a:pt x="604" y="780"/>
                    </a:lnTo>
                    <a:lnTo>
                      <a:pt x="598" y="773"/>
                    </a:lnTo>
                    <a:lnTo>
                      <a:pt x="598" y="766"/>
                    </a:lnTo>
                    <a:lnTo>
                      <a:pt x="604" y="766"/>
                    </a:lnTo>
                    <a:lnTo>
                      <a:pt x="604" y="756"/>
                    </a:lnTo>
                    <a:lnTo>
                      <a:pt x="598" y="759"/>
                    </a:lnTo>
                    <a:lnTo>
                      <a:pt x="583" y="743"/>
                    </a:lnTo>
                    <a:lnTo>
                      <a:pt x="583" y="724"/>
                    </a:lnTo>
                    <a:lnTo>
                      <a:pt x="578" y="714"/>
                    </a:lnTo>
                    <a:lnTo>
                      <a:pt x="582" y="707"/>
                    </a:lnTo>
                    <a:lnTo>
                      <a:pt x="585" y="707"/>
                    </a:lnTo>
                    <a:lnTo>
                      <a:pt x="590" y="687"/>
                    </a:lnTo>
                    <a:lnTo>
                      <a:pt x="590" y="668"/>
                    </a:lnTo>
                    <a:lnTo>
                      <a:pt x="598" y="652"/>
                    </a:lnTo>
                    <a:lnTo>
                      <a:pt x="607" y="631"/>
                    </a:lnTo>
                    <a:lnTo>
                      <a:pt x="614" y="610"/>
                    </a:lnTo>
                    <a:lnTo>
                      <a:pt x="617" y="588"/>
                    </a:lnTo>
                    <a:lnTo>
                      <a:pt x="617" y="567"/>
                    </a:lnTo>
                    <a:lnTo>
                      <a:pt x="614" y="562"/>
                    </a:lnTo>
                    <a:lnTo>
                      <a:pt x="617" y="552"/>
                    </a:lnTo>
                    <a:lnTo>
                      <a:pt x="629" y="559"/>
                    </a:lnTo>
                    <a:lnTo>
                      <a:pt x="641" y="559"/>
                    </a:lnTo>
                    <a:lnTo>
                      <a:pt x="641" y="571"/>
                    </a:lnTo>
                    <a:lnTo>
                      <a:pt x="647" y="567"/>
                    </a:lnTo>
                    <a:lnTo>
                      <a:pt x="651" y="550"/>
                    </a:lnTo>
                    <a:lnTo>
                      <a:pt x="655" y="547"/>
                    </a:lnTo>
                    <a:lnTo>
                      <a:pt x="644" y="532"/>
                    </a:lnTo>
                    <a:lnTo>
                      <a:pt x="638" y="524"/>
                    </a:lnTo>
                    <a:lnTo>
                      <a:pt x="630" y="524"/>
                    </a:lnTo>
                    <a:lnTo>
                      <a:pt x="630" y="513"/>
                    </a:lnTo>
                    <a:lnTo>
                      <a:pt x="614" y="502"/>
                    </a:lnTo>
                    <a:lnTo>
                      <a:pt x="611" y="507"/>
                    </a:lnTo>
                    <a:lnTo>
                      <a:pt x="607" y="497"/>
                    </a:lnTo>
                    <a:lnTo>
                      <a:pt x="598" y="497"/>
                    </a:lnTo>
                    <a:lnTo>
                      <a:pt x="591" y="493"/>
                    </a:lnTo>
                    <a:lnTo>
                      <a:pt x="590" y="479"/>
                    </a:lnTo>
                    <a:lnTo>
                      <a:pt x="606" y="471"/>
                    </a:lnTo>
                    <a:lnTo>
                      <a:pt x="604" y="464"/>
                    </a:lnTo>
                    <a:lnTo>
                      <a:pt x="590" y="470"/>
                    </a:lnTo>
                    <a:lnTo>
                      <a:pt x="585" y="464"/>
                    </a:lnTo>
                    <a:lnTo>
                      <a:pt x="590" y="456"/>
                    </a:lnTo>
                    <a:lnTo>
                      <a:pt x="585" y="456"/>
                    </a:lnTo>
                    <a:lnTo>
                      <a:pt x="582" y="447"/>
                    </a:lnTo>
                    <a:lnTo>
                      <a:pt x="585" y="432"/>
                    </a:lnTo>
                    <a:lnTo>
                      <a:pt x="573" y="436"/>
                    </a:lnTo>
                    <a:lnTo>
                      <a:pt x="567" y="432"/>
                    </a:lnTo>
                    <a:lnTo>
                      <a:pt x="564" y="425"/>
                    </a:lnTo>
                    <a:lnTo>
                      <a:pt x="569" y="416"/>
                    </a:lnTo>
                    <a:lnTo>
                      <a:pt x="570" y="404"/>
                    </a:lnTo>
                    <a:lnTo>
                      <a:pt x="564" y="409"/>
                    </a:lnTo>
                    <a:lnTo>
                      <a:pt x="562" y="395"/>
                    </a:lnTo>
                    <a:lnTo>
                      <a:pt x="556" y="387"/>
                    </a:lnTo>
                    <a:lnTo>
                      <a:pt x="548" y="400"/>
                    </a:lnTo>
                    <a:lnTo>
                      <a:pt x="543" y="395"/>
                    </a:lnTo>
                    <a:lnTo>
                      <a:pt x="548" y="387"/>
                    </a:lnTo>
                    <a:lnTo>
                      <a:pt x="545" y="377"/>
                    </a:lnTo>
                    <a:lnTo>
                      <a:pt x="534" y="368"/>
                    </a:lnTo>
                    <a:lnTo>
                      <a:pt x="532" y="351"/>
                    </a:lnTo>
                    <a:lnTo>
                      <a:pt x="527" y="345"/>
                    </a:lnTo>
                    <a:lnTo>
                      <a:pt x="524" y="358"/>
                    </a:lnTo>
                    <a:lnTo>
                      <a:pt x="509" y="365"/>
                    </a:lnTo>
                    <a:lnTo>
                      <a:pt x="514" y="355"/>
                    </a:lnTo>
                    <a:lnTo>
                      <a:pt x="514" y="343"/>
                    </a:lnTo>
                    <a:lnTo>
                      <a:pt x="503" y="336"/>
                    </a:lnTo>
                    <a:lnTo>
                      <a:pt x="490" y="325"/>
                    </a:lnTo>
                    <a:lnTo>
                      <a:pt x="491" y="335"/>
                    </a:lnTo>
                    <a:lnTo>
                      <a:pt x="485" y="336"/>
                    </a:lnTo>
                    <a:lnTo>
                      <a:pt x="474" y="335"/>
                    </a:lnTo>
                    <a:lnTo>
                      <a:pt x="466" y="323"/>
                    </a:lnTo>
                    <a:lnTo>
                      <a:pt x="455" y="316"/>
                    </a:lnTo>
                    <a:lnTo>
                      <a:pt x="440" y="314"/>
                    </a:lnTo>
                    <a:lnTo>
                      <a:pt x="450" y="298"/>
                    </a:lnTo>
                    <a:lnTo>
                      <a:pt x="437" y="304"/>
                    </a:lnTo>
                    <a:lnTo>
                      <a:pt x="422" y="298"/>
                    </a:lnTo>
                    <a:lnTo>
                      <a:pt x="405" y="297"/>
                    </a:lnTo>
                    <a:lnTo>
                      <a:pt x="383" y="297"/>
                    </a:lnTo>
                    <a:lnTo>
                      <a:pt x="373" y="292"/>
                    </a:lnTo>
                    <a:lnTo>
                      <a:pt x="376" y="281"/>
                    </a:lnTo>
                    <a:lnTo>
                      <a:pt x="366" y="282"/>
                    </a:lnTo>
                    <a:lnTo>
                      <a:pt x="360" y="282"/>
                    </a:lnTo>
                    <a:lnTo>
                      <a:pt x="363" y="279"/>
                    </a:lnTo>
                    <a:lnTo>
                      <a:pt x="347" y="277"/>
                    </a:lnTo>
                    <a:lnTo>
                      <a:pt x="353" y="271"/>
                    </a:lnTo>
                    <a:lnTo>
                      <a:pt x="350" y="270"/>
                    </a:lnTo>
                    <a:lnTo>
                      <a:pt x="334" y="272"/>
                    </a:lnTo>
                    <a:lnTo>
                      <a:pt x="329" y="271"/>
                    </a:lnTo>
                    <a:lnTo>
                      <a:pt x="317" y="272"/>
                    </a:lnTo>
                    <a:lnTo>
                      <a:pt x="326" y="281"/>
                    </a:lnTo>
                    <a:lnTo>
                      <a:pt x="312" y="297"/>
                    </a:lnTo>
                    <a:lnTo>
                      <a:pt x="296" y="298"/>
                    </a:lnTo>
                    <a:lnTo>
                      <a:pt x="293" y="307"/>
                    </a:lnTo>
                    <a:lnTo>
                      <a:pt x="286" y="307"/>
                    </a:lnTo>
                    <a:lnTo>
                      <a:pt x="280" y="311"/>
                    </a:lnTo>
                    <a:lnTo>
                      <a:pt x="271" y="316"/>
                    </a:lnTo>
                    <a:lnTo>
                      <a:pt x="265" y="323"/>
                    </a:lnTo>
                    <a:lnTo>
                      <a:pt x="254" y="323"/>
                    </a:lnTo>
                    <a:lnTo>
                      <a:pt x="249" y="319"/>
                    </a:lnTo>
                    <a:lnTo>
                      <a:pt x="249" y="316"/>
                    </a:lnTo>
                    <a:lnTo>
                      <a:pt x="262" y="314"/>
                    </a:lnTo>
                    <a:lnTo>
                      <a:pt x="271" y="304"/>
                    </a:lnTo>
                    <a:lnTo>
                      <a:pt x="259" y="304"/>
                    </a:lnTo>
                    <a:lnTo>
                      <a:pt x="259" y="299"/>
                    </a:lnTo>
                    <a:lnTo>
                      <a:pt x="273" y="285"/>
                    </a:lnTo>
                    <a:lnTo>
                      <a:pt x="273" y="281"/>
                    </a:lnTo>
                    <a:lnTo>
                      <a:pt x="289" y="272"/>
                    </a:lnTo>
                    <a:lnTo>
                      <a:pt x="302" y="275"/>
                    </a:lnTo>
                    <a:lnTo>
                      <a:pt x="302" y="270"/>
                    </a:lnTo>
                    <a:lnTo>
                      <a:pt x="289" y="267"/>
                    </a:lnTo>
                    <a:lnTo>
                      <a:pt x="271" y="272"/>
                    </a:lnTo>
                    <a:lnTo>
                      <a:pt x="252" y="291"/>
                    </a:lnTo>
                    <a:lnTo>
                      <a:pt x="250" y="298"/>
                    </a:lnTo>
                    <a:lnTo>
                      <a:pt x="235" y="307"/>
                    </a:lnTo>
                    <a:lnTo>
                      <a:pt x="225" y="307"/>
                    </a:lnTo>
                    <a:lnTo>
                      <a:pt x="217" y="319"/>
                    </a:lnTo>
                    <a:lnTo>
                      <a:pt x="225" y="329"/>
                    </a:lnTo>
                    <a:lnTo>
                      <a:pt x="212" y="328"/>
                    </a:lnTo>
                    <a:lnTo>
                      <a:pt x="202" y="339"/>
                    </a:lnTo>
                    <a:lnTo>
                      <a:pt x="196" y="339"/>
                    </a:lnTo>
                    <a:lnTo>
                      <a:pt x="159" y="358"/>
                    </a:lnTo>
                    <a:lnTo>
                      <a:pt x="156" y="365"/>
                    </a:lnTo>
                    <a:lnTo>
                      <a:pt x="142" y="370"/>
                    </a:lnTo>
                    <a:lnTo>
                      <a:pt x="120" y="378"/>
                    </a:lnTo>
                    <a:lnTo>
                      <a:pt x="120" y="382"/>
                    </a:lnTo>
                    <a:lnTo>
                      <a:pt x="98" y="392"/>
                    </a:lnTo>
                    <a:lnTo>
                      <a:pt x="93" y="392"/>
                    </a:lnTo>
                    <a:lnTo>
                      <a:pt x="85" y="395"/>
                    </a:lnTo>
                    <a:lnTo>
                      <a:pt x="64" y="398"/>
                    </a:lnTo>
                    <a:lnTo>
                      <a:pt x="51" y="407"/>
                    </a:lnTo>
                    <a:lnTo>
                      <a:pt x="42" y="407"/>
                    </a:lnTo>
                    <a:lnTo>
                      <a:pt x="24" y="415"/>
                    </a:lnTo>
                    <a:lnTo>
                      <a:pt x="13" y="415"/>
                    </a:lnTo>
                    <a:lnTo>
                      <a:pt x="4" y="422"/>
                    </a:lnTo>
                    <a:lnTo>
                      <a:pt x="0" y="419"/>
                    </a:lnTo>
                    <a:lnTo>
                      <a:pt x="3" y="414"/>
                    </a:lnTo>
                    <a:lnTo>
                      <a:pt x="13" y="407"/>
                    </a:lnTo>
                    <a:lnTo>
                      <a:pt x="24" y="407"/>
                    </a:lnTo>
                    <a:lnTo>
                      <a:pt x="48" y="392"/>
                    </a:lnTo>
                    <a:lnTo>
                      <a:pt x="68" y="388"/>
                    </a:lnTo>
                    <a:lnTo>
                      <a:pt x="82" y="388"/>
                    </a:lnTo>
                    <a:lnTo>
                      <a:pt x="86" y="380"/>
                    </a:lnTo>
                    <a:lnTo>
                      <a:pt x="104" y="368"/>
                    </a:lnTo>
                    <a:lnTo>
                      <a:pt x="111" y="368"/>
                    </a:lnTo>
                    <a:lnTo>
                      <a:pt x="132" y="355"/>
                    </a:lnTo>
                    <a:lnTo>
                      <a:pt x="143" y="335"/>
                    </a:lnTo>
                    <a:lnTo>
                      <a:pt x="156" y="323"/>
                    </a:lnTo>
                    <a:lnTo>
                      <a:pt x="143" y="328"/>
                    </a:lnTo>
                    <a:lnTo>
                      <a:pt x="135" y="325"/>
                    </a:lnTo>
                    <a:lnTo>
                      <a:pt x="135" y="316"/>
                    </a:lnTo>
                    <a:lnTo>
                      <a:pt x="127" y="323"/>
                    </a:lnTo>
                    <a:lnTo>
                      <a:pt x="125" y="334"/>
                    </a:lnTo>
                    <a:lnTo>
                      <a:pt x="119" y="323"/>
                    </a:lnTo>
                    <a:lnTo>
                      <a:pt x="108" y="316"/>
                    </a:lnTo>
                    <a:lnTo>
                      <a:pt x="98" y="325"/>
                    </a:lnTo>
                    <a:lnTo>
                      <a:pt x="83" y="329"/>
                    </a:lnTo>
                    <a:lnTo>
                      <a:pt x="82" y="328"/>
                    </a:lnTo>
                    <a:lnTo>
                      <a:pt x="86" y="319"/>
                    </a:lnTo>
                    <a:lnTo>
                      <a:pt x="83" y="307"/>
                    </a:lnTo>
                    <a:lnTo>
                      <a:pt x="86" y="304"/>
                    </a:lnTo>
                    <a:lnTo>
                      <a:pt x="86" y="291"/>
                    </a:lnTo>
                    <a:lnTo>
                      <a:pt x="69" y="299"/>
                    </a:lnTo>
                    <a:lnTo>
                      <a:pt x="61" y="299"/>
                    </a:lnTo>
                    <a:lnTo>
                      <a:pt x="61" y="294"/>
                    </a:lnTo>
                    <a:lnTo>
                      <a:pt x="47" y="281"/>
                    </a:lnTo>
                    <a:lnTo>
                      <a:pt x="53" y="272"/>
                    </a:lnTo>
                    <a:lnTo>
                      <a:pt x="69" y="277"/>
                    </a:lnTo>
                    <a:lnTo>
                      <a:pt x="74" y="271"/>
                    </a:lnTo>
                    <a:lnTo>
                      <a:pt x="61" y="271"/>
                    </a:lnTo>
                    <a:lnTo>
                      <a:pt x="58" y="267"/>
                    </a:lnTo>
                    <a:lnTo>
                      <a:pt x="48" y="264"/>
                    </a:lnTo>
                    <a:lnTo>
                      <a:pt x="47" y="255"/>
                    </a:lnTo>
                    <a:lnTo>
                      <a:pt x="47" y="247"/>
                    </a:lnTo>
                    <a:lnTo>
                      <a:pt x="55" y="245"/>
                    </a:lnTo>
                    <a:lnTo>
                      <a:pt x="74" y="231"/>
                    </a:lnTo>
                    <a:lnTo>
                      <a:pt x="83" y="218"/>
                    </a:lnTo>
                    <a:lnTo>
                      <a:pt x="95" y="218"/>
                    </a:lnTo>
                    <a:lnTo>
                      <a:pt x="103" y="221"/>
                    </a:lnTo>
                    <a:lnTo>
                      <a:pt x="120" y="210"/>
                    </a:lnTo>
                    <a:lnTo>
                      <a:pt x="135" y="210"/>
                    </a:lnTo>
                    <a:lnTo>
                      <a:pt x="143" y="194"/>
                    </a:lnTo>
                    <a:lnTo>
                      <a:pt x="135" y="193"/>
                    </a:lnTo>
                    <a:lnTo>
                      <a:pt x="151" y="189"/>
                    </a:lnTo>
                    <a:lnTo>
                      <a:pt x="151" y="180"/>
                    </a:lnTo>
                    <a:lnTo>
                      <a:pt x="142" y="180"/>
                    </a:lnTo>
                    <a:lnTo>
                      <a:pt x="129" y="189"/>
                    </a:lnTo>
                    <a:lnTo>
                      <a:pt x="119" y="191"/>
                    </a:lnTo>
                    <a:lnTo>
                      <a:pt x="101" y="186"/>
                    </a:lnTo>
                    <a:lnTo>
                      <a:pt x="86" y="189"/>
                    </a:lnTo>
                    <a:lnTo>
                      <a:pt x="74" y="183"/>
                    </a:lnTo>
                    <a:lnTo>
                      <a:pt x="71" y="176"/>
                    </a:lnTo>
                    <a:lnTo>
                      <a:pt x="77" y="171"/>
                    </a:lnTo>
                    <a:lnTo>
                      <a:pt x="64" y="164"/>
                    </a:lnTo>
                    <a:lnTo>
                      <a:pt x="64" y="160"/>
                    </a:lnTo>
                    <a:lnTo>
                      <a:pt x="95" y="146"/>
                    </a:lnTo>
                    <a:lnTo>
                      <a:pt x="103" y="150"/>
                    </a:lnTo>
                    <a:lnTo>
                      <a:pt x="103" y="144"/>
                    </a:lnTo>
                    <a:lnTo>
                      <a:pt x="127" y="135"/>
                    </a:lnTo>
                    <a:lnTo>
                      <a:pt x="127" y="146"/>
                    </a:lnTo>
                    <a:lnTo>
                      <a:pt x="138" y="144"/>
                    </a:lnTo>
                    <a:lnTo>
                      <a:pt x="151" y="146"/>
                    </a:lnTo>
                    <a:lnTo>
                      <a:pt x="159" y="140"/>
                    </a:lnTo>
                    <a:lnTo>
                      <a:pt x="154" y="136"/>
                    </a:lnTo>
                    <a:lnTo>
                      <a:pt x="156" y="127"/>
                    </a:lnTo>
                    <a:lnTo>
                      <a:pt x="142" y="127"/>
                    </a:lnTo>
                    <a:lnTo>
                      <a:pt x="142" y="119"/>
                    </a:lnTo>
                    <a:lnTo>
                      <a:pt x="135" y="108"/>
                    </a:lnTo>
                    <a:lnTo>
                      <a:pt x="111" y="93"/>
                    </a:lnTo>
                    <a:lnTo>
                      <a:pt x="119" y="85"/>
                    </a:lnTo>
                    <a:lnTo>
                      <a:pt x="125" y="78"/>
                    </a:lnTo>
                    <a:lnTo>
                      <a:pt x="151" y="76"/>
                    </a:lnTo>
                    <a:lnTo>
                      <a:pt x="175" y="66"/>
                    </a:lnTo>
                    <a:lnTo>
                      <a:pt x="178" y="56"/>
                    </a:lnTo>
                    <a:lnTo>
                      <a:pt x="194" y="48"/>
                    </a:lnTo>
                    <a:lnTo>
                      <a:pt x="196" y="42"/>
                    </a:lnTo>
                    <a:lnTo>
                      <a:pt x="206" y="42"/>
                    </a:lnTo>
                    <a:lnTo>
                      <a:pt x="235" y="31"/>
                    </a:lnTo>
                    <a:lnTo>
                      <a:pt x="241" y="39"/>
                    </a:lnTo>
                    <a:lnTo>
                      <a:pt x="242" y="28"/>
                    </a:lnTo>
                    <a:lnTo>
                      <a:pt x="249" y="25"/>
                    </a:lnTo>
                    <a:lnTo>
                      <a:pt x="249" y="29"/>
                    </a:lnTo>
                    <a:lnTo>
                      <a:pt x="265" y="25"/>
                    </a:lnTo>
                    <a:lnTo>
                      <a:pt x="280" y="25"/>
                    </a:lnTo>
                    <a:lnTo>
                      <a:pt x="293" y="14"/>
                    </a:lnTo>
                    <a:lnTo>
                      <a:pt x="307" y="21"/>
                    </a:lnTo>
                    <a:lnTo>
                      <a:pt x="302" y="34"/>
                    </a:lnTo>
                    <a:lnTo>
                      <a:pt x="320" y="21"/>
                    </a:lnTo>
                    <a:lnTo>
                      <a:pt x="320" y="29"/>
                    </a:lnTo>
                    <a:lnTo>
                      <a:pt x="314" y="36"/>
                    </a:lnTo>
                    <a:lnTo>
                      <a:pt x="312" y="42"/>
                    </a:lnTo>
                    <a:lnTo>
                      <a:pt x="332" y="28"/>
                    </a:lnTo>
                    <a:lnTo>
                      <a:pt x="347" y="25"/>
                    </a:lnTo>
                    <a:lnTo>
                      <a:pt x="358" y="29"/>
                    </a:lnTo>
                    <a:lnTo>
                      <a:pt x="353" y="36"/>
                    </a:lnTo>
                    <a:lnTo>
                      <a:pt x="366" y="36"/>
                    </a:lnTo>
                    <a:lnTo>
                      <a:pt x="366" y="48"/>
                    </a:lnTo>
                    <a:lnTo>
                      <a:pt x="376" y="42"/>
                    </a:lnTo>
                    <a:lnTo>
                      <a:pt x="397" y="36"/>
                    </a:lnTo>
                    <a:lnTo>
                      <a:pt x="400" y="42"/>
                    </a:lnTo>
                    <a:lnTo>
                      <a:pt x="411" y="36"/>
                    </a:lnTo>
                    <a:lnTo>
                      <a:pt x="422" y="48"/>
                    </a:lnTo>
                    <a:lnTo>
                      <a:pt x="453" y="48"/>
                    </a:lnTo>
                    <a:lnTo>
                      <a:pt x="455" y="51"/>
                    </a:lnTo>
                    <a:lnTo>
                      <a:pt x="473" y="48"/>
                    </a:lnTo>
                    <a:lnTo>
                      <a:pt x="491" y="49"/>
                    </a:lnTo>
                    <a:lnTo>
                      <a:pt x="511" y="59"/>
                    </a:lnTo>
                    <a:lnTo>
                      <a:pt x="524" y="61"/>
                    </a:lnTo>
                    <a:lnTo>
                      <a:pt x="534" y="59"/>
                    </a:lnTo>
                    <a:lnTo>
                      <a:pt x="548" y="69"/>
                    </a:lnTo>
                    <a:lnTo>
                      <a:pt x="573" y="76"/>
                    </a:lnTo>
                    <a:lnTo>
                      <a:pt x="604" y="76"/>
                    </a:lnTo>
                    <a:lnTo>
                      <a:pt x="629" y="63"/>
                    </a:lnTo>
                    <a:lnTo>
                      <a:pt x="641" y="65"/>
                    </a:lnTo>
                    <a:lnTo>
                      <a:pt x="647" y="55"/>
                    </a:lnTo>
                    <a:lnTo>
                      <a:pt x="657" y="55"/>
                    </a:lnTo>
                    <a:lnTo>
                      <a:pt x="685" y="45"/>
                    </a:lnTo>
                    <a:lnTo>
                      <a:pt x="698" y="45"/>
                    </a:lnTo>
                    <a:lnTo>
                      <a:pt x="699" y="48"/>
                    </a:lnTo>
                    <a:lnTo>
                      <a:pt x="688" y="54"/>
                    </a:lnTo>
                    <a:lnTo>
                      <a:pt x="668" y="69"/>
                    </a:lnTo>
                    <a:lnTo>
                      <a:pt x="704" y="54"/>
                    </a:lnTo>
                    <a:lnTo>
                      <a:pt x="704" y="55"/>
                    </a:lnTo>
                    <a:lnTo>
                      <a:pt x="728" y="42"/>
                    </a:lnTo>
                    <a:lnTo>
                      <a:pt x="723" y="36"/>
                    </a:lnTo>
                    <a:lnTo>
                      <a:pt x="723" y="34"/>
                    </a:lnTo>
                    <a:lnTo>
                      <a:pt x="736" y="42"/>
                    </a:lnTo>
                    <a:lnTo>
                      <a:pt x="736" y="51"/>
                    </a:lnTo>
                    <a:lnTo>
                      <a:pt x="745" y="66"/>
                    </a:lnTo>
                    <a:lnTo>
                      <a:pt x="755" y="69"/>
                    </a:lnTo>
                    <a:lnTo>
                      <a:pt x="755" y="59"/>
                    </a:lnTo>
                    <a:lnTo>
                      <a:pt x="763" y="59"/>
                    </a:lnTo>
                    <a:lnTo>
                      <a:pt x="775" y="42"/>
                    </a:lnTo>
                    <a:lnTo>
                      <a:pt x="781" y="42"/>
                    </a:lnTo>
                    <a:lnTo>
                      <a:pt x="770" y="66"/>
                    </a:lnTo>
                    <a:lnTo>
                      <a:pt x="783" y="65"/>
                    </a:lnTo>
                    <a:lnTo>
                      <a:pt x="794" y="54"/>
                    </a:lnTo>
                    <a:lnTo>
                      <a:pt x="821" y="54"/>
                    </a:lnTo>
                    <a:lnTo>
                      <a:pt x="829" y="66"/>
                    </a:lnTo>
                    <a:lnTo>
                      <a:pt x="853" y="66"/>
                    </a:lnTo>
                    <a:lnTo>
                      <a:pt x="860" y="72"/>
                    </a:lnTo>
                    <a:lnTo>
                      <a:pt x="887" y="78"/>
                    </a:lnTo>
                    <a:lnTo>
                      <a:pt x="888" y="75"/>
                    </a:lnTo>
                    <a:lnTo>
                      <a:pt x="906" y="76"/>
                    </a:lnTo>
                    <a:lnTo>
                      <a:pt x="919" y="90"/>
                    </a:lnTo>
                    <a:lnTo>
                      <a:pt x="919" y="92"/>
                    </a:lnTo>
                    <a:lnTo>
                      <a:pt x="906" y="93"/>
                    </a:lnTo>
                    <a:lnTo>
                      <a:pt x="903" y="103"/>
                    </a:lnTo>
                    <a:lnTo>
                      <a:pt x="913" y="108"/>
                    </a:lnTo>
                    <a:lnTo>
                      <a:pt x="940" y="108"/>
                    </a:lnTo>
                    <a:lnTo>
                      <a:pt x="958" y="109"/>
                    </a:lnTo>
                    <a:lnTo>
                      <a:pt x="985" y="100"/>
                    </a:lnTo>
                    <a:lnTo>
                      <a:pt x="985" y="108"/>
                    </a:lnTo>
                    <a:lnTo>
                      <a:pt x="993" y="108"/>
                    </a:lnTo>
                    <a:lnTo>
                      <a:pt x="993" y="113"/>
                    </a:lnTo>
                    <a:lnTo>
                      <a:pt x="1003" y="112"/>
                    </a:lnTo>
                    <a:lnTo>
                      <a:pt x="1003" y="122"/>
                    </a:lnTo>
                    <a:lnTo>
                      <a:pt x="1000" y="125"/>
                    </a:lnTo>
                    <a:lnTo>
                      <a:pt x="1001" y="135"/>
                    </a:lnTo>
                    <a:lnTo>
                      <a:pt x="1017" y="127"/>
                    </a:lnTo>
                    <a:lnTo>
                      <a:pt x="1017" y="108"/>
                    </a:lnTo>
                    <a:lnTo>
                      <a:pt x="1025" y="95"/>
                    </a:lnTo>
                    <a:lnTo>
                      <a:pt x="1038" y="98"/>
                    </a:lnTo>
                    <a:lnTo>
                      <a:pt x="1046" y="90"/>
                    </a:lnTo>
                    <a:lnTo>
                      <a:pt x="1024" y="92"/>
                    </a:lnTo>
                    <a:lnTo>
                      <a:pt x="1017" y="95"/>
                    </a:lnTo>
                    <a:lnTo>
                      <a:pt x="1008" y="95"/>
                    </a:lnTo>
                    <a:lnTo>
                      <a:pt x="1012" y="85"/>
                    </a:lnTo>
                    <a:lnTo>
                      <a:pt x="1035" y="85"/>
                    </a:lnTo>
                    <a:lnTo>
                      <a:pt x="1052" y="78"/>
                    </a:lnTo>
                    <a:lnTo>
                      <a:pt x="1060" y="81"/>
                    </a:lnTo>
                    <a:lnTo>
                      <a:pt x="1057" y="92"/>
                    </a:lnTo>
                    <a:lnTo>
                      <a:pt x="1069" y="103"/>
                    </a:lnTo>
                    <a:lnTo>
                      <a:pt x="1085" y="95"/>
                    </a:lnTo>
                    <a:lnTo>
                      <a:pt x="1091" y="106"/>
                    </a:lnTo>
                    <a:lnTo>
                      <a:pt x="1109" y="108"/>
                    </a:lnTo>
                    <a:lnTo>
                      <a:pt x="1126" y="106"/>
                    </a:lnTo>
                    <a:lnTo>
                      <a:pt x="1147" y="109"/>
                    </a:lnTo>
                    <a:lnTo>
                      <a:pt x="1160" y="92"/>
                    </a:lnTo>
                    <a:lnTo>
                      <a:pt x="1178" y="93"/>
                    </a:lnTo>
                    <a:lnTo>
                      <a:pt x="1185" y="100"/>
                    </a:lnTo>
                    <a:lnTo>
                      <a:pt x="1197" y="100"/>
                    </a:lnTo>
                    <a:lnTo>
                      <a:pt x="1196" y="108"/>
                    </a:lnTo>
                    <a:lnTo>
                      <a:pt x="1189" y="113"/>
                    </a:lnTo>
                    <a:lnTo>
                      <a:pt x="1189" y="123"/>
                    </a:lnTo>
                    <a:lnTo>
                      <a:pt x="1205" y="125"/>
                    </a:lnTo>
                    <a:lnTo>
                      <a:pt x="1205" y="112"/>
                    </a:lnTo>
                    <a:lnTo>
                      <a:pt x="1202" y="108"/>
                    </a:lnTo>
                    <a:lnTo>
                      <a:pt x="1208" y="100"/>
                    </a:lnTo>
                    <a:lnTo>
                      <a:pt x="1218" y="100"/>
                    </a:lnTo>
                    <a:lnTo>
                      <a:pt x="1242" y="85"/>
                    </a:lnTo>
                    <a:lnTo>
                      <a:pt x="1241" y="78"/>
                    </a:lnTo>
                    <a:lnTo>
                      <a:pt x="1229" y="85"/>
                    </a:lnTo>
                    <a:lnTo>
                      <a:pt x="1229" y="78"/>
                    </a:lnTo>
                    <a:lnTo>
                      <a:pt x="1239" y="69"/>
                    </a:lnTo>
                    <a:lnTo>
                      <a:pt x="1232" y="56"/>
                    </a:lnTo>
                    <a:lnTo>
                      <a:pt x="1226" y="61"/>
                    </a:lnTo>
                    <a:lnTo>
                      <a:pt x="1211" y="55"/>
                    </a:lnTo>
                    <a:lnTo>
                      <a:pt x="1208" y="49"/>
                    </a:lnTo>
                    <a:lnTo>
                      <a:pt x="1208" y="36"/>
                    </a:lnTo>
                    <a:lnTo>
                      <a:pt x="1218" y="31"/>
                    </a:lnTo>
                    <a:lnTo>
                      <a:pt x="1216" y="24"/>
                    </a:lnTo>
                    <a:lnTo>
                      <a:pt x="1220" y="12"/>
                    </a:lnTo>
                    <a:lnTo>
                      <a:pt x="1226" y="12"/>
                    </a:lnTo>
                    <a:lnTo>
                      <a:pt x="1229" y="5"/>
                    </a:lnTo>
                    <a:lnTo>
                      <a:pt x="1236" y="0"/>
                    </a:lnTo>
                    <a:lnTo>
                      <a:pt x="1245" y="0"/>
                    </a:lnTo>
                    <a:lnTo>
                      <a:pt x="1247" y="5"/>
                    </a:lnTo>
                    <a:lnTo>
                      <a:pt x="1258" y="7"/>
                    </a:lnTo>
                    <a:lnTo>
                      <a:pt x="1270" y="21"/>
                    </a:lnTo>
                    <a:lnTo>
                      <a:pt x="1267" y="28"/>
                    </a:lnTo>
                    <a:lnTo>
                      <a:pt x="1276" y="45"/>
                    </a:lnTo>
                    <a:lnTo>
                      <a:pt x="1267" y="54"/>
                    </a:lnTo>
                    <a:lnTo>
                      <a:pt x="1270" y="54"/>
                    </a:lnTo>
                    <a:lnTo>
                      <a:pt x="1267" y="56"/>
                    </a:lnTo>
                    <a:lnTo>
                      <a:pt x="1273" y="61"/>
                    </a:lnTo>
                    <a:lnTo>
                      <a:pt x="1275" y="59"/>
                    </a:lnTo>
                    <a:lnTo>
                      <a:pt x="1285" y="63"/>
                    </a:lnTo>
                    <a:lnTo>
                      <a:pt x="1281" y="71"/>
                    </a:lnTo>
                    <a:lnTo>
                      <a:pt x="1283" y="93"/>
                    </a:lnTo>
                    <a:lnTo>
                      <a:pt x="1302" y="75"/>
                    </a:lnTo>
                    <a:lnTo>
                      <a:pt x="1310" y="66"/>
                    </a:lnTo>
                    <a:lnTo>
                      <a:pt x="1321" y="81"/>
                    </a:lnTo>
                    <a:lnTo>
                      <a:pt x="1321" y="92"/>
                    </a:lnTo>
                    <a:lnTo>
                      <a:pt x="1319" y="92"/>
                    </a:lnTo>
                    <a:lnTo>
                      <a:pt x="1316" y="106"/>
                    </a:lnTo>
                    <a:lnTo>
                      <a:pt x="1326" y="119"/>
                    </a:lnTo>
                    <a:lnTo>
                      <a:pt x="1347" y="115"/>
                    </a:lnTo>
                    <a:lnTo>
                      <a:pt x="1347" y="106"/>
                    </a:lnTo>
                    <a:lnTo>
                      <a:pt x="1366" y="81"/>
                    </a:lnTo>
                    <a:lnTo>
                      <a:pt x="1375" y="81"/>
                    </a:lnTo>
                    <a:lnTo>
                      <a:pt x="1371" y="71"/>
                    </a:lnTo>
                    <a:lnTo>
                      <a:pt x="1377" y="56"/>
                    </a:lnTo>
                    <a:lnTo>
                      <a:pt x="1396" y="61"/>
                    </a:lnTo>
                    <a:lnTo>
                      <a:pt x="1409" y="59"/>
                    </a:lnTo>
                    <a:lnTo>
                      <a:pt x="1416" y="66"/>
                    </a:lnTo>
                    <a:lnTo>
                      <a:pt x="1427" y="71"/>
                    </a:lnTo>
                    <a:lnTo>
                      <a:pt x="1421" y="78"/>
                    </a:lnTo>
                    <a:lnTo>
                      <a:pt x="1427" y="82"/>
                    </a:lnTo>
                    <a:lnTo>
                      <a:pt x="1427" y="88"/>
                    </a:lnTo>
                    <a:lnTo>
                      <a:pt x="1411" y="93"/>
                    </a:lnTo>
                    <a:lnTo>
                      <a:pt x="1411" y="103"/>
                    </a:lnTo>
                    <a:lnTo>
                      <a:pt x="1416" y="112"/>
                    </a:lnTo>
                    <a:lnTo>
                      <a:pt x="1411" y="127"/>
                    </a:lnTo>
                    <a:lnTo>
                      <a:pt x="1383" y="139"/>
                    </a:lnTo>
                    <a:lnTo>
                      <a:pt x="1374" y="136"/>
                    </a:lnTo>
                    <a:lnTo>
                      <a:pt x="1374" y="144"/>
                    </a:lnTo>
                    <a:lnTo>
                      <a:pt x="1366" y="146"/>
                    </a:lnTo>
                    <a:lnTo>
                      <a:pt x="1348" y="139"/>
                    </a:lnTo>
                    <a:lnTo>
                      <a:pt x="1331" y="140"/>
                    </a:lnTo>
                    <a:lnTo>
                      <a:pt x="1334" y="150"/>
                    </a:lnTo>
                    <a:lnTo>
                      <a:pt x="1319" y="166"/>
                    </a:lnTo>
                    <a:lnTo>
                      <a:pt x="1306" y="166"/>
                    </a:lnTo>
                    <a:lnTo>
                      <a:pt x="1281" y="156"/>
                    </a:lnTo>
                    <a:lnTo>
                      <a:pt x="1283" y="164"/>
                    </a:lnTo>
                    <a:lnTo>
                      <a:pt x="1295" y="171"/>
                    </a:lnTo>
                    <a:lnTo>
                      <a:pt x="1319" y="167"/>
                    </a:lnTo>
                    <a:lnTo>
                      <a:pt x="1314" y="180"/>
                    </a:lnTo>
                    <a:lnTo>
                      <a:pt x="1297" y="199"/>
                    </a:lnTo>
                    <a:lnTo>
                      <a:pt x="1283" y="200"/>
                    </a:lnTo>
                    <a:lnTo>
                      <a:pt x="1275" y="198"/>
                    </a:lnTo>
                    <a:lnTo>
                      <a:pt x="1275" y="204"/>
                    </a:lnTo>
                    <a:lnTo>
                      <a:pt x="1260" y="213"/>
                    </a:lnTo>
                    <a:lnTo>
                      <a:pt x="1247" y="210"/>
                    </a:lnTo>
                    <a:lnTo>
                      <a:pt x="1249" y="216"/>
                    </a:lnTo>
                    <a:lnTo>
                      <a:pt x="1249" y="225"/>
                    </a:lnTo>
                    <a:lnTo>
                      <a:pt x="1245" y="230"/>
                    </a:lnTo>
                    <a:lnTo>
                      <a:pt x="1229" y="228"/>
                    </a:lnTo>
                    <a:lnTo>
                      <a:pt x="1229" y="235"/>
                    </a:lnTo>
                    <a:lnTo>
                      <a:pt x="1216" y="240"/>
                    </a:lnTo>
                    <a:lnTo>
                      <a:pt x="1193" y="262"/>
                    </a:lnTo>
                    <a:lnTo>
                      <a:pt x="1175" y="285"/>
                    </a:lnTo>
                    <a:lnTo>
                      <a:pt x="1168" y="307"/>
                    </a:lnTo>
                    <a:lnTo>
                      <a:pt x="1168" y="311"/>
                    </a:lnTo>
                    <a:lnTo>
                      <a:pt x="1160" y="316"/>
                    </a:lnTo>
                    <a:lnTo>
                      <a:pt x="1165" y="325"/>
                    </a:lnTo>
                    <a:lnTo>
                      <a:pt x="1178" y="323"/>
                    </a:lnTo>
                    <a:lnTo>
                      <a:pt x="1183" y="323"/>
                    </a:lnTo>
                    <a:lnTo>
                      <a:pt x="1189" y="336"/>
                    </a:lnTo>
                    <a:lnTo>
                      <a:pt x="1193" y="358"/>
                    </a:lnTo>
                    <a:lnTo>
                      <a:pt x="1193" y="365"/>
                    </a:lnTo>
                    <a:lnTo>
                      <a:pt x="1211" y="358"/>
                    </a:lnTo>
                    <a:lnTo>
                      <a:pt x="1223" y="358"/>
                    </a:lnTo>
                    <a:lnTo>
                      <a:pt x="1229" y="362"/>
                    </a:lnTo>
                    <a:lnTo>
                      <a:pt x="1241" y="368"/>
                    </a:lnTo>
                    <a:lnTo>
                      <a:pt x="1249" y="380"/>
                    </a:lnTo>
                    <a:lnTo>
                      <a:pt x="1289" y="395"/>
                    </a:lnTo>
                    <a:lnTo>
                      <a:pt x="1295" y="400"/>
                    </a:lnTo>
                    <a:lnTo>
                      <a:pt x="1327" y="404"/>
                    </a:lnTo>
                    <a:lnTo>
                      <a:pt x="1337" y="407"/>
                    </a:lnTo>
                    <a:lnTo>
                      <a:pt x="1340" y="414"/>
                    </a:lnTo>
                    <a:lnTo>
                      <a:pt x="1340" y="436"/>
                    </a:lnTo>
                    <a:lnTo>
                      <a:pt x="1334" y="452"/>
                    </a:lnTo>
                    <a:lnTo>
                      <a:pt x="1358" y="481"/>
                    </a:lnTo>
                    <a:lnTo>
                      <a:pt x="1358" y="488"/>
                    </a:lnTo>
                    <a:lnTo>
                      <a:pt x="1366" y="497"/>
                    </a:lnTo>
                    <a:lnTo>
                      <a:pt x="1371" y="483"/>
                    </a:lnTo>
                    <a:lnTo>
                      <a:pt x="1380" y="488"/>
                    </a:lnTo>
                    <a:lnTo>
                      <a:pt x="1396" y="458"/>
                    </a:lnTo>
                    <a:lnTo>
                      <a:pt x="1396" y="427"/>
                    </a:lnTo>
                    <a:lnTo>
                      <a:pt x="1390" y="422"/>
                    </a:lnTo>
                    <a:lnTo>
                      <a:pt x="1421" y="407"/>
                    </a:lnTo>
                    <a:lnTo>
                      <a:pt x="1439" y="388"/>
                    </a:lnTo>
                    <a:lnTo>
                      <a:pt x="1446" y="366"/>
                    </a:lnTo>
                    <a:lnTo>
                      <a:pt x="1442" y="346"/>
                    </a:lnTo>
                    <a:lnTo>
                      <a:pt x="1429" y="335"/>
                    </a:lnTo>
                    <a:lnTo>
                      <a:pt x="1427" y="329"/>
                    </a:lnTo>
                    <a:lnTo>
                      <a:pt x="1429" y="316"/>
                    </a:lnTo>
                    <a:lnTo>
                      <a:pt x="1449" y="299"/>
                    </a:lnTo>
                    <a:lnTo>
                      <a:pt x="1448" y="294"/>
                    </a:lnTo>
                    <a:lnTo>
                      <a:pt x="1448" y="282"/>
                    </a:lnTo>
                    <a:lnTo>
                      <a:pt x="1439" y="279"/>
                    </a:lnTo>
                    <a:lnTo>
                      <a:pt x="1453" y="262"/>
                    </a:lnTo>
                    <a:lnTo>
                      <a:pt x="1446" y="252"/>
                    </a:lnTo>
                    <a:lnTo>
                      <a:pt x="1448" y="250"/>
                    </a:lnTo>
                    <a:lnTo>
                      <a:pt x="1457" y="237"/>
                    </a:lnTo>
                    <a:lnTo>
                      <a:pt x="1470" y="237"/>
                    </a:lnTo>
                    <a:lnTo>
                      <a:pt x="1490" y="241"/>
                    </a:lnTo>
                    <a:lnTo>
                      <a:pt x="1504" y="245"/>
                    </a:lnTo>
                    <a:lnTo>
                      <a:pt x="1522" y="237"/>
                    </a:lnTo>
                    <a:lnTo>
                      <a:pt x="1534" y="252"/>
                    </a:lnTo>
                    <a:lnTo>
                      <a:pt x="1551" y="262"/>
                    </a:lnTo>
                    <a:lnTo>
                      <a:pt x="1541" y="264"/>
                    </a:lnTo>
                    <a:lnTo>
                      <a:pt x="1544" y="271"/>
                    </a:lnTo>
                    <a:lnTo>
                      <a:pt x="1568" y="272"/>
                    </a:lnTo>
                    <a:lnTo>
                      <a:pt x="1581" y="275"/>
                    </a:lnTo>
                    <a:lnTo>
                      <a:pt x="1578" y="285"/>
                    </a:lnTo>
                    <a:lnTo>
                      <a:pt x="1572" y="298"/>
                    </a:lnTo>
                    <a:lnTo>
                      <a:pt x="1572" y="307"/>
                    </a:lnTo>
                    <a:lnTo>
                      <a:pt x="1575" y="311"/>
                    </a:lnTo>
                    <a:lnTo>
                      <a:pt x="1572" y="323"/>
                    </a:lnTo>
                    <a:lnTo>
                      <a:pt x="1586" y="325"/>
                    </a:lnTo>
                    <a:lnTo>
                      <a:pt x="1596" y="336"/>
                    </a:lnTo>
                    <a:lnTo>
                      <a:pt x="1621" y="319"/>
                    </a:lnTo>
                    <a:lnTo>
                      <a:pt x="1631" y="314"/>
                    </a:lnTo>
                    <a:lnTo>
                      <a:pt x="1641" y="289"/>
                    </a:lnTo>
                    <a:lnTo>
                      <a:pt x="1649" y="282"/>
                    </a:lnTo>
                    <a:lnTo>
                      <a:pt x="1654" y="297"/>
                    </a:lnTo>
                    <a:lnTo>
                      <a:pt x="1673" y="323"/>
                    </a:lnTo>
                    <a:lnTo>
                      <a:pt x="1667" y="329"/>
                    </a:lnTo>
                    <a:lnTo>
                      <a:pt x="1678" y="329"/>
                    </a:lnTo>
                    <a:lnTo>
                      <a:pt x="1680" y="345"/>
                    </a:lnTo>
                    <a:lnTo>
                      <a:pt x="1673" y="351"/>
                    </a:lnTo>
                    <a:lnTo>
                      <a:pt x="1689" y="358"/>
                    </a:lnTo>
                    <a:lnTo>
                      <a:pt x="1689" y="362"/>
                    </a:lnTo>
                    <a:lnTo>
                      <a:pt x="1687" y="362"/>
                    </a:lnTo>
                    <a:lnTo>
                      <a:pt x="1680" y="373"/>
                    </a:lnTo>
                    <a:lnTo>
                      <a:pt x="1689" y="388"/>
                    </a:lnTo>
                    <a:lnTo>
                      <a:pt x="1695" y="389"/>
                    </a:lnTo>
                    <a:lnTo>
                      <a:pt x="1695" y="400"/>
                    </a:lnTo>
                    <a:lnTo>
                      <a:pt x="1710" y="400"/>
                    </a:lnTo>
                    <a:lnTo>
                      <a:pt x="1711" y="407"/>
                    </a:lnTo>
                    <a:lnTo>
                      <a:pt x="1726" y="407"/>
                    </a:lnTo>
                    <a:lnTo>
                      <a:pt x="1726" y="414"/>
                    </a:lnTo>
                    <a:lnTo>
                      <a:pt x="1736" y="412"/>
                    </a:lnTo>
                    <a:lnTo>
                      <a:pt x="1739" y="422"/>
                    </a:lnTo>
                    <a:lnTo>
                      <a:pt x="1726" y="422"/>
                    </a:lnTo>
                    <a:lnTo>
                      <a:pt x="1719" y="431"/>
                    </a:lnTo>
                    <a:lnTo>
                      <a:pt x="1705" y="431"/>
                    </a:lnTo>
                    <a:lnTo>
                      <a:pt x="1698" y="446"/>
                    </a:lnTo>
                    <a:lnTo>
                      <a:pt x="1711" y="437"/>
                    </a:lnTo>
                    <a:lnTo>
                      <a:pt x="1736" y="427"/>
                    </a:lnTo>
                    <a:lnTo>
                      <a:pt x="1741" y="427"/>
                    </a:lnTo>
                    <a:lnTo>
                      <a:pt x="1741" y="437"/>
                    </a:lnTo>
                    <a:lnTo>
                      <a:pt x="1757" y="434"/>
                    </a:lnTo>
                    <a:lnTo>
                      <a:pt x="1766" y="446"/>
                    </a:lnTo>
                    <a:lnTo>
                      <a:pt x="1763" y="461"/>
                    </a:lnTo>
                    <a:lnTo>
                      <a:pt x="1763" y="471"/>
                    </a:lnTo>
                    <a:lnTo>
                      <a:pt x="1747" y="488"/>
                    </a:lnTo>
                    <a:lnTo>
                      <a:pt x="1736" y="488"/>
                    </a:lnTo>
                    <a:lnTo>
                      <a:pt x="1721" y="488"/>
                    </a:lnTo>
                    <a:lnTo>
                      <a:pt x="1715" y="497"/>
                    </a:lnTo>
                    <a:lnTo>
                      <a:pt x="1698" y="510"/>
                    </a:lnTo>
                    <a:lnTo>
                      <a:pt x="1670" y="515"/>
                    </a:lnTo>
                    <a:lnTo>
                      <a:pt x="1655" y="507"/>
                    </a:lnTo>
                    <a:lnTo>
                      <a:pt x="1641" y="513"/>
                    </a:lnTo>
                    <a:lnTo>
                      <a:pt x="1613" y="510"/>
                    </a:lnTo>
                    <a:lnTo>
                      <a:pt x="1585" y="515"/>
                    </a:lnTo>
                    <a:lnTo>
                      <a:pt x="1575" y="529"/>
                    </a:lnTo>
                    <a:lnTo>
                      <a:pt x="1559" y="529"/>
                    </a:lnTo>
                    <a:lnTo>
                      <a:pt x="1557" y="534"/>
                    </a:lnTo>
                    <a:lnTo>
                      <a:pt x="1539" y="544"/>
                    </a:lnTo>
                    <a:lnTo>
                      <a:pt x="1531" y="552"/>
                    </a:lnTo>
                    <a:lnTo>
                      <a:pt x="1501" y="584"/>
                    </a:lnTo>
                    <a:lnTo>
                      <a:pt x="1538" y="556"/>
                    </a:lnTo>
                    <a:lnTo>
                      <a:pt x="1588" y="530"/>
                    </a:lnTo>
                    <a:lnTo>
                      <a:pt x="1607" y="530"/>
                    </a:lnTo>
                    <a:lnTo>
                      <a:pt x="1613" y="537"/>
                    </a:lnTo>
                    <a:lnTo>
                      <a:pt x="1615" y="545"/>
                    </a:lnTo>
                    <a:lnTo>
                      <a:pt x="1607" y="559"/>
                    </a:lnTo>
                    <a:lnTo>
                      <a:pt x="1586" y="559"/>
                    </a:lnTo>
                    <a:lnTo>
                      <a:pt x="1588" y="562"/>
                    </a:lnTo>
                    <a:lnTo>
                      <a:pt x="1607" y="562"/>
                    </a:lnTo>
                    <a:lnTo>
                      <a:pt x="1596" y="579"/>
                    </a:lnTo>
                    <a:lnTo>
                      <a:pt x="1603" y="579"/>
                    </a:lnTo>
                    <a:lnTo>
                      <a:pt x="1604" y="589"/>
                    </a:lnTo>
                    <a:lnTo>
                      <a:pt x="1621" y="601"/>
                    </a:lnTo>
                    <a:lnTo>
                      <a:pt x="1636" y="604"/>
                    </a:lnTo>
                    <a:lnTo>
                      <a:pt x="1655" y="608"/>
                    </a:lnTo>
                    <a:lnTo>
                      <a:pt x="1659" y="615"/>
                    </a:lnTo>
                    <a:lnTo>
                      <a:pt x="1652" y="618"/>
                    </a:lnTo>
                    <a:lnTo>
                      <a:pt x="1647" y="623"/>
                    </a:lnTo>
                    <a:lnTo>
                      <a:pt x="1615" y="631"/>
                    </a:lnTo>
                    <a:lnTo>
                      <a:pt x="1607" y="631"/>
                    </a:lnTo>
                    <a:lnTo>
                      <a:pt x="1603" y="635"/>
                    </a:lnTo>
                    <a:lnTo>
                      <a:pt x="1585" y="651"/>
                    </a:lnTo>
                    <a:lnTo>
                      <a:pt x="1575" y="647"/>
                    </a:lnTo>
                    <a:lnTo>
                      <a:pt x="1575" y="630"/>
                    </a:lnTo>
                    <a:lnTo>
                      <a:pt x="1604" y="620"/>
                    </a:lnTo>
                    <a:lnTo>
                      <a:pt x="1621" y="620"/>
                    </a:lnTo>
                    <a:lnTo>
                      <a:pt x="1604" y="610"/>
                    </a:lnTo>
                    <a:lnTo>
                      <a:pt x="1586" y="620"/>
                    </a:lnTo>
                    <a:lnTo>
                      <a:pt x="1568" y="623"/>
                    </a:lnTo>
                    <a:lnTo>
                      <a:pt x="1562" y="620"/>
                    </a:lnTo>
                    <a:lnTo>
                      <a:pt x="1562" y="628"/>
                    </a:lnTo>
                    <a:lnTo>
                      <a:pt x="1551" y="637"/>
                    </a:lnTo>
                    <a:lnTo>
                      <a:pt x="1531" y="637"/>
                    </a:lnTo>
                    <a:lnTo>
                      <a:pt x="1519" y="650"/>
                    </a:lnTo>
                    <a:lnTo>
                      <a:pt x="1508" y="650"/>
                    </a:lnTo>
                    <a:lnTo>
                      <a:pt x="1491" y="674"/>
                    </a:lnTo>
                    <a:lnTo>
                      <a:pt x="1495" y="687"/>
                    </a:lnTo>
                    <a:lnTo>
                      <a:pt x="1498" y="687"/>
                    </a:lnTo>
                    <a:lnTo>
                      <a:pt x="1504" y="678"/>
                    </a:lnTo>
                    <a:lnTo>
                      <a:pt x="1504" y="687"/>
                    </a:lnTo>
                    <a:lnTo>
                      <a:pt x="1488" y="692"/>
                    </a:lnTo>
                    <a:lnTo>
                      <a:pt x="1478" y="689"/>
                    </a:lnTo>
                    <a:lnTo>
                      <a:pt x="1474" y="697"/>
                    </a:lnTo>
                    <a:lnTo>
                      <a:pt x="1464" y="694"/>
                    </a:lnTo>
                    <a:lnTo>
                      <a:pt x="1448" y="695"/>
                    </a:lnTo>
                    <a:lnTo>
                      <a:pt x="1442" y="701"/>
                    </a:lnTo>
                    <a:lnTo>
                      <a:pt x="1457" y="701"/>
                    </a:lnTo>
                    <a:lnTo>
                      <a:pt x="1457" y="702"/>
                    </a:lnTo>
                    <a:lnTo>
                      <a:pt x="1439" y="707"/>
                    </a:lnTo>
                    <a:lnTo>
                      <a:pt x="1430" y="707"/>
                    </a:lnTo>
                    <a:lnTo>
                      <a:pt x="1429" y="716"/>
                    </a:lnTo>
                    <a:lnTo>
                      <a:pt x="1429" y="722"/>
                    </a:lnTo>
                    <a:lnTo>
                      <a:pt x="1424" y="726"/>
                    </a:lnTo>
                    <a:lnTo>
                      <a:pt x="1416" y="741"/>
                    </a:lnTo>
                    <a:lnTo>
                      <a:pt x="1405" y="732"/>
                    </a:lnTo>
                    <a:lnTo>
                      <a:pt x="1409" y="746"/>
                    </a:lnTo>
                    <a:lnTo>
                      <a:pt x="1405" y="762"/>
                    </a:lnTo>
                    <a:lnTo>
                      <a:pt x="1390" y="780"/>
                    </a:lnTo>
                    <a:lnTo>
                      <a:pt x="1396" y="762"/>
                    </a:lnTo>
                    <a:lnTo>
                      <a:pt x="1390" y="759"/>
                    </a:lnTo>
                    <a:lnTo>
                      <a:pt x="1393" y="746"/>
                    </a:lnTo>
                    <a:lnTo>
                      <a:pt x="1387" y="759"/>
                    </a:lnTo>
                    <a:lnTo>
                      <a:pt x="1383" y="775"/>
                    </a:lnTo>
                    <a:lnTo>
                      <a:pt x="1382" y="786"/>
                    </a:lnTo>
                    <a:lnTo>
                      <a:pt x="1390" y="786"/>
                    </a:lnTo>
                    <a:lnTo>
                      <a:pt x="1390" y="802"/>
                    </a:lnTo>
                    <a:lnTo>
                      <a:pt x="1380" y="805"/>
                    </a:lnTo>
                    <a:lnTo>
                      <a:pt x="1387" y="805"/>
                    </a:lnTo>
                    <a:lnTo>
                      <a:pt x="1387" y="813"/>
                    </a:lnTo>
                    <a:lnTo>
                      <a:pt x="1375" y="814"/>
                    </a:lnTo>
                    <a:lnTo>
                      <a:pt x="1375" y="820"/>
                    </a:lnTo>
                    <a:lnTo>
                      <a:pt x="1383" y="819"/>
                    </a:lnTo>
                    <a:lnTo>
                      <a:pt x="1382" y="823"/>
                    </a:lnTo>
                    <a:lnTo>
                      <a:pt x="1374" y="826"/>
                    </a:lnTo>
                    <a:lnTo>
                      <a:pt x="1358" y="832"/>
                    </a:lnTo>
                    <a:lnTo>
                      <a:pt x="1350" y="841"/>
                    </a:lnTo>
                    <a:lnTo>
                      <a:pt x="1340" y="841"/>
                    </a:lnTo>
                    <a:lnTo>
                      <a:pt x="1332" y="846"/>
                    </a:lnTo>
                    <a:lnTo>
                      <a:pt x="1326" y="856"/>
                    </a:lnTo>
                    <a:lnTo>
                      <a:pt x="1300" y="871"/>
                    </a:lnTo>
                    <a:lnTo>
                      <a:pt x="1290" y="890"/>
                    </a:lnTo>
                    <a:lnTo>
                      <a:pt x="1283" y="905"/>
                    </a:lnTo>
                    <a:lnTo>
                      <a:pt x="1283" y="922"/>
                    </a:lnTo>
                    <a:lnTo>
                      <a:pt x="1285" y="930"/>
                    </a:lnTo>
                    <a:lnTo>
                      <a:pt x="1292" y="935"/>
                    </a:lnTo>
                    <a:lnTo>
                      <a:pt x="1292" y="951"/>
                    </a:lnTo>
                    <a:lnTo>
                      <a:pt x="1300" y="962"/>
                    </a:lnTo>
                    <a:lnTo>
                      <a:pt x="1302" y="974"/>
                    </a:lnTo>
                    <a:lnTo>
                      <a:pt x="1302" y="986"/>
                    </a:lnTo>
                    <a:lnTo>
                      <a:pt x="1292" y="1009"/>
                    </a:lnTo>
                    <a:lnTo>
                      <a:pt x="1278" y="1009"/>
                    </a:lnTo>
                    <a:lnTo>
                      <a:pt x="1283" y="1008"/>
                    </a:lnTo>
                    <a:lnTo>
                      <a:pt x="1281" y="1004"/>
                    </a:lnTo>
                    <a:lnTo>
                      <a:pt x="1270" y="998"/>
                    </a:lnTo>
                    <a:lnTo>
                      <a:pt x="1260" y="978"/>
                    </a:lnTo>
                    <a:lnTo>
                      <a:pt x="1258" y="958"/>
                    </a:lnTo>
                    <a:lnTo>
                      <a:pt x="1260" y="944"/>
                    </a:lnTo>
                    <a:lnTo>
                      <a:pt x="1258" y="935"/>
                    </a:lnTo>
                    <a:lnTo>
                      <a:pt x="1252" y="935"/>
                    </a:lnTo>
                    <a:lnTo>
                      <a:pt x="1239" y="920"/>
                    </a:lnTo>
                    <a:lnTo>
                      <a:pt x="1229" y="922"/>
                    </a:lnTo>
                    <a:lnTo>
                      <a:pt x="1218" y="922"/>
                    </a:lnTo>
                    <a:lnTo>
                      <a:pt x="1216" y="913"/>
                    </a:lnTo>
                    <a:lnTo>
                      <a:pt x="1189" y="908"/>
                    </a:lnTo>
                    <a:lnTo>
                      <a:pt x="1178" y="910"/>
                    </a:lnTo>
                    <a:lnTo>
                      <a:pt x="1180" y="900"/>
                    </a:lnTo>
                    <a:lnTo>
                      <a:pt x="1165" y="908"/>
                    </a:lnTo>
                    <a:lnTo>
                      <a:pt x="1144" y="910"/>
                    </a:lnTo>
                    <a:lnTo>
                      <a:pt x="1136" y="905"/>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37" name=""/>
              <p:cNvSpPr/>
              <p:nvPr/>
            </p:nvSpPr>
            <p:spPr>
              <a:xfrm>
                <a:off x="2198160" y="1700640"/>
                <a:ext cx="211680" cy="134280"/>
              </a:xfrm>
              <a:custGeom>
                <a:avLst/>
                <a:gdLst/>
                <a:ahLst/>
                <a:rect l="l" t="t" r="r" b="b"/>
                <a:pathLst>
                  <a:path w="163" h="92">
                    <a:moveTo>
                      <a:pt x="49" y="81"/>
                    </a:moveTo>
                    <a:lnTo>
                      <a:pt x="26" y="91"/>
                    </a:lnTo>
                    <a:lnTo>
                      <a:pt x="18" y="72"/>
                    </a:lnTo>
                    <a:lnTo>
                      <a:pt x="0" y="69"/>
                    </a:lnTo>
                    <a:lnTo>
                      <a:pt x="28" y="46"/>
                    </a:lnTo>
                    <a:lnTo>
                      <a:pt x="26" y="40"/>
                    </a:lnTo>
                    <a:lnTo>
                      <a:pt x="49" y="22"/>
                    </a:lnTo>
                    <a:lnTo>
                      <a:pt x="39" y="10"/>
                    </a:lnTo>
                    <a:lnTo>
                      <a:pt x="73" y="7"/>
                    </a:lnTo>
                    <a:lnTo>
                      <a:pt x="87" y="0"/>
                    </a:lnTo>
                    <a:lnTo>
                      <a:pt x="106" y="8"/>
                    </a:lnTo>
                    <a:lnTo>
                      <a:pt x="108" y="17"/>
                    </a:lnTo>
                    <a:lnTo>
                      <a:pt x="129" y="5"/>
                    </a:lnTo>
                    <a:lnTo>
                      <a:pt x="137" y="8"/>
                    </a:lnTo>
                    <a:lnTo>
                      <a:pt x="147" y="17"/>
                    </a:lnTo>
                    <a:lnTo>
                      <a:pt x="162" y="23"/>
                    </a:lnTo>
                    <a:lnTo>
                      <a:pt x="135" y="29"/>
                    </a:lnTo>
                    <a:lnTo>
                      <a:pt x="95" y="47"/>
                    </a:lnTo>
                    <a:lnTo>
                      <a:pt x="92" y="54"/>
                    </a:lnTo>
                    <a:lnTo>
                      <a:pt x="74" y="59"/>
                    </a:lnTo>
                    <a:lnTo>
                      <a:pt x="58" y="81"/>
                    </a:lnTo>
                    <a:lnTo>
                      <a:pt x="49" y="81"/>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38" name=""/>
              <p:cNvSpPr/>
              <p:nvPr/>
            </p:nvSpPr>
            <p:spPr>
              <a:xfrm>
                <a:off x="2318760" y="1746360"/>
                <a:ext cx="332280" cy="181080"/>
              </a:xfrm>
              <a:custGeom>
                <a:avLst/>
                <a:gdLst/>
                <a:ahLst/>
                <a:rect l="l" t="t" r="r" b="b"/>
                <a:pathLst>
                  <a:path w="256" h="124">
                    <a:moveTo>
                      <a:pt x="108" y="78"/>
                    </a:moveTo>
                    <a:lnTo>
                      <a:pt x="64" y="64"/>
                    </a:lnTo>
                    <a:lnTo>
                      <a:pt x="48" y="73"/>
                    </a:lnTo>
                    <a:lnTo>
                      <a:pt x="16" y="69"/>
                    </a:lnTo>
                    <a:lnTo>
                      <a:pt x="8" y="62"/>
                    </a:lnTo>
                    <a:lnTo>
                      <a:pt x="48" y="45"/>
                    </a:lnTo>
                    <a:lnTo>
                      <a:pt x="16" y="51"/>
                    </a:lnTo>
                    <a:lnTo>
                      <a:pt x="11" y="44"/>
                    </a:lnTo>
                    <a:lnTo>
                      <a:pt x="0" y="44"/>
                    </a:lnTo>
                    <a:lnTo>
                      <a:pt x="0" y="42"/>
                    </a:lnTo>
                    <a:lnTo>
                      <a:pt x="24" y="24"/>
                    </a:lnTo>
                    <a:lnTo>
                      <a:pt x="21" y="22"/>
                    </a:lnTo>
                    <a:lnTo>
                      <a:pt x="50" y="5"/>
                    </a:lnTo>
                    <a:lnTo>
                      <a:pt x="82" y="0"/>
                    </a:lnTo>
                    <a:lnTo>
                      <a:pt x="82" y="11"/>
                    </a:lnTo>
                    <a:lnTo>
                      <a:pt x="73" y="17"/>
                    </a:lnTo>
                    <a:lnTo>
                      <a:pt x="93" y="17"/>
                    </a:lnTo>
                    <a:lnTo>
                      <a:pt x="101" y="5"/>
                    </a:lnTo>
                    <a:lnTo>
                      <a:pt x="122" y="15"/>
                    </a:lnTo>
                    <a:lnTo>
                      <a:pt x="114" y="27"/>
                    </a:lnTo>
                    <a:lnTo>
                      <a:pt x="121" y="27"/>
                    </a:lnTo>
                    <a:lnTo>
                      <a:pt x="129" y="18"/>
                    </a:lnTo>
                    <a:lnTo>
                      <a:pt x="146" y="17"/>
                    </a:lnTo>
                    <a:lnTo>
                      <a:pt x="142" y="8"/>
                    </a:lnTo>
                    <a:lnTo>
                      <a:pt x="148" y="2"/>
                    </a:lnTo>
                    <a:lnTo>
                      <a:pt x="159" y="11"/>
                    </a:lnTo>
                    <a:lnTo>
                      <a:pt x="166" y="29"/>
                    </a:lnTo>
                    <a:lnTo>
                      <a:pt x="170" y="44"/>
                    </a:lnTo>
                    <a:lnTo>
                      <a:pt x="183" y="38"/>
                    </a:lnTo>
                    <a:lnTo>
                      <a:pt x="177" y="18"/>
                    </a:lnTo>
                    <a:lnTo>
                      <a:pt x="183" y="0"/>
                    </a:lnTo>
                    <a:lnTo>
                      <a:pt x="191" y="2"/>
                    </a:lnTo>
                    <a:lnTo>
                      <a:pt x="198" y="0"/>
                    </a:lnTo>
                    <a:lnTo>
                      <a:pt x="207" y="11"/>
                    </a:lnTo>
                    <a:lnTo>
                      <a:pt x="212" y="38"/>
                    </a:lnTo>
                    <a:lnTo>
                      <a:pt x="215" y="48"/>
                    </a:lnTo>
                    <a:lnTo>
                      <a:pt x="212" y="54"/>
                    </a:lnTo>
                    <a:lnTo>
                      <a:pt x="227" y="73"/>
                    </a:lnTo>
                    <a:lnTo>
                      <a:pt x="237" y="69"/>
                    </a:lnTo>
                    <a:lnTo>
                      <a:pt x="245" y="81"/>
                    </a:lnTo>
                    <a:lnTo>
                      <a:pt x="255" y="84"/>
                    </a:lnTo>
                    <a:lnTo>
                      <a:pt x="255" y="91"/>
                    </a:lnTo>
                    <a:lnTo>
                      <a:pt x="237" y="88"/>
                    </a:lnTo>
                    <a:lnTo>
                      <a:pt x="222" y="94"/>
                    </a:lnTo>
                    <a:lnTo>
                      <a:pt x="222" y="108"/>
                    </a:lnTo>
                    <a:lnTo>
                      <a:pt x="230" y="106"/>
                    </a:lnTo>
                    <a:lnTo>
                      <a:pt x="230" y="115"/>
                    </a:lnTo>
                    <a:lnTo>
                      <a:pt x="215" y="118"/>
                    </a:lnTo>
                    <a:lnTo>
                      <a:pt x="190" y="116"/>
                    </a:lnTo>
                    <a:lnTo>
                      <a:pt x="190" y="111"/>
                    </a:lnTo>
                    <a:lnTo>
                      <a:pt x="177" y="108"/>
                    </a:lnTo>
                    <a:lnTo>
                      <a:pt x="170" y="96"/>
                    </a:lnTo>
                    <a:lnTo>
                      <a:pt x="146" y="108"/>
                    </a:lnTo>
                    <a:lnTo>
                      <a:pt x="104" y="123"/>
                    </a:lnTo>
                    <a:lnTo>
                      <a:pt x="64" y="123"/>
                    </a:lnTo>
                    <a:lnTo>
                      <a:pt x="64" y="108"/>
                    </a:lnTo>
                    <a:lnTo>
                      <a:pt x="37" y="105"/>
                    </a:lnTo>
                    <a:lnTo>
                      <a:pt x="14" y="101"/>
                    </a:lnTo>
                    <a:lnTo>
                      <a:pt x="11" y="88"/>
                    </a:lnTo>
                    <a:lnTo>
                      <a:pt x="50" y="79"/>
                    </a:lnTo>
                    <a:lnTo>
                      <a:pt x="108" y="78"/>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39" name=""/>
              <p:cNvSpPr/>
              <p:nvPr/>
            </p:nvSpPr>
            <p:spPr>
              <a:xfrm>
                <a:off x="2661480" y="1725840"/>
                <a:ext cx="103680" cy="93240"/>
              </a:xfrm>
              <a:custGeom>
                <a:avLst/>
                <a:gdLst/>
                <a:ahLst/>
                <a:rect l="l" t="t" r="r" b="b"/>
                <a:pathLst>
                  <a:path w="80" h="64">
                    <a:moveTo>
                      <a:pt x="0" y="36"/>
                    </a:moveTo>
                    <a:lnTo>
                      <a:pt x="7" y="26"/>
                    </a:lnTo>
                    <a:lnTo>
                      <a:pt x="10" y="26"/>
                    </a:lnTo>
                    <a:lnTo>
                      <a:pt x="13" y="31"/>
                    </a:lnTo>
                    <a:lnTo>
                      <a:pt x="31" y="31"/>
                    </a:lnTo>
                    <a:lnTo>
                      <a:pt x="34" y="9"/>
                    </a:lnTo>
                    <a:lnTo>
                      <a:pt x="23" y="9"/>
                    </a:lnTo>
                    <a:lnTo>
                      <a:pt x="39" y="0"/>
                    </a:lnTo>
                    <a:lnTo>
                      <a:pt x="45" y="9"/>
                    </a:lnTo>
                    <a:lnTo>
                      <a:pt x="73" y="1"/>
                    </a:lnTo>
                    <a:lnTo>
                      <a:pt x="73" y="9"/>
                    </a:lnTo>
                    <a:lnTo>
                      <a:pt x="52" y="26"/>
                    </a:lnTo>
                    <a:lnTo>
                      <a:pt x="63" y="26"/>
                    </a:lnTo>
                    <a:lnTo>
                      <a:pt x="66" y="36"/>
                    </a:lnTo>
                    <a:lnTo>
                      <a:pt x="79" y="36"/>
                    </a:lnTo>
                    <a:lnTo>
                      <a:pt x="71" y="44"/>
                    </a:lnTo>
                    <a:lnTo>
                      <a:pt x="71" y="53"/>
                    </a:lnTo>
                    <a:lnTo>
                      <a:pt x="63" y="59"/>
                    </a:lnTo>
                    <a:lnTo>
                      <a:pt x="49" y="53"/>
                    </a:lnTo>
                    <a:lnTo>
                      <a:pt x="42" y="63"/>
                    </a:lnTo>
                    <a:lnTo>
                      <a:pt x="39" y="63"/>
                    </a:lnTo>
                    <a:lnTo>
                      <a:pt x="23" y="46"/>
                    </a:lnTo>
                    <a:lnTo>
                      <a:pt x="10" y="41"/>
                    </a:lnTo>
                    <a:lnTo>
                      <a:pt x="0" y="36"/>
                    </a:lnTo>
                  </a:path>
                </a:pathLst>
              </a:custGeom>
              <a:solidFill>
                <a:srgbClr val="66ff33"/>
              </a:solidFill>
              <a:ln cap="rnd" w="12600">
                <a:solidFill>
                  <a:srgbClr val="000000"/>
                </a:solidFill>
                <a:round/>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4440" name=""/>
              <p:cNvSpPr/>
              <p:nvPr/>
            </p:nvSpPr>
            <p:spPr>
              <a:xfrm>
                <a:off x="2866680" y="1414440"/>
                <a:ext cx="181800" cy="142920"/>
              </a:xfrm>
              <a:custGeom>
                <a:avLst/>
                <a:gdLst/>
                <a:ahLst/>
                <a:rect l="l" t="t" r="r" b="b"/>
                <a:pathLst>
                  <a:path w="140" h="98">
                    <a:moveTo>
                      <a:pt x="57" y="56"/>
                    </a:moveTo>
                    <a:lnTo>
                      <a:pt x="42" y="51"/>
                    </a:lnTo>
                    <a:lnTo>
                      <a:pt x="26" y="55"/>
                    </a:lnTo>
                    <a:lnTo>
                      <a:pt x="10" y="55"/>
                    </a:lnTo>
                    <a:lnTo>
                      <a:pt x="0" y="43"/>
                    </a:lnTo>
                    <a:lnTo>
                      <a:pt x="16" y="43"/>
                    </a:lnTo>
                    <a:lnTo>
                      <a:pt x="6" y="34"/>
                    </a:lnTo>
                    <a:lnTo>
                      <a:pt x="16" y="21"/>
                    </a:lnTo>
                    <a:lnTo>
                      <a:pt x="32" y="21"/>
                    </a:lnTo>
                    <a:lnTo>
                      <a:pt x="23" y="16"/>
                    </a:lnTo>
                    <a:lnTo>
                      <a:pt x="26" y="9"/>
                    </a:lnTo>
                    <a:lnTo>
                      <a:pt x="47" y="9"/>
                    </a:lnTo>
                    <a:lnTo>
                      <a:pt x="37" y="2"/>
                    </a:lnTo>
                    <a:lnTo>
                      <a:pt x="37" y="0"/>
                    </a:lnTo>
                    <a:lnTo>
                      <a:pt x="71" y="2"/>
                    </a:lnTo>
                    <a:lnTo>
                      <a:pt x="78" y="24"/>
                    </a:lnTo>
                    <a:lnTo>
                      <a:pt x="97" y="28"/>
                    </a:lnTo>
                    <a:lnTo>
                      <a:pt x="108" y="43"/>
                    </a:lnTo>
                    <a:lnTo>
                      <a:pt x="110" y="34"/>
                    </a:lnTo>
                    <a:lnTo>
                      <a:pt x="120" y="34"/>
                    </a:lnTo>
                    <a:lnTo>
                      <a:pt x="120" y="48"/>
                    </a:lnTo>
                    <a:lnTo>
                      <a:pt x="139" y="55"/>
                    </a:lnTo>
                    <a:lnTo>
                      <a:pt x="139" y="60"/>
                    </a:lnTo>
                    <a:lnTo>
                      <a:pt x="121" y="63"/>
                    </a:lnTo>
                    <a:lnTo>
                      <a:pt x="102" y="75"/>
                    </a:lnTo>
                    <a:lnTo>
                      <a:pt x="97" y="72"/>
                    </a:lnTo>
                    <a:lnTo>
                      <a:pt x="92" y="82"/>
                    </a:lnTo>
                    <a:lnTo>
                      <a:pt x="81" y="90"/>
                    </a:lnTo>
                    <a:lnTo>
                      <a:pt x="73" y="85"/>
                    </a:lnTo>
                    <a:lnTo>
                      <a:pt x="73" y="92"/>
                    </a:lnTo>
                    <a:lnTo>
                      <a:pt x="57" y="90"/>
                    </a:lnTo>
                    <a:lnTo>
                      <a:pt x="55" y="97"/>
                    </a:lnTo>
                    <a:lnTo>
                      <a:pt x="32" y="88"/>
                    </a:lnTo>
                    <a:lnTo>
                      <a:pt x="37" y="82"/>
                    </a:lnTo>
                    <a:lnTo>
                      <a:pt x="31" y="82"/>
                    </a:lnTo>
                    <a:lnTo>
                      <a:pt x="23" y="72"/>
                    </a:lnTo>
                    <a:lnTo>
                      <a:pt x="19" y="63"/>
                    </a:lnTo>
                    <a:lnTo>
                      <a:pt x="36" y="60"/>
                    </a:lnTo>
                    <a:lnTo>
                      <a:pt x="57" y="56"/>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41" name=""/>
              <p:cNvSpPr/>
              <p:nvPr/>
            </p:nvSpPr>
            <p:spPr>
              <a:xfrm>
                <a:off x="2898000" y="1727280"/>
                <a:ext cx="507600" cy="439560"/>
              </a:xfrm>
              <a:custGeom>
                <a:avLst/>
                <a:gdLst/>
                <a:ahLst/>
                <a:rect l="l" t="t" r="r" b="b"/>
                <a:pathLst>
                  <a:path w="391" h="301">
                    <a:moveTo>
                      <a:pt x="37" y="80"/>
                    </a:moveTo>
                    <a:lnTo>
                      <a:pt x="29" y="71"/>
                    </a:lnTo>
                    <a:lnTo>
                      <a:pt x="0" y="65"/>
                    </a:lnTo>
                    <a:lnTo>
                      <a:pt x="7" y="44"/>
                    </a:lnTo>
                    <a:lnTo>
                      <a:pt x="29" y="16"/>
                    </a:lnTo>
                    <a:lnTo>
                      <a:pt x="57" y="1"/>
                    </a:lnTo>
                    <a:lnTo>
                      <a:pt x="78" y="0"/>
                    </a:lnTo>
                    <a:lnTo>
                      <a:pt x="62" y="14"/>
                    </a:lnTo>
                    <a:lnTo>
                      <a:pt x="50" y="36"/>
                    </a:lnTo>
                    <a:lnTo>
                      <a:pt x="44" y="53"/>
                    </a:lnTo>
                    <a:lnTo>
                      <a:pt x="73" y="68"/>
                    </a:lnTo>
                    <a:lnTo>
                      <a:pt x="73" y="65"/>
                    </a:lnTo>
                    <a:lnTo>
                      <a:pt x="67" y="53"/>
                    </a:lnTo>
                    <a:lnTo>
                      <a:pt x="78" y="43"/>
                    </a:lnTo>
                    <a:lnTo>
                      <a:pt x="75" y="36"/>
                    </a:lnTo>
                    <a:lnTo>
                      <a:pt x="84" y="19"/>
                    </a:lnTo>
                    <a:lnTo>
                      <a:pt x="111" y="9"/>
                    </a:lnTo>
                    <a:lnTo>
                      <a:pt x="134" y="4"/>
                    </a:lnTo>
                    <a:lnTo>
                      <a:pt x="139" y="31"/>
                    </a:lnTo>
                    <a:lnTo>
                      <a:pt x="131" y="53"/>
                    </a:lnTo>
                    <a:lnTo>
                      <a:pt x="149" y="43"/>
                    </a:lnTo>
                    <a:lnTo>
                      <a:pt x="162" y="43"/>
                    </a:lnTo>
                    <a:lnTo>
                      <a:pt x="168" y="46"/>
                    </a:lnTo>
                    <a:lnTo>
                      <a:pt x="183" y="36"/>
                    </a:lnTo>
                    <a:lnTo>
                      <a:pt x="219" y="41"/>
                    </a:lnTo>
                    <a:lnTo>
                      <a:pt x="219" y="46"/>
                    </a:lnTo>
                    <a:lnTo>
                      <a:pt x="229" y="51"/>
                    </a:lnTo>
                    <a:lnTo>
                      <a:pt x="226" y="65"/>
                    </a:lnTo>
                    <a:lnTo>
                      <a:pt x="239" y="63"/>
                    </a:lnTo>
                    <a:lnTo>
                      <a:pt x="253" y="68"/>
                    </a:lnTo>
                    <a:lnTo>
                      <a:pt x="261" y="56"/>
                    </a:lnTo>
                    <a:lnTo>
                      <a:pt x="271" y="65"/>
                    </a:lnTo>
                    <a:lnTo>
                      <a:pt x="268" y="71"/>
                    </a:lnTo>
                    <a:lnTo>
                      <a:pt x="261" y="68"/>
                    </a:lnTo>
                    <a:lnTo>
                      <a:pt x="253" y="88"/>
                    </a:lnTo>
                    <a:lnTo>
                      <a:pt x="281" y="73"/>
                    </a:lnTo>
                    <a:lnTo>
                      <a:pt x="278" y="88"/>
                    </a:lnTo>
                    <a:lnTo>
                      <a:pt x="296" y="83"/>
                    </a:lnTo>
                    <a:lnTo>
                      <a:pt x="303" y="88"/>
                    </a:lnTo>
                    <a:lnTo>
                      <a:pt x="300" y="105"/>
                    </a:lnTo>
                    <a:lnTo>
                      <a:pt x="321" y="100"/>
                    </a:lnTo>
                    <a:lnTo>
                      <a:pt x="324" y="108"/>
                    </a:lnTo>
                    <a:lnTo>
                      <a:pt x="313" y="114"/>
                    </a:lnTo>
                    <a:lnTo>
                      <a:pt x="329" y="119"/>
                    </a:lnTo>
                    <a:lnTo>
                      <a:pt x="329" y="120"/>
                    </a:lnTo>
                    <a:lnTo>
                      <a:pt x="303" y="130"/>
                    </a:lnTo>
                    <a:lnTo>
                      <a:pt x="309" y="141"/>
                    </a:lnTo>
                    <a:lnTo>
                      <a:pt x="322" y="144"/>
                    </a:lnTo>
                    <a:lnTo>
                      <a:pt x="321" y="151"/>
                    </a:lnTo>
                    <a:lnTo>
                      <a:pt x="327" y="154"/>
                    </a:lnTo>
                    <a:lnTo>
                      <a:pt x="345" y="152"/>
                    </a:lnTo>
                    <a:lnTo>
                      <a:pt x="361" y="172"/>
                    </a:lnTo>
                    <a:lnTo>
                      <a:pt x="371" y="172"/>
                    </a:lnTo>
                    <a:lnTo>
                      <a:pt x="368" y="183"/>
                    </a:lnTo>
                    <a:lnTo>
                      <a:pt x="387" y="181"/>
                    </a:lnTo>
                    <a:lnTo>
                      <a:pt x="390" y="188"/>
                    </a:lnTo>
                    <a:lnTo>
                      <a:pt x="390" y="193"/>
                    </a:lnTo>
                    <a:lnTo>
                      <a:pt x="377" y="193"/>
                    </a:lnTo>
                    <a:lnTo>
                      <a:pt x="376" y="196"/>
                    </a:lnTo>
                    <a:lnTo>
                      <a:pt x="377" y="201"/>
                    </a:lnTo>
                    <a:lnTo>
                      <a:pt x="369" y="213"/>
                    </a:lnTo>
                    <a:lnTo>
                      <a:pt x="361" y="209"/>
                    </a:lnTo>
                    <a:lnTo>
                      <a:pt x="355" y="223"/>
                    </a:lnTo>
                    <a:lnTo>
                      <a:pt x="342" y="223"/>
                    </a:lnTo>
                    <a:lnTo>
                      <a:pt x="342" y="201"/>
                    </a:lnTo>
                    <a:lnTo>
                      <a:pt x="330" y="201"/>
                    </a:lnTo>
                    <a:lnTo>
                      <a:pt x="319" y="188"/>
                    </a:lnTo>
                    <a:lnTo>
                      <a:pt x="313" y="190"/>
                    </a:lnTo>
                    <a:lnTo>
                      <a:pt x="300" y="190"/>
                    </a:lnTo>
                    <a:lnTo>
                      <a:pt x="303" y="201"/>
                    </a:lnTo>
                    <a:lnTo>
                      <a:pt x="290" y="196"/>
                    </a:lnTo>
                    <a:lnTo>
                      <a:pt x="293" y="208"/>
                    </a:lnTo>
                    <a:lnTo>
                      <a:pt x="304" y="228"/>
                    </a:lnTo>
                    <a:lnTo>
                      <a:pt x="327" y="236"/>
                    </a:lnTo>
                    <a:lnTo>
                      <a:pt x="327" y="247"/>
                    </a:lnTo>
                    <a:lnTo>
                      <a:pt x="335" y="263"/>
                    </a:lnTo>
                    <a:lnTo>
                      <a:pt x="327" y="259"/>
                    </a:lnTo>
                    <a:lnTo>
                      <a:pt x="327" y="272"/>
                    </a:lnTo>
                    <a:lnTo>
                      <a:pt x="330" y="280"/>
                    </a:lnTo>
                    <a:lnTo>
                      <a:pt x="327" y="284"/>
                    </a:lnTo>
                    <a:lnTo>
                      <a:pt x="316" y="277"/>
                    </a:lnTo>
                    <a:lnTo>
                      <a:pt x="303" y="274"/>
                    </a:lnTo>
                    <a:lnTo>
                      <a:pt x="290" y="262"/>
                    </a:lnTo>
                    <a:lnTo>
                      <a:pt x="268" y="259"/>
                    </a:lnTo>
                    <a:lnTo>
                      <a:pt x="278" y="274"/>
                    </a:lnTo>
                    <a:lnTo>
                      <a:pt x="303" y="290"/>
                    </a:lnTo>
                    <a:lnTo>
                      <a:pt x="303" y="300"/>
                    </a:lnTo>
                    <a:lnTo>
                      <a:pt x="265" y="290"/>
                    </a:lnTo>
                    <a:lnTo>
                      <a:pt x="256" y="279"/>
                    </a:lnTo>
                    <a:lnTo>
                      <a:pt x="229" y="272"/>
                    </a:lnTo>
                    <a:lnTo>
                      <a:pt x="231" y="265"/>
                    </a:lnTo>
                    <a:lnTo>
                      <a:pt x="214" y="257"/>
                    </a:lnTo>
                    <a:lnTo>
                      <a:pt x="198" y="238"/>
                    </a:lnTo>
                    <a:lnTo>
                      <a:pt x="183" y="245"/>
                    </a:lnTo>
                    <a:lnTo>
                      <a:pt x="171" y="237"/>
                    </a:lnTo>
                    <a:lnTo>
                      <a:pt x="158" y="245"/>
                    </a:lnTo>
                    <a:lnTo>
                      <a:pt x="139" y="245"/>
                    </a:lnTo>
                    <a:lnTo>
                      <a:pt x="134" y="237"/>
                    </a:lnTo>
                    <a:lnTo>
                      <a:pt x="147" y="228"/>
                    </a:lnTo>
                    <a:lnTo>
                      <a:pt x="152" y="220"/>
                    </a:lnTo>
                    <a:lnTo>
                      <a:pt x="179" y="220"/>
                    </a:lnTo>
                    <a:lnTo>
                      <a:pt x="179" y="223"/>
                    </a:lnTo>
                    <a:lnTo>
                      <a:pt x="214" y="213"/>
                    </a:lnTo>
                    <a:lnTo>
                      <a:pt x="206" y="205"/>
                    </a:lnTo>
                    <a:lnTo>
                      <a:pt x="208" y="201"/>
                    </a:lnTo>
                    <a:lnTo>
                      <a:pt x="232" y="181"/>
                    </a:lnTo>
                    <a:lnTo>
                      <a:pt x="243" y="169"/>
                    </a:lnTo>
                    <a:lnTo>
                      <a:pt x="235" y="147"/>
                    </a:lnTo>
                    <a:lnTo>
                      <a:pt x="224" y="144"/>
                    </a:lnTo>
                    <a:lnTo>
                      <a:pt x="206" y="130"/>
                    </a:lnTo>
                    <a:lnTo>
                      <a:pt x="189" y="137"/>
                    </a:lnTo>
                    <a:lnTo>
                      <a:pt x="187" y="132"/>
                    </a:lnTo>
                    <a:lnTo>
                      <a:pt x="205" y="122"/>
                    </a:lnTo>
                    <a:lnTo>
                      <a:pt x="183" y="114"/>
                    </a:lnTo>
                    <a:lnTo>
                      <a:pt x="168" y="108"/>
                    </a:lnTo>
                    <a:lnTo>
                      <a:pt x="171" y="98"/>
                    </a:lnTo>
                    <a:lnTo>
                      <a:pt x="145" y="88"/>
                    </a:lnTo>
                    <a:lnTo>
                      <a:pt x="142" y="92"/>
                    </a:lnTo>
                    <a:lnTo>
                      <a:pt x="152" y="100"/>
                    </a:lnTo>
                    <a:lnTo>
                      <a:pt x="149" y="102"/>
                    </a:lnTo>
                    <a:lnTo>
                      <a:pt x="123" y="100"/>
                    </a:lnTo>
                    <a:lnTo>
                      <a:pt x="111" y="110"/>
                    </a:lnTo>
                    <a:lnTo>
                      <a:pt x="106" y="102"/>
                    </a:lnTo>
                    <a:lnTo>
                      <a:pt x="91" y="102"/>
                    </a:lnTo>
                    <a:lnTo>
                      <a:pt x="81" y="100"/>
                    </a:lnTo>
                    <a:lnTo>
                      <a:pt x="75" y="102"/>
                    </a:lnTo>
                    <a:lnTo>
                      <a:pt x="65" y="100"/>
                    </a:lnTo>
                    <a:lnTo>
                      <a:pt x="49" y="100"/>
                    </a:lnTo>
                    <a:lnTo>
                      <a:pt x="34" y="95"/>
                    </a:lnTo>
                    <a:lnTo>
                      <a:pt x="18" y="95"/>
                    </a:lnTo>
                    <a:lnTo>
                      <a:pt x="12" y="90"/>
                    </a:lnTo>
                    <a:lnTo>
                      <a:pt x="5" y="73"/>
                    </a:lnTo>
                    <a:lnTo>
                      <a:pt x="23" y="73"/>
                    </a:lnTo>
                    <a:lnTo>
                      <a:pt x="37" y="80"/>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42" name=""/>
              <p:cNvSpPr/>
              <p:nvPr/>
            </p:nvSpPr>
            <p:spPr>
              <a:xfrm>
                <a:off x="2949840" y="1332720"/>
                <a:ext cx="569880" cy="305280"/>
              </a:xfrm>
              <a:custGeom>
                <a:avLst/>
                <a:gdLst/>
                <a:ahLst/>
                <a:rect l="l" t="t" r="r" b="b"/>
                <a:pathLst>
                  <a:path w="439" h="209">
                    <a:moveTo>
                      <a:pt x="128" y="198"/>
                    </a:moveTo>
                    <a:lnTo>
                      <a:pt x="100" y="200"/>
                    </a:lnTo>
                    <a:lnTo>
                      <a:pt x="98" y="203"/>
                    </a:lnTo>
                    <a:lnTo>
                      <a:pt x="60" y="203"/>
                    </a:lnTo>
                    <a:lnTo>
                      <a:pt x="57" y="208"/>
                    </a:lnTo>
                    <a:lnTo>
                      <a:pt x="29" y="201"/>
                    </a:lnTo>
                    <a:lnTo>
                      <a:pt x="15" y="201"/>
                    </a:lnTo>
                    <a:lnTo>
                      <a:pt x="2" y="200"/>
                    </a:lnTo>
                    <a:lnTo>
                      <a:pt x="0" y="191"/>
                    </a:lnTo>
                    <a:lnTo>
                      <a:pt x="15" y="181"/>
                    </a:lnTo>
                    <a:lnTo>
                      <a:pt x="39" y="181"/>
                    </a:lnTo>
                    <a:lnTo>
                      <a:pt x="39" y="178"/>
                    </a:lnTo>
                    <a:lnTo>
                      <a:pt x="33" y="171"/>
                    </a:lnTo>
                    <a:lnTo>
                      <a:pt x="31" y="166"/>
                    </a:lnTo>
                    <a:lnTo>
                      <a:pt x="42" y="156"/>
                    </a:lnTo>
                    <a:lnTo>
                      <a:pt x="49" y="161"/>
                    </a:lnTo>
                    <a:lnTo>
                      <a:pt x="54" y="174"/>
                    </a:lnTo>
                    <a:lnTo>
                      <a:pt x="72" y="180"/>
                    </a:lnTo>
                    <a:lnTo>
                      <a:pt x="89" y="171"/>
                    </a:lnTo>
                    <a:lnTo>
                      <a:pt x="72" y="164"/>
                    </a:lnTo>
                    <a:lnTo>
                      <a:pt x="72" y="151"/>
                    </a:lnTo>
                    <a:lnTo>
                      <a:pt x="49" y="149"/>
                    </a:lnTo>
                    <a:lnTo>
                      <a:pt x="55" y="136"/>
                    </a:lnTo>
                    <a:lnTo>
                      <a:pt x="81" y="132"/>
                    </a:lnTo>
                    <a:lnTo>
                      <a:pt x="98" y="120"/>
                    </a:lnTo>
                    <a:lnTo>
                      <a:pt x="92" y="107"/>
                    </a:lnTo>
                    <a:lnTo>
                      <a:pt x="75" y="102"/>
                    </a:lnTo>
                    <a:lnTo>
                      <a:pt x="80" y="92"/>
                    </a:lnTo>
                    <a:lnTo>
                      <a:pt x="107" y="93"/>
                    </a:lnTo>
                    <a:lnTo>
                      <a:pt x="126" y="110"/>
                    </a:lnTo>
                    <a:lnTo>
                      <a:pt x="137" y="102"/>
                    </a:lnTo>
                    <a:lnTo>
                      <a:pt x="129" y="93"/>
                    </a:lnTo>
                    <a:lnTo>
                      <a:pt x="197" y="71"/>
                    </a:lnTo>
                    <a:lnTo>
                      <a:pt x="168" y="75"/>
                    </a:lnTo>
                    <a:lnTo>
                      <a:pt x="180" y="56"/>
                    </a:lnTo>
                    <a:lnTo>
                      <a:pt x="158" y="81"/>
                    </a:lnTo>
                    <a:lnTo>
                      <a:pt x="123" y="86"/>
                    </a:lnTo>
                    <a:lnTo>
                      <a:pt x="110" y="82"/>
                    </a:lnTo>
                    <a:lnTo>
                      <a:pt x="85" y="82"/>
                    </a:lnTo>
                    <a:lnTo>
                      <a:pt x="75" y="76"/>
                    </a:lnTo>
                    <a:lnTo>
                      <a:pt x="62" y="78"/>
                    </a:lnTo>
                    <a:lnTo>
                      <a:pt x="44" y="76"/>
                    </a:lnTo>
                    <a:lnTo>
                      <a:pt x="44" y="72"/>
                    </a:lnTo>
                    <a:lnTo>
                      <a:pt x="80" y="65"/>
                    </a:lnTo>
                    <a:lnTo>
                      <a:pt x="63" y="65"/>
                    </a:lnTo>
                    <a:lnTo>
                      <a:pt x="39" y="61"/>
                    </a:lnTo>
                    <a:lnTo>
                      <a:pt x="39" y="48"/>
                    </a:lnTo>
                    <a:lnTo>
                      <a:pt x="25" y="48"/>
                    </a:lnTo>
                    <a:lnTo>
                      <a:pt x="13" y="51"/>
                    </a:lnTo>
                    <a:lnTo>
                      <a:pt x="8" y="45"/>
                    </a:lnTo>
                    <a:lnTo>
                      <a:pt x="42" y="39"/>
                    </a:lnTo>
                    <a:lnTo>
                      <a:pt x="54" y="31"/>
                    </a:lnTo>
                    <a:lnTo>
                      <a:pt x="62" y="28"/>
                    </a:lnTo>
                    <a:lnTo>
                      <a:pt x="68" y="36"/>
                    </a:lnTo>
                    <a:lnTo>
                      <a:pt x="94" y="34"/>
                    </a:lnTo>
                    <a:lnTo>
                      <a:pt x="85" y="24"/>
                    </a:lnTo>
                    <a:lnTo>
                      <a:pt x="94" y="21"/>
                    </a:lnTo>
                    <a:lnTo>
                      <a:pt x="120" y="28"/>
                    </a:lnTo>
                    <a:lnTo>
                      <a:pt x="168" y="31"/>
                    </a:lnTo>
                    <a:lnTo>
                      <a:pt x="142" y="21"/>
                    </a:lnTo>
                    <a:lnTo>
                      <a:pt x="165" y="21"/>
                    </a:lnTo>
                    <a:lnTo>
                      <a:pt x="162" y="11"/>
                    </a:lnTo>
                    <a:lnTo>
                      <a:pt x="170" y="12"/>
                    </a:lnTo>
                    <a:lnTo>
                      <a:pt x="206" y="7"/>
                    </a:lnTo>
                    <a:lnTo>
                      <a:pt x="229" y="21"/>
                    </a:lnTo>
                    <a:lnTo>
                      <a:pt x="218" y="5"/>
                    </a:lnTo>
                    <a:lnTo>
                      <a:pt x="248" y="2"/>
                    </a:lnTo>
                    <a:lnTo>
                      <a:pt x="267" y="14"/>
                    </a:lnTo>
                    <a:lnTo>
                      <a:pt x="271" y="0"/>
                    </a:lnTo>
                    <a:lnTo>
                      <a:pt x="288" y="0"/>
                    </a:lnTo>
                    <a:lnTo>
                      <a:pt x="295" y="9"/>
                    </a:lnTo>
                    <a:lnTo>
                      <a:pt x="305" y="0"/>
                    </a:lnTo>
                    <a:lnTo>
                      <a:pt x="359" y="5"/>
                    </a:lnTo>
                    <a:lnTo>
                      <a:pt x="340" y="14"/>
                    </a:lnTo>
                    <a:lnTo>
                      <a:pt x="387" y="7"/>
                    </a:lnTo>
                    <a:lnTo>
                      <a:pt x="393" y="9"/>
                    </a:lnTo>
                    <a:lnTo>
                      <a:pt x="406" y="9"/>
                    </a:lnTo>
                    <a:lnTo>
                      <a:pt x="414" y="18"/>
                    </a:lnTo>
                    <a:lnTo>
                      <a:pt x="438" y="21"/>
                    </a:lnTo>
                    <a:lnTo>
                      <a:pt x="438" y="24"/>
                    </a:lnTo>
                    <a:lnTo>
                      <a:pt x="395" y="42"/>
                    </a:lnTo>
                    <a:lnTo>
                      <a:pt x="369" y="39"/>
                    </a:lnTo>
                    <a:lnTo>
                      <a:pt x="322" y="59"/>
                    </a:lnTo>
                    <a:lnTo>
                      <a:pt x="369" y="54"/>
                    </a:lnTo>
                    <a:lnTo>
                      <a:pt x="387" y="54"/>
                    </a:lnTo>
                    <a:lnTo>
                      <a:pt x="305" y="86"/>
                    </a:lnTo>
                    <a:lnTo>
                      <a:pt x="288" y="86"/>
                    </a:lnTo>
                    <a:lnTo>
                      <a:pt x="285" y="99"/>
                    </a:lnTo>
                    <a:lnTo>
                      <a:pt x="260" y="105"/>
                    </a:lnTo>
                    <a:lnTo>
                      <a:pt x="239" y="105"/>
                    </a:lnTo>
                    <a:lnTo>
                      <a:pt x="239" y="108"/>
                    </a:lnTo>
                    <a:lnTo>
                      <a:pt x="201" y="113"/>
                    </a:lnTo>
                    <a:lnTo>
                      <a:pt x="223" y="117"/>
                    </a:lnTo>
                    <a:lnTo>
                      <a:pt x="208" y="126"/>
                    </a:lnTo>
                    <a:lnTo>
                      <a:pt x="219" y="132"/>
                    </a:lnTo>
                    <a:lnTo>
                      <a:pt x="205" y="144"/>
                    </a:lnTo>
                    <a:lnTo>
                      <a:pt x="206" y="144"/>
                    </a:lnTo>
                    <a:lnTo>
                      <a:pt x="200" y="156"/>
                    </a:lnTo>
                    <a:lnTo>
                      <a:pt x="171" y="154"/>
                    </a:lnTo>
                    <a:lnTo>
                      <a:pt x="168" y="169"/>
                    </a:lnTo>
                    <a:lnTo>
                      <a:pt x="141" y="171"/>
                    </a:lnTo>
                    <a:lnTo>
                      <a:pt x="147" y="178"/>
                    </a:lnTo>
                    <a:lnTo>
                      <a:pt x="147" y="188"/>
                    </a:lnTo>
                    <a:lnTo>
                      <a:pt x="163" y="184"/>
                    </a:lnTo>
                    <a:lnTo>
                      <a:pt x="155" y="200"/>
                    </a:lnTo>
                    <a:lnTo>
                      <a:pt x="121" y="208"/>
                    </a:lnTo>
                    <a:lnTo>
                      <a:pt x="128" y="198"/>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4443" name=""/>
            <p:cNvSpPr/>
            <p:nvPr/>
          </p:nvSpPr>
          <p:spPr>
            <a:xfrm>
              <a:off x="3292200" y="1306440"/>
              <a:ext cx="1137240" cy="925200"/>
            </a:xfrm>
            <a:custGeom>
              <a:avLst/>
              <a:gdLst/>
              <a:ahLst/>
              <a:rect l="l" t="t" r="r" b="b"/>
              <a:pathLst>
                <a:path w="875" h="633">
                  <a:moveTo>
                    <a:pt x="311" y="618"/>
                  </a:moveTo>
                  <a:lnTo>
                    <a:pt x="302" y="618"/>
                  </a:lnTo>
                  <a:lnTo>
                    <a:pt x="299" y="611"/>
                  </a:lnTo>
                  <a:lnTo>
                    <a:pt x="285" y="604"/>
                  </a:lnTo>
                  <a:lnTo>
                    <a:pt x="273" y="587"/>
                  </a:lnTo>
                  <a:lnTo>
                    <a:pt x="265" y="565"/>
                  </a:lnTo>
                  <a:lnTo>
                    <a:pt x="257" y="562"/>
                  </a:lnTo>
                  <a:lnTo>
                    <a:pt x="252" y="543"/>
                  </a:lnTo>
                  <a:lnTo>
                    <a:pt x="259" y="541"/>
                  </a:lnTo>
                  <a:lnTo>
                    <a:pt x="265" y="530"/>
                  </a:lnTo>
                  <a:lnTo>
                    <a:pt x="259" y="523"/>
                  </a:lnTo>
                  <a:lnTo>
                    <a:pt x="249" y="530"/>
                  </a:lnTo>
                  <a:lnTo>
                    <a:pt x="247" y="541"/>
                  </a:lnTo>
                  <a:lnTo>
                    <a:pt x="247" y="504"/>
                  </a:lnTo>
                  <a:lnTo>
                    <a:pt x="237" y="503"/>
                  </a:lnTo>
                  <a:lnTo>
                    <a:pt x="230" y="484"/>
                  </a:lnTo>
                  <a:lnTo>
                    <a:pt x="244" y="471"/>
                  </a:lnTo>
                  <a:lnTo>
                    <a:pt x="232" y="462"/>
                  </a:lnTo>
                  <a:lnTo>
                    <a:pt x="232" y="454"/>
                  </a:lnTo>
                  <a:lnTo>
                    <a:pt x="241" y="447"/>
                  </a:lnTo>
                  <a:lnTo>
                    <a:pt x="249" y="444"/>
                  </a:lnTo>
                  <a:lnTo>
                    <a:pt x="237" y="435"/>
                  </a:lnTo>
                  <a:lnTo>
                    <a:pt x="278" y="432"/>
                  </a:lnTo>
                  <a:lnTo>
                    <a:pt x="280" y="418"/>
                  </a:lnTo>
                  <a:lnTo>
                    <a:pt x="293" y="393"/>
                  </a:lnTo>
                  <a:lnTo>
                    <a:pt x="275" y="386"/>
                  </a:lnTo>
                  <a:lnTo>
                    <a:pt x="265" y="388"/>
                  </a:lnTo>
                  <a:lnTo>
                    <a:pt x="251" y="383"/>
                  </a:lnTo>
                  <a:lnTo>
                    <a:pt x="241" y="381"/>
                  </a:lnTo>
                  <a:lnTo>
                    <a:pt x="230" y="376"/>
                  </a:lnTo>
                  <a:lnTo>
                    <a:pt x="235" y="370"/>
                  </a:lnTo>
                  <a:lnTo>
                    <a:pt x="257" y="375"/>
                  </a:lnTo>
                  <a:lnTo>
                    <a:pt x="262" y="380"/>
                  </a:lnTo>
                  <a:lnTo>
                    <a:pt x="293" y="381"/>
                  </a:lnTo>
                  <a:lnTo>
                    <a:pt x="293" y="380"/>
                  </a:lnTo>
                  <a:lnTo>
                    <a:pt x="281" y="376"/>
                  </a:lnTo>
                  <a:lnTo>
                    <a:pt x="265" y="356"/>
                  </a:lnTo>
                  <a:lnTo>
                    <a:pt x="265" y="346"/>
                  </a:lnTo>
                  <a:lnTo>
                    <a:pt x="249" y="344"/>
                  </a:lnTo>
                  <a:lnTo>
                    <a:pt x="241" y="353"/>
                  </a:lnTo>
                  <a:lnTo>
                    <a:pt x="224" y="353"/>
                  </a:lnTo>
                  <a:lnTo>
                    <a:pt x="219" y="351"/>
                  </a:lnTo>
                  <a:lnTo>
                    <a:pt x="224" y="336"/>
                  </a:lnTo>
                  <a:lnTo>
                    <a:pt x="216" y="329"/>
                  </a:lnTo>
                  <a:lnTo>
                    <a:pt x="232" y="329"/>
                  </a:lnTo>
                  <a:lnTo>
                    <a:pt x="237" y="314"/>
                  </a:lnTo>
                  <a:lnTo>
                    <a:pt x="225" y="310"/>
                  </a:lnTo>
                  <a:lnTo>
                    <a:pt x="224" y="282"/>
                  </a:lnTo>
                  <a:lnTo>
                    <a:pt x="212" y="261"/>
                  </a:lnTo>
                  <a:lnTo>
                    <a:pt x="195" y="255"/>
                  </a:lnTo>
                  <a:lnTo>
                    <a:pt x="191" y="250"/>
                  </a:lnTo>
                  <a:lnTo>
                    <a:pt x="201" y="239"/>
                  </a:lnTo>
                  <a:lnTo>
                    <a:pt x="185" y="239"/>
                  </a:lnTo>
                  <a:lnTo>
                    <a:pt x="172" y="225"/>
                  </a:lnTo>
                  <a:lnTo>
                    <a:pt x="153" y="226"/>
                  </a:lnTo>
                  <a:lnTo>
                    <a:pt x="119" y="219"/>
                  </a:lnTo>
                  <a:lnTo>
                    <a:pt x="116" y="225"/>
                  </a:lnTo>
                  <a:lnTo>
                    <a:pt x="108" y="218"/>
                  </a:lnTo>
                  <a:lnTo>
                    <a:pt x="87" y="224"/>
                  </a:lnTo>
                  <a:lnTo>
                    <a:pt x="65" y="224"/>
                  </a:lnTo>
                  <a:lnTo>
                    <a:pt x="68" y="226"/>
                  </a:lnTo>
                  <a:lnTo>
                    <a:pt x="52" y="226"/>
                  </a:lnTo>
                  <a:lnTo>
                    <a:pt x="34" y="221"/>
                  </a:lnTo>
                  <a:lnTo>
                    <a:pt x="58" y="209"/>
                  </a:lnTo>
                  <a:lnTo>
                    <a:pt x="34" y="208"/>
                  </a:lnTo>
                  <a:lnTo>
                    <a:pt x="18" y="206"/>
                  </a:lnTo>
                  <a:lnTo>
                    <a:pt x="13" y="204"/>
                  </a:lnTo>
                  <a:lnTo>
                    <a:pt x="26" y="196"/>
                  </a:lnTo>
                  <a:lnTo>
                    <a:pt x="80" y="202"/>
                  </a:lnTo>
                  <a:lnTo>
                    <a:pt x="98" y="196"/>
                  </a:lnTo>
                  <a:lnTo>
                    <a:pt x="83" y="192"/>
                  </a:lnTo>
                  <a:lnTo>
                    <a:pt x="85" y="181"/>
                  </a:lnTo>
                  <a:lnTo>
                    <a:pt x="73" y="179"/>
                  </a:lnTo>
                  <a:lnTo>
                    <a:pt x="65" y="182"/>
                  </a:lnTo>
                  <a:lnTo>
                    <a:pt x="52" y="181"/>
                  </a:lnTo>
                  <a:lnTo>
                    <a:pt x="42" y="187"/>
                  </a:lnTo>
                  <a:lnTo>
                    <a:pt x="34" y="187"/>
                  </a:lnTo>
                  <a:lnTo>
                    <a:pt x="39" y="172"/>
                  </a:lnTo>
                  <a:lnTo>
                    <a:pt x="19" y="174"/>
                  </a:lnTo>
                  <a:lnTo>
                    <a:pt x="6" y="174"/>
                  </a:lnTo>
                  <a:lnTo>
                    <a:pt x="0" y="169"/>
                  </a:lnTo>
                  <a:lnTo>
                    <a:pt x="13" y="154"/>
                  </a:lnTo>
                  <a:lnTo>
                    <a:pt x="44" y="153"/>
                  </a:lnTo>
                  <a:lnTo>
                    <a:pt x="55" y="147"/>
                  </a:lnTo>
                  <a:lnTo>
                    <a:pt x="96" y="142"/>
                  </a:lnTo>
                  <a:lnTo>
                    <a:pt x="116" y="128"/>
                  </a:lnTo>
                  <a:lnTo>
                    <a:pt x="132" y="106"/>
                  </a:lnTo>
                  <a:lnTo>
                    <a:pt x="108" y="111"/>
                  </a:lnTo>
                  <a:lnTo>
                    <a:pt x="93" y="110"/>
                  </a:lnTo>
                  <a:lnTo>
                    <a:pt x="126" y="93"/>
                  </a:lnTo>
                  <a:lnTo>
                    <a:pt x="151" y="81"/>
                  </a:lnTo>
                  <a:lnTo>
                    <a:pt x="182" y="87"/>
                  </a:lnTo>
                  <a:lnTo>
                    <a:pt x="190" y="69"/>
                  </a:lnTo>
                  <a:lnTo>
                    <a:pt x="182" y="62"/>
                  </a:lnTo>
                  <a:lnTo>
                    <a:pt x="201" y="62"/>
                  </a:lnTo>
                  <a:lnTo>
                    <a:pt x="229" y="74"/>
                  </a:lnTo>
                  <a:lnTo>
                    <a:pt x="209" y="52"/>
                  </a:lnTo>
                  <a:lnTo>
                    <a:pt x="244" y="39"/>
                  </a:lnTo>
                  <a:lnTo>
                    <a:pt x="281" y="44"/>
                  </a:lnTo>
                  <a:lnTo>
                    <a:pt x="281" y="67"/>
                  </a:lnTo>
                  <a:lnTo>
                    <a:pt x="298" y="49"/>
                  </a:lnTo>
                  <a:lnTo>
                    <a:pt x="291" y="42"/>
                  </a:lnTo>
                  <a:lnTo>
                    <a:pt x="311" y="49"/>
                  </a:lnTo>
                  <a:lnTo>
                    <a:pt x="302" y="54"/>
                  </a:lnTo>
                  <a:lnTo>
                    <a:pt x="328" y="62"/>
                  </a:lnTo>
                  <a:lnTo>
                    <a:pt x="324" y="56"/>
                  </a:lnTo>
                  <a:lnTo>
                    <a:pt x="339" y="57"/>
                  </a:lnTo>
                  <a:lnTo>
                    <a:pt x="324" y="39"/>
                  </a:lnTo>
                  <a:lnTo>
                    <a:pt x="339" y="39"/>
                  </a:lnTo>
                  <a:lnTo>
                    <a:pt x="383" y="49"/>
                  </a:lnTo>
                  <a:lnTo>
                    <a:pt x="408" y="66"/>
                  </a:lnTo>
                  <a:lnTo>
                    <a:pt x="403" y="47"/>
                  </a:lnTo>
                  <a:lnTo>
                    <a:pt x="389" y="47"/>
                  </a:lnTo>
                  <a:lnTo>
                    <a:pt x="380" y="39"/>
                  </a:lnTo>
                  <a:lnTo>
                    <a:pt x="391" y="33"/>
                  </a:lnTo>
                  <a:lnTo>
                    <a:pt x="415" y="39"/>
                  </a:lnTo>
                  <a:lnTo>
                    <a:pt x="471" y="39"/>
                  </a:lnTo>
                  <a:lnTo>
                    <a:pt x="471" y="32"/>
                  </a:lnTo>
                  <a:lnTo>
                    <a:pt x="413" y="32"/>
                  </a:lnTo>
                  <a:lnTo>
                    <a:pt x="388" y="23"/>
                  </a:lnTo>
                  <a:lnTo>
                    <a:pt x="391" y="18"/>
                  </a:lnTo>
                  <a:lnTo>
                    <a:pt x="423" y="18"/>
                  </a:lnTo>
                  <a:lnTo>
                    <a:pt x="437" y="15"/>
                  </a:lnTo>
                  <a:lnTo>
                    <a:pt x="453" y="15"/>
                  </a:lnTo>
                  <a:lnTo>
                    <a:pt x="463" y="20"/>
                  </a:lnTo>
                  <a:lnTo>
                    <a:pt x="493" y="18"/>
                  </a:lnTo>
                  <a:lnTo>
                    <a:pt x="493" y="10"/>
                  </a:lnTo>
                  <a:lnTo>
                    <a:pt x="540" y="0"/>
                  </a:lnTo>
                  <a:lnTo>
                    <a:pt x="553" y="5"/>
                  </a:lnTo>
                  <a:lnTo>
                    <a:pt x="577" y="0"/>
                  </a:lnTo>
                  <a:lnTo>
                    <a:pt x="632" y="3"/>
                  </a:lnTo>
                  <a:lnTo>
                    <a:pt x="638" y="0"/>
                  </a:lnTo>
                  <a:lnTo>
                    <a:pt x="644" y="5"/>
                  </a:lnTo>
                  <a:lnTo>
                    <a:pt x="673" y="9"/>
                  </a:lnTo>
                  <a:lnTo>
                    <a:pt x="639" y="15"/>
                  </a:lnTo>
                  <a:lnTo>
                    <a:pt x="603" y="10"/>
                  </a:lnTo>
                  <a:lnTo>
                    <a:pt x="559" y="25"/>
                  </a:lnTo>
                  <a:lnTo>
                    <a:pt x="574" y="30"/>
                  </a:lnTo>
                  <a:lnTo>
                    <a:pt x="622" y="20"/>
                  </a:lnTo>
                  <a:lnTo>
                    <a:pt x="627" y="23"/>
                  </a:lnTo>
                  <a:lnTo>
                    <a:pt x="685" y="15"/>
                  </a:lnTo>
                  <a:lnTo>
                    <a:pt x="688" y="18"/>
                  </a:lnTo>
                  <a:lnTo>
                    <a:pt x="685" y="27"/>
                  </a:lnTo>
                  <a:lnTo>
                    <a:pt x="731" y="29"/>
                  </a:lnTo>
                  <a:lnTo>
                    <a:pt x="736" y="32"/>
                  </a:lnTo>
                  <a:lnTo>
                    <a:pt x="698" y="46"/>
                  </a:lnTo>
                  <a:lnTo>
                    <a:pt x="638" y="44"/>
                  </a:lnTo>
                  <a:lnTo>
                    <a:pt x="578" y="62"/>
                  </a:lnTo>
                  <a:lnTo>
                    <a:pt x="583" y="67"/>
                  </a:lnTo>
                  <a:lnTo>
                    <a:pt x="632" y="52"/>
                  </a:lnTo>
                  <a:lnTo>
                    <a:pt x="673" y="56"/>
                  </a:lnTo>
                  <a:lnTo>
                    <a:pt x="651" y="69"/>
                  </a:lnTo>
                  <a:lnTo>
                    <a:pt x="654" y="74"/>
                  </a:lnTo>
                  <a:lnTo>
                    <a:pt x="703" y="57"/>
                  </a:lnTo>
                  <a:lnTo>
                    <a:pt x="703" y="52"/>
                  </a:lnTo>
                  <a:lnTo>
                    <a:pt x="731" y="49"/>
                  </a:lnTo>
                  <a:lnTo>
                    <a:pt x="731" y="62"/>
                  </a:lnTo>
                  <a:lnTo>
                    <a:pt x="711" y="79"/>
                  </a:lnTo>
                  <a:lnTo>
                    <a:pt x="706" y="94"/>
                  </a:lnTo>
                  <a:lnTo>
                    <a:pt x="712" y="99"/>
                  </a:lnTo>
                  <a:lnTo>
                    <a:pt x="720" y="83"/>
                  </a:lnTo>
                  <a:lnTo>
                    <a:pt x="762" y="63"/>
                  </a:lnTo>
                  <a:lnTo>
                    <a:pt x="760" y="74"/>
                  </a:lnTo>
                  <a:lnTo>
                    <a:pt x="778" y="63"/>
                  </a:lnTo>
                  <a:lnTo>
                    <a:pt x="791" y="67"/>
                  </a:lnTo>
                  <a:lnTo>
                    <a:pt x="811" y="54"/>
                  </a:lnTo>
                  <a:lnTo>
                    <a:pt x="834" y="56"/>
                  </a:lnTo>
                  <a:lnTo>
                    <a:pt x="874" y="63"/>
                  </a:lnTo>
                  <a:lnTo>
                    <a:pt x="870" y="69"/>
                  </a:lnTo>
                  <a:lnTo>
                    <a:pt x="842" y="74"/>
                  </a:lnTo>
                  <a:lnTo>
                    <a:pt x="842" y="81"/>
                  </a:lnTo>
                  <a:lnTo>
                    <a:pt x="824" y="84"/>
                  </a:lnTo>
                  <a:lnTo>
                    <a:pt x="805" y="84"/>
                  </a:lnTo>
                  <a:lnTo>
                    <a:pt x="778" y="90"/>
                  </a:lnTo>
                  <a:lnTo>
                    <a:pt x="811" y="100"/>
                  </a:lnTo>
                  <a:lnTo>
                    <a:pt x="803" y="106"/>
                  </a:lnTo>
                  <a:lnTo>
                    <a:pt x="768" y="106"/>
                  </a:lnTo>
                  <a:lnTo>
                    <a:pt x="759" y="120"/>
                  </a:lnTo>
                  <a:lnTo>
                    <a:pt x="776" y="114"/>
                  </a:lnTo>
                  <a:lnTo>
                    <a:pt x="791" y="114"/>
                  </a:lnTo>
                  <a:lnTo>
                    <a:pt x="789" y="120"/>
                  </a:lnTo>
                  <a:lnTo>
                    <a:pt x="776" y="120"/>
                  </a:lnTo>
                  <a:lnTo>
                    <a:pt x="768" y="131"/>
                  </a:lnTo>
                  <a:lnTo>
                    <a:pt x="768" y="145"/>
                  </a:lnTo>
                  <a:lnTo>
                    <a:pt x="754" y="144"/>
                  </a:lnTo>
                  <a:lnTo>
                    <a:pt x="738" y="177"/>
                  </a:lnTo>
                  <a:lnTo>
                    <a:pt x="765" y="177"/>
                  </a:lnTo>
                  <a:lnTo>
                    <a:pt x="768" y="181"/>
                  </a:lnTo>
                  <a:lnTo>
                    <a:pt x="759" y="181"/>
                  </a:lnTo>
                  <a:lnTo>
                    <a:pt x="751" y="182"/>
                  </a:lnTo>
                  <a:lnTo>
                    <a:pt x="772" y="196"/>
                  </a:lnTo>
                  <a:lnTo>
                    <a:pt x="783" y="192"/>
                  </a:lnTo>
                  <a:lnTo>
                    <a:pt x="783" y="204"/>
                  </a:lnTo>
                  <a:lnTo>
                    <a:pt x="768" y="199"/>
                  </a:lnTo>
                  <a:lnTo>
                    <a:pt x="738" y="209"/>
                  </a:lnTo>
                  <a:lnTo>
                    <a:pt x="725" y="206"/>
                  </a:lnTo>
                  <a:lnTo>
                    <a:pt x="729" y="219"/>
                  </a:lnTo>
                  <a:lnTo>
                    <a:pt x="757" y="221"/>
                  </a:lnTo>
                  <a:lnTo>
                    <a:pt x="754" y="233"/>
                  </a:lnTo>
                  <a:lnTo>
                    <a:pt x="760" y="246"/>
                  </a:lnTo>
                  <a:lnTo>
                    <a:pt x="741" y="239"/>
                  </a:lnTo>
                  <a:lnTo>
                    <a:pt x="747" y="256"/>
                  </a:lnTo>
                  <a:lnTo>
                    <a:pt x="747" y="266"/>
                  </a:lnTo>
                  <a:lnTo>
                    <a:pt x="760" y="266"/>
                  </a:lnTo>
                  <a:lnTo>
                    <a:pt x="760" y="278"/>
                  </a:lnTo>
                  <a:lnTo>
                    <a:pt x="734" y="278"/>
                  </a:lnTo>
                  <a:lnTo>
                    <a:pt x="744" y="289"/>
                  </a:lnTo>
                  <a:lnTo>
                    <a:pt x="744" y="299"/>
                  </a:lnTo>
                  <a:lnTo>
                    <a:pt x="728" y="297"/>
                  </a:lnTo>
                  <a:lnTo>
                    <a:pt x="717" y="302"/>
                  </a:lnTo>
                  <a:lnTo>
                    <a:pt x="703" y="297"/>
                  </a:lnTo>
                  <a:lnTo>
                    <a:pt x="699" y="289"/>
                  </a:lnTo>
                  <a:lnTo>
                    <a:pt x="685" y="297"/>
                  </a:lnTo>
                  <a:lnTo>
                    <a:pt x="662" y="304"/>
                  </a:lnTo>
                  <a:lnTo>
                    <a:pt x="669" y="310"/>
                  </a:lnTo>
                  <a:lnTo>
                    <a:pt x="654" y="325"/>
                  </a:lnTo>
                  <a:lnTo>
                    <a:pt x="670" y="320"/>
                  </a:lnTo>
                  <a:lnTo>
                    <a:pt x="703" y="342"/>
                  </a:lnTo>
                  <a:lnTo>
                    <a:pt x="703" y="353"/>
                  </a:lnTo>
                  <a:lnTo>
                    <a:pt x="718" y="353"/>
                  </a:lnTo>
                  <a:lnTo>
                    <a:pt x="728" y="375"/>
                  </a:lnTo>
                  <a:lnTo>
                    <a:pt x="723" y="378"/>
                  </a:lnTo>
                  <a:lnTo>
                    <a:pt x="711" y="370"/>
                  </a:lnTo>
                  <a:lnTo>
                    <a:pt x="703" y="380"/>
                  </a:lnTo>
                  <a:lnTo>
                    <a:pt x="691" y="376"/>
                  </a:lnTo>
                  <a:lnTo>
                    <a:pt x="682" y="356"/>
                  </a:lnTo>
                  <a:lnTo>
                    <a:pt x="648" y="351"/>
                  </a:lnTo>
                  <a:lnTo>
                    <a:pt x="654" y="361"/>
                  </a:lnTo>
                  <a:lnTo>
                    <a:pt x="651" y="368"/>
                  </a:lnTo>
                  <a:lnTo>
                    <a:pt x="625" y="364"/>
                  </a:lnTo>
                  <a:lnTo>
                    <a:pt x="622" y="380"/>
                  </a:lnTo>
                  <a:lnTo>
                    <a:pt x="634" y="396"/>
                  </a:lnTo>
                  <a:lnTo>
                    <a:pt x="669" y="388"/>
                  </a:lnTo>
                  <a:lnTo>
                    <a:pt x="686" y="390"/>
                  </a:lnTo>
                  <a:lnTo>
                    <a:pt x="703" y="388"/>
                  </a:lnTo>
                  <a:lnTo>
                    <a:pt x="682" y="407"/>
                  </a:lnTo>
                  <a:lnTo>
                    <a:pt x="662" y="413"/>
                  </a:lnTo>
                  <a:lnTo>
                    <a:pt x="651" y="424"/>
                  </a:lnTo>
                  <a:lnTo>
                    <a:pt x="601" y="439"/>
                  </a:lnTo>
                  <a:lnTo>
                    <a:pt x="574" y="440"/>
                  </a:lnTo>
                  <a:lnTo>
                    <a:pt x="555" y="432"/>
                  </a:lnTo>
                  <a:lnTo>
                    <a:pt x="555" y="444"/>
                  </a:lnTo>
                  <a:lnTo>
                    <a:pt x="540" y="450"/>
                  </a:lnTo>
                  <a:lnTo>
                    <a:pt x="529" y="462"/>
                  </a:lnTo>
                  <a:lnTo>
                    <a:pt x="511" y="478"/>
                  </a:lnTo>
                  <a:lnTo>
                    <a:pt x="479" y="496"/>
                  </a:lnTo>
                  <a:lnTo>
                    <a:pt x="468" y="481"/>
                  </a:lnTo>
                  <a:lnTo>
                    <a:pt x="460" y="501"/>
                  </a:lnTo>
                  <a:lnTo>
                    <a:pt x="426" y="504"/>
                  </a:lnTo>
                  <a:lnTo>
                    <a:pt x="429" y="511"/>
                  </a:lnTo>
                  <a:lnTo>
                    <a:pt x="429" y="520"/>
                  </a:lnTo>
                  <a:lnTo>
                    <a:pt x="410" y="516"/>
                  </a:lnTo>
                  <a:lnTo>
                    <a:pt x="419" y="530"/>
                  </a:lnTo>
                  <a:lnTo>
                    <a:pt x="419" y="532"/>
                  </a:lnTo>
                  <a:lnTo>
                    <a:pt x="402" y="535"/>
                  </a:lnTo>
                  <a:lnTo>
                    <a:pt x="410" y="545"/>
                  </a:lnTo>
                  <a:lnTo>
                    <a:pt x="410" y="557"/>
                  </a:lnTo>
                  <a:lnTo>
                    <a:pt x="394" y="555"/>
                  </a:lnTo>
                  <a:lnTo>
                    <a:pt x="394" y="565"/>
                  </a:lnTo>
                  <a:lnTo>
                    <a:pt x="380" y="572"/>
                  </a:lnTo>
                  <a:lnTo>
                    <a:pt x="380" y="584"/>
                  </a:lnTo>
                  <a:lnTo>
                    <a:pt x="373" y="608"/>
                  </a:lnTo>
                  <a:lnTo>
                    <a:pt x="363" y="626"/>
                  </a:lnTo>
                  <a:lnTo>
                    <a:pt x="365" y="632"/>
                  </a:lnTo>
                  <a:lnTo>
                    <a:pt x="352" y="624"/>
                  </a:lnTo>
                  <a:lnTo>
                    <a:pt x="342" y="632"/>
                  </a:lnTo>
                  <a:lnTo>
                    <a:pt x="333" y="632"/>
                  </a:lnTo>
                  <a:lnTo>
                    <a:pt x="333" y="622"/>
                  </a:lnTo>
                  <a:lnTo>
                    <a:pt x="328" y="622"/>
                  </a:lnTo>
                  <a:lnTo>
                    <a:pt x="331" y="611"/>
                  </a:lnTo>
                  <a:lnTo>
                    <a:pt x="311" y="618"/>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44" name=""/>
            <p:cNvSpPr/>
            <p:nvPr/>
          </p:nvSpPr>
          <p:spPr>
            <a:xfrm>
              <a:off x="2577600" y="243504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45" name=""/>
            <p:cNvSpPr/>
            <p:nvPr/>
          </p:nvSpPr>
          <p:spPr>
            <a:xfrm>
              <a:off x="2581920" y="243756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46" name=""/>
            <p:cNvSpPr/>
            <p:nvPr/>
          </p:nvSpPr>
          <p:spPr>
            <a:xfrm>
              <a:off x="2761920" y="262800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47" name=""/>
            <p:cNvSpPr/>
            <p:nvPr/>
          </p:nvSpPr>
          <p:spPr>
            <a:xfrm>
              <a:off x="2782080" y="268200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48" name=""/>
            <p:cNvSpPr/>
            <p:nvPr/>
          </p:nvSpPr>
          <p:spPr>
            <a:xfrm>
              <a:off x="2824560" y="267912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49" name=""/>
            <p:cNvSpPr/>
            <p:nvPr/>
          </p:nvSpPr>
          <p:spPr>
            <a:xfrm>
              <a:off x="2811600" y="2683440"/>
              <a:ext cx="42120" cy="30600"/>
            </a:xfrm>
            <a:custGeom>
              <a:avLst/>
              <a:gdLst/>
              <a:ahLst/>
              <a:rect l="l" t="t" r="r" b="b"/>
              <a:pathLst>
                <a:path w="32" h="21">
                  <a:moveTo>
                    <a:pt x="9" y="0"/>
                  </a:moveTo>
                  <a:lnTo>
                    <a:pt x="9" y="8"/>
                  </a:lnTo>
                  <a:lnTo>
                    <a:pt x="7" y="8"/>
                  </a:lnTo>
                  <a:lnTo>
                    <a:pt x="7" y="10"/>
                  </a:lnTo>
                  <a:lnTo>
                    <a:pt x="4" y="12"/>
                  </a:lnTo>
                  <a:lnTo>
                    <a:pt x="4" y="15"/>
                  </a:lnTo>
                  <a:lnTo>
                    <a:pt x="0" y="17"/>
                  </a:lnTo>
                  <a:lnTo>
                    <a:pt x="0" y="20"/>
                  </a:lnTo>
                  <a:lnTo>
                    <a:pt x="31" y="20"/>
                  </a:lnTo>
                  <a:lnTo>
                    <a:pt x="30" y="17"/>
                  </a:lnTo>
                  <a:lnTo>
                    <a:pt x="30" y="10"/>
                  </a:lnTo>
                  <a:lnTo>
                    <a:pt x="26" y="10"/>
                  </a:lnTo>
                  <a:lnTo>
                    <a:pt x="25" y="7"/>
                  </a:lnTo>
                  <a:lnTo>
                    <a:pt x="21" y="7"/>
                  </a:lnTo>
                  <a:lnTo>
                    <a:pt x="20" y="3"/>
                  </a:lnTo>
                  <a:lnTo>
                    <a:pt x="17" y="3"/>
                  </a:lnTo>
                  <a:lnTo>
                    <a:pt x="17" y="2"/>
                  </a:lnTo>
                  <a:lnTo>
                    <a:pt x="13" y="2"/>
                  </a:lnTo>
                  <a:lnTo>
                    <a:pt x="12" y="0"/>
                  </a:lnTo>
                  <a:lnTo>
                    <a:pt x="9" y="0"/>
                  </a:lnTo>
                </a:path>
              </a:pathLst>
            </a:custGeom>
            <a:solidFill>
              <a:srgbClr val="3333cc"/>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Arial"/>
              </a:endParaRPr>
            </a:p>
          </p:txBody>
        </p:sp>
        <p:sp>
          <p:nvSpPr>
            <p:cNvPr id="4450" name=""/>
            <p:cNvSpPr/>
            <p:nvPr/>
          </p:nvSpPr>
          <p:spPr>
            <a:xfrm>
              <a:off x="2854080" y="2736000"/>
              <a:ext cx="23040" cy="24840"/>
            </a:xfrm>
            <a:custGeom>
              <a:avLst/>
              <a:gdLst/>
              <a:ahLst/>
              <a:rect l="l" t="t" r="r" b="b"/>
              <a:pathLst>
                <a:path w="19" h="17">
                  <a:moveTo>
                    <a:pt x="3" y="0"/>
                  </a:moveTo>
                  <a:lnTo>
                    <a:pt x="3" y="5"/>
                  </a:lnTo>
                  <a:lnTo>
                    <a:pt x="0" y="5"/>
                  </a:lnTo>
                  <a:lnTo>
                    <a:pt x="0" y="16"/>
                  </a:lnTo>
                  <a:lnTo>
                    <a:pt x="18" y="16"/>
                  </a:lnTo>
                  <a:lnTo>
                    <a:pt x="18" y="0"/>
                  </a:lnTo>
                  <a:lnTo>
                    <a:pt x="3"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51" name=""/>
            <p:cNvSpPr/>
            <p:nvPr/>
          </p:nvSpPr>
          <p:spPr>
            <a:xfrm>
              <a:off x="2867040" y="3695040"/>
              <a:ext cx="33480" cy="24840"/>
            </a:xfrm>
            <a:custGeom>
              <a:avLst/>
              <a:gdLst/>
              <a:ahLst/>
              <a:rect l="l" t="t" r="r" b="b"/>
              <a:pathLst>
                <a:path w="26" h="17">
                  <a:moveTo>
                    <a:pt x="0" y="0"/>
                  </a:moveTo>
                  <a:lnTo>
                    <a:pt x="0" y="2"/>
                  </a:lnTo>
                  <a:lnTo>
                    <a:pt x="2" y="2"/>
                  </a:lnTo>
                  <a:lnTo>
                    <a:pt x="2" y="6"/>
                  </a:lnTo>
                  <a:lnTo>
                    <a:pt x="5" y="6"/>
                  </a:lnTo>
                  <a:lnTo>
                    <a:pt x="5" y="8"/>
                  </a:lnTo>
                  <a:lnTo>
                    <a:pt x="9" y="8"/>
                  </a:lnTo>
                  <a:lnTo>
                    <a:pt x="9" y="12"/>
                  </a:lnTo>
                  <a:lnTo>
                    <a:pt x="12" y="12"/>
                  </a:lnTo>
                  <a:lnTo>
                    <a:pt x="12" y="16"/>
                  </a:lnTo>
                  <a:lnTo>
                    <a:pt x="20" y="16"/>
                  </a:lnTo>
                  <a:lnTo>
                    <a:pt x="20" y="12"/>
                  </a:lnTo>
                  <a:lnTo>
                    <a:pt x="23" y="12"/>
                  </a:lnTo>
                  <a:lnTo>
                    <a:pt x="23" y="8"/>
                  </a:lnTo>
                  <a:lnTo>
                    <a:pt x="25" y="8"/>
                  </a:lnTo>
                  <a:lnTo>
                    <a:pt x="23" y="2"/>
                  </a:lnTo>
                  <a:lnTo>
                    <a:pt x="22" y="2"/>
                  </a:lnTo>
                  <a:lnTo>
                    <a:pt x="22" y="0"/>
                  </a:lnTo>
                  <a:lnTo>
                    <a:pt x="0" y="0"/>
                  </a:lnTo>
                </a:path>
              </a:pathLst>
            </a:custGeom>
            <a:solidFill>
              <a:srgbClr val="66ff33"/>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52" name=""/>
            <p:cNvSpPr/>
            <p:nvPr/>
          </p:nvSpPr>
          <p:spPr>
            <a:xfrm>
              <a:off x="2930040" y="2722680"/>
              <a:ext cx="99360" cy="42120"/>
            </a:xfrm>
            <a:custGeom>
              <a:avLst/>
              <a:gdLst/>
              <a:ahLst/>
              <a:rect l="l" t="t" r="r" b="b"/>
              <a:pathLst>
                <a:path w="77" h="29">
                  <a:moveTo>
                    <a:pt x="41" y="28"/>
                  </a:moveTo>
                  <a:lnTo>
                    <a:pt x="31" y="25"/>
                  </a:lnTo>
                  <a:lnTo>
                    <a:pt x="17" y="25"/>
                  </a:lnTo>
                  <a:lnTo>
                    <a:pt x="10" y="27"/>
                  </a:lnTo>
                  <a:lnTo>
                    <a:pt x="0" y="27"/>
                  </a:lnTo>
                  <a:lnTo>
                    <a:pt x="17" y="13"/>
                  </a:lnTo>
                  <a:lnTo>
                    <a:pt x="34" y="10"/>
                  </a:lnTo>
                  <a:lnTo>
                    <a:pt x="41" y="13"/>
                  </a:lnTo>
                  <a:lnTo>
                    <a:pt x="51" y="10"/>
                  </a:lnTo>
                  <a:lnTo>
                    <a:pt x="44" y="8"/>
                  </a:lnTo>
                  <a:lnTo>
                    <a:pt x="56" y="7"/>
                  </a:lnTo>
                  <a:lnTo>
                    <a:pt x="76" y="0"/>
                  </a:lnTo>
                  <a:lnTo>
                    <a:pt x="62" y="8"/>
                  </a:lnTo>
                  <a:lnTo>
                    <a:pt x="62" y="19"/>
                  </a:lnTo>
                  <a:lnTo>
                    <a:pt x="41" y="28"/>
                  </a:lnTo>
                </a:path>
              </a:pathLst>
            </a:custGeom>
            <a:solidFill>
              <a:srgbClr val="3333cc"/>
            </a:solidFill>
            <a:ln cap="rnd" w="12600">
              <a:solidFill>
                <a:srgbClr val="000000"/>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Arial"/>
              </a:endParaRPr>
            </a:p>
          </p:txBody>
        </p:sp>
        <p:sp>
          <p:nvSpPr>
            <p:cNvPr id="4453" name=""/>
            <p:cNvSpPr/>
            <p:nvPr/>
          </p:nvSpPr>
          <p:spPr>
            <a:xfrm>
              <a:off x="2845080" y="2771280"/>
              <a:ext cx="102240" cy="43560"/>
            </a:xfrm>
            <a:custGeom>
              <a:avLst/>
              <a:gdLst/>
              <a:ahLst/>
              <a:rect l="l" t="t" r="r" b="b"/>
              <a:pathLst>
                <a:path w="79" h="30">
                  <a:moveTo>
                    <a:pt x="69" y="7"/>
                  </a:moveTo>
                  <a:lnTo>
                    <a:pt x="60" y="7"/>
                  </a:lnTo>
                  <a:lnTo>
                    <a:pt x="35" y="19"/>
                  </a:lnTo>
                  <a:lnTo>
                    <a:pt x="22" y="24"/>
                  </a:lnTo>
                  <a:lnTo>
                    <a:pt x="13" y="29"/>
                  </a:lnTo>
                  <a:lnTo>
                    <a:pt x="8" y="29"/>
                  </a:lnTo>
                  <a:lnTo>
                    <a:pt x="0" y="26"/>
                  </a:lnTo>
                  <a:lnTo>
                    <a:pt x="5" y="14"/>
                  </a:lnTo>
                  <a:lnTo>
                    <a:pt x="11" y="16"/>
                  </a:lnTo>
                  <a:lnTo>
                    <a:pt x="30" y="7"/>
                  </a:lnTo>
                  <a:lnTo>
                    <a:pt x="40" y="4"/>
                  </a:lnTo>
                  <a:lnTo>
                    <a:pt x="48" y="5"/>
                  </a:lnTo>
                  <a:lnTo>
                    <a:pt x="56" y="0"/>
                  </a:lnTo>
                  <a:lnTo>
                    <a:pt x="78" y="0"/>
                  </a:lnTo>
                  <a:lnTo>
                    <a:pt x="69" y="7"/>
                  </a:lnTo>
                </a:path>
              </a:pathLst>
            </a:custGeom>
            <a:solidFill>
              <a:srgbClr val="3333cc"/>
            </a:solidFill>
            <a:ln cap="rnd" w="12600">
              <a:solidFill>
                <a:srgbClr val="000000"/>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4454" name=""/>
            <p:cNvSpPr/>
            <p:nvPr/>
          </p:nvSpPr>
          <p:spPr>
            <a:xfrm>
              <a:off x="2756160" y="3331080"/>
              <a:ext cx="226440" cy="79920"/>
            </a:xfrm>
            <a:custGeom>
              <a:avLst/>
              <a:gdLst/>
              <a:ahLst/>
              <a:rect l="l" t="t" r="r" b="b"/>
              <a:pathLst>
                <a:path w="175" h="55">
                  <a:moveTo>
                    <a:pt x="174" y="46"/>
                  </a:moveTo>
                  <a:lnTo>
                    <a:pt x="165" y="46"/>
                  </a:lnTo>
                  <a:lnTo>
                    <a:pt x="163" y="53"/>
                  </a:lnTo>
                  <a:lnTo>
                    <a:pt x="137" y="50"/>
                  </a:lnTo>
                  <a:lnTo>
                    <a:pt x="124" y="54"/>
                  </a:lnTo>
                  <a:lnTo>
                    <a:pt x="121" y="53"/>
                  </a:lnTo>
                  <a:lnTo>
                    <a:pt x="128" y="43"/>
                  </a:lnTo>
                  <a:lnTo>
                    <a:pt x="110" y="36"/>
                  </a:lnTo>
                  <a:lnTo>
                    <a:pt x="99" y="21"/>
                  </a:lnTo>
                  <a:lnTo>
                    <a:pt x="80" y="19"/>
                  </a:lnTo>
                  <a:lnTo>
                    <a:pt x="72" y="13"/>
                  </a:lnTo>
                  <a:lnTo>
                    <a:pt x="50" y="13"/>
                  </a:lnTo>
                  <a:lnTo>
                    <a:pt x="50" y="6"/>
                  </a:lnTo>
                  <a:lnTo>
                    <a:pt x="28" y="6"/>
                  </a:lnTo>
                  <a:lnTo>
                    <a:pt x="3" y="18"/>
                  </a:lnTo>
                  <a:lnTo>
                    <a:pt x="0" y="18"/>
                  </a:lnTo>
                  <a:lnTo>
                    <a:pt x="19" y="1"/>
                  </a:lnTo>
                  <a:lnTo>
                    <a:pt x="40" y="1"/>
                  </a:lnTo>
                  <a:lnTo>
                    <a:pt x="62" y="0"/>
                  </a:lnTo>
                  <a:lnTo>
                    <a:pt x="78" y="4"/>
                  </a:lnTo>
                  <a:lnTo>
                    <a:pt x="85" y="13"/>
                  </a:lnTo>
                  <a:lnTo>
                    <a:pt x="114" y="18"/>
                  </a:lnTo>
                  <a:lnTo>
                    <a:pt x="142" y="34"/>
                  </a:lnTo>
                  <a:lnTo>
                    <a:pt x="149" y="34"/>
                  </a:lnTo>
                  <a:lnTo>
                    <a:pt x="149" y="36"/>
                  </a:lnTo>
                  <a:lnTo>
                    <a:pt x="174" y="46"/>
                  </a:lnTo>
                </a:path>
              </a:pathLst>
            </a:custGeom>
            <a:solidFill>
              <a:srgbClr val="66ff33"/>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4455" name=""/>
            <p:cNvSpPr/>
            <p:nvPr/>
          </p:nvSpPr>
          <p:spPr>
            <a:xfrm>
              <a:off x="2756160" y="3331080"/>
              <a:ext cx="226440" cy="79920"/>
            </a:xfrm>
            <a:custGeom>
              <a:avLst/>
              <a:gdLst/>
              <a:ahLst/>
              <a:rect l="l" t="t" r="r" b="b"/>
              <a:pathLst>
                <a:path w="175" h="55">
                  <a:moveTo>
                    <a:pt x="174" y="46"/>
                  </a:moveTo>
                  <a:lnTo>
                    <a:pt x="165" y="46"/>
                  </a:lnTo>
                  <a:lnTo>
                    <a:pt x="163" y="53"/>
                  </a:lnTo>
                  <a:lnTo>
                    <a:pt x="137" y="50"/>
                  </a:lnTo>
                  <a:lnTo>
                    <a:pt x="124" y="54"/>
                  </a:lnTo>
                  <a:lnTo>
                    <a:pt x="121" y="53"/>
                  </a:lnTo>
                  <a:lnTo>
                    <a:pt x="128" y="43"/>
                  </a:lnTo>
                  <a:lnTo>
                    <a:pt x="110" y="36"/>
                  </a:lnTo>
                  <a:lnTo>
                    <a:pt x="99" y="21"/>
                  </a:lnTo>
                  <a:lnTo>
                    <a:pt x="80" y="19"/>
                  </a:lnTo>
                  <a:lnTo>
                    <a:pt x="72" y="13"/>
                  </a:lnTo>
                  <a:lnTo>
                    <a:pt x="50" y="13"/>
                  </a:lnTo>
                  <a:lnTo>
                    <a:pt x="50" y="6"/>
                  </a:lnTo>
                  <a:lnTo>
                    <a:pt x="28" y="6"/>
                  </a:lnTo>
                  <a:lnTo>
                    <a:pt x="3" y="18"/>
                  </a:lnTo>
                  <a:lnTo>
                    <a:pt x="0" y="18"/>
                  </a:lnTo>
                  <a:lnTo>
                    <a:pt x="19" y="1"/>
                  </a:lnTo>
                  <a:lnTo>
                    <a:pt x="40" y="1"/>
                  </a:lnTo>
                  <a:lnTo>
                    <a:pt x="62" y="0"/>
                  </a:lnTo>
                  <a:lnTo>
                    <a:pt x="78" y="4"/>
                  </a:lnTo>
                  <a:lnTo>
                    <a:pt x="85" y="13"/>
                  </a:lnTo>
                  <a:lnTo>
                    <a:pt x="114" y="18"/>
                  </a:lnTo>
                  <a:lnTo>
                    <a:pt x="142" y="34"/>
                  </a:lnTo>
                  <a:lnTo>
                    <a:pt x="149" y="34"/>
                  </a:lnTo>
                  <a:lnTo>
                    <a:pt x="149" y="36"/>
                  </a:lnTo>
                  <a:lnTo>
                    <a:pt x="174" y="46"/>
                  </a:lnTo>
                </a:path>
              </a:pathLst>
            </a:custGeom>
            <a:solidFill>
              <a:srgbClr val="66ff33"/>
            </a:solidFill>
            <a:ln cap="rnd" w="12600">
              <a:solidFill>
                <a:srgbClr val="000000"/>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Arial"/>
              </a:endParaRPr>
            </a:p>
          </p:txBody>
        </p:sp>
        <p:sp>
          <p:nvSpPr>
            <p:cNvPr id="4456" name=""/>
            <p:cNvSpPr/>
            <p:nvPr/>
          </p:nvSpPr>
          <p:spPr>
            <a:xfrm>
              <a:off x="2889000" y="3448080"/>
              <a:ext cx="45360" cy="24840"/>
            </a:xfrm>
            <a:custGeom>
              <a:avLst/>
              <a:gdLst/>
              <a:ahLst/>
              <a:rect l="l" t="t" r="r" b="b"/>
              <a:pathLst>
                <a:path w="35" h="17">
                  <a:moveTo>
                    <a:pt x="34" y="8"/>
                  </a:moveTo>
                  <a:lnTo>
                    <a:pt x="24" y="8"/>
                  </a:lnTo>
                  <a:lnTo>
                    <a:pt x="18" y="16"/>
                  </a:lnTo>
                  <a:lnTo>
                    <a:pt x="5" y="7"/>
                  </a:lnTo>
                  <a:lnTo>
                    <a:pt x="0" y="7"/>
                  </a:lnTo>
                  <a:lnTo>
                    <a:pt x="0" y="1"/>
                  </a:lnTo>
                  <a:lnTo>
                    <a:pt x="11" y="0"/>
                  </a:lnTo>
                  <a:lnTo>
                    <a:pt x="32" y="1"/>
                  </a:lnTo>
                  <a:lnTo>
                    <a:pt x="34" y="8"/>
                  </a:lnTo>
                </a:path>
              </a:pathLst>
            </a:custGeom>
            <a:solidFill>
              <a:srgbClr val="66ff33"/>
            </a:solidFill>
            <a:ln cap="rnd" w="12600">
              <a:solidFill>
                <a:srgbClr val="ffffff"/>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57" name=""/>
            <p:cNvSpPr/>
            <p:nvPr/>
          </p:nvSpPr>
          <p:spPr>
            <a:xfrm>
              <a:off x="2973960" y="3412800"/>
              <a:ext cx="128520" cy="52200"/>
            </a:xfrm>
            <a:custGeom>
              <a:avLst/>
              <a:gdLst/>
              <a:ahLst/>
              <a:rect l="l" t="t" r="r" b="b"/>
              <a:pathLst>
                <a:path w="99" h="36">
                  <a:moveTo>
                    <a:pt x="13" y="31"/>
                  </a:moveTo>
                  <a:lnTo>
                    <a:pt x="0" y="21"/>
                  </a:lnTo>
                  <a:lnTo>
                    <a:pt x="44" y="21"/>
                  </a:lnTo>
                  <a:lnTo>
                    <a:pt x="38" y="7"/>
                  </a:lnTo>
                  <a:lnTo>
                    <a:pt x="31" y="7"/>
                  </a:lnTo>
                  <a:lnTo>
                    <a:pt x="33" y="2"/>
                  </a:lnTo>
                  <a:lnTo>
                    <a:pt x="57" y="4"/>
                  </a:lnTo>
                  <a:lnTo>
                    <a:pt x="57" y="0"/>
                  </a:lnTo>
                  <a:lnTo>
                    <a:pt x="89" y="9"/>
                  </a:lnTo>
                  <a:lnTo>
                    <a:pt x="84" y="12"/>
                  </a:lnTo>
                  <a:lnTo>
                    <a:pt x="98" y="19"/>
                  </a:lnTo>
                  <a:lnTo>
                    <a:pt x="98" y="25"/>
                  </a:lnTo>
                  <a:lnTo>
                    <a:pt x="81" y="24"/>
                  </a:lnTo>
                  <a:lnTo>
                    <a:pt x="73" y="29"/>
                  </a:lnTo>
                  <a:lnTo>
                    <a:pt x="65" y="21"/>
                  </a:lnTo>
                  <a:lnTo>
                    <a:pt x="53" y="35"/>
                  </a:lnTo>
                  <a:lnTo>
                    <a:pt x="47" y="25"/>
                  </a:lnTo>
                  <a:lnTo>
                    <a:pt x="31" y="29"/>
                  </a:lnTo>
                  <a:lnTo>
                    <a:pt x="15" y="28"/>
                  </a:lnTo>
                  <a:lnTo>
                    <a:pt x="13" y="31"/>
                  </a:lnTo>
                </a:path>
              </a:pathLst>
            </a:custGeom>
            <a:solidFill>
              <a:srgbClr val="66ff33"/>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Arial"/>
              </a:endParaRPr>
            </a:p>
          </p:txBody>
        </p:sp>
        <p:sp>
          <p:nvSpPr>
            <p:cNvPr id="4458" name=""/>
            <p:cNvSpPr/>
            <p:nvPr/>
          </p:nvSpPr>
          <p:spPr>
            <a:xfrm>
              <a:off x="2973960" y="3412800"/>
              <a:ext cx="128520" cy="52200"/>
            </a:xfrm>
            <a:custGeom>
              <a:avLst/>
              <a:gdLst/>
              <a:ahLst/>
              <a:rect l="l" t="t" r="r" b="b"/>
              <a:pathLst>
                <a:path w="99" h="36">
                  <a:moveTo>
                    <a:pt x="13" y="31"/>
                  </a:moveTo>
                  <a:lnTo>
                    <a:pt x="0" y="21"/>
                  </a:lnTo>
                  <a:lnTo>
                    <a:pt x="44" y="21"/>
                  </a:lnTo>
                  <a:lnTo>
                    <a:pt x="38" y="7"/>
                  </a:lnTo>
                  <a:lnTo>
                    <a:pt x="31" y="7"/>
                  </a:lnTo>
                  <a:lnTo>
                    <a:pt x="33" y="2"/>
                  </a:lnTo>
                  <a:lnTo>
                    <a:pt x="57" y="4"/>
                  </a:lnTo>
                  <a:lnTo>
                    <a:pt x="57" y="0"/>
                  </a:lnTo>
                  <a:lnTo>
                    <a:pt x="89" y="9"/>
                  </a:lnTo>
                  <a:lnTo>
                    <a:pt x="84" y="12"/>
                  </a:lnTo>
                  <a:lnTo>
                    <a:pt x="98" y="19"/>
                  </a:lnTo>
                  <a:lnTo>
                    <a:pt x="98" y="25"/>
                  </a:lnTo>
                  <a:lnTo>
                    <a:pt x="81" y="24"/>
                  </a:lnTo>
                  <a:lnTo>
                    <a:pt x="73" y="29"/>
                  </a:lnTo>
                  <a:lnTo>
                    <a:pt x="65" y="21"/>
                  </a:lnTo>
                  <a:lnTo>
                    <a:pt x="53" y="35"/>
                  </a:lnTo>
                  <a:lnTo>
                    <a:pt x="47" y="25"/>
                  </a:lnTo>
                  <a:lnTo>
                    <a:pt x="31" y="29"/>
                  </a:lnTo>
                  <a:lnTo>
                    <a:pt x="15" y="28"/>
                  </a:lnTo>
                  <a:lnTo>
                    <a:pt x="13" y="31"/>
                  </a:lnTo>
                </a:path>
              </a:pathLst>
            </a:custGeom>
            <a:solidFill>
              <a:srgbClr val="66ff33"/>
            </a:solid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Arial"/>
              </a:endParaRPr>
            </a:p>
          </p:txBody>
        </p:sp>
        <p:sp>
          <p:nvSpPr>
            <p:cNvPr id="4459" name=""/>
            <p:cNvSpPr/>
            <p:nvPr/>
          </p:nvSpPr>
          <p:spPr>
            <a:xfrm>
              <a:off x="5461560" y="265716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60" name=""/>
            <p:cNvSpPr/>
            <p:nvPr/>
          </p:nvSpPr>
          <p:spPr>
            <a:xfrm>
              <a:off x="5964480" y="2671560"/>
              <a:ext cx="24840" cy="24840"/>
            </a:xfrm>
            <a:custGeom>
              <a:avLst/>
              <a:gdLst/>
              <a:ahLst/>
              <a:rect l="l" t="t" r="r" b="b"/>
              <a:pathLst>
                <a:path w="19" h="17">
                  <a:moveTo>
                    <a:pt x="0" y="0"/>
                  </a:moveTo>
                  <a:lnTo>
                    <a:pt x="3" y="12"/>
                  </a:lnTo>
                  <a:lnTo>
                    <a:pt x="3" y="16"/>
                  </a:lnTo>
                  <a:lnTo>
                    <a:pt x="18" y="12"/>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61" name=""/>
            <p:cNvSpPr/>
            <p:nvPr/>
          </p:nvSpPr>
          <p:spPr>
            <a:xfrm>
              <a:off x="5433840" y="280152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62" name=""/>
            <p:cNvSpPr/>
            <p:nvPr/>
          </p:nvSpPr>
          <p:spPr>
            <a:xfrm>
              <a:off x="5814000" y="281340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63" name=""/>
            <p:cNvSpPr/>
            <p:nvPr/>
          </p:nvSpPr>
          <p:spPr>
            <a:xfrm>
              <a:off x="5816880" y="281196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64" name=""/>
            <p:cNvSpPr/>
            <p:nvPr/>
          </p:nvSpPr>
          <p:spPr>
            <a:xfrm>
              <a:off x="5819760" y="283248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65" name=""/>
            <p:cNvSpPr/>
            <p:nvPr/>
          </p:nvSpPr>
          <p:spPr>
            <a:xfrm>
              <a:off x="5749560" y="289260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66" name=""/>
            <p:cNvSpPr/>
            <p:nvPr/>
          </p:nvSpPr>
          <p:spPr>
            <a:xfrm>
              <a:off x="5192640" y="2996280"/>
              <a:ext cx="59760" cy="24840"/>
            </a:xfrm>
            <a:custGeom>
              <a:avLst/>
              <a:gdLst/>
              <a:ahLst/>
              <a:rect l="l" t="t" r="r" b="b"/>
              <a:pathLst>
                <a:path w="46" h="17">
                  <a:moveTo>
                    <a:pt x="0" y="0"/>
                  </a:moveTo>
                  <a:lnTo>
                    <a:pt x="0" y="8"/>
                  </a:lnTo>
                  <a:lnTo>
                    <a:pt x="13" y="8"/>
                  </a:lnTo>
                  <a:lnTo>
                    <a:pt x="13" y="9"/>
                  </a:lnTo>
                  <a:lnTo>
                    <a:pt x="25" y="9"/>
                  </a:lnTo>
                  <a:lnTo>
                    <a:pt x="25" y="16"/>
                  </a:lnTo>
                  <a:lnTo>
                    <a:pt x="28" y="16"/>
                  </a:lnTo>
                  <a:lnTo>
                    <a:pt x="28" y="14"/>
                  </a:lnTo>
                  <a:lnTo>
                    <a:pt x="33" y="14"/>
                  </a:lnTo>
                  <a:lnTo>
                    <a:pt x="33" y="12"/>
                  </a:lnTo>
                  <a:lnTo>
                    <a:pt x="36" y="12"/>
                  </a:lnTo>
                  <a:lnTo>
                    <a:pt x="36" y="9"/>
                  </a:lnTo>
                  <a:lnTo>
                    <a:pt x="45" y="9"/>
                  </a:lnTo>
                  <a:lnTo>
                    <a:pt x="45" y="4"/>
                  </a:lnTo>
                  <a:lnTo>
                    <a:pt x="38" y="4"/>
                  </a:lnTo>
                  <a:lnTo>
                    <a:pt x="38" y="5"/>
                  </a:lnTo>
                  <a:lnTo>
                    <a:pt x="31" y="5"/>
                  </a:lnTo>
                  <a:lnTo>
                    <a:pt x="30" y="1"/>
                  </a:lnTo>
                  <a:lnTo>
                    <a:pt x="30"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67" name=""/>
            <p:cNvSpPr/>
            <p:nvPr/>
          </p:nvSpPr>
          <p:spPr>
            <a:xfrm>
              <a:off x="5271480" y="2643840"/>
              <a:ext cx="313920" cy="194400"/>
            </a:xfrm>
            <a:custGeom>
              <a:avLst/>
              <a:gdLst/>
              <a:ahLst/>
              <a:rect l="l" t="t" r="r" b="b"/>
              <a:pathLst>
                <a:path w="242" h="133">
                  <a:moveTo>
                    <a:pt x="213" y="132"/>
                  </a:moveTo>
                  <a:lnTo>
                    <a:pt x="203" y="128"/>
                  </a:lnTo>
                  <a:lnTo>
                    <a:pt x="190" y="128"/>
                  </a:lnTo>
                  <a:lnTo>
                    <a:pt x="184" y="131"/>
                  </a:lnTo>
                  <a:lnTo>
                    <a:pt x="171" y="125"/>
                  </a:lnTo>
                  <a:lnTo>
                    <a:pt x="166" y="126"/>
                  </a:lnTo>
                  <a:lnTo>
                    <a:pt x="154" y="125"/>
                  </a:lnTo>
                  <a:lnTo>
                    <a:pt x="150" y="126"/>
                  </a:lnTo>
                  <a:lnTo>
                    <a:pt x="145" y="115"/>
                  </a:lnTo>
                  <a:lnTo>
                    <a:pt x="137" y="118"/>
                  </a:lnTo>
                  <a:lnTo>
                    <a:pt x="128" y="108"/>
                  </a:lnTo>
                  <a:lnTo>
                    <a:pt x="123" y="111"/>
                  </a:lnTo>
                  <a:lnTo>
                    <a:pt x="105" y="109"/>
                  </a:lnTo>
                  <a:lnTo>
                    <a:pt x="81" y="113"/>
                  </a:lnTo>
                  <a:lnTo>
                    <a:pt x="62" y="126"/>
                  </a:lnTo>
                  <a:lnTo>
                    <a:pt x="38" y="131"/>
                  </a:lnTo>
                  <a:lnTo>
                    <a:pt x="21" y="131"/>
                  </a:lnTo>
                  <a:lnTo>
                    <a:pt x="12" y="121"/>
                  </a:lnTo>
                  <a:lnTo>
                    <a:pt x="12" y="108"/>
                  </a:lnTo>
                  <a:lnTo>
                    <a:pt x="0" y="96"/>
                  </a:lnTo>
                  <a:lnTo>
                    <a:pt x="7" y="96"/>
                  </a:lnTo>
                  <a:lnTo>
                    <a:pt x="7" y="77"/>
                  </a:lnTo>
                  <a:lnTo>
                    <a:pt x="15" y="77"/>
                  </a:lnTo>
                  <a:lnTo>
                    <a:pt x="18" y="47"/>
                  </a:lnTo>
                  <a:lnTo>
                    <a:pt x="25" y="54"/>
                  </a:lnTo>
                  <a:lnTo>
                    <a:pt x="28" y="50"/>
                  </a:lnTo>
                  <a:lnTo>
                    <a:pt x="33" y="37"/>
                  </a:lnTo>
                  <a:lnTo>
                    <a:pt x="49" y="9"/>
                  </a:lnTo>
                  <a:lnTo>
                    <a:pt x="73" y="8"/>
                  </a:lnTo>
                  <a:lnTo>
                    <a:pt x="73" y="10"/>
                  </a:lnTo>
                  <a:lnTo>
                    <a:pt x="63" y="15"/>
                  </a:lnTo>
                  <a:lnTo>
                    <a:pt x="92" y="27"/>
                  </a:lnTo>
                  <a:lnTo>
                    <a:pt x="103" y="20"/>
                  </a:lnTo>
                  <a:lnTo>
                    <a:pt x="103" y="29"/>
                  </a:lnTo>
                  <a:lnTo>
                    <a:pt x="86" y="35"/>
                  </a:lnTo>
                  <a:lnTo>
                    <a:pt x="84" y="39"/>
                  </a:lnTo>
                  <a:lnTo>
                    <a:pt x="97" y="47"/>
                  </a:lnTo>
                  <a:lnTo>
                    <a:pt x="97" y="56"/>
                  </a:lnTo>
                  <a:lnTo>
                    <a:pt x="102" y="57"/>
                  </a:lnTo>
                  <a:lnTo>
                    <a:pt x="111" y="50"/>
                  </a:lnTo>
                  <a:lnTo>
                    <a:pt x="123" y="50"/>
                  </a:lnTo>
                  <a:lnTo>
                    <a:pt x="131" y="47"/>
                  </a:lnTo>
                  <a:lnTo>
                    <a:pt x="137" y="44"/>
                  </a:lnTo>
                  <a:lnTo>
                    <a:pt x="129" y="40"/>
                  </a:lnTo>
                  <a:lnTo>
                    <a:pt x="113" y="27"/>
                  </a:lnTo>
                  <a:lnTo>
                    <a:pt x="116" y="20"/>
                  </a:lnTo>
                  <a:lnTo>
                    <a:pt x="144" y="8"/>
                  </a:lnTo>
                  <a:lnTo>
                    <a:pt x="147" y="10"/>
                  </a:lnTo>
                  <a:lnTo>
                    <a:pt x="157" y="5"/>
                  </a:lnTo>
                  <a:lnTo>
                    <a:pt x="182" y="0"/>
                  </a:lnTo>
                  <a:lnTo>
                    <a:pt x="169" y="13"/>
                  </a:lnTo>
                  <a:lnTo>
                    <a:pt x="171" y="25"/>
                  </a:lnTo>
                  <a:lnTo>
                    <a:pt x="164" y="27"/>
                  </a:lnTo>
                  <a:lnTo>
                    <a:pt x="166" y="27"/>
                  </a:lnTo>
                  <a:lnTo>
                    <a:pt x="166" y="40"/>
                  </a:lnTo>
                  <a:lnTo>
                    <a:pt x="154" y="40"/>
                  </a:lnTo>
                  <a:lnTo>
                    <a:pt x="154" y="47"/>
                  </a:lnTo>
                  <a:lnTo>
                    <a:pt x="171" y="56"/>
                  </a:lnTo>
                  <a:lnTo>
                    <a:pt x="206" y="74"/>
                  </a:lnTo>
                  <a:lnTo>
                    <a:pt x="208" y="84"/>
                  </a:lnTo>
                  <a:lnTo>
                    <a:pt x="231" y="96"/>
                  </a:lnTo>
                  <a:lnTo>
                    <a:pt x="241" y="115"/>
                  </a:lnTo>
                  <a:lnTo>
                    <a:pt x="234" y="125"/>
                  </a:lnTo>
                  <a:lnTo>
                    <a:pt x="213" y="132"/>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68" name=""/>
            <p:cNvSpPr/>
            <p:nvPr/>
          </p:nvSpPr>
          <p:spPr>
            <a:xfrm>
              <a:off x="5685120" y="2648160"/>
              <a:ext cx="181080" cy="314280"/>
            </a:xfrm>
            <a:custGeom>
              <a:avLst/>
              <a:gdLst/>
              <a:ahLst/>
              <a:rect l="l" t="t" r="r" b="b"/>
              <a:pathLst>
                <a:path w="139" h="215">
                  <a:moveTo>
                    <a:pt x="46" y="191"/>
                  </a:moveTo>
                  <a:lnTo>
                    <a:pt x="43" y="159"/>
                  </a:lnTo>
                  <a:lnTo>
                    <a:pt x="50" y="169"/>
                  </a:lnTo>
                  <a:lnTo>
                    <a:pt x="58" y="135"/>
                  </a:lnTo>
                  <a:lnTo>
                    <a:pt x="64" y="139"/>
                  </a:lnTo>
                  <a:lnTo>
                    <a:pt x="64" y="133"/>
                  </a:lnTo>
                  <a:lnTo>
                    <a:pt x="56" y="133"/>
                  </a:lnTo>
                  <a:lnTo>
                    <a:pt x="16" y="88"/>
                  </a:lnTo>
                  <a:lnTo>
                    <a:pt x="17" y="71"/>
                  </a:lnTo>
                  <a:lnTo>
                    <a:pt x="11" y="71"/>
                  </a:lnTo>
                  <a:lnTo>
                    <a:pt x="0" y="51"/>
                  </a:lnTo>
                  <a:lnTo>
                    <a:pt x="16" y="26"/>
                  </a:lnTo>
                  <a:lnTo>
                    <a:pt x="21" y="29"/>
                  </a:lnTo>
                  <a:lnTo>
                    <a:pt x="35" y="15"/>
                  </a:lnTo>
                  <a:lnTo>
                    <a:pt x="75" y="0"/>
                  </a:lnTo>
                  <a:lnTo>
                    <a:pt x="85" y="7"/>
                  </a:lnTo>
                  <a:lnTo>
                    <a:pt x="96" y="0"/>
                  </a:lnTo>
                  <a:lnTo>
                    <a:pt x="103" y="7"/>
                  </a:lnTo>
                  <a:lnTo>
                    <a:pt x="106" y="26"/>
                  </a:lnTo>
                  <a:lnTo>
                    <a:pt x="99" y="29"/>
                  </a:lnTo>
                  <a:lnTo>
                    <a:pt x="106" y="41"/>
                  </a:lnTo>
                  <a:lnTo>
                    <a:pt x="78" y="35"/>
                  </a:lnTo>
                  <a:lnTo>
                    <a:pt x="75" y="44"/>
                  </a:lnTo>
                  <a:lnTo>
                    <a:pt x="81" y="54"/>
                  </a:lnTo>
                  <a:lnTo>
                    <a:pt x="59" y="54"/>
                  </a:lnTo>
                  <a:lnTo>
                    <a:pt x="59" y="63"/>
                  </a:lnTo>
                  <a:lnTo>
                    <a:pt x="66" y="63"/>
                  </a:lnTo>
                  <a:lnTo>
                    <a:pt x="75" y="81"/>
                  </a:lnTo>
                  <a:lnTo>
                    <a:pt x="96" y="88"/>
                  </a:lnTo>
                  <a:lnTo>
                    <a:pt x="99" y="107"/>
                  </a:lnTo>
                  <a:lnTo>
                    <a:pt x="101" y="117"/>
                  </a:lnTo>
                  <a:lnTo>
                    <a:pt x="107" y="101"/>
                  </a:lnTo>
                  <a:lnTo>
                    <a:pt x="119" y="105"/>
                  </a:lnTo>
                  <a:lnTo>
                    <a:pt x="120" y="115"/>
                  </a:lnTo>
                  <a:lnTo>
                    <a:pt x="138" y="123"/>
                  </a:lnTo>
                  <a:lnTo>
                    <a:pt x="127" y="128"/>
                  </a:lnTo>
                  <a:lnTo>
                    <a:pt x="124" y="127"/>
                  </a:lnTo>
                  <a:lnTo>
                    <a:pt x="119" y="128"/>
                  </a:lnTo>
                  <a:lnTo>
                    <a:pt x="103" y="124"/>
                  </a:lnTo>
                  <a:lnTo>
                    <a:pt x="101" y="135"/>
                  </a:lnTo>
                  <a:lnTo>
                    <a:pt x="103" y="147"/>
                  </a:lnTo>
                  <a:lnTo>
                    <a:pt x="116" y="144"/>
                  </a:lnTo>
                  <a:lnTo>
                    <a:pt x="114" y="157"/>
                  </a:lnTo>
                  <a:lnTo>
                    <a:pt x="120" y="166"/>
                  </a:lnTo>
                  <a:lnTo>
                    <a:pt x="125" y="205"/>
                  </a:lnTo>
                  <a:lnTo>
                    <a:pt x="99" y="214"/>
                  </a:lnTo>
                  <a:lnTo>
                    <a:pt x="70" y="205"/>
                  </a:lnTo>
                  <a:lnTo>
                    <a:pt x="66" y="196"/>
                  </a:lnTo>
                  <a:lnTo>
                    <a:pt x="46" y="191"/>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69" name=""/>
            <p:cNvSpPr/>
            <p:nvPr/>
          </p:nvSpPr>
          <p:spPr>
            <a:xfrm>
              <a:off x="5938200" y="2658600"/>
              <a:ext cx="73080" cy="99360"/>
            </a:xfrm>
            <a:custGeom>
              <a:avLst/>
              <a:gdLst/>
              <a:ahLst/>
              <a:rect l="l" t="t" r="r" b="b"/>
              <a:pathLst>
                <a:path w="56" h="68">
                  <a:moveTo>
                    <a:pt x="45" y="63"/>
                  </a:moveTo>
                  <a:lnTo>
                    <a:pt x="30" y="67"/>
                  </a:lnTo>
                  <a:lnTo>
                    <a:pt x="11" y="58"/>
                  </a:lnTo>
                  <a:lnTo>
                    <a:pt x="8" y="64"/>
                  </a:lnTo>
                  <a:lnTo>
                    <a:pt x="0" y="39"/>
                  </a:lnTo>
                  <a:lnTo>
                    <a:pt x="6" y="14"/>
                  </a:lnTo>
                  <a:lnTo>
                    <a:pt x="14" y="21"/>
                  </a:lnTo>
                  <a:lnTo>
                    <a:pt x="17" y="4"/>
                  </a:lnTo>
                  <a:lnTo>
                    <a:pt x="24" y="12"/>
                  </a:lnTo>
                  <a:lnTo>
                    <a:pt x="29" y="0"/>
                  </a:lnTo>
                  <a:lnTo>
                    <a:pt x="37" y="7"/>
                  </a:lnTo>
                  <a:lnTo>
                    <a:pt x="48" y="4"/>
                  </a:lnTo>
                  <a:lnTo>
                    <a:pt x="37" y="16"/>
                  </a:lnTo>
                  <a:lnTo>
                    <a:pt x="48" y="27"/>
                  </a:lnTo>
                  <a:lnTo>
                    <a:pt x="55" y="27"/>
                  </a:lnTo>
                  <a:lnTo>
                    <a:pt x="51" y="34"/>
                  </a:lnTo>
                  <a:lnTo>
                    <a:pt x="55" y="36"/>
                  </a:lnTo>
                  <a:lnTo>
                    <a:pt x="40" y="58"/>
                  </a:lnTo>
                  <a:lnTo>
                    <a:pt x="45" y="63"/>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70" name=""/>
            <p:cNvSpPr/>
            <p:nvPr/>
          </p:nvSpPr>
          <p:spPr>
            <a:xfrm>
              <a:off x="5192640" y="2993400"/>
              <a:ext cx="59760" cy="24840"/>
            </a:xfrm>
            <a:custGeom>
              <a:avLst/>
              <a:gdLst/>
              <a:ahLst/>
              <a:rect l="l" t="t" r="r" b="b"/>
              <a:pathLst>
                <a:path w="46" h="17">
                  <a:moveTo>
                    <a:pt x="45" y="9"/>
                  </a:moveTo>
                  <a:lnTo>
                    <a:pt x="36" y="10"/>
                  </a:lnTo>
                  <a:lnTo>
                    <a:pt x="25" y="16"/>
                  </a:lnTo>
                  <a:lnTo>
                    <a:pt x="25" y="10"/>
                  </a:lnTo>
                  <a:lnTo>
                    <a:pt x="0" y="6"/>
                  </a:lnTo>
                  <a:lnTo>
                    <a:pt x="0" y="2"/>
                  </a:lnTo>
                  <a:lnTo>
                    <a:pt x="9" y="0"/>
                  </a:lnTo>
                  <a:lnTo>
                    <a:pt x="9" y="2"/>
                  </a:lnTo>
                  <a:lnTo>
                    <a:pt x="30" y="2"/>
                  </a:lnTo>
                  <a:lnTo>
                    <a:pt x="31" y="6"/>
                  </a:lnTo>
                  <a:lnTo>
                    <a:pt x="45" y="3"/>
                  </a:lnTo>
                  <a:lnTo>
                    <a:pt x="45" y="9"/>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71" name=""/>
            <p:cNvSpPr/>
            <p:nvPr/>
          </p:nvSpPr>
          <p:spPr>
            <a:xfrm>
              <a:off x="5699880" y="1746360"/>
              <a:ext cx="70200" cy="50760"/>
            </a:xfrm>
            <a:custGeom>
              <a:avLst/>
              <a:gdLst/>
              <a:ahLst/>
              <a:rect l="l" t="t" r="r" b="b"/>
              <a:pathLst>
                <a:path w="54" h="35">
                  <a:moveTo>
                    <a:pt x="13" y="0"/>
                  </a:moveTo>
                  <a:lnTo>
                    <a:pt x="13" y="6"/>
                  </a:lnTo>
                  <a:lnTo>
                    <a:pt x="11" y="6"/>
                  </a:lnTo>
                  <a:lnTo>
                    <a:pt x="11" y="11"/>
                  </a:lnTo>
                  <a:lnTo>
                    <a:pt x="8" y="11"/>
                  </a:lnTo>
                  <a:lnTo>
                    <a:pt x="8" y="13"/>
                  </a:lnTo>
                  <a:lnTo>
                    <a:pt x="5" y="14"/>
                  </a:lnTo>
                  <a:lnTo>
                    <a:pt x="1" y="16"/>
                  </a:lnTo>
                  <a:lnTo>
                    <a:pt x="0" y="16"/>
                  </a:lnTo>
                  <a:lnTo>
                    <a:pt x="1" y="18"/>
                  </a:lnTo>
                  <a:lnTo>
                    <a:pt x="3" y="21"/>
                  </a:lnTo>
                  <a:lnTo>
                    <a:pt x="5" y="21"/>
                  </a:lnTo>
                  <a:lnTo>
                    <a:pt x="5" y="24"/>
                  </a:lnTo>
                  <a:lnTo>
                    <a:pt x="6" y="24"/>
                  </a:lnTo>
                  <a:lnTo>
                    <a:pt x="6" y="26"/>
                  </a:lnTo>
                  <a:lnTo>
                    <a:pt x="5" y="26"/>
                  </a:lnTo>
                  <a:lnTo>
                    <a:pt x="5" y="30"/>
                  </a:lnTo>
                  <a:lnTo>
                    <a:pt x="3" y="30"/>
                  </a:lnTo>
                  <a:lnTo>
                    <a:pt x="3" y="34"/>
                  </a:lnTo>
                  <a:lnTo>
                    <a:pt x="53" y="34"/>
                  </a:lnTo>
                  <a:lnTo>
                    <a:pt x="50" y="31"/>
                  </a:lnTo>
                  <a:lnTo>
                    <a:pt x="50" y="18"/>
                  </a:lnTo>
                  <a:lnTo>
                    <a:pt x="48" y="18"/>
                  </a:lnTo>
                  <a:lnTo>
                    <a:pt x="48" y="9"/>
                  </a:lnTo>
                  <a:lnTo>
                    <a:pt x="50" y="9"/>
                  </a:lnTo>
                  <a:lnTo>
                    <a:pt x="50" y="7"/>
                  </a:lnTo>
                  <a:lnTo>
                    <a:pt x="53" y="7"/>
                  </a:lnTo>
                  <a:lnTo>
                    <a:pt x="53" y="6"/>
                  </a:lnTo>
                  <a:lnTo>
                    <a:pt x="47" y="6"/>
                  </a:lnTo>
                  <a:lnTo>
                    <a:pt x="47" y="4"/>
                  </a:lnTo>
                  <a:lnTo>
                    <a:pt x="42" y="4"/>
                  </a:lnTo>
                  <a:lnTo>
                    <a:pt x="42" y="3"/>
                  </a:lnTo>
                  <a:lnTo>
                    <a:pt x="37" y="3"/>
                  </a:lnTo>
                  <a:lnTo>
                    <a:pt x="37" y="1"/>
                  </a:lnTo>
                  <a:lnTo>
                    <a:pt x="32" y="1"/>
                  </a:lnTo>
                  <a:lnTo>
                    <a:pt x="32" y="0"/>
                  </a:lnTo>
                  <a:lnTo>
                    <a:pt x="13" y="0"/>
                  </a:lnTo>
                </a:path>
              </a:pathLst>
            </a:custGeom>
            <a:solidFill>
              <a:srgbClr val="3333cc"/>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Arial"/>
              </a:endParaRPr>
            </a:p>
          </p:txBody>
        </p:sp>
        <p:sp>
          <p:nvSpPr>
            <p:cNvPr id="4472" name=""/>
            <p:cNvSpPr/>
            <p:nvPr/>
          </p:nvSpPr>
          <p:spPr>
            <a:xfrm>
              <a:off x="5689440" y="1796040"/>
              <a:ext cx="81720" cy="24840"/>
            </a:xfrm>
            <a:custGeom>
              <a:avLst/>
              <a:gdLst/>
              <a:ahLst/>
              <a:rect l="l" t="t" r="r" b="b"/>
              <a:pathLst>
                <a:path w="63" h="17">
                  <a:moveTo>
                    <a:pt x="0" y="0"/>
                  </a:moveTo>
                  <a:lnTo>
                    <a:pt x="1" y="3"/>
                  </a:lnTo>
                  <a:lnTo>
                    <a:pt x="1" y="9"/>
                  </a:lnTo>
                  <a:lnTo>
                    <a:pt x="3" y="9"/>
                  </a:lnTo>
                  <a:lnTo>
                    <a:pt x="3" y="16"/>
                  </a:lnTo>
                  <a:lnTo>
                    <a:pt x="62" y="16"/>
                  </a:lnTo>
                  <a:lnTo>
                    <a:pt x="62" y="11"/>
                  </a:lnTo>
                  <a:lnTo>
                    <a:pt x="60" y="11"/>
                  </a:lnTo>
                  <a:lnTo>
                    <a:pt x="60" y="0"/>
                  </a:lnTo>
                  <a:lnTo>
                    <a:pt x="9" y="0"/>
                  </a:lnTo>
                  <a:lnTo>
                    <a:pt x="9" y="3"/>
                  </a:lnTo>
                  <a:lnTo>
                    <a:pt x="6" y="5"/>
                  </a:lnTo>
                  <a:lnTo>
                    <a:pt x="6" y="3"/>
                  </a:lnTo>
                  <a:lnTo>
                    <a:pt x="3" y="3"/>
                  </a:lnTo>
                  <a:lnTo>
                    <a:pt x="1"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73" name=""/>
            <p:cNvSpPr/>
            <p:nvPr/>
          </p:nvSpPr>
          <p:spPr>
            <a:xfrm>
              <a:off x="5696640" y="1812240"/>
              <a:ext cx="84600" cy="24840"/>
            </a:xfrm>
            <a:custGeom>
              <a:avLst/>
              <a:gdLst/>
              <a:ahLst/>
              <a:rect l="l" t="t" r="r" b="b"/>
              <a:pathLst>
                <a:path w="65" h="17">
                  <a:moveTo>
                    <a:pt x="0" y="0"/>
                  </a:moveTo>
                  <a:lnTo>
                    <a:pt x="0" y="5"/>
                  </a:lnTo>
                  <a:lnTo>
                    <a:pt x="14" y="5"/>
                  </a:lnTo>
                  <a:lnTo>
                    <a:pt x="14" y="7"/>
                  </a:lnTo>
                  <a:lnTo>
                    <a:pt x="27" y="7"/>
                  </a:lnTo>
                  <a:lnTo>
                    <a:pt x="27" y="10"/>
                  </a:lnTo>
                  <a:lnTo>
                    <a:pt x="29" y="10"/>
                  </a:lnTo>
                  <a:lnTo>
                    <a:pt x="29" y="16"/>
                  </a:lnTo>
                  <a:lnTo>
                    <a:pt x="64" y="16"/>
                  </a:lnTo>
                  <a:lnTo>
                    <a:pt x="63" y="12"/>
                  </a:lnTo>
                  <a:lnTo>
                    <a:pt x="60" y="12"/>
                  </a:lnTo>
                  <a:lnTo>
                    <a:pt x="58" y="8"/>
                  </a:lnTo>
                  <a:lnTo>
                    <a:pt x="58" y="5"/>
                  </a:lnTo>
                  <a:lnTo>
                    <a:pt x="56" y="5"/>
                  </a:lnTo>
                  <a:lnTo>
                    <a:pt x="56"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74" name=""/>
            <p:cNvSpPr/>
            <p:nvPr/>
          </p:nvSpPr>
          <p:spPr>
            <a:xfrm>
              <a:off x="5729040" y="1833840"/>
              <a:ext cx="68760" cy="24840"/>
            </a:xfrm>
            <a:custGeom>
              <a:avLst/>
              <a:gdLst/>
              <a:ahLst/>
              <a:rect l="l" t="t" r="r" b="b"/>
              <a:pathLst>
                <a:path w="53" h="17">
                  <a:moveTo>
                    <a:pt x="6" y="0"/>
                  </a:moveTo>
                  <a:lnTo>
                    <a:pt x="6" y="6"/>
                  </a:lnTo>
                  <a:lnTo>
                    <a:pt x="8" y="6"/>
                  </a:lnTo>
                  <a:lnTo>
                    <a:pt x="8" y="9"/>
                  </a:lnTo>
                  <a:lnTo>
                    <a:pt x="5" y="9"/>
                  </a:lnTo>
                  <a:lnTo>
                    <a:pt x="5" y="11"/>
                  </a:lnTo>
                  <a:lnTo>
                    <a:pt x="0" y="11"/>
                  </a:lnTo>
                  <a:lnTo>
                    <a:pt x="0" y="12"/>
                  </a:lnTo>
                  <a:lnTo>
                    <a:pt x="10" y="12"/>
                  </a:lnTo>
                  <a:lnTo>
                    <a:pt x="10" y="14"/>
                  </a:lnTo>
                  <a:lnTo>
                    <a:pt x="19" y="14"/>
                  </a:lnTo>
                  <a:lnTo>
                    <a:pt x="19" y="16"/>
                  </a:lnTo>
                  <a:lnTo>
                    <a:pt x="27" y="16"/>
                  </a:lnTo>
                  <a:lnTo>
                    <a:pt x="27" y="12"/>
                  </a:lnTo>
                  <a:lnTo>
                    <a:pt x="47" y="12"/>
                  </a:lnTo>
                  <a:lnTo>
                    <a:pt x="47" y="11"/>
                  </a:lnTo>
                  <a:lnTo>
                    <a:pt x="52" y="11"/>
                  </a:lnTo>
                  <a:lnTo>
                    <a:pt x="52" y="8"/>
                  </a:lnTo>
                  <a:lnTo>
                    <a:pt x="50" y="8"/>
                  </a:lnTo>
                  <a:lnTo>
                    <a:pt x="48" y="4"/>
                  </a:lnTo>
                  <a:lnTo>
                    <a:pt x="47" y="4"/>
                  </a:lnTo>
                  <a:lnTo>
                    <a:pt x="45" y="1"/>
                  </a:lnTo>
                  <a:lnTo>
                    <a:pt x="42" y="1"/>
                  </a:lnTo>
                  <a:lnTo>
                    <a:pt x="42" y="0"/>
                  </a:lnTo>
                  <a:lnTo>
                    <a:pt x="6"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75" name=""/>
            <p:cNvSpPr/>
            <p:nvPr/>
          </p:nvSpPr>
          <p:spPr>
            <a:xfrm>
              <a:off x="4514400" y="2290320"/>
              <a:ext cx="23400" cy="24840"/>
            </a:xfrm>
            <a:custGeom>
              <a:avLst/>
              <a:gdLst/>
              <a:ahLst/>
              <a:rect l="l" t="t" r="r" b="b"/>
              <a:pathLst>
                <a:path w="19" h="17">
                  <a:moveTo>
                    <a:pt x="13" y="0"/>
                  </a:moveTo>
                  <a:lnTo>
                    <a:pt x="13" y="1"/>
                  </a:lnTo>
                  <a:lnTo>
                    <a:pt x="6" y="1"/>
                  </a:lnTo>
                  <a:lnTo>
                    <a:pt x="6" y="2"/>
                  </a:lnTo>
                  <a:lnTo>
                    <a:pt x="3" y="2"/>
                  </a:lnTo>
                  <a:lnTo>
                    <a:pt x="3" y="7"/>
                  </a:lnTo>
                  <a:lnTo>
                    <a:pt x="1" y="7"/>
                  </a:lnTo>
                  <a:lnTo>
                    <a:pt x="1" y="12"/>
                  </a:lnTo>
                  <a:lnTo>
                    <a:pt x="0" y="12"/>
                  </a:lnTo>
                  <a:lnTo>
                    <a:pt x="0" y="16"/>
                  </a:lnTo>
                  <a:lnTo>
                    <a:pt x="3" y="14"/>
                  </a:lnTo>
                  <a:lnTo>
                    <a:pt x="6" y="12"/>
                  </a:lnTo>
                  <a:lnTo>
                    <a:pt x="6" y="11"/>
                  </a:lnTo>
                  <a:lnTo>
                    <a:pt x="11" y="11"/>
                  </a:lnTo>
                  <a:lnTo>
                    <a:pt x="11" y="9"/>
                  </a:lnTo>
                  <a:lnTo>
                    <a:pt x="13" y="9"/>
                  </a:lnTo>
                  <a:lnTo>
                    <a:pt x="13" y="7"/>
                  </a:lnTo>
                  <a:lnTo>
                    <a:pt x="15" y="7"/>
                  </a:lnTo>
                  <a:lnTo>
                    <a:pt x="15" y="1"/>
                  </a:lnTo>
                  <a:lnTo>
                    <a:pt x="18" y="1"/>
                  </a:lnTo>
                  <a:lnTo>
                    <a:pt x="18" y="0"/>
                  </a:lnTo>
                  <a:lnTo>
                    <a:pt x="13"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76" name=""/>
            <p:cNvSpPr/>
            <p:nvPr/>
          </p:nvSpPr>
          <p:spPr>
            <a:xfrm>
              <a:off x="4514400" y="2288880"/>
              <a:ext cx="23400" cy="25920"/>
            </a:xfrm>
            <a:custGeom>
              <a:avLst/>
              <a:gdLst/>
              <a:ahLst/>
              <a:rect l="l" t="t" r="r" b="b"/>
              <a:pathLst>
                <a:path w="19" h="18">
                  <a:moveTo>
                    <a:pt x="0" y="17"/>
                  </a:moveTo>
                  <a:lnTo>
                    <a:pt x="3" y="3"/>
                  </a:lnTo>
                  <a:lnTo>
                    <a:pt x="18" y="0"/>
                  </a:lnTo>
                  <a:lnTo>
                    <a:pt x="13" y="9"/>
                  </a:lnTo>
                  <a:lnTo>
                    <a:pt x="0" y="17"/>
                  </a:lnTo>
                </a:path>
              </a:pathLst>
            </a:custGeom>
            <a:solidFill>
              <a:srgbClr val="3333cc"/>
            </a:solidFill>
            <a:ln cap="rnd" w="12600">
              <a:solidFill>
                <a:srgbClr val="000000"/>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4477" name=""/>
            <p:cNvSpPr/>
            <p:nvPr/>
          </p:nvSpPr>
          <p:spPr>
            <a:xfrm>
              <a:off x="5686920" y="1744920"/>
              <a:ext cx="115200" cy="110880"/>
            </a:xfrm>
            <a:custGeom>
              <a:avLst/>
              <a:gdLst/>
              <a:ahLst/>
              <a:rect l="l" t="t" r="r" b="b"/>
              <a:pathLst>
                <a:path w="89" h="76">
                  <a:moveTo>
                    <a:pt x="88" y="75"/>
                  </a:moveTo>
                  <a:lnTo>
                    <a:pt x="76" y="68"/>
                  </a:lnTo>
                  <a:lnTo>
                    <a:pt x="76" y="75"/>
                  </a:lnTo>
                  <a:lnTo>
                    <a:pt x="69" y="75"/>
                  </a:lnTo>
                  <a:lnTo>
                    <a:pt x="56" y="70"/>
                  </a:lnTo>
                  <a:lnTo>
                    <a:pt x="56" y="75"/>
                  </a:lnTo>
                  <a:lnTo>
                    <a:pt x="48" y="73"/>
                  </a:lnTo>
                  <a:lnTo>
                    <a:pt x="29" y="70"/>
                  </a:lnTo>
                  <a:lnTo>
                    <a:pt x="37" y="67"/>
                  </a:lnTo>
                  <a:lnTo>
                    <a:pt x="32" y="53"/>
                  </a:lnTo>
                  <a:lnTo>
                    <a:pt x="5" y="50"/>
                  </a:lnTo>
                  <a:lnTo>
                    <a:pt x="0" y="33"/>
                  </a:lnTo>
                  <a:lnTo>
                    <a:pt x="8" y="39"/>
                  </a:lnTo>
                  <a:lnTo>
                    <a:pt x="14" y="25"/>
                  </a:lnTo>
                  <a:lnTo>
                    <a:pt x="8" y="16"/>
                  </a:lnTo>
                  <a:lnTo>
                    <a:pt x="19" y="10"/>
                  </a:lnTo>
                  <a:lnTo>
                    <a:pt x="21" y="0"/>
                  </a:lnTo>
                  <a:lnTo>
                    <a:pt x="35" y="0"/>
                  </a:lnTo>
                  <a:lnTo>
                    <a:pt x="60" y="7"/>
                  </a:lnTo>
                  <a:lnTo>
                    <a:pt x="56" y="12"/>
                  </a:lnTo>
                  <a:lnTo>
                    <a:pt x="60" y="39"/>
                  </a:lnTo>
                  <a:lnTo>
                    <a:pt x="63" y="54"/>
                  </a:lnTo>
                  <a:lnTo>
                    <a:pt x="76" y="63"/>
                  </a:lnTo>
                  <a:lnTo>
                    <a:pt x="88" y="75"/>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78" name=""/>
            <p:cNvSpPr/>
            <p:nvPr/>
          </p:nvSpPr>
          <p:spPr>
            <a:xfrm>
              <a:off x="4346280" y="3173400"/>
              <a:ext cx="24840" cy="24840"/>
            </a:xfrm>
            <a:custGeom>
              <a:avLst/>
              <a:gdLst/>
              <a:ahLst/>
              <a:rect l="l" t="t" r="r" b="b"/>
              <a:pathLst>
                <a:path w="19" h="17">
                  <a:moveTo>
                    <a:pt x="12" y="0"/>
                  </a:moveTo>
                  <a:lnTo>
                    <a:pt x="12" y="3"/>
                  </a:lnTo>
                  <a:lnTo>
                    <a:pt x="10" y="3"/>
                  </a:lnTo>
                  <a:lnTo>
                    <a:pt x="10" y="8"/>
                  </a:lnTo>
                  <a:lnTo>
                    <a:pt x="4" y="8"/>
                  </a:lnTo>
                  <a:lnTo>
                    <a:pt x="4" y="12"/>
                  </a:lnTo>
                  <a:lnTo>
                    <a:pt x="0" y="12"/>
                  </a:lnTo>
                  <a:lnTo>
                    <a:pt x="0" y="16"/>
                  </a:lnTo>
                  <a:lnTo>
                    <a:pt x="10" y="13"/>
                  </a:lnTo>
                  <a:lnTo>
                    <a:pt x="18" y="13"/>
                  </a:lnTo>
                  <a:lnTo>
                    <a:pt x="18" y="0"/>
                  </a:lnTo>
                  <a:lnTo>
                    <a:pt x="12"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79" name=""/>
            <p:cNvSpPr/>
            <p:nvPr/>
          </p:nvSpPr>
          <p:spPr>
            <a:xfrm>
              <a:off x="5662080" y="4327920"/>
              <a:ext cx="129600" cy="144720"/>
            </a:xfrm>
            <a:custGeom>
              <a:avLst/>
              <a:gdLst/>
              <a:ahLst/>
              <a:rect l="l" t="t" r="r" b="b"/>
              <a:pathLst>
                <a:path w="100" h="99">
                  <a:moveTo>
                    <a:pt x="30" y="0"/>
                  </a:moveTo>
                  <a:lnTo>
                    <a:pt x="30" y="1"/>
                  </a:lnTo>
                  <a:lnTo>
                    <a:pt x="27" y="1"/>
                  </a:lnTo>
                  <a:lnTo>
                    <a:pt x="27" y="3"/>
                  </a:lnTo>
                  <a:lnTo>
                    <a:pt x="24" y="3"/>
                  </a:lnTo>
                  <a:lnTo>
                    <a:pt x="24" y="4"/>
                  </a:lnTo>
                  <a:lnTo>
                    <a:pt x="21" y="4"/>
                  </a:lnTo>
                  <a:lnTo>
                    <a:pt x="21" y="6"/>
                  </a:lnTo>
                  <a:lnTo>
                    <a:pt x="18" y="7"/>
                  </a:lnTo>
                  <a:lnTo>
                    <a:pt x="14" y="9"/>
                  </a:lnTo>
                  <a:lnTo>
                    <a:pt x="13" y="9"/>
                  </a:lnTo>
                  <a:lnTo>
                    <a:pt x="13" y="19"/>
                  </a:lnTo>
                  <a:lnTo>
                    <a:pt x="11" y="19"/>
                  </a:lnTo>
                  <a:lnTo>
                    <a:pt x="11" y="21"/>
                  </a:lnTo>
                  <a:lnTo>
                    <a:pt x="8" y="23"/>
                  </a:lnTo>
                  <a:lnTo>
                    <a:pt x="8" y="26"/>
                  </a:lnTo>
                  <a:lnTo>
                    <a:pt x="6" y="26"/>
                  </a:lnTo>
                  <a:lnTo>
                    <a:pt x="6" y="29"/>
                  </a:lnTo>
                  <a:lnTo>
                    <a:pt x="3" y="30"/>
                  </a:lnTo>
                  <a:lnTo>
                    <a:pt x="3" y="33"/>
                  </a:lnTo>
                  <a:lnTo>
                    <a:pt x="1" y="33"/>
                  </a:lnTo>
                  <a:lnTo>
                    <a:pt x="1" y="36"/>
                  </a:lnTo>
                  <a:lnTo>
                    <a:pt x="3" y="36"/>
                  </a:lnTo>
                  <a:lnTo>
                    <a:pt x="3" y="40"/>
                  </a:lnTo>
                  <a:lnTo>
                    <a:pt x="5" y="40"/>
                  </a:lnTo>
                  <a:lnTo>
                    <a:pt x="5" y="44"/>
                  </a:lnTo>
                  <a:lnTo>
                    <a:pt x="6" y="44"/>
                  </a:lnTo>
                  <a:lnTo>
                    <a:pt x="6" y="49"/>
                  </a:lnTo>
                  <a:lnTo>
                    <a:pt x="5" y="49"/>
                  </a:lnTo>
                  <a:lnTo>
                    <a:pt x="5" y="51"/>
                  </a:lnTo>
                  <a:lnTo>
                    <a:pt x="6" y="51"/>
                  </a:lnTo>
                  <a:lnTo>
                    <a:pt x="6" y="58"/>
                  </a:lnTo>
                  <a:lnTo>
                    <a:pt x="8" y="58"/>
                  </a:lnTo>
                  <a:lnTo>
                    <a:pt x="8" y="63"/>
                  </a:lnTo>
                  <a:lnTo>
                    <a:pt x="9" y="63"/>
                  </a:lnTo>
                  <a:lnTo>
                    <a:pt x="9" y="68"/>
                  </a:lnTo>
                  <a:lnTo>
                    <a:pt x="11" y="68"/>
                  </a:lnTo>
                  <a:lnTo>
                    <a:pt x="11" y="75"/>
                  </a:lnTo>
                  <a:lnTo>
                    <a:pt x="13" y="75"/>
                  </a:lnTo>
                  <a:lnTo>
                    <a:pt x="13" y="78"/>
                  </a:lnTo>
                  <a:lnTo>
                    <a:pt x="9" y="78"/>
                  </a:lnTo>
                  <a:lnTo>
                    <a:pt x="6" y="80"/>
                  </a:lnTo>
                  <a:lnTo>
                    <a:pt x="6" y="83"/>
                  </a:lnTo>
                  <a:lnTo>
                    <a:pt x="5" y="83"/>
                  </a:lnTo>
                  <a:lnTo>
                    <a:pt x="5" y="86"/>
                  </a:lnTo>
                  <a:lnTo>
                    <a:pt x="3" y="86"/>
                  </a:lnTo>
                  <a:lnTo>
                    <a:pt x="3" y="90"/>
                  </a:lnTo>
                  <a:lnTo>
                    <a:pt x="1" y="90"/>
                  </a:lnTo>
                  <a:lnTo>
                    <a:pt x="1" y="93"/>
                  </a:lnTo>
                  <a:lnTo>
                    <a:pt x="0" y="93"/>
                  </a:lnTo>
                  <a:lnTo>
                    <a:pt x="0" y="98"/>
                  </a:lnTo>
                  <a:lnTo>
                    <a:pt x="77" y="98"/>
                  </a:lnTo>
                  <a:lnTo>
                    <a:pt x="77" y="88"/>
                  </a:lnTo>
                  <a:lnTo>
                    <a:pt x="79" y="88"/>
                  </a:lnTo>
                  <a:lnTo>
                    <a:pt x="79" y="80"/>
                  </a:lnTo>
                  <a:lnTo>
                    <a:pt x="81" y="80"/>
                  </a:lnTo>
                  <a:lnTo>
                    <a:pt x="81" y="71"/>
                  </a:lnTo>
                  <a:lnTo>
                    <a:pt x="82" y="71"/>
                  </a:lnTo>
                  <a:lnTo>
                    <a:pt x="82" y="66"/>
                  </a:lnTo>
                  <a:lnTo>
                    <a:pt x="84" y="66"/>
                  </a:lnTo>
                  <a:lnTo>
                    <a:pt x="84" y="63"/>
                  </a:lnTo>
                  <a:lnTo>
                    <a:pt x="86" y="63"/>
                  </a:lnTo>
                  <a:lnTo>
                    <a:pt x="86" y="58"/>
                  </a:lnTo>
                  <a:lnTo>
                    <a:pt x="87" y="58"/>
                  </a:lnTo>
                  <a:lnTo>
                    <a:pt x="87" y="53"/>
                  </a:lnTo>
                  <a:lnTo>
                    <a:pt x="89" y="53"/>
                  </a:lnTo>
                  <a:lnTo>
                    <a:pt x="89" y="48"/>
                  </a:lnTo>
                  <a:lnTo>
                    <a:pt x="90" y="48"/>
                  </a:lnTo>
                  <a:lnTo>
                    <a:pt x="90" y="43"/>
                  </a:lnTo>
                  <a:lnTo>
                    <a:pt x="92" y="43"/>
                  </a:lnTo>
                  <a:lnTo>
                    <a:pt x="92" y="37"/>
                  </a:lnTo>
                  <a:lnTo>
                    <a:pt x="94" y="37"/>
                  </a:lnTo>
                  <a:lnTo>
                    <a:pt x="94" y="30"/>
                  </a:lnTo>
                  <a:lnTo>
                    <a:pt x="95" y="30"/>
                  </a:lnTo>
                  <a:lnTo>
                    <a:pt x="95" y="21"/>
                  </a:lnTo>
                  <a:lnTo>
                    <a:pt x="97" y="21"/>
                  </a:lnTo>
                  <a:lnTo>
                    <a:pt x="97" y="14"/>
                  </a:lnTo>
                  <a:lnTo>
                    <a:pt x="99" y="14"/>
                  </a:lnTo>
                  <a:lnTo>
                    <a:pt x="99" y="6"/>
                  </a:lnTo>
                  <a:lnTo>
                    <a:pt x="97" y="6"/>
                  </a:lnTo>
                  <a:lnTo>
                    <a:pt x="97" y="0"/>
                  </a:lnTo>
                  <a:lnTo>
                    <a:pt x="42" y="0"/>
                  </a:lnTo>
                  <a:lnTo>
                    <a:pt x="42" y="3"/>
                  </a:lnTo>
                  <a:lnTo>
                    <a:pt x="40" y="3"/>
                  </a:lnTo>
                  <a:lnTo>
                    <a:pt x="39" y="0"/>
                  </a:lnTo>
                  <a:lnTo>
                    <a:pt x="30" y="0"/>
                  </a:lnTo>
                </a:path>
              </a:pathLst>
            </a:custGeom>
            <a:solidFill>
              <a:srgbClr val="3333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80" name=""/>
            <p:cNvSpPr/>
            <p:nvPr/>
          </p:nvSpPr>
          <p:spPr>
            <a:xfrm>
              <a:off x="4361040" y="316116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81" name=""/>
            <p:cNvSpPr/>
            <p:nvPr/>
          </p:nvSpPr>
          <p:spPr>
            <a:xfrm>
              <a:off x="4116960" y="3494880"/>
              <a:ext cx="23040" cy="24840"/>
            </a:xfrm>
            <a:custGeom>
              <a:avLst/>
              <a:gdLst/>
              <a:ahLst/>
              <a:rect l="l" t="t" r="r" b="b"/>
              <a:pathLst>
                <a:path w="19" h="17">
                  <a:moveTo>
                    <a:pt x="0" y="0"/>
                  </a:moveTo>
                  <a:lnTo>
                    <a:pt x="0" y="16"/>
                  </a:lnTo>
                  <a:lnTo>
                    <a:pt x="18" y="16"/>
                  </a:lnTo>
                  <a:lnTo>
                    <a:pt x="11"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82" name=""/>
            <p:cNvSpPr/>
            <p:nvPr/>
          </p:nvSpPr>
          <p:spPr>
            <a:xfrm>
              <a:off x="4153320" y="3506400"/>
              <a:ext cx="24840" cy="24840"/>
            </a:xfrm>
            <a:custGeom>
              <a:avLst/>
              <a:gdLst/>
              <a:ahLst/>
              <a:rect l="l" t="t" r="r" b="b"/>
              <a:pathLst>
                <a:path w="19" h="17">
                  <a:moveTo>
                    <a:pt x="0" y="0"/>
                  </a:moveTo>
                  <a:lnTo>
                    <a:pt x="0" y="16"/>
                  </a:lnTo>
                  <a:lnTo>
                    <a:pt x="18" y="16"/>
                  </a:lnTo>
                  <a:lnTo>
                    <a:pt x="18"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83" name=""/>
            <p:cNvSpPr/>
            <p:nvPr/>
          </p:nvSpPr>
          <p:spPr>
            <a:xfrm>
              <a:off x="4122720" y="3526920"/>
              <a:ext cx="24840" cy="24840"/>
            </a:xfrm>
            <a:custGeom>
              <a:avLst/>
              <a:gdLst/>
              <a:ahLst/>
              <a:rect l="l" t="t" r="r" b="b"/>
              <a:pathLst>
                <a:path w="19" h="17">
                  <a:moveTo>
                    <a:pt x="0" y="0"/>
                  </a:moveTo>
                  <a:lnTo>
                    <a:pt x="2" y="5"/>
                  </a:lnTo>
                  <a:lnTo>
                    <a:pt x="5" y="5"/>
                  </a:lnTo>
                  <a:lnTo>
                    <a:pt x="5" y="10"/>
                  </a:lnTo>
                  <a:lnTo>
                    <a:pt x="6" y="10"/>
                  </a:lnTo>
                  <a:lnTo>
                    <a:pt x="10" y="16"/>
                  </a:lnTo>
                  <a:lnTo>
                    <a:pt x="18" y="16"/>
                  </a:lnTo>
                  <a:lnTo>
                    <a:pt x="14" y="10"/>
                  </a:lnTo>
                  <a:lnTo>
                    <a:pt x="13" y="10"/>
                  </a:lnTo>
                  <a:lnTo>
                    <a:pt x="10" y="5"/>
                  </a:lnTo>
                  <a:lnTo>
                    <a:pt x="6" y="5"/>
                  </a:lnTo>
                  <a:lnTo>
                    <a:pt x="5" y="0"/>
                  </a:lnTo>
                  <a:lnTo>
                    <a:pt x="0" y="0"/>
                  </a:lnTo>
                </a:path>
              </a:pathLst>
            </a:custGeom>
            <a:solidFill>
              <a:srgbClr val="3333cc"/>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84" name=""/>
            <p:cNvSpPr/>
            <p:nvPr/>
          </p:nvSpPr>
          <p:spPr>
            <a:xfrm>
              <a:off x="5646960" y="4231440"/>
              <a:ext cx="162360" cy="355320"/>
            </a:xfrm>
            <a:custGeom>
              <a:avLst/>
              <a:gdLst/>
              <a:ahLst/>
              <a:rect l="l" t="t" r="r" b="b"/>
              <a:pathLst>
                <a:path w="125" h="243">
                  <a:moveTo>
                    <a:pt x="107" y="56"/>
                  </a:moveTo>
                  <a:lnTo>
                    <a:pt x="110" y="76"/>
                  </a:lnTo>
                  <a:lnTo>
                    <a:pt x="106" y="99"/>
                  </a:lnTo>
                  <a:lnTo>
                    <a:pt x="106" y="100"/>
                  </a:lnTo>
                  <a:lnTo>
                    <a:pt x="96" y="130"/>
                  </a:lnTo>
                  <a:lnTo>
                    <a:pt x="94" y="134"/>
                  </a:lnTo>
                  <a:lnTo>
                    <a:pt x="86" y="176"/>
                  </a:lnTo>
                  <a:lnTo>
                    <a:pt x="76" y="179"/>
                  </a:lnTo>
                  <a:lnTo>
                    <a:pt x="73" y="206"/>
                  </a:lnTo>
                  <a:lnTo>
                    <a:pt x="62" y="232"/>
                  </a:lnTo>
                  <a:lnTo>
                    <a:pt x="54" y="235"/>
                  </a:lnTo>
                  <a:lnTo>
                    <a:pt x="44" y="235"/>
                  </a:lnTo>
                  <a:lnTo>
                    <a:pt x="38" y="240"/>
                  </a:lnTo>
                  <a:lnTo>
                    <a:pt x="30" y="242"/>
                  </a:lnTo>
                  <a:lnTo>
                    <a:pt x="23" y="237"/>
                  </a:lnTo>
                  <a:lnTo>
                    <a:pt x="10" y="234"/>
                  </a:lnTo>
                  <a:lnTo>
                    <a:pt x="4" y="227"/>
                  </a:lnTo>
                  <a:lnTo>
                    <a:pt x="4" y="213"/>
                  </a:lnTo>
                  <a:lnTo>
                    <a:pt x="10" y="203"/>
                  </a:lnTo>
                  <a:lnTo>
                    <a:pt x="0" y="183"/>
                  </a:lnTo>
                  <a:lnTo>
                    <a:pt x="12" y="169"/>
                  </a:lnTo>
                  <a:lnTo>
                    <a:pt x="12" y="161"/>
                  </a:lnTo>
                  <a:lnTo>
                    <a:pt x="18" y="146"/>
                  </a:lnTo>
                  <a:lnTo>
                    <a:pt x="25" y="142"/>
                  </a:lnTo>
                  <a:lnTo>
                    <a:pt x="17" y="115"/>
                  </a:lnTo>
                  <a:lnTo>
                    <a:pt x="18" y="112"/>
                  </a:lnTo>
                  <a:lnTo>
                    <a:pt x="13" y="99"/>
                  </a:lnTo>
                  <a:lnTo>
                    <a:pt x="25" y="83"/>
                  </a:lnTo>
                  <a:lnTo>
                    <a:pt x="25" y="75"/>
                  </a:lnTo>
                  <a:lnTo>
                    <a:pt x="47" y="63"/>
                  </a:lnTo>
                  <a:lnTo>
                    <a:pt x="54" y="70"/>
                  </a:lnTo>
                  <a:lnTo>
                    <a:pt x="52" y="62"/>
                  </a:lnTo>
                  <a:lnTo>
                    <a:pt x="76" y="48"/>
                  </a:lnTo>
                  <a:lnTo>
                    <a:pt x="88" y="29"/>
                  </a:lnTo>
                  <a:lnTo>
                    <a:pt x="106" y="0"/>
                  </a:lnTo>
                  <a:lnTo>
                    <a:pt x="110" y="14"/>
                  </a:lnTo>
                  <a:lnTo>
                    <a:pt x="124" y="31"/>
                  </a:lnTo>
                  <a:lnTo>
                    <a:pt x="124" y="58"/>
                  </a:lnTo>
                  <a:lnTo>
                    <a:pt x="120" y="70"/>
                  </a:lnTo>
                  <a:lnTo>
                    <a:pt x="107" y="56"/>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85" name=""/>
            <p:cNvSpPr/>
            <p:nvPr/>
          </p:nvSpPr>
          <p:spPr>
            <a:xfrm>
              <a:off x="7689240" y="4865760"/>
              <a:ext cx="29160" cy="24840"/>
            </a:xfrm>
            <a:custGeom>
              <a:avLst/>
              <a:gdLst/>
              <a:ahLst/>
              <a:rect l="l" t="t" r="r" b="b"/>
              <a:pathLst>
                <a:path w="22" h="17">
                  <a:moveTo>
                    <a:pt x="21" y="4"/>
                  </a:moveTo>
                  <a:lnTo>
                    <a:pt x="4" y="16"/>
                  </a:lnTo>
                  <a:lnTo>
                    <a:pt x="0" y="9"/>
                  </a:lnTo>
                  <a:lnTo>
                    <a:pt x="15" y="0"/>
                  </a:lnTo>
                  <a:lnTo>
                    <a:pt x="21" y="4"/>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86" name=""/>
            <p:cNvSpPr/>
            <p:nvPr/>
          </p:nvSpPr>
          <p:spPr>
            <a:xfrm>
              <a:off x="7825320" y="4977000"/>
              <a:ext cx="24840" cy="24840"/>
            </a:xfrm>
            <a:custGeom>
              <a:avLst/>
              <a:gdLst/>
              <a:ahLst/>
              <a:rect l="l" t="t" r="r" b="b"/>
              <a:pathLst>
                <a:path w="19" h="17">
                  <a:moveTo>
                    <a:pt x="0" y="16"/>
                  </a:moveTo>
                  <a:lnTo>
                    <a:pt x="0" y="0"/>
                  </a:lnTo>
                  <a:lnTo>
                    <a:pt x="18" y="0"/>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87" name=""/>
            <p:cNvSpPr/>
            <p:nvPr/>
          </p:nvSpPr>
          <p:spPr>
            <a:xfrm>
              <a:off x="7838280" y="5004720"/>
              <a:ext cx="68400" cy="84600"/>
            </a:xfrm>
            <a:custGeom>
              <a:avLst/>
              <a:gdLst/>
              <a:ahLst/>
              <a:rect l="l" t="t" r="r" b="b"/>
              <a:pathLst>
                <a:path w="53" h="58">
                  <a:moveTo>
                    <a:pt x="0" y="0"/>
                  </a:moveTo>
                  <a:lnTo>
                    <a:pt x="27" y="10"/>
                  </a:lnTo>
                  <a:lnTo>
                    <a:pt x="49" y="2"/>
                  </a:lnTo>
                  <a:lnTo>
                    <a:pt x="52" y="5"/>
                  </a:lnTo>
                  <a:lnTo>
                    <a:pt x="52" y="28"/>
                  </a:lnTo>
                  <a:lnTo>
                    <a:pt x="46" y="28"/>
                  </a:lnTo>
                  <a:lnTo>
                    <a:pt x="36" y="38"/>
                  </a:lnTo>
                  <a:lnTo>
                    <a:pt x="36" y="47"/>
                  </a:lnTo>
                  <a:lnTo>
                    <a:pt x="30" y="45"/>
                  </a:lnTo>
                  <a:lnTo>
                    <a:pt x="18" y="57"/>
                  </a:lnTo>
                  <a:lnTo>
                    <a:pt x="10" y="55"/>
                  </a:lnTo>
                  <a:lnTo>
                    <a:pt x="6" y="57"/>
                  </a:lnTo>
                  <a:lnTo>
                    <a:pt x="0" y="34"/>
                  </a:lnTo>
                  <a:lnTo>
                    <a:pt x="3" y="22"/>
                  </a:lnTo>
                  <a:lnTo>
                    <a:pt x="0" y="0"/>
                  </a:lnTo>
                </a:path>
              </a:pathLst>
            </a:custGeom>
            <a:solidFill>
              <a:srgbClr val="3333cc"/>
            </a:solidFill>
            <a:ln cap="rnd" w="1260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4488" name=""/>
            <p:cNvSpPr/>
            <p:nvPr/>
          </p:nvSpPr>
          <p:spPr>
            <a:xfrm>
              <a:off x="8286840" y="5184360"/>
              <a:ext cx="24840" cy="24840"/>
            </a:xfrm>
            <a:custGeom>
              <a:avLst/>
              <a:gdLst/>
              <a:ahLst/>
              <a:rect l="l" t="t" r="r" b="b"/>
              <a:pathLst>
                <a:path w="19" h="17">
                  <a:moveTo>
                    <a:pt x="0" y="16"/>
                  </a:moveTo>
                  <a:lnTo>
                    <a:pt x="9" y="0"/>
                  </a:lnTo>
                  <a:lnTo>
                    <a:pt x="18" y="5"/>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89" name=""/>
            <p:cNvSpPr/>
            <p:nvPr/>
          </p:nvSpPr>
          <p:spPr>
            <a:xfrm>
              <a:off x="8271000" y="5000400"/>
              <a:ext cx="208800" cy="185400"/>
            </a:xfrm>
            <a:custGeom>
              <a:avLst/>
              <a:gdLst/>
              <a:ahLst/>
              <a:rect l="l" t="t" r="r" b="b"/>
              <a:pathLst>
                <a:path w="161" h="127">
                  <a:moveTo>
                    <a:pt x="34" y="126"/>
                  </a:moveTo>
                  <a:lnTo>
                    <a:pt x="29" y="120"/>
                  </a:lnTo>
                  <a:lnTo>
                    <a:pt x="4" y="120"/>
                  </a:lnTo>
                  <a:lnTo>
                    <a:pt x="0" y="114"/>
                  </a:lnTo>
                  <a:lnTo>
                    <a:pt x="11" y="108"/>
                  </a:lnTo>
                  <a:lnTo>
                    <a:pt x="9" y="101"/>
                  </a:lnTo>
                  <a:lnTo>
                    <a:pt x="21" y="101"/>
                  </a:lnTo>
                  <a:lnTo>
                    <a:pt x="14" y="89"/>
                  </a:lnTo>
                  <a:lnTo>
                    <a:pt x="47" y="77"/>
                  </a:lnTo>
                  <a:lnTo>
                    <a:pt x="62" y="74"/>
                  </a:lnTo>
                  <a:lnTo>
                    <a:pt x="83" y="57"/>
                  </a:lnTo>
                  <a:lnTo>
                    <a:pt x="101" y="47"/>
                  </a:lnTo>
                  <a:lnTo>
                    <a:pt x="112" y="30"/>
                  </a:lnTo>
                  <a:lnTo>
                    <a:pt x="125" y="25"/>
                  </a:lnTo>
                  <a:lnTo>
                    <a:pt x="133" y="13"/>
                  </a:lnTo>
                  <a:lnTo>
                    <a:pt x="138" y="0"/>
                  </a:lnTo>
                  <a:lnTo>
                    <a:pt x="143" y="2"/>
                  </a:lnTo>
                  <a:lnTo>
                    <a:pt x="139" y="15"/>
                  </a:lnTo>
                  <a:lnTo>
                    <a:pt x="147" y="20"/>
                  </a:lnTo>
                  <a:lnTo>
                    <a:pt x="157" y="10"/>
                  </a:lnTo>
                  <a:lnTo>
                    <a:pt x="160" y="13"/>
                  </a:lnTo>
                  <a:lnTo>
                    <a:pt x="155" y="20"/>
                  </a:lnTo>
                  <a:lnTo>
                    <a:pt x="155" y="27"/>
                  </a:lnTo>
                  <a:lnTo>
                    <a:pt x="143" y="36"/>
                  </a:lnTo>
                  <a:lnTo>
                    <a:pt x="136" y="47"/>
                  </a:lnTo>
                  <a:lnTo>
                    <a:pt x="123" y="57"/>
                  </a:lnTo>
                  <a:lnTo>
                    <a:pt x="123" y="64"/>
                  </a:lnTo>
                  <a:lnTo>
                    <a:pt x="115" y="67"/>
                  </a:lnTo>
                  <a:lnTo>
                    <a:pt x="108" y="69"/>
                  </a:lnTo>
                  <a:lnTo>
                    <a:pt x="90" y="73"/>
                  </a:lnTo>
                  <a:lnTo>
                    <a:pt x="90" y="87"/>
                  </a:lnTo>
                  <a:lnTo>
                    <a:pt x="73" y="99"/>
                  </a:lnTo>
                  <a:lnTo>
                    <a:pt x="73" y="108"/>
                  </a:lnTo>
                  <a:lnTo>
                    <a:pt x="40" y="126"/>
                  </a:lnTo>
                  <a:lnTo>
                    <a:pt x="34" y="126"/>
                  </a:lnTo>
                </a:path>
              </a:pathLst>
            </a:custGeom>
            <a:solidFill>
              <a:srgbClr val="3333cc"/>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90" name=""/>
            <p:cNvSpPr/>
            <p:nvPr/>
          </p:nvSpPr>
          <p:spPr>
            <a:xfrm>
              <a:off x="8487360" y="4887720"/>
              <a:ext cx="118080" cy="153360"/>
            </a:xfrm>
            <a:custGeom>
              <a:avLst/>
              <a:gdLst/>
              <a:ahLst/>
              <a:rect l="l" t="t" r="r" b="b"/>
              <a:pathLst>
                <a:path w="91" h="105">
                  <a:moveTo>
                    <a:pt x="3" y="96"/>
                  </a:moveTo>
                  <a:lnTo>
                    <a:pt x="15" y="85"/>
                  </a:lnTo>
                  <a:lnTo>
                    <a:pt x="20" y="72"/>
                  </a:lnTo>
                  <a:lnTo>
                    <a:pt x="0" y="55"/>
                  </a:lnTo>
                  <a:lnTo>
                    <a:pt x="16" y="51"/>
                  </a:lnTo>
                  <a:lnTo>
                    <a:pt x="20" y="39"/>
                  </a:lnTo>
                  <a:lnTo>
                    <a:pt x="28" y="31"/>
                  </a:lnTo>
                  <a:lnTo>
                    <a:pt x="26" y="4"/>
                  </a:lnTo>
                  <a:lnTo>
                    <a:pt x="33" y="0"/>
                  </a:lnTo>
                  <a:lnTo>
                    <a:pt x="33" y="7"/>
                  </a:lnTo>
                  <a:lnTo>
                    <a:pt x="41" y="21"/>
                  </a:lnTo>
                  <a:lnTo>
                    <a:pt x="41" y="7"/>
                  </a:lnTo>
                  <a:lnTo>
                    <a:pt x="47" y="14"/>
                  </a:lnTo>
                  <a:lnTo>
                    <a:pt x="47" y="26"/>
                  </a:lnTo>
                  <a:lnTo>
                    <a:pt x="65" y="35"/>
                  </a:lnTo>
                  <a:lnTo>
                    <a:pt x="81" y="26"/>
                  </a:lnTo>
                  <a:lnTo>
                    <a:pt x="90" y="26"/>
                  </a:lnTo>
                  <a:lnTo>
                    <a:pt x="80" y="45"/>
                  </a:lnTo>
                  <a:lnTo>
                    <a:pt x="70" y="45"/>
                  </a:lnTo>
                  <a:lnTo>
                    <a:pt x="70" y="53"/>
                  </a:lnTo>
                  <a:lnTo>
                    <a:pt x="58" y="51"/>
                  </a:lnTo>
                  <a:lnTo>
                    <a:pt x="55" y="55"/>
                  </a:lnTo>
                  <a:lnTo>
                    <a:pt x="52" y="63"/>
                  </a:lnTo>
                  <a:lnTo>
                    <a:pt x="55" y="63"/>
                  </a:lnTo>
                  <a:lnTo>
                    <a:pt x="39" y="78"/>
                  </a:lnTo>
                  <a:lnTo>
                    <a:pt x="33" y="87"/>
                  </a:lnTo>
                  <a:lnTo>
                    <a:pt x="13" y="104"/>
                  </a:lnTo>
                  <a:lnTo>
                    <a:pt x="10" y="99"/>
                  </a:lnTo>
                  <a:lnTo>
                    <a:pt x="3" y="96"/>
                  </a:lnTo>
                </a:path>
              </a:pathLst>
            </a:custGeom>
            <a:solidFill>
              <a:srgbClr val="3333cc"/>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91" name=""/>
            <p:cNvSpPr/>
            <p:nvPr/>
          </p:nvSpPr>
          <p:spPr>
            <a:xfrm>
              <a:off x="8140680" y="4219920"/>
              <a:ext cx="24840" cy="24840"/>
            </a:xfrm>
            <a:custGeom>
              <a:avLst/>
              <a:gdLst/>
              <a:ahLst/>
              <a:rect l="l" t="t" r="r" b="b"/>
              <a:pathLst>
                <a:path w="19" h="17">
                  <a:moveTo>
                    <a:pt x="12" y="16"/>
                  </a:moveTo>
                  <a:lnTo>
                    <a:pt x="0" y="0"/>
                  </a:lnTo>
                  <a:lnTo>
                    <a:pt x="18" y="5"/>
                  </a:lnTo>
                  <a:lnTo>
                    <a:pt x="12"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92" name=""/>
            <p:cNvSpPr/>
            <p:nvPr/>
          </p:nvSpPr>
          <p:spPr>
            <a:xfrm>
              <a:off x="7658280" y="3944880"/>
              <a:ext cx="423720" cy="254160"/>
            </a:xfrm>
            <a:custGeom>
              <a:avLst/>
              <a:gdLst/>
              <a:ahLst/>
              <a:rect l="l" t="t" r="r" b="b"/>
              <a:pathLst>
                <a:path w="327" h="174">
                  <a:moveTo>
                    <a:pt x="326" y="173"/>
                  </a:moveTo>
                  <a:lnTo>
                    <a:pt x="319" y="173"/>
                  </a:lnTo>
                  <a:lnTo>
                    <a:pt x="308" y="165"/>
                  </a:lnTo>
                  <a:lnTo>
                    <a:pt x="287" y="165"/>
                  </a:lnTo>
                  <a:lnTo>
                    <a:pt x="275" y="153"/>
                  </a:lnTo>
                  <a:lnTo>
                    <a:pt x="264" y="144"/>
                  </a:lnTo>
                  <a:lnTo>
                    <a:pt x="259" y="129"/>
                  </a:lnTo>
                  <a:lnTo>
                    <a:pt x="227" y="117"/>
                  </a:lnTo>
                  <a:lnTo>
                    <a:pt x="216" y="117"/>
                  </a:lnTo>
                  <a:lnTo>
                    <a:pt x="213" y="126"/>
                  </a:lnTo>
                  <a:lnTo>
                    <a:pt x="197" y="130"/>
                  </a:lnTo>
                  <a:lnTo>
                    <a:pt x="201" y="133"/>
                  </a:lnTo>
                  <a:lnTo>
                    <a:pt x="201" y="141"/>
                  </a:lnTo>
                  <a:lnTo>
                    <a:pt x="190" y="144"/>
                  </a:lnTo>
                  <a:lnTo>
                    <a:pt x="182" y="141"/>
                  </a:lnTo>
                  <a:lnTo>
                    <a:pt x="172" y="147"/>
                  </a:lnTo>
                  <a:lnTo>
                    <a:pt x="160" y="141"/>
                  </a:lnTo>
                  <a:lnTo>
                    <a:pt x="149" y="127"/>
                  </a:lnTo>
                  <a:lnTo>
                    <a:pt x="126" y="123"/>
                  </a:lnTo>
                  <a:lnTo>
                    <a:pt x="116" y="129"/>
                  </a:lnTo>
                  <a:lnTo>
                    <a:pt x="106" y="130"/>
                  </a:lnTo>
                  <a:lnTo>
                    <a:pt x="118" y="114"/>
                  </a:lnTo>
                  <a:lnTo>
                    <a:pt x="132" y="110"/>
                  </a:lnTo>
                  <a:lnTo>
                    <a:pt x="124" y="100"/>
                  </a:lnTo>
                  <a:lnTo>
                    <a:pt x="116" y="77"/>
                  </a:lnTo>
                  <a:lnTo>
                    <a:pt x="102" y="66"/>
                  </a:lnTo>
                  <a:lnTo>
                    <a:pt x="95" y="66"/>
                  </a:lnTo>
                  <a:lnTo>
                    <a:pt x="76" y="60"/>
                  </a:lnTo>
                  <a:lnTo>
                    <a:pt x="67" y="60"/>
                  </a:lnTo>
                  <a:lnTo>
                    <a:pt x="37" y="41"/>
                  </a:lnTo>
                  <a:lnTo>
                    <a:pt x="31" y="53"/>
                  </a:lnTo>
                  <a:lnTo>
                    <a:pt x="24" y="56"/>
                  </a:lnTo>
                  <a:lnTo>
                    <a:pt x="21" y="38"/>
                  </a:lnTo>
                  <a:lnTo>
                    <a:pt x="13" y="33"/>
                  </a:lnTo>
                  <a:lnTo>
                    <a:pt x="46" y="35"/>
                  </a:lnTo>
                  <a:lnTo>
                    <a:pt x="44" y="23"/>
                  </a:lnTo>
                  <a:lnTo>
                    <a:pt x="18" y="24"/>
                  </a:lnTo>
                  <a:lnTo>
                    <a:pt x="13" y="17"/>
                  </a:lnTo>
                  <a:lnTo>
                    <a:pt x="0" y="17"/>
                  </a:lnTo>
                  <a:lnTo>
                    <a:pt x="0" y="8"/>
                  </a:lnTo>
                  <a:lnTo>
                    <a:pt x="18" y="0"/>
                  </a:lnTo>
                  <a:lnTo>
                    <a:pt x="39" y="2"/>
                  </a:lnTo>
                  <a:lnTo>
                    <a:pt x="50" y="2"/>
                  </a:lnTo>
                  <a:lnTo>
                    <a:pt x="52" y="11"/>
                  </a:lnTo>
                  <a:lnTo>
                    <a:pt x="50" y="21"/>
                  </a:lnTo>
                  <a:lnTo>
                    <a:pt x="52" y="35"/>
                  </a:lnTo>
                  <a:lnTo>
                    <a:pt x="62" y="26"/>
                  </a:lnTo>
                  <a:lnTo>
                    <a:pt x="58" y="43"/>
                  </a:lnTo>
                  <a:lnTo>
                    <a:pt x="76" y="45"/>
                  </a:lnTo>
                  <a:lnTo>
                    <a:pt x="89" y="29"/>
                  </a:lnTo>
                  <a:lnTo>
                    <a:pt x="95" y="29"/>
                  </a:lnTo>
                  <a:lnTo>
                    <a:pt x="111" y="18"/>
                  </a:lnTo>
                  <a:lnTo>
                    <a:pt x="147" y="36"/>
                  </a:lnTo>
                  <a:lnTo>
                    <a:pt x="157" y="29"/>
                  </a:lnTo>
                  <a:lnTo>
                    <a:pt x="167" y="43"/>
                  </a:lnTo>
                  <a:lnTo>
                    <a:pt x="175" y="36"/>
                  </a:lnTo>
                  <a:lnTo>
                    <a:pt x="222" y="60"/>
                  </a:lnTo>
                  <a:lnTo>
                    <a:pt x="232" y="58"/>
                  </a:lnTo>
                  <a:lnTo>
                    <a:pt x="234" y="66"/>
                  </a:lnTo>
                  <a:lnTo>
                    <a:pt x="246" y="65"/>
                  </a:lnTo>
                  <a:lnTo>
                    <a:pt x="249" y="72"/>
                  </a:lnTo>
                  <a:lnTo>
                    <a:pt x="249" y="82"/>
                  </a:lnTo>
                  <a:lnTo>
                    <a:pt x="283" y="96"/>
                  </a:lnTo>
                  <a:lnTo>
                    <a:pt x="283" y="104"/>
                  </a:lnTo>
                  <a:lnTo>
                    <a:pt x="272" y="104"/>
                  </a:lnTo>
                  <a:lnTo>
                    <a:pt x="287" y="129"/>
                  </a:lnTo>
                  <a:lnTo>
                    <a:pt x="296" y="130"/>
                  </a:lnTo>
                  <a:lnTo>
                    <a:pt x="296" y="147"/>
                  </a:lnTo>
                  <a:lnTo>
                    <a:pt x="314" y="148"/>
                  </a:lnTo>
                  <a:lnTo>
                    <a:pt x="314" y="158"/>
                  </a:lnTo>
                  <a:lnTo>
                    <a:pt x="322" y="160"/>
                  </a:lnTo>
                  <a:lnTo>
                    <a:pt x="314" y="165"/>
                  </a:lnTo>
                  <a:lnTo>
                    <a:pt x="326" y="173"/>
                  </a:lnTo>
                </a:path>
              </a:pathLst>
            </a:custGeom>
            <a:solidFill>
              <a:srgbClr val="3333cc"/>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93" name=""/>
            <p:cNvSpPr/>
            <p:nvPr/>
          </p:nvSpPr>
          <p:spPr>
            <a:xfrm>
              <a:off x="7727400" y="4069440"/>
              <a:ext cx="24480" cy="24840"/>
            </a:xfrm>
            <a:custGeom>
              <a:avLst/>
              <a:gdLst/>
              <a:ahLst/>
              <a:rect l="l" t="t" r="r" b="b"/>
              <a:pathLst>
                <a:path w="19" h="17">
                  <a:moveTo>
                    <a:pt x="9" y="16"/>
                  </a:moveTo>
                  <a:lnTo>
                    <a:pt x="0" y="8"/>
                  </a:lnTo>
                  <a:lnTo>
                    <a:pt x="18" y="0"/>
                  </a:lnTo>
                  <a:lnTo>
                    <a:pt x="18" y="3"/>
                  </a:lnTo>
                  <a:lnTo>
                    <a:pt x="9"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94" name=""/>
            <p:cNvSpPr/>
            <p:nvPr/>
          </p:nvSpPr>
          <p:spPr>
            <a:xfrm>
              <a:off x="7718400" y="4076640"/>
              <a:ext cx="24840" cy="24840"/>
            </a:xfrm>
            <a:custGeom>
              <a:avLst/>
              <a:gdLst/>
              <a:ahLst/>
              <a:rect l="l" t="t" r="r" b="b"/>
              <a:pathLst>
                <a:path w="19" h="17">
                  <a:moveTo>
                    <a:pt x="18" y="0"/>
                  </a:moveTo>
                  <a:lnTo>
                    <a:pt x="18" y="16"/>
                  </a:lnTo>
                  <a:lnTo>
                    <a:pt x="0" y="16"/>
                  </a:lnTo>
                  <a:lnTo>
                    <a:pt x="18"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95" name=""/>
            <p:cNvSpPr/>
            <p:nvPr/>
          </p:nvSpPr>
          <p:spPr>
            <a:xfrm>
              <a:off x="7645680" y="4108680"/>
              <a:ext cx="24840" cy="24840"/>
            </a:xfrm>
            <a:custGeom>
              <a:avLst/>
              <a:gdLst/>
              <a:ahLst/>
              <a:rect l="l" t="t" r="r" b="b"/>
              <a:pathLst>
                <a:path w="19" h="17">
                  <a:moveTo>
                    <a:pt x="18" y="0"/>
                  </a:moveTo>
                  <a:lnTo>
                    <a:pt x="18" y="4"/>
                  </a:lnTo>
                  <a:lnTo>
                    <a:pt x="9" y="16"/>
                  </a:lnTo>
                  <a:lnTo>
                    <a:pt x="0" y="16"/>
                  </a:lnTo>
                  <a:lnTo>
                    <a:pt x="0" y="13"/>
                  </a:lnTo>
                  <a:lnTo>
                    <a:pt x="18"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96" name=""/>
            <p:cNvSpPr/>
            <p:nvPr/>
          </p:nvSpPr>
          <p:spPr>
            <a:xfrm>
              <a:off x="7753680" y="3969720"/>
              <a:ext cx="24840" cy="24840"/>
            </a:xfrm>
            <a:custGeom>
              <a:avLst/>
              <a:gdLst/>
              <a:ahLst/>
              <a:rect l="l" t="t" r="r" b="b"/>
              <a:pathLst>
                <a:path w="19" h="17">
                  <a:moveTo>
                    <a:pt x="18" y="6"/>
                  </a:moveTo>
                  <a:lnTo>
                    <a:pt x="0" y="16"/>
                  </a:lnTo>
                  <a:lnTo>
                    <a:pt x="10" y="0"/>
                  </a:lnTo>
                  <a:lnTo>
                    <a:pt x="18" y="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97" name=""/>
            <p:cNvSpPr/>
            <p:nvPr/>
          </p:nvSpPr>
          <p:spPr>
            <a:xfrm>
              <a:off x="7754760" y="3939120"/>
              <a:ext cx="24840" cy="24840"/>
            </a:xfrm>
            <a:custGeom>
              <a:avLst/>
              <a:gdLst/>
              <a:ahLst/>
              <a:rect l="l" t="t" r="r" b="b"/>
              <a:pathLst>
                <a:path w="19" h="17">
                  <a:moveTo>
                    <a:pt x="0" y="0"/>
                  </a:moveTo>
                  <a:lnTo>
                    <a:pt x="18" y="8"/>
                  </a:lnTo>
                  <a:lnTo>
                    <a:pt x="14" y="16"/>
                  </a:lnTo>
                  <a:lnTo>
                    <a:pt x="1" y="16"/>
                  </a:lnTo>
                  <a:lnTo>
                    <a:pt x="0"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98" name=""/>
            <p:cNvSpPr/>
            <p:nvPr/>
          </p:nvSpPr>
          <p:spPr>
            <a:xfrm>
              <a:off x="7531560" y="4115880"/>
              <a:ext cx="24840" cy="24840"/>
            </a:xfrm>
            <a:custGeom>
              <a:avLst/>
              <a:gdLst/>
              <a:ahLst/>
              <a:rect l="l" t="t" r="r" b="b"/>
              <a:pathLst>
                <a:path w="19" h="17">
                  <a:moveTo>
                    <a:pt x="0" y="16"/>
                  </a:moveTo>
                  <a:lnTo>
                    <a:pt x="0" y="0"/>
                  </a:lnTo>
                  <a:lnTo>
                    <a:pt x="18" y="0"/>
                  </a:lnTo>
                  <a:lnTo>
                    <a:pt x="13" y="16"/>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499" name=""/>
            <p:cNvSpPr/>
            <p:nvPr/>
          </p:nvSpPr>
          <p:spPr>
            <a:xfrm>
              <a:off x="7477200" y="4136400"/>
              <a:ext cx="79200" cy="56880"/>
            </a:xfrm>
            <a:custGeom>
              <a:avLst/>
              <a:gdLst/>
              <a:ahLst/>
              <a:rect l="l" t="t" r="r" b="b"/>
              <a:pathLst>
                <a:path w="61" h="39">
                  <a:moveTo>
                    <a:pt x="60" y="0"/>
                  </a:moveTo>
                  <a:lnTo>
                    <a:pt x="56" y="5"/>
                  </a:lnTo>
                  <a:lnTo>
                    <a:pt x="24" y="18"/>
                  </a:lnTo>
                  <a:lnTo>
                    <a:pt x="19" y="28"/>
                  </a:lnTo>
                  <a:lnTo>
                    <a:pt x="0" y="38"/>
                  </a:lnTo>
                  <a:lnTo>
                    <a:pt x="3" y="22"/>
                  </a:lnTo>
                  <a:lnTo>
                    <a:pt x="21" y="13"/>
                  </a:lnTo>
                  <a:lnTo>
                    <a:pt x="32" y="2"/>
                  </a:lnTo>
                  <a:lnTo>
                    <a:pt x="60" y="0"/>
                  </a:lnTo>
                </a:path>
              </a:pathLst>
            </a:custGeom>
            <a:solidFill>
              <a:srgbClr val="3333cc"/>
            </a:solidFill>
            <a:ln cap="rnd" w="12600">
              <a:solidFill>
                <a:srgbClr val="00000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Arial"/>
              </a:endParaRPr>
            </a:p>
          </p:txBody>
        </p:sp>
        <p:sp>
          <p:nvSpPr>
            <p:cNvPr id="4500" name=""/>
            <p:cNvSpPr/>
            <p:nvPr/>
          </p:nvSpPr>
          <p:spPr>
            <a:xfrm>
              <a:off x="7493400" y="4133520"/>
              <a:ext cx="24840" cy="24840"/>
            </a:xfrm>
            <a:custGeom>
              <a:avLst/>
              <a:gdLst/>
              <a:ahLst/>
              <a:rect l="l" t="t" r="r" b="b"/>
              <a:pathLst>
                <a:path w="19" h="17">
                  <a:moveTo>
                    <a:pt x="18" y="16"/>
                  </a:moveTo>
                  <a:lnTo>
                    <a:pt x="5" y="16"/>
                  </a:lnTo>
                  <a:lnTo>
                    <a:pt x="0" y="0"/>
                  </a:lnTo>
                  <a:lnTo>
                    <a:pt x="10" y="0"/>
                  </a:lnTo>
                  <a:lnTo>
                    <a:pt x="18"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01" name=""/>
            <p:cNvSpPr/>
            <p:nvPr/>
          </p:nvSpPr>
          <p:spPr>
            <a:xfrm>
              <a:off x="7392600" y="4133520"/>
              <a:ext cx="69840" cy="24840"/>
            </a:xfrm>
            <a:custGeom>
              <a:avLst/>
              <a:gdLst/>
              <a:ahLst/>
              <a:rect l="l" t="t" r="r" b="b"/>
              <a:pathLst>
                <a:path w="54" h="17">
                  <a:moveTo>
                    <a:pt x="53" y="0"/>
                  </a:moveTo>
                  <a:lnTo>
                    <a:pt x="47" y="11"/>
                  </a:lnTo>
                  <a:lnTo>
                    <a:pt x="25" y="16"/>
                  </a:lnTo>
                  <a:lnTo>
                    <a:pt x="0" y="11"/>
                  </a:lnTo>
                  <a:lnTo>
                    <a:pt x="0" y="0"/>
                  </a:lnTo>
                  <a:lnTo>
                    <a:pt x="12" y="0"/>
                  </a:lnTo>
                  <a:lnTo>
                    <a:pt x="23" y="7"/>
                  </a:lnTo>
                  <a:lnTo>
                    <a:pt x="31" y="2"/>
                  </a:lnTo>
                  <a:lnTo>
                    <a:pt x="39" y="7"/>
                  </a:lnTo>
                  <a:lnTo>
                    <a:pt x="53"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02" name=""/>
            <p:cNvSpPr/>
            <p:nvPr/>
          </p:nvSpPr>
          <p:spPr>
            <a:xfrm>
              <a:off x="7374960" y="4162680"/>
              <a:ext cx="40680" cy="25920"/>
            </a:xfrm>
            <a:custGeom>
              <a:avLst/>
              <a:gdLst/>
              <a:ahLst/>
              <a:rect l="l" t="t" r="r" b="b"/>
              <a:pathLst>
                <a:path w="32" h="18">
                  <a:moveTo>
                    <a:pt x="31" y="9"/>
                  </a:moveTo>
                  <a:lnTo>
                    <a:pt x="21" y="17"/>
                  </a:lnTo>
                  <a:lnTo>
                    <a:pt x="11" y="8"/>
                  </a:lnTo>
                  <a:lnTo>
                    <a:pt x="0" y="8"/>
                  </a:lnTo>
                  <a:lnTo>
                    <a:pt x="5" y="0"/>
                  </a:lnTo>
                  <a:lnTo>
                    <a:pt x="16" y="0"/>
                  </a:lnTo>
                  <a:lnTo>
                    <a:pt x="14" y="5"/>
                  </a:lnTo>
                  <a:lnTo>
                    <a:pt x="31" y="9"/>
                  </a:lnTo>
                </a:path>
              </a:pathLst>
            </a:custGeom>
            <a:solidFill>
              <a:srgbClr val="3333cc"/>
            </a:solidFill>
            <a:ln cap="rnd" w="12600">
              <a:solidFill>
                <a:srgbClr val="000000"/>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4503" name=""/>
            <p:cNvSpPr/>
            <p:nvPr/>
          </p:nvSpPr>
          <p:spPr>
            <a:xfrm>
              <a:off x="7309080" y="4130640"/>
              <a:ext cx="61560" cy="24840"/>
            </a:xfrm>
            <a:custGeom>
              <a:avLst/>
              <a:gdLst/>
              <a:ahLst/>
              <a:rect l="l" t="t" r="r" b="b"/>
              <a:pathLst>
                <a:path w="47" h="17">
                  <a:moveTo>
                    <a:pt x="46" y="10"/>
                  </a:moveTo>
                  <a:lnTo>
                    <a:pt x="16" y="16"/>
                  </a:lnTo>
                  <a:lnTo>
                    <a:pt x="0" y="10"/>
                  </a:lnTo>
                  <a:lnTo>
                    <a:pt x="3" y="4"/>
                  </a:lnTo>
                  <a:lnTo>
                    <a:pt x="13" y="10"/>
                  </a:lnTo>
                  <a:lnTo>
                    <a:pt x="19" y="7"/>
                  </a:lnTo>
                  <a:lnTo>
                    <a:pt x="32" y="10"/>
                  </a:lnTo>
                  <a:lnTo>
                    <a:pt x="27" y="0"/>
                  </a:lnTo>
                  <a:lnTo>
                    <a:pt x="46" y="1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04" name=""/>
            <p:cNvSpPr/>
            <p:nvPr/>
          </p:nvSpPr>
          <p:spPr>
            <a:xfrm>
              <a:off x="7275600" y="4136400"/>
              <a:ext cx="24840" cy="24840"/>
            </a:xfrm>
            <a:custGeom>
              <a:avLst/>
              <a:gdLst/>
              <a:ahLst/>
              <a:rect l="l" t="t" r="r" b="b"/>
              <a:pathLst>
                <a:path w="19" h="17">
                  <a:moveTo>
                    <a:pt x="9" y="16"/>
                  </a:moveTo>
                  <a:lnTo>
                    <a:pt x="0" y="8"/>
                  </a:lnTo>
                  <a:lnTo>
                    <a:pt x="13" y="0"/>
                  </a:lnTo>
                  <a:lnTo>
                    <a:pt x="18" y="8"/>
                  </a:lnTo>
                  <a:lnTo>
                    <a:pt x="9"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05" name=""/>
            <p:cNvSpPr/>
            <p:nvPr/>
          </p:nvSpPr>
          <p:spPr>
            <a:xfrm>
              <a:off x="7068240" y="4080960"/>
              <a:ext cx="203040" cy="64080"/>
            </a:xfrm>
            <a:custGeom>
              <a:avLst/>
              <a:gdLst/>
              <a:ahLst/>
              <a:rect l="l" t="t" r="r" b="b"/>
              <a:pathLst>
                <a:path w="156" h="44">
                  <a:moveTo>
                    <a:pt x="151" y="43"/>
                  </a:moveTo>
                  <a:lnTo>
                    <a:pt x="141" y="43"/>
                  </a:lnTo>
                  <a:lnTo>
                    <a:pt x="133" y="34"/>
                  </a:lnTo>
                  <a:lnTo>
                    <a:pt x="120" y="35"/>
                  </a:lnTo>
                  <a:lnTo>
                    <a:pt x="107" y="34"/>
                  </a:lnTo>
                  <a:lnTo>
                    <a:pt x="99" y="35"/>
                  </a:lnTo>
                  <a:lnTo>
                    <a:pt x="93" y="35"/>
                  </a:lnTo>
                  <a:lnTo>
                    <a:pt x="83" y="24"/>
                  </a:lnTo>
                  <a:lnTo>
                    <a:pt x="60" y="24"/>
                  </a:lnTo>
                  <a:lnTo>
                    <a:pt x="48" y="28"/>
                  </a:lnTo>
                  <a:lnTo>
                    <a:pt x="34" y="21"/>
                  </a:lnTo>
                  <a:lnTo>
                    <a:pt x="19" y="21"/>
                  </a:lnTo>
                  <a:lnTo>
                    <a:pt x="19" y="14"/>
                  </a:lnTo>
                  <a:lnTo>
                    <a:pt x="0" y="11"/>
                  </a:lnTo>
                  <a:lnTo>
                    <a:pt x="9" y="0"/>
                  </a:lnTo>
                  <a:lnTo>
                    <a:pt x="24" y="3"/>
                  </a:lnTo>
                  <a:lnTo>
                    <a:pt x="30" y="0"/>
                  </a:lnTo>
                  <a:lnTo>
                    <a:pt x="50" y="3"/>
                  </a:lnTo>
                  <a:lnTo>
                    <a:pt x="50" y="11"/>
                  </a:lnTo>
                  <a:lnTo>
                    <a:pt x="91" y="17"/>
                  </a:lnTo>
                  <a:lnTo>
                    <a:pt x="93" y="8"/>
                  </a:lnTo>
                  <a:lnTo>
                    <a:pt x="124" y="17"/>
                  </a:lnTo>
                  <a:lnTo>
                    <a:pt x="129" y="24"/>
                  </a:lnTo>
                  <a:lnTo>
                    <a:pt x="155" y="26"/>
                  </a:lnTo>
                  <a:lnTo>
                    <a:pt x="151" y="43"/>
                  </a:lnTo>
                </a:path>
              </a:pathLst>
            </a:custGeom>
            <a:solidFill>
              <a:srgbClr val="3333cc"/>
            </a:solidFill>
            <a:ln cap="rnd" w="12600">
              <a:solidFill>
                <a:srgbClr val="00000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Arial"/>
              </a:endParaRPr>
            </a:p>
          </p:txBody>
        </p:sp>
        <p:sp>
          <p:nvSpPr>
            <p:cNvPr id="4506" name=""/>
            <p:cNvSpPr/>
            <p:nvPr/>
          </p:nvSpPr>
          <p:spPr>
            <a:xfrm>
              <a:off x="7242120" y="4094280"/>
              <a:ext cx="24480" cy="24840"/>
            </a:xfrm>
            <a:custGeom>
              <a:avLst/>
              <a:gdLst/>
              <a:ahLst/>
              <a:rect l="l" t="t" r="r" b="b"/>
              <a:pathLst>
                <a:path w="19" h="17">
                  <a:moveTo>
                    <a:pt x="18" y="8"/>
                  </a:moveTo>
                  <a:lnTo>
                    <a:pt x="0" y="16"/>
                  </a:lnTo>
                  <a:lnTo>
                    <a:pt x="0" y="13"/>
                  </a:lnTo>
                  <a:lnTo>
                    <a:pt x="13" y="0"/>
                  </a:lnTo>
                  <a:lnTo>
                    <a:pt x="18" y="8"/>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07" name=""/>
            <p:cNvSpPr/>
            <p:nvPr/>
          </p:nvSpPr>
          <p:spPr>
            <a:xfrm>
              <a:off x="6838560" y="3775320"/>
              <a:ext cx="242280" cy="302400"/>
            </a:xfrm>
            <a:custGeom>
              <a:avLst/>
              <a:gdLst/>
              <a:ahLst/>
              <a:rect l="l" t="t" r="r" b="b"/>
              <a:pathLst>
                <a:path w="187" h="207">
                  <a:moveTo>
                    <a:pt x="186" y="196"/>
                  </a:moveTo>
                  <a:lnTo>
                    <a:pt x="174" y="201"/>
                  </a:lnTo>
                  <a:lnTo>
                    <a:pt x="167" y="198"/>
                  </a:lnTo>
                  <a:lnTo>
                    <a:pt x="161" y="206"/>
                  </a:lnTo>
                  <a:lnTo>
                    <a:pt x="111" y="159"/>
                  </a:lnTo>
                  <a:lnTo>
                    <a:pt x="87" y="110"/>
                  </a:lnTo>
                  <a:lnTo>
                    <a:pt x="73" y="95"/>
                  </a:lnTo>
                  <a:lnTo>
                    <a:pt x="63" y="67"/>
                  </a:lnTo>
                  <a:lnTo>
                    <a:pt x="47" y="56"/>
                  </a:lnTo>
                  <a:lnTo>
                    <a:pt x="35" y="38"/>
                  </a:lnTo>
                  <a:lnTo>
                    <a:pt x="14" y="27"/>
                  </a:lnTo>
                  <a:lnTo>
                    <a:pt x="5" y="11"/>
                  </a:lnTo>
                  <a:lnTo>
                    <a:pt x="0" y="0"/>
                  </a:lnTo>
                  <a:lnTo>
                    <a:pt x="6" y="1"/>
                  </a:lnTo>
                  <a:lnTo>
                    <a:pt x="11" y="6"/>
                  </a:lnTo>
                  <a:lnTo>
                    <a:pt x="37" y="9"/>
                  </a:lnTo>
                  <a:lnTo>
                    <a:pt x="47" y="18"/>
                  </a:lnTo>
                  <a:lnTo>
                    <a:pt x="56" y="23"/>
                  </a:lnTo>
                  <a:lnTo>
                    <a:pt x="56" y="29"/>
                  </a:lnTo>
                  <a:lnTo>
                    <a:pt x="95" y="61"/>
                  </a:lnTo>
                  <a:lnTo>
                    <a:pt x="98" y="56"/>
                  </a:lnTo>
                  <a:lnTo>
                    <a:pt x="106" y="67"/>
                  </a:lnTo>
                  <a:lnTo>
                    <a:pt x="119" y="78"/>
                  </a:lnTo>
                  <a:lnTo>
                    <a:pt x="124" y="84"/>
                  </a:lnTo>
                  <a:lnTo>
                    <a:pt x="127" y="85"/>
                  </a:lnTo>
                  <a:lnTo>
                    <a:pt x="127" y="95"/>
                  </a:lnTo>
                  <a:lnTo>
                    <a:pt x="142" y="95"/>
                  </a:lnTo>
                  <a:lnTo>
                    <a:pt x="143" y="97"/>
                  </a:lnTo>
                  <a:lnTo>
                    <a:pt x="142" y="107"/>
                  </a:lnTo>
                  <a:lnTo>
                    <a:pt x="146" y="115"/>
                  </a:lnTo>
                  <a:lnTo>
                    <a:pt x="155" y="117"/>
                  </a:lnTo>
                  <a:lnTo>
                    <a:pt x="171" y="139"/>
                  </a:lnTo>
                  <a:lnTo>
                    <a:pt x="169" y="149"/>
                  </a:lnTo>
                  <a:lnTo>
                    <a:pt x="177" y="142"/>
                  </a:lnTo>
                  <a:lnTo>
                    <a:pt x="186" y="157"/>
                  </a:lnTo>
                  <a:lnTo>
                    <a:pt x="182" y="159"/>
                  </a:lnTo>
                  <a:lnTo>
                    <a:pt x="186" y="196"/>
                  </a:lnTo>
                </a:path>
              </a:pathLst>
            </a:custGeom>
            <a:solidFill>
              <a:srgbClr val="3333cc"/>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08" name=""/>
            <p:cNvSpPr/>
            <p:nvPr/>
          </p:nvSpPr>
          <p:spPr>
            <a:xfrm>
              <a:off x="7123320" y="3993120"/>
              <a:ext cx="24840" cy="24840"/>
            </a:xfrm>
            <a:custGeom>
              <a:avLst/>
              <a:gdLst/>
              <a:ahLst/>
              <a:rect l="l" t="t" r="r" b="b"/>
              <a:pathLst>
                <a:path w="19" h="17">
                  <a:moveTo>
                    <a:pt x="0" y="16"/>
                  </a:moveTo>
                  <a:lnTo>
                    <a:pt x="0" y="5"/>
                  </a:lnTo>
                  <a:lnTo>
                    <a:pt x="18" y="0"/>
                  </a:lnTo>
                  <a:lnTo>
                    <a:pt x="18" y="7"/>
                  </a:lnTo>
                  <a:lnTo>
                    <a:pt x="3" y="16"/>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09" name=""/>
            <p:cNvSpPr/>
            <p:nvPr/>
          </p:nvSpPr>
          <p:spPr>
            <a:xfrm>
              <a:off x="7075440" y="3960720"/>
              <a:ext cx="25920" cy="37800"/>
            </a:xfrm>
            <a:custGeom>
              <a:avLst/>
              <a:gdLst/>
              <a:ahLst/>
              <a:rect l="l" t="t" r="r" b="b"/>
              <a:pathLst>
                <a:path w="20" h="26">
                  <a:moveTo>
                    <a:pt x="18" y="25"/>
                  </a:moveTo>
                  <a:lnTo>
                    <a:pt x="11" y="18"/>
                  </a:lnTo>
                  <a:lnTo>
                    <a:pt x="0" y="5"/>
                  </a:lnTo>
                  <a:lnTo>
                    <a:pt x="3" y="0"/>
                  </a:lnTo>
                  <a:lnTo>
                    <a:pt x="10" y="15"/>
                  </a:lnTo>
                  <a:lnTo>
                    <a:pt x="19" y="25"/>
                  </a:lnTo>
                  <a:lnTo>
                    <a:pt x="18" y="25"/>
                  </a:lnTo>
                </a:path>
              </a:pathLst>
            </a:custGeom>
            <a:solidFill>
              <a:srgbClr val="3333cc"/>
            </a:solidFill>
            <a:ln cap="rnd" w="12600">
              <a:solidFill>
                <a:srgbClr val="000000"/>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510" name=""/>
            <p:cNvSpPr/>
            <p:nvPr/>
          </p:nvSpPr>
          <p:spPr>
            <a:xfrm>
              <a:off x="6918840" y="3940560"/>
              <a:ext cx="24840" cy="30240"/>
            </a:xfrm>
            <a:custGeom>
              <a:avLst/>
              <a:gdLst/>
              <a:ahLst/>
              <a:rect l="l" t="t" r="r" b="b"/>
              <a:pathLst>
                <a:path w="19" h="21">
                  <a:moveTo>
                    <a:pt x="18" y="20"/>
                  </a:moveTo>
                  <a:lnTo>
                    <a:pt x="6" y="19"/>
                  </a:lnTo>
                  <a:lnTo>
                    <a:pt x="0" y="0"/>
                  </a:lnTo>
                  <a:lnTo>
                    <a:pt x="18" y="20"/>
                  </a:lnTo>
                </a:path>
              </a:pathLst>
            </a:custGeom>
            <a:solidFill>
              <a:srgbClr val="3333cc"/>
            </a:solidFill>
            <a:ln cap="rnd" w="1260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4511" name=""/>
            <p:cNvSpPr/>
            <p:nvPr/>
          </p:nvSpPr>
          <p:spPr>
            <a:xfrm>
              <a:off x="6885360" y="3883680"/>
              <a:ext cx="24480" cy="24840"/>
            </a:xfrm>
            <a:custGeom>
              <a:avLst/>
              <a:gdLst/>
              <a:ahLst/>
              <a:rect l="l" t="t" r="r" b="b"/>
              <a:pathLst>
                <a:path w="19" h="17">
                  <a:moveTo>
                    <a:pt x="18" y="16"/>
                  </a:moveTo>
                  <a:lnTo>
                    <a:pt x="0" y="0"/>
                  </a:lnTo>
                  <a:lnTo>
                    <a:pt x="4" y="0"/>
                  </a:lnTo>
                  <a:lnTo>
                    <a:pt x="18" y="11"/>
                  </a:lnTo>
                  <a:lnTo>
                    <a:pt x="18"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12" name=""/>
            <p:cNvSpPr/>
            <p:nvPr/>
          </p:nvSpPr>
          <p:spPr>
            <a:xfrm>
              <a:off x="6848640" y="3851640"/>
              <a:ext cx="24840" cy="24840"/>
            </a:xfrm>
            <a:custGeom>
              <a:avLst/>
              <a:gdLst/>
              <a:ahLst/>
              <a:rect l="l" t="t" r="r" b="b"/>
              <a:pathLst>
                <a:path w="19" h="17">
                  <a:moveTo>
                    <a:pt x="18" y="16"/>
                  </a:moveTo>
                  <a:lnTo>
                    <a:pt x="0" y="9"/>
                  </a:lnTo>
                  <a:lnTo>
                    <a:pt x="3" y="0"/>
                  </a:lnTo>
                  <a:lnTo>
                    <a:pt x="18" y="9"/>
                  </a:lnTo>
                  <a:lnTo>
                    <a:pt x="18"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13" name=""/>
            <p:cNvSpPr/>
            <p:nvPr/>
          </p:nvSpPr>
          <p:spPr>
            <a:xfrm>
              <a:off x="7132320" y="3812040"/>
              <a:ext cx="24840" cy="24840"/>
            </a:xfrm>
            <a:custGeom>
              <a:avLst/>
              <a:gdLst/>
              <a:ahLst/>
              <a:rect l="l" t="t" r="r" b="b"/>
              <a:pathLst>
                <a:path w="19" h="17">
                  <a:moveTo>
                    <a:pt x="4" y="16"/>
                  </a:moveTo>
                  <a:lnTo>
                    <a:pt x="0" y="3"/>
                  </a:lnTo>
                  <a:lnTo>
                    <a:pt x="12" y="0"/>
                  </a:lnTo>
                  <a:lnTo>
                    <a:pt x="18" y="14"/>
                  </a:lnTo>
                  <a:lnTo>
                    <a:pt x="4"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14" name=""/>
            <p:cNvSpPr/>
            <p:nvPr/>
          </p:nvSpPr>
          <p:spPr>
            <a:xfrm>
              <a:off x="7448040" y="3674520"/>
              <a:ext cx="100800" cy="106560"/>
            </a:xfrm>
            <a:custGeom>
              <a:avLst/>
              <a:gdLst/>
              <a:ahLst/>
              <a:rect l="l" t="t" r="r" b="b"/>
              <a:pathLst>
                <a:path w="78" h="73">
                  <a:moveTo>
                    <a:pt x="57" y="72"/>
                  </a:moveTo>
                  <a:lnTo>
                    <a:pt x="53" y="63"/>
                  </a:lnTo>
                  <a:lnTo>
                    <a:pt x="47" y="69"/>
                  </a:lnTo>
                  <a:lnTo>
                    <a:pt x="37" y="63"/>
                  </a:lnTo>
                  <a:lnTo>
                    <a:pt x="35" y="54"/>
                  </a:lnTo>
                  <a:lnTo>
                    <a:pt x="42" y="39"/>
                  </a:lnTo>
                  <a:lnTo>
                    <a:pt x="23" y="35"/>
                  </a:lnTo>
                  <a:lnTo>
                    <a:pt x="23" y="39"/>
                  </a:lnTo>
                  <a:lnTo>
                    <a:pt x="18" y="39"/>
                  </a:lnTo>
                  <a:lnTo>
                    <a:pt x="14" y="38"/>
                  </a:lnTo>
                  <a:lnTo>
                    <a:pt x="8" y="38"/>
                  </a:lnTo>
                  <a:lnTo>
                    <a:pt x="1" y="49"/>
                  </a:lnTo>
                  <a:lnTo>
                    <a:pt x="0" y="48"/>
                  </a:lnTo>
                  <a:lnTo>
                    <a:pt x="5" y="32"/>
                  </a:lnTo>
                  <a:lnTo>
                    <a:pt x="14" y="28"/>
                  </a:lnTo>
                  <a:lnTo>
                    <a:pt x="18" y="18"/>
                  </a:lnTo>
                  <a:lnTo>
                    <a:pt x="23" y="18"/>
                  </a:lnTo>
                  <a:lnTo>
                    <a:pt x="26" y="27"/>
                  </a:lnTo>
                  <a:lnTo>
                    <a:pt x="37" y="24"/>
                  </a:lnTo>
                  <a:lnTo>
                    <a:pt x="47" y="11"/>
                  </a:lnTo>
                  <a:lnTo>
                    <a:pt x="55" y="8"/>
                  </a:lnTo>
                  <a:lnTo>
                    <a:pt x="55" y="0"/>
                  </a:lnTo>
                  <a:lnTo>
                    <a:pt x="69" y="11"/>
                  </a:lnTo>
                  <a:lnTo>
                    <a:pt x="77" y="39"/>
                  </a:lnTo>
                  <a:lnTo>
                    <a:pt x="71" y="55"/>
                  </a:lnTo>
                  <a:lnTo>
                    <a:pt x="63" y="42"/>
                  </a:lnTo>
                  <a:lnTo>
                    <a:pt x="55" y="49"/>
                  </a:lnTo>
                  <a:lnTo>
                    <a:pt x="63" y="63"/>
                  </a:lnTo>
                  <a:lnTo>
                    <a:pt x="57" y="72"/>
                  </a:lnTo>
                </a:path>
              </a:pathLst>
            </a:custGeom>
            <a:solidFill>
              <a:srgbClr val="3333cc"/>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15" name=""/>
            <p:cNvSpPr/>
            <p:nvPr/>
          </p:nvSpPr>
          <p:spPr>
            <a:xfrm>
              <a:off x="7336800" y="3630600"/>
              <a:ext cx="52560" cy="77400"/>
            </a:xfrm>
            <a:custGeom>
              <a:avLst/>
              <a:gdLst/>
              <a:ahLst/>
              <a:rect l="l" t="t" r="r" b="b"/>
              <a:pathLst>
                <a:path w="40" h="53">
                  <a:moveTo>
                    <a:pt x="24" y="20"/>
                  </a:moveTo>
                  <a:lnTo>
                    <a:pt x="16" y="37"/>
                  </a:lnTo>
                  <a:lnTo>
                    <a:pt x="0" y="52"/>
                  </a:lnTo>
                  <a:lnTo>
                    <a:pt x="24" y="20"/>
                  </a:lnTo>
                  <a:lnTo>
                    <a:pt x="34" y="15"/>
                  </a:lnTo>
                  <a:lnTo>
                    <a:pt x="34" y="0"/>
                  </a:lnTo>
                  <a:lnTo>
                    <a:pt x="39" y="18"/>
                  </a:lnTo>
                  <a:lnTo>
                    <a:pt x="24" y="20"/>
                  </a:lnTo>
                </a:path>
              </a:pathLst>
            </a:custGeom>
            <a:solidFill>
              <a:srgbClr val="3333cc"/>
            </a:solidFill>
            <a:ln cap="rnd" w="12600">
              <a:solidFill>
                <a:srgbClr val="000000"/>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4516" name=""/>
            <p:cNvSpPr/>
            <p:nvPr/>
          </p:nvSpPr>
          <p:spPr>
            <a:xfrm>
              <a:off x="7380720" y="3445200"/>
              <a:ext cx="70200" cy="132840"/>
            </a:xfrm>
            <a:custGeom>
              <a:avLst/>
              <a:gdLst/>
              <a:ahLst/>
              <a:rect l="l" t="t" r="r" b="b"/>
              <a:pathLst>
                <a:path w="54" h="91">
                  <a:moveTo>
                    <a:pt x="53" y="90"/>
                  </a:moveTo>
                  <a:lnTo>
                    <a:pt x="37" y="81"/>
                  </a:lnTo>
                  <a:lnTo>
                    <a:pt x="24" y="81"/>
                  </a:lnTo>
                  <a:lnTo>
                    <a:pt x="24" y="71"/>
                  </a:lnTo>
                  <a:lnTo>
                    <a:pt x="14" y="63"/>
                  </a:lnTo>
                  <a:lnTo>
                    <a:pt x="9" y="68"/>
                  </a:lnTo>
                  <a:lnTo>
                    <a:pt x="0" y="38"/>
                  </a:lnTo>
                  <a:lnTo>
                    <a:pt x="11" y="33"/>
                  </a:lnTo>
                  <a:lnTo>
                    <a:pt x="8" y="0"/>
                  </a:lnTo>
                  <a:lnTo>
                    <a:pt x="32" y="7"/>
                  </a:lnTo>
                  <a:lnTo>
                    <a:pt x="39" y="1"/>
                  </a:lnTo>
                  <a:lnTo>
                    <a:pt x="39" y="19"/>
                  </a:lnTo>
                  <a:lnTo>
                    <a:pt x="45" y="19"/>
                  </a:lnTo>
                  <a:lnTo>
                    <a:pt x="43" y="38"/>
                  </a:lnTo>
                  <a:lnTo>
                    <a:pt x="37" y="44"/>
                  </a:lnTo>
                  <a:lnTo>
                    <a:pt x="32" y="58"/>
                  </a:lnTo>
                  <a:lnTo>
                    <a:pt x="39" y="80"/>
                  </a:lnTo>
                  <a:lnTo>
                    <a:pt x="53" y="90"/>
                  </a:lnTo>
                </a:path>
              </a:pathLst>
            </a:custGeom>
            <a:solidFill>
              <a:srgbClr val="3333cc"/>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17" name=""/>
            <p:cNvSpPr/>
            <p:nvPr/>
          </p:nvSpPr>
          <p:spPr>
            <a:xfrm>
              <a:off x="8339760" y="3760560"/>
              <a:ext cx="24840" cy="24840"/>
            </a:xfrm>
            <a:custGeom>
              <a:avLst/>
              <a:gdLst/>
              <a:ahLst/>
              <a:rect l="l" t="t" r="r" b="b"/>
              <a:pathLst>
                <a:path w="19" h="17">
                  <a:moveTo>
                    <a:pt x="0" y="4"/>
                  </a:moveTo>
                  <a:lnTo>
                    <a:pt x="4" y="0"/>
                  </a:lnTo>
                  <a:lnTo>
                    <a:pt x="18" y="11"/>
                  </a:lnTo>
                  <a:lnTo>
                    <a:pt x="12" y="16"/>
                  </a:lnTo>
                  <a:lnTo>
                    <a:pt x="0" y="4"/>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18" name=""/>
            <p:cNvSpPr/>
            <p:nvPr/>
          </p:nvSpPr>
          <p:spPr>
            <a:xfrm>
              <a:off x="8400960" y="3836880"/>
              <a:ext cx="24840" cy="24840"/>
            </a:xfrm>
            <a:custGeom>
              <a:avLst/>
              <a:gdLst/>
              <a:ahLst/>
              <a:rect l="l" t="t" r="r" b="b"/>
              <a:pathLst>
                <a:path w="19" h="17">
                  <a:moveTo>
                    <a:pt x="18" y="16"/>
                  </a:moveTo>
                  <a:lnTo>
                    <a:pt x="0" y="16"/>
                  </a:lnTo>
                  <a:lnTo>
                    <a:pt x="0" y="0"/>
                  </a:lnTo>
                  <a:lnTo>
                    <a:pt x="18" y="0"/>
                  </a:lnTo>
                  <a:lnTo>
                    <a:pt x="18"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19" name=""/>
            <p:cNvSpPr/>
            <p:nvPr/>
          </p:nvSpPr>
          <p:spPr>
            <a:xfrm>
              <a:off x="8443440" y="3922920"/>
              <a:ext cx="24840" cy="24840"/>
            </a:xfrm>
            <a:custGeom>
              <a:avLst/>
              <a:gdLst/>
              <a:ahLst/>
              <a:rect l="l" t="t" r="r" b="b"/>
              <a:pathLst>
                <a:path w="19" h="17">
                  <a:moveTo>
                    <a:pt x="0" y="0"/>
                  </a:moveTo>
                  <a:lnTo>
                    <a:pt x="18" y="0"/>
                  </a:lnTo>
                  <a:lnTo>
                    <a:pt x="18" y="16"/>
                  </a:lnTo>
                  <a:lnTo>
                    <a:pt x="10" y="16"/>
                  </a:lnTo>
                  <a:lnTo>
                    <a:pt x="10" y="6"/>
                  </a:lnTo>
                  <a:lnTo>
                    <a:pt x="0"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20" name=""/>
            <p:cNvSpPr/>
            <p:nvPr/>
          </p:nvSpPr>
          <p:spPr>
            <a:xfrm>
              <a:off x="7854480" y="3236040"/>
              <a:ext cx="24840" cy="24840"/>
            </a:xfrm>
            <a:custGeom>
              <a:avLst/>
              <a:gdLst/>
              <a:ahLst/>
              <a:rect l="l" t="t" r="r" b="b"/>
              <a:pathLst>
                <a:path w="19" h="17">
                  <a:moveTo>
                    <a:pt x="11" y="16"/>
                  </a:moveTo>
                  <a:lnTo>
                    <a:pt x="0" y="16"/>
                  </a:lnTo>
                  <a:lnTo>
                    <a:pt x="11" y="0"/>
                  </a:lnTo>
                  <a:lnTo>
                    <a:pt x="18" y="0"/>
                  </a:lnTo>
                  <a:lnTo>
                    <a:pt x="11"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21" name=""/>
            <p:cNvSpPr/>
            <p:nvPr/>
          </p:nvSpPr>
          <p:spPr>
            <a:xfrm flipV="1">
              <a:off x="7531560" y="3236040"/>
              <a:ext cx="7200" cy="11520"/>
            </a:xfrm>
            <a:prstGeom prst="line">
              <a:avLst/>
            </a:prstGeom>
            <a:ln w="12600">
              <a:solidFill>
                <a:srgbClr val="000000"/>
              </a:solidFill>
              <a:miter/>
            </a:ln>
          </p:spPr>
          <p:style>
            <a:lnRef idx="0"/>
            <a:fillRef idx="0"/>
            <a:effectRef idx="0"/>
            <a:fontRef idx="minor"/>
          </p:style>
          <p:txBody>
            <a:bodyPr lIns="90000" rIns="90000" tIns="-35280" bIns="-35280" anchor="ctr">
              <a:noAutofit/>
            </a:bodyPr>
            <a:p>
              <a:endParaRPr b="0" lang="en-US" sz="2400" strike="noStrike" u="none">
                <a:solidFill>
                  <a:srgbClr val="000000"/>
                </a:solidFill>
                <a:effectLst/>
                <a:uFillTx/>
                <a:latin typeface="Arial"/>
              </a:endParaRPr>
            </a:p>
          </p:txBody>
        </p:sp>
        <p:sp>
          <p:nvSpPr>
            <p:cNvPr id="4522" name=""/>
            <p:cNvSpPr/>
            <p:nvPr/>
          </p:nvSpPr>
          <p:spPr>
            <a:xfrm>
              <a:off x="7557840" y="3182040"/>
              <a:ext cx="24840" cy="24840"/>
            </a:xfrm>
            <a:custGeom>
              <a:avLst/>
              <a:gdLst/>
              <a:ahLst/>
              <a:rect l="l" t="t" r="r" b="b"/>
              <a:pathLst>
                <a:path w="19" h="17">
                  <a:moveTo>
                    <a:pt x="5" y="16"/>
                  </a:moveTo>
                  <a:lnTo>
                    <a:pt x="0" y="12"/>
                  </a:lnTo>
                  <a:lnTo>
                    <a:pt x="18" y="0"/>
                  </a:lnTo>
                  <a:lnTo>
                    <a:pt x="5"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23" name=""/>
            <p:cNvSpPr/>
            <p:nvPr/>
          </p:nvSpPr>
          <p:spPr>
            <a:xfrm>
              <a:off x="7575120" y="2816640"/>
              <a:ext cx="211680" cy="229320"/>
            </a:xfrm>
            <a:custGeom>
              <a:avLst/>
              <a:gdLst/>
              <a:ahLst/>
              <a:rect l="l" t="t" r="r" b="b"/>
              <a:pathLst>
                <a:path w="163" h="157">
                  <a:moveTo>
                    <a:pt x="0" y="147"/>
                  </a:moveTo>
                  <a:lnTo>
                    <a:pt x="0" y="146"/>
                  </a:lnTo>
                  <a:lnTo>
                    <a:pt x="23" y="120"/>
                  </a:lnTo>
                  <a:lnTo>
                    <a:pt x="45" y="116"/>
                  </a:lnTo>
                  <a:lnTo>
                    <a:pt x="58" y="113"/>
                  </a:lnTo>
                  <a:lnTo>
                    <a:pt x="73" y="116"/>
                  </a:lnTo>
                  <a:lnTo>
                    <a:pt x="88" y="103"/>
                  </a:lnTo>
                  <a:lnTo>
                    <a:pt x="88" y="88"/>
                  </a:lnTo>
                  <a:lnTo>
                    <a:pt x="95" y="83"/>
                  </a:lnTo>
                  <a:lnTo>
                    <a:pt x="95" y="98"/>
                  </a:lnTo>
                  <a:lnTo>
                    <a:pt x="103" y="98"/>
                  </a:lnTo>
                  <a:lnTo>
                    <a:pt x="116" y="86"/>
                  </a:lnTo>
                  <a:lnTo>
                    <a:pt x="116" y="82"/>
                  </a:lnTo>
                  <a:lnTo>
                    <a:pt x="126" y="78"/>
                  </a:lnTo>
                  <a:lnTo>
                    <a:pt x="135" y="49"/>
                  </a:lnTo>
                  <a:lnTo>
                    <a:pt x="129" y="34"/>
                  </a:lnTo>
                  <a:lnTo>
                    <a:pt x="129" y="27"/>
                  </a:lnTo>
                  <a:lnTo>
                    <a:pt x="126" y="20"/>
                  </a:lnTo>
                  <a:lnTo>
                    <a:pt x="135" y="9"/>
                  </a:lnTo>
                  <a:lnTo>
                    <a:pt x="139" y="10"/>
                  </a:lnTo>
                  <a:lnTo>
                    <a:pt x="140" y="0"/>
                  </a:lnTo>
                  <a:lnTo>
                    <a:pt x="147" y="0"/>
                  </a:lnTo>
                  <a:lnTo>
                    <a:pt x="147" y="10"/>
                  </a:lnTo>
                  <a:lnTo>
                    <a:pt x="162" y="39"/>
                  </a:lnTo>
                  <a:lnTo>
                    <a:pt x="162" y="49"/>
                  </a:lnTo>
                  <a:lnTo>
                    <a:pt x="157" y="56"/>
                  </a:lnTo>
                  <a:lnTo>
                    <a:pt x="147" y="64"/>
                  </a:lnTo>
                  <a:lnTo>
                    <a:pt x="155" y="88"/>
                  </a:lnTo>
                  <a:lnTo>
                    <a:pt x="152" y="98"/>
                  </a:lnTo>
                  <a:lnTo>
                    <a:pt x="157" y="110"/>
                  </a:lnTo>
                  <a:lnTo>
                    <a:pt x="150" y="122"/>
                  </a:lnTo>
                  <a:lnTo>
                    <a:pt x="144" y="125"/>
                  </a:lnTo>
                  <a:lnTo>
                    <a:pt x="144" y="113"/>
                  </a:lnTo>
                  <a:lnTo>
                    <a:pt x="139" y="113"/>
                  </a:lnTo>
                  <a:lnTo>
                    <a:pt x="137" y="125"/>
                  </a:lnTo>
                  <a:lnTo>
                    <a:pt x="126" y="135"/>
                  </a:lnTo>
                  <a:lnTo>
                    <a:pt x="122" y="126"/>
                  </a:lnTo>
                  <a:lnTo>
                    <a:pt x="116" y="128"/>
                  </a:lnTo>
                  <a:lnTo>
                    <a:pt x="116" y="136"/>
                  </a:lnTo>
                  <a:lnTo>
                    <a:pt x="97" y="132"/>
                  </a:lnTo>
                  <a:lnTo>
                    <a:pt x="88" y="126"/>
                  </a:lnTo>
                  <a:lnTo>
                    <a:pt x="88" y="136"/>
                  </a:lnTo>
                  <a:lnTo>
                    <a:pt x="92" y="140"/>
                  </a:lnTo>
                  <a:lnTo>
                    <a:pt x="82" y="142"/>
                  </a:lnTo>
                  <a:lnTo>
                    <a:pt x="78" y="156"/>
                  </a:lnTo>
                  <a:lnTo>
                    <a:pt x="70" y="150"/>
                  </a:lnTo>
                  <a:lnTo>
                    <a:pt x="70" y="132"/>
                  </a:lnTo>
                  <a:lnTo>
                    <a:pt x="49" y="128"/>
                  </a:lnTo>
                  <a:lnTo>
                    <a:pt x="47" y="136"/>
                  </a:lnTo>
                  <a:lnTo>
                    <a:pt x="19" y="142"/>
                  </a:lnTo>
                  <a:lnTo>
                    <a:pt x="18" y="150"/>
                  </a:lnTo>
                  <a:lnTo>
                    <a:pt x="11" y="143"/>
                  </a:lnTo>
                  <a:lnTo>
                    <a:pt x="0" y="147"/>
                  </a:lnTo>
                </a:path>
              </a:pathLst>
            </a:custGeom>
            <a:solidFill>
              <a:srgbClr val="3333cc"/>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24" name=""/>
            <p:cNvSpPr/>
            <p:nvPr/>
          </p:nvSpPr>
          <p:spPr>
            <a:xfrm>
              <a:off x="7721280" y="2702520"/>
              <a:ext cx="118080" cy="112320"/>
            </a:xfrm>
            <a:custGeom>
              <a:avLst/>
              <a:gdLst/>
              <a:ahLst/>
              <a:rect l="l" t="t" r="r" b="b"/>
              <a:pathLst>
                <a:path w="91" h="77">
                  <a:moveTo>
                    <a:pt x="9" y="76"/>
                  </a:moveTo>
                  <a:lnTo>
                    <a:pt x="0" y="58"/>
                  </a:lnTo>
                  <a:lnTo>
                    <a:pt x="9" y="50"/>
                  </a:lnTo>
                  <a:lnTo>
                    <a:pt x="3" y="44"/>
                  </a:lnTo>
                  <a:lnTo>
                    <a:pt x="19" y="42"/>
                  </a:lnTo>
                  <a:lnTo>
                    <a:pt x="19" y="34"/>
                  </a:lnTo>
                  <a:lnTo>
                    <a:pt x="24" y="22"/>
                  </a:lnTo>
                  <a:lnTo>
                    <a:pt x="13" y="2"/>
                  </a:lnTo>
                  <a:lnTo>
                    <a:pt x="19" y="0"/>
                  </a:lnTo>
                  <a:lnTo>
                    <a:pt x="44" y="16"/>
                  </a:lnTo>
                  <a:lnTo>
                    <a:pt x="56" y="21"/>
                  </a:lnTo>
                  <a:lnTo>
                    <a:pt x="66" y="27"/>
                  </a:lnTo>
                  <a:lnTo>
                    <a:pt x="79" y="21"/>
                  </a:lnTo>
                  <a:lnTo>
                    <a:pt x="82" y="25"/>
                  </a:lnTo>
                  <a:lnTo>
                    <a:pt x="79" y="31"/>
                  </a:lnTo>
                  <a:lnTo>
                    <a:pt x="79" y="39"/>
                  </a:lnTo>
                  <a:lnTo>
                    <a:pt x="90" y="39"/>
                  </a:lnTo>
                  <a:lnTo>
                    <a:pt x="82" y="46"/>
                  </a:lnTo>
                  <a:lnTo>
                    <a:pt x="63" y="49"/>
                  </a:lnTo>
                  <a:lnTo>
                    <a:pt x="56" y="67"/>
                  </a:lnTo>
                  <a:lnTo>
                    <a:pt x="27" y="54"/>
                  </a:lnTo>
                  <a:lnTo>
                    <a:pt x="22" y="58"/>
                  </a:lnTo>
                  <a:lnTo>
                    <a:pt x="13" y="58"/>
                  </a:lnTo>
                  <a:lnTo>
                    <a:pt x="9" y="60"/>
                  </a:lnTo>
                  <a:lnTo>
                    <a:pt x="18" y="70"/>
                  </a:lnTo>
                  <a:lnTo>
                    <a:pt x="9" y="76"/>
                  </a:lnTo>
                </a:path>
              </a:pathLst>
            </a:custGeom>
            <a:solidFill>
              <a:srgbClr val="3333cc"/>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25" name=""/>
            <p:cNvSpPr/>
            <p:nvPr/>
          </p:nvSpPr>
          <p:spPr>
            <a:xfrm>
              <a:off x="7863120" y="2697840"/>
              <a:ext cx="33120" cy="30600"/>
            </a:xfrm>
            <a:custGeom>
              <a:avLst/>
              <a:gdLst/>
              <a:ahLst/>
              <a:rect l="l" t="t" r="r" b="b"/>
              <a:pathLst>
                <a:path w="26" h="21">
                  <a:moveTo>
                    <a:pt x="0" y="20"/>
                  </a:moveTo>
                  <a:lnTo>
                    <a:pt x="8" y="0"/>
                  </a:lnTo>
                  <a:lnTo>
                    <a:pt x="9" y="2"/>
                  </a:lnTo>
                  <a:lnTo>
                    <a:pt x="25" y="0"/>
                  </a:lnTo>
                  <a:lnTo>
                    <a:pt x="8" y="5"/>
                  </a:lnTo>
                  <a:lnTo>
                    <a:pt x="6" y="17"/>
                  </a:lnTo>
                  <a:lnTo>
                    <a:pt x="0" y="20"/>
                  </a:lnTo>
                </a:path>
              </a:pathLst>
            </a:custGeom>
            <a:solidFill>
              <a:srgbClr val="3333cc"/>
            </a:solidFill>
            <a:ln cap="rnd" w="12600">
              <a:solidFill>
                <a:srgbClr val="000000"/>
              </a:solidFill>
              <a:round/>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Arial"/>
              </a:endParaRPr>
            </a:p>
          </p:txBody>
        </p:sp>
        <p:sp>
          <p:nvSpPr>
            <p:cNvPr id="4526" name=""/>
            <p:cNvSpPr/>
            <p:nvPr/>
          </p:nvSpPr>
          <p:spPr>
            <a:xfrm>
              <a:off x="7689240" y="4865760"/>
              <a:ext cx="29160" cy="24840"/>
            </a:xfrm>
            <a:custGeom>
              <a:avLst/>
              <a:gdLst/>
              <a:ahLst/>
              <a:rect l="l" t="t" r="r" b="b"/>
              <a:pathLst>
                <a:path w="22" h="17">
                  <a:moveTo>
                    <a:pt x="21" y="4"/>
                  </a:moveTo>
                  <a:lnTo>
                    <a:pt x="4" y="16"/>
                  </a:lnTo>
                  <a:lnTo>
                    <a:pt x="0" y="9"/>
                  </a:lnTo>
                  <a:lnTo>
                    <a:pt x="15" y="0"/>
                  </a:lnTo>
                  <a:lnTo>
                    <a:pt x="21" y="4"/>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27" name=""/>
            <p:cNvSpPr/>
            <p:nvPr/>
          </p:nvSpPr>
          <p:spPr>
            <a:xfrm>
              <a:off x="7825320" y="4977000"/>
              <a:ext cx="24840" cy="24840"/>
            </a:xfrm>
            <a:custGeom>
              <a:avLst/>
              <a:gdLst/>
              <a:ahLst/>
              <a:rect l="l" t="t" r="r" b="b"/>
              <a:pathLst>
                <a:path w="19" h="17">
                  <a:moveTo>
                    <a:pt x="0" y="16"/>
                  </a:moveTo>
                  <a:lnTo>
                    <a:pt x="0" y="0"/>
                  </a:lnTo>
                  <a:lnTo>
                    <a:pt x="18" y="0"/>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28" name=""/>
            <p:cNvSpPr/>
            <p:nvPr/>
          </p:nvSpPr>
          <p:spPr>
            <a:xfrm>
              <a:off x="7838280" y="5004720"/>
              <a:ext cx="68400" cy="84600"/>
            </a:xfrm>
            <a:custGeom>
              <a:avLst/>
              <a:gdLst/>
              <a:ahLst/>
              <a:rect l="l" t="t" r="r" b="b"/>
              <a:pathLst>
                <a:path w="53" h="58">
                  <a:moveTo>
                    <a:pt x="0" y="0"/>
                  </a:moveTo>
                  <a:lnTo>
                    <a:pt x="27" y="10"/>
                  </a:lnTo>
                  <a:lnTo>
                    <a:pt x="49" y="2"/>
                  </a:lnTo>
                  <a:lnTo>
                    <a:pt x="52" y="5"/>
                  </a:lnTo>
                  <a:lnTo>
                    <a:pt x="52" y="28"/>
                  </a:lnTo>
                  <a:lnTo>
                    <a:pt x="46" y="28"/>
                  </a:lnTo>
                  <a:lnTo>
                    <a:pt x="36" y="38"/>
                  </a:lnTo>
                  <a:lnTo>
                    <a:pt x="36" y="47"/>
                  </a:lnTo>
                  <a:lnTo>
                    <a:pt x="30" y="45"/>
                  </a:lnTo>
                  <a:lnTo>
                    <a:pt x="18" y="57"/>
                  </a:lnTo>
                  <a:lnTo>
                    <a:pt x="10" y="55"/>
                  </a:lnTo>
                  <a:lnTo>
                    <a:pt x="6" y="57"/>
                  </a:lnTo>
                  <a:lnTo>
                    <a:pt x="0" y="34"/>
                  </a:lnTo>
                  <a:lnTo>
                    <a:pt x="3" y="22"/>
                  </a:lnTo>
                  <a:lnTo>
                    <a:pt x="0" y="0"/>
                  </a:lnTo>
                </a:path>
              </a:pathLst>
            </a:custGeom>
            <a:solidFill>
              <a:srgbClr val="66ff33"/>
            </a:solidFill>
            <a:ln cap="rnd" w="12600">
              <a:solidFill>
                <a:srgbClr val="000000"/>
              </a:solidFill>
              <a:round/>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Arial"/>
              </a:endParaRPr>
            </a:p>
          </p:txBody>
        </p:sp>
        <p:sp>
          <p:nvSpPr>
            <p:cNvPr id="4529" name=""/>
            <p:cNvSpPr/>
            <p:nvPr/>
          </p:nvSpPr>
          <p:spPr>
            <a:xfrm>
              <a:off x="8286840" y="5184360"/>
              <a:ext cx="24840" cy="24840"/>
            </a:xfrm>
            <a:custGeom>
              <a:avLst/>
              <a:gdLst/>
              <a:ahLst/>
              <a:rect l="l" t="t" r="r" b="b"/>
              <a:pathLst>
                <a:path w="19" h="17">
                  <a:moveTo>
                    <a:pt x="0" y="16"/>
                  </a:moveTo>
                  <a:lnTo>
                    <a:pt x="9" y="0"/>
                  </a:lnTo>
                  <a:lnTo>
                    <a:pt x="18" y="5"/>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30" name=""/>
            <p:cNvSpPr/>
            <p:nvPr/>
          </p:nvSpPr>
          <p:spPr>
            <a:xfrm>
              <a:off x="8271000" y="5000400"/>
              <a:ext cx="208800" cy="185400"/>
            </a:xfrm>
            <a:custGeom>
              <a:avLst/>
              <a:gdLst/>
              <a:ahLst/>
              <a:rect l="l" t="t" r="r" b="b"/>
              <a:pathLst>
                <a:path w="161" h="127">
                  <a:moveTo>
                    <a:pt x="34" y="126"/>
                  </a:moveTo>
                  <a:lnTo>
                    <a:pt x="29" y="120"/>
                  </a:lnTo>
                  <a:lnTo>
                    <a:pt x="4" y="120"/>
                  </a:lnTo>
                  <a:lnTo>
                    <a:pt x="0" y="114"/>
                  </a:lnTo>
                  <a:lnTo>
                    <a:pt x="11" y="108"/>
                  </a:lnTo>
                  <a:lnTo>
                    <a:pt x="9" y="101"/>
                  </a:lnTo>
                  <a:lnTo>
                    <a:pt x="21" y="101"/>
                  </a:lnTo>
                  <a:lnTo>
                    <a:pt x="14" y="89"/>
                  </a:lnTo>
                  <a:lnTo>
                    <a:pt x="47" y="77"/>
                  </a:lnTo>
                  <a:lnTo>
                    <a:pt x="62" y="74"/>
                  </a:lnTo>
                  <a:lnTo>
                    <a:pt x="83" y="57"/>
                  </a:lnTo>
                  <a:lnTo>
                    <a:pt x="101" y="47"/>
                  </a:lnTo>
                  <a:lnTo>
                    <a:pt x="112" y="30"/>
                  </a:lnTo>
                  <a:lnTo>
                    <a:pt x="125" y="25"/>
                  </a:lnTo>
                  <a:lnTo>
                    <a:pt x="133" y="13"/>
                  </a:lnTo>
                  <a:lnTo>
                    <a:pt x="138" y="0"/>
                  </a:lnTo>
                  <a:lnTo>
                    <a:pt x="143" y="2"/>
                  </a:lnTo>
                  <a:lnTo>
                    <a:pt x="139" y="15"/>
                  </a:lnTo>
                  <a:lnTo>
                    <a:pt x="147" y="20"/>
                  </a:lnTo>
                  <a:lnTo>
                    <a:pt x="157" y="10"/>
                  </a:lnTo>
                  <a:lnTo>
                    <a:pt x="160" y="13"/>
                  </a:lnTo>
                  <a:lnTo>
                    <a:pt x="155" y="20"/>
                  </a:lnTo>
                  <a:lnTo>
                    <a:pt x="155" y="27"/>
                  </a:lnTo>
                  <a:lnTo>
                    <a:pt x="143" y="36"/>
                  </a:lnTo>
                  <a:lnTo>
                    <a:pt x="136" y="47"/>
                  </a:lnTo>
                  <a:lnTo>
                    <a:pt x="123" y="57"/>
                  </a:lnTo>
                  <a:lnTo>
                    <a:pt x="123" y="64"/>
                  </a:lnTo>
                  <a:lnTo>
                    <a:pt x="115" y="67"/>
                  </a:lnTo>
                  <a:lnTo>
                    <a:pt x="108" y="69"/>
                  </a:lnTo>
                  <a:lnTo>
                    <a:pt x="90" y="73"/>
                  </a:lnTo>
                  <a:lnTo>
                    <a:pt x="90" y="87"/>
                  </a:lnTo>
                  <a:lnTo>
                    <a:pt x="73" y="99"/>
                  </a:lnTo>
                  <a:lnTo>
                    <a:pt x="73" y="108"/>
                  </a:lnTo>
                  <a:lnTo>
                    <a:pt x="40" y="126"/>
                  </a:lnTo>
                  <a:lnTo>
                    <a:pt x="34" y="126"/>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31" name=""/>
            <p:cNvSpPr/>
            <p:nvPr/>
          </p:nvSpPr>
          <p:spPr>
            <a:xfrm>
              <a:off x="8487360" y="4887720"/>
              <a:ext cx="118080" cy="153360"/>
            </a:xfrm>
            <a:custGeom>
              <a:avLst/>
              <a:gdLst/>
              <a:ahLst/>
              <a:rect l="l" t="t" r="r" b="b"/>
              <a:pathLst>
                <a:path w="91" h="105">
                  <a:moveTo>
                    <a:pt x="3" y="96"/>
                  </a:moveTo>
                  <a:lnTo>
                    <a:pt x="15" y="85"/>
                  </a:lnTo>
                  <a:lnTo>
                    <a:pt x="20" y="72"/>
                  </a:lnTo>
                  <a:lnTo>
                    <a:pt x="0" y="55"/>
                  </a:lnTo>
                  <a:lnTo>
                    <a:pt x="16" y="51"/>
                  </a:lnTo>
                  <a:lnTo>
                    <a:pt x="20" y="39"/>
                  </a:lnTo>
                  <a:lnTo>
                    <a:pt x="28" y="31"/>
                  </a:lnTo>
                  <a:lnTo>
                    <a:pt x="26" y="4"/>
                  </a:lnTo>
                  <a:lnTo>
                    <a:pt x="33" y="0"/>
                  </a:lnTo>
                  <a:lnTo>
                    <a:pt x="33" y="7"/>
                  </a:lnTo>
                  <a:lnTo>
                    <a:pt x="41" y="21"/>
                  </a:lnTo>
                  <a:lnTo>
                    <a:pt x="41" y="7"/>
                  </a:lnTo>
                  <a:lnTo>
                    <a:pt x="47" y="14"/>
                  </a:lnTo>
                  <a:lnTo>
                    <a:pt x="47" y="26"/>
                  </a:lnTo>
                  <a:lnTo>
                    <a:pt x="65" y="35"/>
                  </a:lnTo>
                  <a:lnTo>
                    <a:pt x="81" y="26"/>
                  </a:lnTo>
                  <a:lnTo>
                    <a:pt x="90" y="26"/>
                  </a:lnTo>
                  <a:lnTo>
                    <a:pt x="80" y="45"/>
                  </a:lnTo>
                  <a:lnTo>
                    <a:pt x="70" y="45"/>
                  </a:lnTo>
                  <a:lnTo>
                    <a:pt x="70" y="53"/>
                  </a:lnTo>
                  <a:lnTo>
                    <a:pt x="58" y="51"/>
                  </a:lnTo>
                  <a:lnTo>
                    <a:pt x="55" y="55"/>
                  </a:lnTo>
                  <a:lnTo>
                    <a:pt x="52" y="63"/>
                  </a:lnTo>
                  <a:lnTo>
                    <a:pt x="55" y="63"/>
                  </a:lnTo>
                  <a:lnTo>
                    <a:pt x="39" y="78"/>
                  </a:lnTo>
                  <a:lnTo>
                    <a:pt x="33" y="87"/>
                  </a:lnTo>
                  <a:lnTo>
                    <a:pt x="13" y="104"/>
                  </a:lnTo>
                  <a:lnTo>
                    <a:pt x="10" y="99"/>
                  </a:lnTo>
                  <a:lnTo>
                    <a:pt x="3" y="96"/>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32" name=""/>
            <p:cNvSpPr/>
            <p:nvPr/>
          </p:nvSpPr>
          <p:spPr>
            <a:xfrm>
              <a:off x="8140680" y="4219920"/>
              <a:ext cx="24840" cy="24840"/>
            </a:xfrm>
            <a:custGeom>
              <a:avLst/>
              <a:gdLst/>
              <a:ahLst/>
              <a:rect l="l" t="t" r="r" b="b"/>
              <a:pathLst>
                <a:path w="19" h="17">
                  <a:moveTo>
                    <a:pt x="12" y="16"/>
                  </a:moveTo>
                  <a:lnTo>
                    <a:pt x="0" y="0"/>
                  </a:lnTo>
                  <a:lnTo>
                    <a:pt x="18" y="5"/>
                  </a:lnTo>
                  <a:lnTo>
                    <a:pt x="12"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33" name=""/>
            <p:cNvSpPr/>
            <p:nvPr/>
          </p:nvSpPr>
          <p:spPr>
            <a:xfrm>
              <a:off x="7658280" y="3944880"/>
              <a:ext cx="423720" cy="254160"/>
            </a:xfrm>
            <a:custGeom>
              <a:avLst/>
              <a:gdLst/>
              <a:ahLst/>
              <a:rect l="l" t="t" r="r" b="b"/>
              <a:pathLst>
                <a:path w="327" h="174">
                  <a:moveTo>
                    <a:pt x="326" y="173"/>
                  </a:moveTo>
                  <a:lnTo>
                    <a:pt x="319" y="173"/>
                  </a:lnTo>
                  <a:lnTo>
                    <a:pt x="308" y="165"/>
                  </a:lnTo>
                  <a:lnTo>
                    <a:pt x="287" y="165"/>
                  </a:lnTo>
                  <a:lnTo>
                    <a:pt x="275" y="153"/>
                  </a:lnTo>
                  <a:lnTo>
                    <a:pt x="264" y="144"/>
                  </a:lnTo>
                  <a:lnTo>
                    <a:pt x="259" y="129"/>
                  </a:lnTo>
                  <a:lnTo>
                    <a:pt x="227" y="117"/>
                  </a:lnTo>
                  <a:lnTo>
                    <a:pt x="216" y="117"/>
                  </a:lnTo>
                  <a:lnTo>
                    <a:pt x="213" y="126"/>
                  </a:lnTo>
                  <a:lnTo>
                    <a:pt x="197" y="130"/>
                  </a:lnTo>
                  <a:lnTo>
                    <a:pt x="201" y="133"/>
                  </a:lnTo>
                  <a:lnTo>
                    <a:pt x="201" y="141"/>
                  </a:lnTo>
                  <a:lnTo>
                    <a:pt x="190" y="144"/>
                  </a:lnTo>
                  <a:lnTo>
                    <a:pt x="182" y="141"/>
                  </a:lnTo>
                  <a:lnTo>
                    <a:pt x="172" y="147"/>
                  </a:lnTo>
                  <a:lnTo>
                    <a:pt x="160" y="141"/>
                  </a:lnTo>
                  <a:lnTo>
                    <a:pt x="149" y="127"/>
                  </a:lnTo>
                  <a:lnTo>
                    <a:pt x="126" y="123"/>
                  </a:lnTo>
                  <a:lnTo>
                    <a:pt x="116" y="129"/>
                  </a:lnTo>
                  <a:lnTo>
                    <a:pt x="106" y="130"/>
                  </a:lnTo>
                  <a:lnTo>
                    <a:pt x="118" y="114"/>
                  </a:lnTo>
                  <a:lnTo>
                    <a:pt x="132" y="110"/>
                  </a:lnTo>
                  <a:lnTo>
                    <a:pt x="124" y="100"/>
                  </a:lnTo>
                  <a:lnTo>
                    <a:pt x="116" y="77"/>
                  </a:lnTo>
                  <a:lnTo>
                    <a:pt x="102" y="66"/>
                  </a:lnTo>
                  <a:lnTo>
                    <a:pt x="95" y="66"/>
                  </a:lnTo>
                  <a:lnTo>
                    <a:pt x="76" y="60"/>
                  </a:lnTo>
                  <a:lnTo>
                    <a:pt x="67" y="60"/>
                  </a:lnTo>
                  <a:lnTo>
                    <a:pt x="37" y="41"/>
                  </a:lnTo>
                  <a:lnTo>
                    <a:pt x="31" y="53"/>
                  </a:lnTo>
                  <a:lnTo>
                    <a:pt x="24" y="56"/>
                  </a:lnTo>
                  <a:lnTo>
                    <a:pt x="21" y="38"/>
                  </a:lnTo>
                  <a:lnTo>
                    <a:pt x="13" y="33"/>
                  </a:lnTo>
                  <a:lnTo>
                    <a:pt x="46" y="35"/>
                  </a:lnTo>
                  <a:lnTo>
                    <a:pt x="44" y="23"/>
                  </a:lnTo>
                  <a:lnTo>
                    <a:pt x="18" y="24"/>
                  </a:lnTo>
                  <a:lnTo>
                    <a:pt x="13" y="17"/>
                  </a:lnTo>
                  <a:lnTo>
                    <a:pt x="0" y="17"/>
                  </a:lnTo>
                  <a:lnTo>
                    <a:pt x="0" y="8"/>
                  </a:lnTo>
                  <a:lnTo>
                    <a:pt x="18" y="0"/>
                  </a:lnTo>
                  <a:lnTo>
                    <a:pt x="39" y="2"/>
                  </a:lnTo>
                  <a:lnTo>
                    <a:pt x="50" y="2"/>
                  </a:lnTo>
                  <a:lnTo>
                    <a:pt x="52" y="11"/>
                  </a:lnTo>
                  <a:lnTo>
                    <a:pt x="50" y="21"/>
                  </a:lnTo>
                  <a:lnTo>
                    <a:pt x="52" y="35"/>
                  </a:lnTo>
                  <a:lnTo>
                    <a:pt x="62" y="26"/>
                  </a:lnTo>
                  <a:lnTo>
                    <a:pt x="58" y="43"/>
                  </a:lnTo>
                  <a:lnTo>
                    <a:pt x="76" y="45"/>
                  </a:lnTo>
                  <a:lnTo>
                    <a:pt x="89" y="29"/>
                  </a:lnTo>
                  <a:lnTo>
                    <a:pt x="95" y="29"/>
                  </a:lnTo>
                  <a:lnTo>
                    <a:pt x="111" y="18"/>
                  </a:lnTo>
                  <a:lnTo>
                    <a:pt x="147" y="36"/>
                  </a:lnTo>
                  <a:lnTo>
                    <a:pt x="157" y="29"/>
                  </a:lnTo>
                  <a:lnTo>
                    <a:pt x="167" y="43"/>
                  </a:lnTo>
                  <a:lnTo>
                    <a:pt x="175" y="36"/>
                  </a:lnTo>
                  <a:lnTo>
                    <a:pt x="222" y="60"/>
                  </a:lnTo>
                  <a:lnTo>
                    <a:pt x="232" y="58"/>
                  </a:lnTo>
                  <a:lnTo>
                    <a:pt x="234" y="66"/>
                  </a:lnTo>
                  <a:lnTo>
                    <a:pt x="246" y="65"/>
                  </a:lnTo>
                  <a:lnTo>
                    <a:pt x="249" y="72"/>
                  </a:lnTo>
                  <a:lnTo>
                    <a:pt x="249" y="82"/>
                  </a:lnTo>
                  <a:lnTo>
                    <a:pt x="283" y="96"/>
                  </a:lnTo>
                  <a:lnTo>
                    <a:pt x="283" y="104"/>
                  </a:lnTo>
                  <a:lnTo>
                    <a:pt x="272" y="104"/>
                  </a:lnTo>
                  <a:lnTo>
                    <a:pt x="287" y="129"/>
                  </a:lnTo>
                  <a:lnTo>
                    <a:pt x="296" y="130"/>
                  </a:lnTo>
                  <a:lnTo>
                    <a:pt x="296" y="147"/>
                  </a:lnTo>
                  <a:lnTo>
                    <a:pt x="314" y="148"/>
                  </a:lnTo>
                  <a:lnTo>
                    <a:pt x="314" y="158"/>
                  </a:lnTo>
                  <a:lnTo>
                    <a:pt x="322" y="160"/>
                  </a:lnTo>
                  <a:lnTo>
                    <a:pt x="314" y="165"/>
                  </a:lnTo>
                  <a:lnTo>
                    <a:pt x="326" y="173"/>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34" name=""/>
            <p:cNvSpPr/>
            <p:nvPr/>
          </p:nvSpPr>
          <p:spPr>
            <a:xfrm>
              <a:off x="7727400" y="4069440"/>
              <a:ext cx="24480" cy="24840"/>
            </a:xfrm>
            <a:custGeom>
              <a:avLst/>
              <a:gdLst/>
              <a:ahLst/>
              <a:rect l="l" t="t" r="r" b="b"/>
              <a:pathLst>
                <a:path w="19" h="17">
                  <a:moveTo>
                    <a:pt x="9" y="16"/>
                  </a:moveTo>
                  <a:lnTo>
                    <a:pt x="0" y="8"/>
                  </a:lnTo>
                  <a:lnTo>
                    <a:pt x="18" y="0"/>
                  </a:lnTo>
                  <a:lnTo>
                    <a:pt x="18" y="3"/>
                  </a:lnTo>
                  <a:lnTo>
                    <a:pt x="9"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35" name=""/>
            <p:cNvSpPr/>
            <p:nvPr/>
          </p:nvSpPr>
          <p:spPr>
            <a:xfrm>
              <a:off x="7718400" y="4076640"/>
              <a:ext cx="24840" cy="24840"/>
            </a:xfrm>
            <a:custGeom>
              <a:avLst/>
              <a:gdLst/>
              <a:ahLst/>
              <a:rect l="l" t="t" r="r" b="b"/>
              <a:pathLst>
                <a:path w="19" h="17">
                  <a:moveTo>
                    <a:pt x="18" y="0"/>
                  </a:moveTo>
                  <a:lnTo>
                    <a:pt x="18" y="16"/>
                  </a:lnTo>
                  <a:lnTo>
                    <a:pt x="0" y="16"/>
                  </a:lnTo>
                  <a:lnTo>
                    <a:pt x="18"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36" name=""/>
            <p:cNvSpPr/>
            <p:nvPr/>
          </p:nvSpPr>
          <p:spPr>
            <a:xfrm>
              <a:off x="7645680" y="4108680"/>
              <a:ext cx="24840" cy="24840"/>
            </a:xfrm>
            <a:custGeom>
              <a:avLst/>
              <a:gdLst/>
              <a:ahLst/>
              <a:rect l="l" t="t" r="r" b="b"/>
              <a:pathLst>
                <a:path w="19" h="17">
                  <a:moveTo>
                    <a:pt x="18" y="0"/>
                  </a:moveTo>
                  <a:lnTo>
                    <a:pt x="18" y="4"/>
                  </a:lnTo>
                  <a:lnTo>
                    <a:pt x="9" y="16"/>
                  </a:lnTo>
                  <a:lnTo>
                    <a:pt x="0" y="16"/>
                  </a:lnTo>
                  <a:lnTo>
                    <a:pt x="0" y="13"/>
                  </a:lnTo>
                  <a:lnTo>
                    <a:pt x="18"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37" name=""/>
            <p:cNvSpPr/>
            <p:nvPr/>
          </p:nvSpPr>
          <p:spPr>
            <a:xfrm>
              <a:off x="7753680" y="3969720"/>
              <a:ext cx="24840" cy="24840"/>
            </a:xfrm>
            <a:custGeom>
              <a:avLst/>
              <a:gdLst/>
              <a:ahLst/>
              <a:rect l="l" t="t" r="r" b="b"/>
              <a:pathLst>
                <a:path w="19" h="17">
                  <a:moveTo>
                    <a:pt x="18" y="6"/>
                  </a:moveTo>
                  <a:lnTo>
                    <a:pt x="0" y="16"/>
                  </a:lnTo>
                  <a:lnTo>
                    <a:pt x="10" y="0"/>
                  </a:lnTo>
                  <a:lnTo>
                    <a:pt x="18" y="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38" name=""/>
            <p:cNvSpPr/>
            <p:nvPr/>
          </p:nvSpPr>
          <p:spPr>
            <a:xfrm>
              <a:off x="7754760" y="3939120"/>
              <a:ext cx="24840" cy="24840"/>
            </a:xfrm>
            <a:custGeom>
              <a:avLst/>
              <a:gdLst/>
              <a:ahLst/>
              <a:rect l="l" t="t" r="r" b="b"/>
              <a:pathLst>
                <a:path w="19" h="17">
                  <a:moveTo>
                    <a:pt x="0" y="0"/>
                  </a:moveTo>
                  <a:lnTo>
                    <a:pt x="18" y="8"/>
                  </a:lnTo>
                  <a:lnTo>
                    <a:pt x="14" y="16"/>
                  </a:lnTo>
                  <a:lnTo>
                    <a:pt x="1" y="16"/>
                  </a:lnTo>
                  <a:lnTo>
                    <a:pt x="0"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39" name=""/>
            <p:cNvSpPr/>
            <p:nvPr/>
          </p:nvSpPr>
          <p:spPr>
            <a:xfrm>
              <a:off x="7531560" y="4115880"/>
              <a:ext cx="24840" cy="24840"/>
            </a:xfrm>
            <a:custGeom>
              <a:avLst/>
              <a:gdLst/>
              <a:ahLst/>
              <a:rect l="l" t="t" r="r" b="b"/>
              <a:pathLst>
                <a:path w="19" h="17">
                  <a:moveTo>
                    <a:pt x="0" y="16"/>
                  </a:moveTo>
                  <a:lnTo>
                    <a:pt x="0" y="0"/>
                  </a:lnTo>
                  <a:lnTo>
                    <a:pt x="18" y="0"/>
                  </a:lnTo>
                  <a:lnTo>
                    <a:pt x="13" y="16"/>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40" name=""/>
            <p:cNvSpPr/>
            <p:nvPr/>
          </p:nvSpPr>
          <p:spPr>
            <a:xfrm>
              <a:off x="7477200" y="4136400"/>
              <a:ext cx="79200" cy="56880"/>
            </a:xfrm>
            <a:custGeom>
              <a:avLst/>
              <a:gdLst/>
              <a:ahLst/>
              <a:rect l="l" t="t" r="r" b="b"/>
              <a:pathLst>
                <a:path w="61" h="39">
                  <a:moveTo>
                    <a:pt x="60" y="0"/>
                  </a:moveTo>
                  <a:lnTo>
                    <a:pt x="56" y="5"/>
                  </a:lnTo>
                  <a:lnTo>
                    <a:pt x="24" y="18"/>
                  </a:lnTo>
                  <a:lnTo>
                    <a:pt x="19" y="28"/>
                  </a:lnTo>
                  <a:lnTo>
                    <a:pt x="0" y="38"/>
                  </a:lnTo>
                  <a:lnTo>
                    <a:pt x="3" y="22"/>
                  </a:lnTo>
                  <a:lnTo>
                    <a:pt x="21" y="13"/>
                  </a:lnTo>
                  <a:lnTo>
                    <a:pt x="32" y="2"/>
                  </a:lnTo>
                  <a:lnTo>
                    <a:pt x="60" y="0"/>
                  </a:lnTo>
                </a:path>
              </a:pathLst>
            </a:custGeom>
            <a:solidFill>
              <a:srgbClr val="3333cc"/>
            </a:solidFill>
            <a:ln cap="rnd" w="12600">
              <a:solidFill>
                <a:srgbClr val="00000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Arial"/>
              </a:endParaRPr>
            </a:p>
          </p:txBody>
        </p:sp>
        <p:sp>
          <p:nvSpPr>
            <p:cNvPr id="4541" name=""/>
            <p:cNvSpPr/>
            <p:nvPr/>
          </p:nvSpPr>
          <p:spPr>
            <a:xfrm>
              <a:off x="7493400" y="4133520"/>
              <a:ext cx="24840" cy="24840"/>
            </a:xfrm>
            <a:custGeom>
              <a:avLst/>
              <a:gdLst/>
              <a:ahLst/>
              <a:rect l="l" t="t" r="r" b="b"/>
              <a:pathLst>
                <a:path w="19" h="17">
                  <a:moveTo>
                    <a:pt x="18" y="16"/>
                  </a:moveTo>
                  <a:lnTo>
                    <a:pt x="5" y="16"/>
                  </a:lnTo>
                  <a:lnTo>
                    <a:pt x="0" y="0"/>
                  </a:lnTo>
                  <a:lnTo>
                    <a:pt x="10" y="0"/>
                  </a:lnTo>
                  <a:lnTo>
                    <a:pt x="18"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42" name=""/>
            <p:cNvSpPr/>
            <p:nvPr/>
          </p:nvSpPr>
          <p:spPr>
            <a:xfrm>
              <a:off x="7392600" y="4133520"/>
              <a:ext cx="69840" cy="24840"/>
            </a:xfrm>
            <a:custGeom>
              <a:avLst/>
              <a:gdLst/>
              <a:ahLst/>
              <a:rect l="l" t="t" r="r" b="b"/>
              <a:pathLst>
                <a:path w="54" h="17">
                  <a:moveTo>
                    <a:pt x="53" y="0"/>
                  </a:moveTo>
                  <a:lnTo>
                    <a:pt x="47" y="11"/>
                  </a:lnTo>
                  <a:lnTo>
                    <a:pt x="25" y="16"/>
                  </a:lnTo>
                  <a:lnTo>
                    <a:pt x="0" y="11"/>
                  </a:lnTo>
                  <a:lnTo>
                    <a:pt x="0" y="0"/>
                  </a:lnTo>
                  <a:lnTo>
                    <a:pt x="12" y="0"/>
                  </a:lnTo>
                  <a:lnTo>
                    <a:pt x="23" y="7"/>
                  </a:lnTo>
                  <a:lnTo>
                    <a:pt x="31" y="2"/>
                  </a:lnTo>
                  <a:lnTo>
                    <a:pt x="39" y="7"/>
                  </a:lnTo>
                  <a:lnTo>
                    <a:pt x="53"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43" name=""/>
            <p:cNvSpPr/>
            <p:nvPr/>
          </p:nvSpPr>
          <p:spPr>
            <a:xfrm>
              <a:off x="7374960" y="4162680"/>
              <a:ext cx="40680" cy="25920"/>
            </a:xfrm>
            <a:custGeom>
              <a:avLst/>
              <a:gdLst/>
              <a:ahLst/>
              <a:rect l="l" t="t" r="r" b="b"/>
              <a:pathLst>
                <a:path w="32" h="18">
                  <a:moveTo>
                    <a:pt x="31" y="9"/>
                  </a:moveTo>
                  <a:lnTo>
                    <a:pt x="21" y="17"/>
                  </a:lnTo>
                  <a:lnTo>
                    <a:pt x="11" y="8"/>
                  </a:lnTo>
                  <a:lnTo>
                    <a:pt x="0" y="8"/>
                  </a:lnTo>
                  <a:lnTo>
                    <a:pt x="5" y="0"/>
                  </a:lnTo>
                  <a:lnTo>
                    <a:pt x="16" y="0"/>
                  </a:lnTo>
                  <a:lnTo>
                    <a:pt x="14" y="5"/>
                  </a:lnTo>
                  <a:lnTo>
                    <a:pt x="31" y="9"/>
                  </a:lnTo>
                </a:path>
              </a:pathLst>
            </a:custGeom>
            <a:solidFill>
              <a:srgbClr val="3333cc"/>
            </a:solidFill>
            <a:ln cap="rnd" w="12600">
              <a:solidFill>
                <a:srgbClr val="000000"/>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4544" name=""/>
            <p:cNvSpPr/>
            <p:nvPr/>
          </p:nvSpPr>
          <p:spPr>
            <a:xfrm>
              <a:off x="7309080" y="4130640"/>
              <a:ext cx="61560" cy="24840"/>
            </a:xfrm>
            <a:custGeom>
              <a:avLst/>
              <a:gdLst/>
              <a:ahLst/>
              <a:rect l="l" t="t" r="r" b="b"/>
              <a:pathLst>
                <a:path w="47" h="17">
                  <a:moveTo>
                    <a:pt x="46" y="10"/>
                  </a:moveTo>
                  <a:lnTo>
                    <a:pt x="16" y="16"/>
                  </a:lnTo>
                  <a:lnTo>
                    <a:pt x="0" y="10"/>
                  </a:lnTo>
                  <a:lnTo>
                    <a:pt x="3" y="4"/>
                  </a:lnTo>
                  <a:lnTo>
                    <a:pt x="13" y="10"/>
                  </a:lnTo>
                  <a:lnTo>
                    <a:pt x="19" y="7"/>
                  </a:lnTo>
                  <a:lnTo>
                    <a:pt x="32" y="10"/>
                  </a:lnTo>
                  <a:lnTo>
                    <a:pt x="27" y="0"/>
                  </a:lnTo>
                  <a:lnTo>
                    <a:pt x="46" y="1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45" name=""/>
            <p:cNvSpPr/>
            <p:nvPr/>
          </p:nvSpPr>
          <p:spPr>
            <a:xfrm>
              <a:off x="7275600" y="4136400"/>
              <a:ext cx="24840" cy="24840"/>
            </a:xfrm>
            <a:custGeom>
              <a:avLst/>
              <a:gdLst/>
              <a:ahLst/>
              <a:rect l="l" t="t" r="r" b="b"/>
              <a:pathLst>
                <a:path w="19" h="17">
                  <a:moveTo>
                    <a:pt x="9" y="16"/>
                  </a:moveTo>
                  <a:lnTo>
                    <a:pt x="0" y="8"/>
                  </a:lnTo>
                  <a:lnTo>
                    <a:pt x="13" y="0"/>
                  </a:lnTo>
                  <a:lnTo>
                    <a:pt x="18" y="8"/>
                  </a:lnTo>
                  <a:lnTo>
                    <a:pt x="9"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46" name=""/>
            <p:cNvSpPr/>
            <p:nvPr/>
          </p:nvSpPr>
          <p:spPr>
            <a:xfrm>
              <a:off x="7068240" y="4080960"/>
              <a:ext cx="203040" cy="64080"/>
            </a:xfrm>
            <a:custGeom>
              <a:avLst/>
              <a:gdLst/>
              <a:ahLst/>
              <a:rect l="l" t="t" r="r" b="b"/>
              <a:pathLst>
                <a:path w="156" h="44">
                  <a:moveTo>
                    <a:pt x="151" y="43"/>
                  </a:moveTo>
                  <a:lnTo>
                    <a:pt x="141" y="43"/>
                  </a:lnTo>
                  <a:lnTo>
                    <a:pt x="133" y="34"/>
                  </a:lnTo>
                  <a:lnTo>
                    <a:pt x="120" y="35"/>
                  </a:lnTo>
                  <a:lnTo>
                    <a:pt x="107" y="34"/>
                  </a:lnTo>
                  <a:lnTo>
                    <a:pt x="99" y="35"/>
                  </a:lnTo>
                  <a:lnTo>
                    <a:pt x="93" y="35"/>
                  </a:lnTo>
                  <a:lnTo>
                    <a:pt x="83" y="24"/>
                  </a:lnTo>
                  <a:lnTo>
                    <a:pt x="60" y="24"/>
                  </a:lnTo>
                  <a:lnTo>
                    <a:pt x="48" y="28"/>
                  </a:lnTo>
                  <a:lnTo>
                    <a:pt x="34" y="21"/>
                  </a:lnTo>
                  <a:lnTo>
                    <a:pt x="19" y="21"/>
                  </a:lnTo>
                  <a:lnTo>
                    <a:pt x="19" y="14"/>
                  </a:lnTo>
                  <a:lnTo>
                    <a:pt x="0" y="11"/>
                  </a:lnTo>
                  <a:lnTo>
                    <a:pt x="9" y="0"/>
                  </a:lnTo>
                  <a:lnTo>
                    <a:pt x="24" y="3"/>
                  </a:lnTo>
                  <a:lnTo>
                    <a:pt x="30" y="0"/>
                  </a:lnTo>
                  <a:lnTo>
                    <a:pt x="50" y="3"/>
                  </a:lnTo>
                  <a:lnTo>
                    <a:pt x="50" y="11"/>
                  </a:lnTo>
                  <a:lnTo>
                    <a:pt x="91" y="17"/>
                  </a:lnTo>
                  <a:lnTo>
                    <a:pt x="93" y="8"/>
                  </a:lnTo>
                  <a:lnTo>
                    <a:pt x="124" y="17"/>
                  </a:lnTo>
                  <a:lnTo>
                    <a:pt x="129" y="24"/>
                  </a:lnTo>
                  <a:lnTo>
                    <a:pt x="155" y="26"/>
                  </a:lnTo>
                  <a:lnTo>
                    <a:pt x="151" y="43"/>
                  </a:lnTo>
                </a:path>
              </a:pathLst>
            </a:custGeom>
            <a:solidFill>
              <a:srgbClr val="00ff00"/>
            </a:solidFill>
            <a:ln cap="rnd" w="12600">
              <a:solidFill>
                <a:srgbClr val="00000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Arial"/>
              </a:endParaRPr>
            </a:p>
          </p:txBody>
        </p:sp>
        <p:sp>
          <p:nvSpPr>
            <p:cNvPr id="4547" name=""/>
            <p:cNvSpPr/>
            <p:nvPr/>
          </p:nvSpPr>
          <p:spPr>
            <a:xfrm>
              <a:off x="7242120" y="4094280"/>
              <a:ext cx="24480" cy="24840"/>
            </a:xfrm>
            <a:custGeom>
              <a:avLst/>
              <a:gdLst/>
              <a:ahLst/>
              <a:rect l="l" t="t" r="r" b="b"/>
              <a:pathLst>
                <a:path w="19" h="17">
                  <a:moveTo>
                    <a:pt x="18" y="8"/>
                  </a:moveTo>
                  <a:lnTo>
                    <a:pt x="0" y="16"/>
                  </a:lnTo>
                  <a:lnTo>
                    <a:pt x="0" y="13"/>
                  </a:lnTo>
                  <a:lnTo>
                    <a:pt x="13" y="0"/>
                  </a:lnTo>
                  <a:lnTo>
                    <a:pt x="18" y="8"/>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48" name=""/>
            <p:cNvSpPr/>
            <p:nvPr/>
          </p:nvSpPr>
          <p:spPr>
            <a:xfrm>
              <a:off x="6838560" y="3775320"/>
              <a:ext cx="242280" cy="302400"/>
            </a:xfrm>
            <a:custGeom>
              <a:avLst/>
              <a:gdLst/>
              <a:ahLst/>
              <a:rect l="l" t="t" r="r" b="b"/>
              <a:pathLst>
                <a:path w="187" h="207">
                  <a:moveTo>
                    <a:pt x="186" y="196"/>
                  </a:moveTo>
                  <a:lnTo>
                    <a:pt x="174" y="201"/>
                  </a:lnTo>
                  <a:lnTo>
                    <a:pt x="167" y="198"/>
                  </a:lnTo>
                  <a:lnTo>
                    <a:pt x="161" y="206"/>
                  </a:lnTo>
                  <a:lnTo>
                    <a:pt x="111" y="159"/>
                  </a:lnTo>
                  <a:lnTo>
                    <a:pt x="87" y="110"/>
                  </a:lnTo>
                  <a:lnTo>
                    <a:pt x="73" y="95"/>
                  </a:lnTo>
                  <a:lnTo>
                    <a:pt x="63" y="67"/>
                  </a:lnTo>
                  <a:lnTo>
                    <a:pt x="47" y="56"/>
                  </a:lnTo>
                  <a:lnTo>
                    <a:pt x="35" y="38"/>
                  </a:lnTo>
                  <a:lnTo>
                    <a:pt x="14" y="27"/>
                  </a:lnTo>
                  <a:lnTo>
                    <a:pt x="5" y="11"/>
                  </a:lnTo>
                  <a:lnTo>
                    <a:pt x="0" y="0"/>
                  </a:lnTo>
                  <a:lnTo>
                    <a:pt x="6" y="1"/>
                  </a:lnTo>
                  <a:lnTo>
                    <a:pt x="11" y="6"/>
                  </a:lnTo>
                  <a:lnTo>
                    <a:pt x="37" y="9"/>
                  </a:lnTo>
                  <a:lnTo>
                    <a:pt x="47" y="18"/>
                  </a:lnTo>
                  <a:lnTo>
                    <a:pt x="56" y="23"/>
                  </a:lnTo>
                  <a:lnTo>
                    <a:pt x="56" y="29"/>
                  </a:lnTo>
                  <a:lnTo>
                    <a:pt x="95" y="61"/>
                  </a:lnTo>
                  <a:lnTo>
                    <a:pt x="98" y="56"/>
                  </a:lnTo>
                  <a:lnTo>
                    <a:pt x="106" y="67"/>
                  </a:lnTo>
                  <a:lnTo>
                    <a:pt x="119" y="78"/>
                  </a:lnTo>
                  <a:lnTo>
                    <a:pt x="124" y="84"/>
                  </a:lnTo>
                  <a:lnTo>
                    <a:pt x="127" y="85"/>
                  </a:lnTo>
                  <a:lnTo>
                    <a:pt x="127" y="95"/>
                  </a:lnTo>
                  <a:lnTo>
                    <a:pt x="142" y="95"/>
                  </a:lnTo>
                  <a:lnTo>
                    <a:pt x="143" y="97"/>
                  </a:lnTo>
                  <a:lnTo>
                    <a:pt x="142" y="107"/>
                  </a:lnTo>
                  <a:lnTo>
                    <a:pt x="146" y="115"/>
                  </a:lnTo>
                  <a:lnTo>
                    <a:pt x="155" y="117"/>
                  </a:lnTo>
                  <a:lnTo>
                    <a:pt x="171" y="139"/>
                  </a:lnTo>
                  <a:lnTo>
                    <a:pt x="169" y="149"/>
                  </a:lnTo>
                  <a:lnTo>
                    <a:pt x="177" y="142"/>
                  </a:lnTo>
                  <a:lnTo>
                    <a:pt x="186" y="157"/>
                  </a:lnTo>
                  <a:lnTo>
                    <a:pt x="182" y="159"/>
                  </a:lnTo>
                  <a:lnTo>
                    <a:pt x="186" y="196"/>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49" name=""/>
            <p:cNvSpPr/>
            <p:nvPr/>
          </p:nvSpPr>
          <p:spPr>
            <a:xfrm>
              <a:off x="7123320" y="3993120"/>
              <a:ext cx="24840" cy="24840"/>
            </a:xfrm>
            <a:custGeom>
              <a:avLst/>
              <a:gdLst/>
              <a:ahLst/>
              <a:rect l="l" t="t" r="r" b="b"/>
              <a:pathLst>
                <a:path w="19" h="17">
                  <a:moveTo>
                    <a:pt x="0" y="16"/>
                  </a:moveTo>
                  <a:lnTo>
                    <a:pt x="0" y="5"/>
                  </a:lnTo>
                  <a:lnTo>
                    <a:pt x="18" y="0"/>
                  </a:lnTo>
                  <a:lnTo>
                    <a:pt x="18" y="7"/>
                  </a:lnTo>
                  <a:lnTo>
                    <a:pt x="3" y="16"/>
                  </a:lnTo>
                  <a:lnTo>
                    <a:pt x="0"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50" name=""/>
            <p:cNvSpPr/>
            <p:nvPr/>
          </p:nvSpPr>
          <p:spPr>
            <a:xfrm>
              <a:off x="7075440" y="3960720"/>
              <a:ext cx="25920" cy="37800"/>
            </a:xfrm>
            <a:custGeom>
              <a:avLst/>
              <a:gdLst/>
              <a:ahLst/>
              <a:rect l="l" t="t" r="r" b="b"/>
              <a:pathLst>
                <a:path w="20" h="26">
                  <a:moveTo>
                    <a:pt x="18" y="25"/>
                  </a:moveTo>
                  <a:lnTo>
                    <a:pt x="11" y="18"/>
                  </a:lnTo>
                  <a:lnTo>
                    <a:pt x="0" y="5"/>
                  </a:lnTo>
                  <a:lnTo>
                    <a:pt x="3" y="0"/>
                  </a:lnTo>
                  <a:lnTo>
                    <a:pt x="10" y="15"/>
                  </a:lnTo>
                  <a:lnTo>
                    <a:pt x="19" y="25"/>
                  </a:lnTo>
                  <a:lnTo>
                    <a:pt x="18" y="25"/>
                  </a:lnTo>
                </a:path>
              </a:pathLst>
            </a:custGeom>
            <a:solidFill>
              <a:srgbClr val="3333cc"/>
            </a:solidFill>
            <a:ln cap="rnd" w="12600">
              <a:solidFill>
                <a:srgbClr val="000000"/>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4551" name=""/>
            <p:cNvSpPr/>
            <p:nvPr/>
          </p:nvSpPr>
          <p:spPr>
            <a:xfrm>
              <a:off x="6918840" y="3940560"/>
              <a:ext cx="24840" cy="30240"/>
            </a:xfrm>
            <a:custGeom>
              <a:avLst/>
              <a:gdLst/>
              <a:ahLst/>
              <a:rect l="l" t="t" r="r" b="b"/>
              <a:pathLst>
                <a:path w="19" h="21">
                  <a:moveTo>
                    <a:pt x="18" y="20"/>
                  </a:moveTo>
                  <a:lnTo>
                    <a:pt x="6" y="19"/>
                  </a:lnTo>
                  <a:lnTo>
                    <a:pt x="0" y="0"/>
                  </a:lnTo>
                  <a:lnTo>
                    <a:pt x="18" y="20"/>
                  </a:lnTo>
                </a:path>
              </a:pathLst>
            </a:custGeom>
            <a:solidFill>
              <a:srgbClr val="3333cc"/>
            </a:solidFill>
            <a:ln cap="rnd" w="1260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4552" name=""/>
            <p:cNvSpPr/>
            <p:nvPr/>
          </p:nvSpPr>
          <p:spPr>
            <a:xfrm>
              <a:off x="6885360" y="3883680"/>
              <a:ext cx="24480" cy="24840"/>
            </a:xfrm>
            <a:custGeom>
              <a:avLst/>
              <a:gdLst/>
              <a:ahLst/>
              <a:rect l="l" t="t" r="r" b="b"/>
              <a:pathLst>
                <a:path w="19" h="17">
                  <a:moveTo>
                    <a:pt x="18" y="16"/>
                  </a:moveTo>
                  <a:lnTo>
                    <a:pt x="0" y="0"/>
                  </a:lnTo>
                  <a:lnTo>
                    <a:pt x="4" y="0"/>
                  </a:lnTo>
                  <a:lnTo>
                    <a:pt x="18" y="11"/>
                  </a:lnTo>
                  <a:lnTo>
                    <a:pt x="18"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53" name=""/>
            <p:cNvSpPr/>
            <p:nvPr/>
          </p:nvSpPr>
          <p:spPr>
            <a:xfrm>
              <a:off x="6848640" y="3851640"/>
              <a:ext cx="24840" cy="24840"/>
            </a:xfrm>
            <a:custGeom>
              <a:avLst/>
              <a:gdLst/>
              <a:ahLst/>
              <a:rect l="l" t="t" r="r" b="b"/>
              <a:pathLst>
                <a:path w="19" h="17">
                  <a:moveTo>
                    <a:pt x="18" y="16"/>
                  </a:moveTo>
                  <a:lnTo>
                    <a:pt x="0" y="9"/>
                  </a:lnTo>
                  <a:lnTo>
                    <a:pt x="3" y="0"/>
                  </a:lnTo>
                  <a:lnTo>
                    <a:pt x="18" y="9"/>
                  </a:lnTo>
                  <a:lnTo>
                    <a:pt x="18"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54" name=""/>
            <p:cNvSpPr/>
            <p:nvPr/>
          </p:nvSpPr>
          <p:spPr>
            <a:xfrm>
              <a:off x="7132320" y="3812040"/>
              <a:ext cx="24840" cy="24840"/>
            </a:xfrm>
            <a:custGeom>
              <a:avLst/>
              <a:gdLst/>
              <a:ahLst/>
              <a:rect l="l" t="t" r="r" b="b"/>
              <a:pathLst>
                <a:path w="19" h="17">
                  <a:moveTo>
                    <a:pt x="4" y="16"/>
                  </a:moveTo>
                  <a:lnTo>
                    <a:pt x="0" y="3"/>
                  </a:lnTo>
                  <a:lnTo>
                    <a:pt x="12" y="0"/>
                  </a:lnTo>
                  <a:lnTo>
                    <a:pt x="18" y="14"/>
                  </a:lnTo>
                  <a:lnTo>
                    <a:pt x="4"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55" name=""/>
            <p:cNvSpPr/>
            <p:nvPr/>
          </p:nvSpPr>
          <p:spPr>
            <a:xfrm>
              <a:off x="7448040" y="3674520"/>
              <a:ext cx="100800" cy="106560"/>
            </a:xfrm>
            <a:custGeom>
              <a:avLst/>
              <a:gdLst/>
              <a:ahLst/>
              <a:rect l="l" t="t" r="r" b="b"/>
              <a:pathLst>
                <a:path w="78" h="73">
                  <a:moveTo>
                    <a:pt x="57" y="72"/>
                  </a:moveTo>
                  <a:lnTo>
                    <a:pt x="53" y="63"/>
                  </a:lnTo>
                  <a:lnTo>
                    <a:pt x="47" y="69"/>
                  </a:lnTo>
                  <a:lnTo>
                    <a:pt x="37" y="63"/>
                  </a:lnTo>
                  <a:lnTo>
                    <a:pt x="35" y="54"/>
                  </a:lnTo>
                  <a:lnTo>
                    <a:pt x="42" y="39"/>
                  </a:lnTo>
                  <a:lnTo>
                    <a:pt x="23" y="35"/>
                  </a:lnTo>
                  <a:lnTo>
                    <a:pt x="23" y="39"/>
                  </a:lnTo>
                  <a:lnTo>
                    <a:pt x="18" y="39"/>
                  </a:lnTo>
                  <a:lnTo>
                    <a:pt x="14" y="38"/>
                  </a:lnTo>
                  <a:lnTo>
                    <a:pt x="8" y="38"/>
                  </a:lnTo>
                  <a:lnTo>
                    <a:pt x="1" y="49"/>
                  </a:lnTo>
                  <a:lnTo>
                    <a:pt x="0" y="48"/>
                  </a:lnTo>
                  <a:lnTo>
                    <a:pt x="5" y="32"/>
                  </a:lnTo>
                  <a:lnTo>
                    <a:pt x="14" y="28"/>
                  </a:lnTo>
                  <a:lnTo>
                    <a:pt x="18" y="18"/>
                  </a:lnTo>
                  <a:lnTo>
                    <a:pt x="23" y="18"/>
                  </a:lnTo>
                  <a:lnTo>
                    <a:pt x="26" y="27"/>
                  </a:lnTo>
                  <a:lnTo>
                    <a:pt x="37" y="24"/>
                  </a:lnTo>
                  <a:lnTo>
                    <a:pt x="47" y="11"/>
                  </a:lnTo>
                  <a:lnTo>
                    <a:pt x="55" y="8"/>
                  </a:lnTo>
                  <a:lnTo>
                    <a:pt x="55" y="0"/>
                  </a:lnTo>
                  <a:lnTo>
                    <a:pt x="69" y="11"/>
                  </a:lnTo>
                  <a:lnTo>
                    <a:pt x="77" y="39"/>
                  </a:lnTo>
                  <a:lnTo>
                    <a:pt x="71" y="55"/>
                  </a:lnTo>
                  <a:lnTo>
                    <a:pt x="63" y="42"/>
                  </a:lnTo>
                  <a:lnTo>
                    <a:pt x="55" y="49"/>
                  </a:lnTo>
                  <a:lnTo>
                    <a:pt x="63" y="63"/>
                  </a:lnTo>
                  <a:lnTo>
                    <a:pt x="57" y="72"/>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56" name=""/>
            <p:cNvSpPr/>
            <p:nvPr/>
          </p:nvSpPr>
          <p:spPr>
            <a:xfrm>
              <a:off x="7336800" y="3630600"/>
              <a:ext cx="52560" cy="77400"/>
            </a:xfrm>
            <a:custGeom>
              <a:avLst/>
              <a:gdLst/>
              <a:ahLst/>
              <a:rect l="l" t="t" r="r" b="b"/>
              <a:pathLst>
                <a:path w="40" h="53">
                  <a:moveTo>
                    <a:pt x="24" y="20"/>
                  </a:moveTo>
                  <a:lnTo>
                    <a:pt x="16" y="37"/>
                  </a:lnTo>
                  <a:lnTo>
                    <a:pt x="0" y="52"/>
                  </a:lnTo>
                  <a:lnTo>
                    <a:pt x="24" y="20"/>
                  </a:lnTo>
                  <a:lnTo>
                    <a:pt x="34" y="15"/>
                  </a:lnTo>
                  <a:lnTo>
                    <a:pt x="34" y="0"/>
                  </a:lnTo>
                  <a:lnTo>
                    <a:pt x="39" y="18"/>
                  </a:lnTo>
                  <a:lnTo>
                    <a:pt x="24" y="20"/>
                  </a:lnTo>
                </a:path>
              </a:pathLst>
            </a:custGeom>
            <a:solidFill>
              <a:srgbClr val="3333cc"/>
            </a:solidFill>
            <a:ln cap="rnd" w="12600">
              <a:solidFill>
                <a:srgbClr val="000000"/>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4557" name=""/>
            <p:cNvSpPr/>
            <p:nvPr/>
          </p:nvSpPr>
          <p:spPr>
            <a:xfrm>
              <a:off x="7380720" y="3445200"/>
              <a:ext cx="70200" cy="132840"/>
            </a:xfrm>
            <a:custGeom>
              <a:avLst/>
              <a:gdLst/>
              <a:ahLst/>
              <a:rect l="l" t="t" r="r" b="b"/>
              <a:pathLst>
                <a:path w="54" h="91">
                  <a:moveTo>
                    <a:pt x="53" y="90"/>
                  </a:moveTo>
                  <a:lnTo>
                    <a:pt x="37" y="81"/>
                  </a:lnTo>
                  <a:lnTo>
                    <a:pt x="24" y="81"/>
                  </a:lnTo>
                  <a:lnTo>
                    <a:pt x="24" y="71"/>
                  </a:lnTo>
                  <a:lnTo>
                    <a:pt x="14" y="63"/>
                  </a:lnTo>
                  <a:lnTo>
                    <a:pt x="9" y="68"/>
                  </a:lnTo>
                  <a:lnTo>
                    <a:pt x="0" y="38"/>
                  </a:lnTo>
                  <a:lnTo>
                    <a:pt x="11" y="33"/>
                  </a:lnTo>
                  <a:lnTo>
                    <a:pt x="8" y="0"/>
                  </a:lnTo>
                  <a:lnTo>
                    <a:pt x="32" y="7"/>
                  </a:lnTo>
                  <a:lnTo>
                    <a:pt x="39" y="1"/>
                  </a:lnTo>
                  <a:lnTo>
                    <a:pt x="39" y="19"/>
                  </a:lnTo>
                  <a:lnTo>
                    <a:pt x="45" y="19"/>
                  </a:lnTo>
                  <a:lnTo>
                    <a:pt x="43" y="38"/>
                  </a:lnTo>
                  <a:lnTo>
                    <a:pt x="37" y="44"/>
                  </a:lnTo>
                  <a:lnTo>
                    <a:pt x="32" y="58"/>
                  </a:lnTo>
                  <a:lnTo>
                    <a:pt x="39" y="80"/>
                  </a:lnTo>
                  <a:lnTo>
                    <a:pt x="53" y="90"/>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58" name=""/>
            <p:cNvSpPr/>
            <p:nvPr/>
          </p:nvSpPr>
          <p:spPr>
            <a:xfrm>
              <a:off x="8339760" y="3760560"/>
              <a:ext cx="24840" cy="24840"/>
            </a:xfrm>
            <a:custGeom>
              <a:avLst/>
              <a:gdLst/>
              <a:ahLst/>
              <a:rect l="l" t="t" r="r" b="b"/>
              <a:pathLst>
                <a:path w="19" h="17">
                  <a:moveTo>
                    <a:pt x="0" y="4"/>
                  </a:moveTo>
                  <a:lnTo>
                    <a:pt x="4" y="0"/>
                  </a:lnTo>
                  <a:lnTo>
                    <a:pt x="18" y="11"/>
                  </a:lnTo>
                  <a:lnTo>
                    <a:pt x="12" y="16"/>
                  </a:lnTo>
                  <a:lnTo>
                    <a:pt x="0" y="4"/>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59" name=""/>
            <p:cNvSpPr/>
            <p:nvPr/>
          </p:nvSpPr>
          <p:spPr>
            <a:xfrm>
              <a:off x="8400960" y="3836880"/>
              <a:ext cx="24840" cy="24840"/>
            </a:xfrm>
            <a:custGeom>
              <a:avLst/>
              <a:gdLst/>
              <a:ahLst/>
              <a:rect l="l" t="t" r="r" b="b"/>
              <a:pathLst>
                <a:path w="19" h="17">
                  <a:moveTo>
                    <a:pt x="18" y="16"/>
                  </a:moveTo>
                  <a:lnTo>
                    <a:pt x="0" y="16"/>
                  </a:lnTo>
                  <a:lnTo>
                    <a:pt x="0" y="0"/>
                  </a:lnTo>
                  <a:lnTo>
                    <a:pt x="18" y="0"/>
                  </a:lnTo>
                  <a:lnTo>
                    <a:pt x="18"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60" name=""/>
            <p:cNvSpPr/>
            <p:nvPr/>
          </p:nvSpPr>
          <p:spPr>
            <a:xfrm>
              <a:off x="8443440" y="3922920"/>
              <a:ext cx="24840" cy="24840"/>
            </a:xfrm>
            <a:custGeom>
              <a:avLst/>
              <a:gdLst/>
              <a:ahLst/>
              <a:rect l="l" t="t" r="r" b="b"/>
              <a:pathLst>
                <a:path w="19" h="17">
                  <a:moveTo>
                    <a:pt x="0" y="0"/>
                  </a:moveTo>
                  <a:lnTo>
                    <a:pt x="18" y="0"/>
                  </a:lnTo>
                  <a:lnTo>
                    <a:pt x="18" y="16"/>
                  </a:lnTo>
                  <a:lnTo>
                    <a:pt x="10" y="16"/>
                  </a:lnTo>
                  <a:lnTo>
                    <a:pt x="10" y="6"/>
                  </a:lnTo>
                  <a:lnTo>
                    <a:pt x="0" y="0"/>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61" name=""/>
            <p:cNvSpPr/>
            <p:nvPr/>
          </p:nvSpPr>
          <p:spPr>
            <a:xfrm>
              <a:off x="7854480" y="3236040"/>
              <a:ext cx="24840" cy="24840"/>
            </a:xfrm>
            <a:custGeom>
              <a:avLst/>
              <a:gdLst/>
              <a:ahLst/>
              <a:rect l="l" t="t" r="r" b="b"/>
              <a:pathLst>
                <a:path w="19" h="17">
                  <a:moveTo>
                    <a:pt x="11" y="16"/>
                  </a:moveTo>
                  <a:lnTo>
                    <a:pt x="0" y="16"/>
                  </a:lnTo>
                  <a:lnTo>
                    <a:pt x="11" y="0"/>
                  </a:lnTo>
                  <a:lnTo>
                    <a:pt x="18" y="0"/>
                  </a:lnTo>
                  <a:lnTo>
                    <a:pt x="11"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62" name=""/>
            <p:cNvSpPr/>
            <p:nvPr/>
          </p:nvSpPr>
          <p:spPr>
            <a:xfrm flipV="1">
              <a:off x="7531560" y="3236040"/>
              <a:ext cx="7200" cy="11520"/>
            </a:xfrm>
            <a:prstGeom prst="line">
              <a:avLst/>
            </a:prstGeom>
            <a:ln w="12600">
              <a:solidFill>
                <a:srgbClr val="000000"/>
              </a:solidFill>
              <a:miter/>
            </a:ln>
          </p:spPr>
          <p:style>
            <a:lnRef idx="0"/>
            <a:fillRef idx="0"/>
            <a:effectRef idx="0"/>
            <a:fontRef idx="minor"/>
          </p:style>
          <p:txBody>
            <a:bodyPr lIns="90000" rIns="90000" tIns="-35280" bIns="-35280" anchor="ctr">
              <a:noAutofit/>
            </a:bodyPr>
            <a:p>
              <a:endParaRPr b="0" lang="en-US" sz="2400" strike="noStrike" u="none">
                <a:solidFill>
                  <a:srgbClr val="000000"/>
                </a:solidFill>
                <a:effectLst/>
                <a:uFillTx/>
                <a:latin typeface="Arial"/>
              </a:endParaRPr>
            </a:p>
          </p:txBody>
        </p:sp>
        <p:sp>
          <p:nvSpPr>
            <p:cNvPr id="4563" name=""/>
            <p:cNvSpPr/>
            <p:nvPr/>
          </p:nvSpPr>
          <p:spPr>
            <a:xfrm>
              <a:off x="7557840" y="3182040"/>
              <a:ext cx="24840" cy="24840"/>
            </a:xfrm>
            <a:custGeom>
              <a:avLst/>
              <a:gdLst/>
              <a:ahLst/>
              <a:rect l="l" t="t" r="r" b="b"/>
              <a:pathLst>
                <a:path w="19" h="17">
                  <a:moveTo>
                    <a:pt x="5" y="16"/>
                  </a:moveTo>
                  <a:lnTo>
                    <a:pt x="0" y="12"/>
                  </a:lnTo>
                  <a:lnTo>
                    <a:pt x="18" y="0"/>
                  </a:lnTo>
                  <a:lnTo>
                    <a:pt x="5" y="16"/>
                  </a:lnTo>
                </a:path>
              </a:pathLst>
            </a:custGeom>
            <a:solidFill>
              <a:srgbClr val="3333cc"/>
            </a:solidFill>
            <a:ln cap="rnd" w="12600">
              <a:solidFill>
                <a:srgbClr val="000000"/>
              </a:solidFill>
              <a:round/>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4564" name=""/>
            <p:cNvSpPr/>
            <p:nvPr/>
          </p:nvSpPr>
          <p:spPr>
            <a:xfrm>
              <a:off x="7575120" y="2816640"/>
              <a:ext cx="211680" cy="229320"/>
            </a:xfrm>
            <a:custGeom>
              <a:avLst/>
              <a:gdLst/>
              <a:ahLst/>
              <a:rect l="l" t="t" r="r" b="b"/>
              <a:pathLst>
                <a:path w="163" h="157">
                  <a:moveTo>
                    <a:pt x="0" y="147"/>
                  </a:moveTo>
                  <a:lnTo>
                    <a:pt x="0" y="146"/>
                  </a:lnTo>
                  <a:lnTo>
                    <a:pt x="23" y="120"/>
                  </a:lnTo>
                  <a:lnTo>
                    <a:pt x="45" y="116"/>
                  </a:lnTo>
                  <a:lnTo>
                    <a:pt x="58" y="113"/>
                  </a:lnTo>
                  <a:lnTo>
                    <a:pt x="73" y="116"/>
                  </a:lnTo>
                  <a:lnTo>
                    <a:pt x="88" y="103"/>
                  </a:lnTo>
                  <a:lnTo>
                    <a:pt x="88" y="88"/>
                  </a:lnTo>
                  <a:lnTo>
                    <a:pt x="95" y="83"/>
                  </a:lnTo>
                  <a:lnTo>
                    <a:pt x="95" y="98"/>
                  </a:lnTo>
                  <a:lnTo>
                    <a:pt x="103" y="98"/>
                  </a:lnTo>
                  <a:lnTo>
                    <a:pt x="116" y="86"/>
                  </a:lnTo>
                  <a:lnTo>
                    <a:pt x="116" y="82"/>
                  </a:lnTo>
                  <a:lnTo>
                    <a:pt x="126" y="78"/>
                  </a:lnTo>
                  <a:lnTo>
                    <a:pt x="135" y="49"/>
                  </a:lnTo>
                  <a:lnTo>
                    <a:pt x="129" y="34"/>
                  </a:lnTo>
                  <a:lnTo>
                    <a:pt x="129" y="27"/>
                  </a:lnTo>
                  <a:lnTo>
                    <a:pt x="126" y="20"/>
                  </a:lnTo>
                  <a:lnTo>
                    <a:pt x="135" y="9"/>
                  </a:lnTo>
                  <a:lnTo>
                    <a:pt x="139" y="10"/>
                  </a:lnTo>
                  <a:lnTo>
                    <a:pt x="140" y="0"/>
                  </a:lnTo>
                  <a:lnTo>
                    <a:pt x="147" y="0"/>
                  </a:lnTo>
                  <a:lnTo>
                    <a:pt x="147" y="10"/>
                  </a:lnTo>
                  <a:lnTo>
                    <a:pt x="162" y="39"/>
                  </a:lnTo>
                  <a:lnTo>
                    <a:pt x="162" y="49"/>
                  </a:lnTo>
                  <a:lnTo>
                    <a:pt x="157" y="56"/>
                  </a:lnTo>
                  <a:lnTo>
                    <a:pt x="147" y="64"/>
                  </a:lnTo>
                  <a:lnTo>
                    <a:pt x="155" y="88"/>
                  </a:lnTo>
                  <a:lnTo>
                    <a:pt x="152" y="98"/>
                  </a:lnTo>
                  <a:lnTo>
                    <a:pt x="157" y="110"/>
                  </a:lnTo>
                  <a:lnTo>
                    <a:pt x="150" y="122"/>
                  </a:lnTo>
                  <a:lnTo>
                    <a:pt x="144" y="125"/>
                  </a:lnTo>
                  <a:lnTo>
                    <a:pt x="144" y="113"/>
                  </a:lnTo>
                  <a:lnTo>
                    <a:pt x="139" y="113"/>
                  </a:lnTo>
                  <a:lnTo>
                    <a:pt x="137" y="125"/>
                  </a:lnTo>
                  <a:lnTo>
                    <a:pt x="126" y="135"/>
                  </a:lnTo>
                  <a:lnTo>
                    <a:pt x="122" y="126"/>
                  </a:lnTo>
                  <a:lnTo>
                    <a:pt x="116" y="128"/>
                  </a:lnTo>
                  <a:lnTo>
                    <a:pt x="116" y="136"/>
                  </a:lnTo>
                  <a:lnTo>
                    <a:pt x="97" y="132"/>
                  </a:lnTo>
                  <a:lnTo>
                    <a:pt x="88" y="126"/>
                  </a:lnTo>
                  <a:lnTo>
                    <a:pt x="88" y="136"/>
                  </a:lnTo>
                  <a:lnTo>
                    <a:pt x="92" y="140"/>
                  </a:lnTo>
                  <a:lnTo>
                    <a:pt x="82" y="142"/>
                  </a:lnTo>
                  <a:lnTo>
                    <a:pt x="78" y="156"/>
                  </a:lnTo>
                  <a:lnTo>
                    <a:pt x="70" y="150"/>
                  </a:lnTo>
                  <a:lnTo>
                    <a:pt x="70" y="132"/>
                  </a:lnTo>
                  <a:lnTo>
                    <a:pt x="49" y="128"/>
                  </a:lnTo>
                  <a:lnTo>
                    <a:pt x="47" y="136"/>
                  </a:lnTo>
                  <a:lnTo>
                    <a:pt x="19" y="142"/>
                  </a:lnTo>
                  <a:lnTo>
                    <a:pt x="18" y="150"/>
                  </a:lnTo>
                  <a:lnTo>
                    <a:pt x="11" y="143"/>
                  </a:lnTo>
                  <a:lnTo>
                    <a:pt x="0" y="147"/>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65" name=""/>
            <p:cNvSpPr/>
            <p:nvPr/>
          </p:nvSpPr>
          <p:spPr>
            <a:xfrm>
              <a:off x="7721280" y="2702520"/>
              <a:ext cx="118080" cy="112320"/>
            </a:xfrm>
            <a:custGeom>
              <a:avLst/>
              <a:gdLst/>
              <a:ahLst/>
              <a:rect l="l" t="t" r="r" b="b"/>
              <a:pathLst>
                <a:path w="91" h="77">
                  <a:moveTo>
                    <a:pt x="9" y="76"/>
                  </a:moveTo>
                  <a:lnTo>
                    <a:pt x="0" y="58"/>
                  </a:lnTo>
                  <a:lnTo>
                    <a:pt x="9" y="50"/>
                  </a:lnTo>
                  <a:lnTo>
                    <a:pt x="3" y="44"/>
                  </a:lnTo>
                  <a:lnTo>
                    <a:pt x="19" y="42"/>
                  </a:lnTo>
                  <a:lnTo>
                    <a:pt x="19" y="34"/>
                  </a:lnTo>
                  <a:lnTo>
                    <a:pt x="24" y="22"/>
                  </a:lnTo>
                  <a:lnTo>
                    <a:pt x="13" y="2"/>
                  </a:lnTo>
                  <a:lnTo>
                    <a:pt x="19" y="0"/>
                  </a:lnTo>
                  <a:lnTo>
                    <a:pt x="44" y="16"/>
                  </a:lnTo>
                  <a:lnTo>
                    <a:pt x="56" y="21"/>
                  </a:lnTo>
                  <a:lnTo>
                    <a:pt x="66" y="27"/>
                  </a:lnTo>
                  <a:lnTo>
                    <a:pt x="79" y="21"/>
                  </a:lnTo>
                  <a:lnTo>
                    <a:pt x="82" y="25"/>
                  </a:lnTo>
                  <a:lnTo>
                    <a:pt x="79" y="31"/>
                  </a:lnTo>
                  <a:lnTo>
                    <a:pt x="79" y="39"/>
                  </a:lnTo>
                  <a:lnTo>
                    <a:pt x="90" y="39"/>
                  </a:lnTo>
                  <a:lnTo>
                    <a:pt x="82" y="46"/>
                  </a:lnTo>
                  <a:lnTo>
                    <a:pt x="63" y="49"/>
                  </a:lnTo>
                  <a:lnTo>
                    <a:pt x="56" y="67"/>
                  </a:lnTo>
                  <a:lnTo>
                    <a:pt x="27" y="54"/>
                  </a:lnTo>
                  <a:lnTo>
                    <a:pt x="22" y="58"/>
                  </a:lnTo>
                  <a:lnTo>
                    <a:pt x="13" y="58"/>
                  </a:lnTo>
                  <a:lnTo>
                    <a:pt x="9" y="60"/>
                  </a:lnTo>
                  <a:lnTo>
                    <a:pt x="18" y="70"/>
                  </a:lnTo>
                  <a:lnTo>
                    <a:pt x="9" y="76"/>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66" name=""/>
            <p:cNvSpPr/>
            <p:nvPr/>
          </p:nvSpPr>
          <p:spPr>
            <a:xfrm>
              <a:off x="7863120" y="2697840"/>
              <a:ext cx="33120" cy="30600"/>
            </a:xfrm>
            <a:custGeom>
              <a:avLst/>
              <a:gdLst/>
              <a:ahLst/>
              <a:rect l="l" t="t" r="r" b="b"/>
              <a:pathLst>
                <a:path w="26" h="21">
                  <a:moveTo>
                    <a:pt x="0" y="20"/>
                  </a:moveTo>
                  <a:lnTo>
                    <a:pt x="8" y="0"/>
                  </a:lnTo>
                  <a:lnTo>
                    <a:pt x="9" y="2"/>
                  </a:lnTo>
                  <a:lnTo>
                    <a:pt x="25" y="0"/>
                  </a:lnTo>
                  <a:lnTo>
                    <a:pt x="8" y="5"/>
                  </a:lnTo>
                  <a:lnTo>
                    <a:pt x="6" y="17"/>
                  </a:lnTo>
                  <a:lnTo>
                    <a:pt x="0" y="20"/>
                  </a:lnTo>
                </a:path>
              </a:pathLst>
            </a:custGeom>
            <a:solidFill>
              <a:srgbClr val="3333cc"/>
            </a:solidFill>
            <a:ln cap="rnd" w="12600">
              <a:solidFill>
                <a:srgbClr val="000000"/>
              </a:solidFill>
              <a:round/>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Arial"/>
              </a:endParaRPr>
            </a:p>
          </p:txBody>
        </p:sp>
        <p:sp>
          <p:nvSpPr>
            <p:cNvPr id="4567" name=""/>
            <p:cNvSpPr/>
            <p:nvPr/>
          </p:nvSpPr>
          <p:spPr>
            <a:xfrm>
              <a:off x="5378400" y="1833840"/>
              <a:ext cx="1957320" cy="1011600"/>
            </a:xfrm>
            <a:custGeom>
              <a:avLst/>
              <a:gdLst/>
              <a:ahLst/>
              <a:rect l="l" t="t" r="r" b="b"/>
              <a:pathLst>
                <a:path w="1507" h="692">
                  <a:moveTo>
                    <a:pt x="0" y="691"/>
                  </a:moveTo>
                  <a:lnTo>
                    <a:pt x="971" y="172"/>
                  </a:lnTo>
                  <a:lnTo>
                    <a:pt x="1506" y="172"/>
                  </a:lnTo>
                  <a:lnTo>
                    <a:pt x="1506" y="0"/>
                  </a:lnTo>
                  <a:lnTo>
                    <a:pt x="680" y="0"/>
                  </a:lnTo>
                  <a:lnTo>
                    <a:pt x="680" y="172"/>
                  </a:lnTo>
                  <a:lnTo>
                    <a:pt x="825" y="172"/>
                  </a:lnTo>
                  <a:lnTo>
                    <a:pt x="0" y="691"/>
                  </a:lnTo>
                </a:path>
              </a:pathLst>
            </a:custGeom>
            <a:solidFill>
              <a:srgbClr val="ffff99"/>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68" name=""/>
            <p:cNvSpPr/>
            <p:nvPr/>
          </p:nvSpPr>
          <p:spPr>
            <a:xfrm>
              <a:off x="7403040" y="3364560"/>
              <a:ext cx="1263960" cy="632880"/>
            </a:xfrm>
            <a:custGeom>
              <a:avLst/>
              <a:gdLst/>
              <a:ahLst/>
              <a:rect l="l" t="t" r="r" b="b"/>
              <a:pathLst>
                <a:path w="973" h="433">
                  <a:moveTo>
                    <a:pt x="0" y="0"/>
                  </a:moveTo>
                  <a:lnTo>
                    <a:pt x="243" y="259"/>
                  </a:lnTo>
                  <a:lnTo>
                    <a:pt x="145" y="259"/>
                  </a:lnTo>
                  <a:lnTo>
                    <a:pt x="145" y="432"/>
                  </a:lnTo>
                  <a:lnTo>
                    <a:pt x="972" y="432"/>
                  </a:lnTo>
                  <a:lnTo>
                    <a:pt x="972" y="259"/>
                  </a:lnTo>
                  <a:lnTo>
                    <a:pt x="340" y="259"/>
                  </a:lnTo>
                  <a:lnTo>
                    <a:pt x="0" y="0"/>
                  </a:lnTo>
                </a:path>
              </a:pathLst>
            </a:custGeom>
            <a:solidFill>
              <a:srgbClr val="ffff99"/>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69" name=""/>
            <p:cNvSpPr/>
            <p:nvPr/>
          </p:nvSpPr>
          <p:spPr>
            <a:xfrm>
              <a:off x="7455240" y="2926080"/>
              <a:ext cx="1264320" cy="506880"/>
            </a:xfrm>
            <a:custGeom>
              <a:avLst/>
              <a:gdLst/>
              <a:ahLst/>
              <a:rect l="l" t="t" r="r" b="b"/>
              <a:pathLst>
                <a:path w="973" h="347">
                  <a:moveTo>
                    <a:pt x="0" y="0"/>
                  </a:moveTo>
                  <a:lnTo>
                    <a:pt x="291" y="173"/>
                  </a:lnTo>
                  <a:lnTo>
                    <a:pt x="243" y="173"/>
                  </a:lnTo>
                  <a:lnTo>
                    <a:pt x="243" y="346"/>
                  </a:lnTo>
                  <a:lnTo>
                    <a:pt x="972" y="346"/>
                  </a:lnTo>
                  <a:lnTo>
                    <a:pt x="972" y="173"/>
                  </a:lnTo>
                  <a:lnTo>
                    <a:pt x="388" y="173"/>
                  </a:lnTo>
                  <a:lnTo>
                    <a:pt x="0" y="0"/>
                  </a:lnTo>
                </a:path>
              </a:pathLst>
            </a:custGeom>
            <a:solidFill>
              <a:srgbClr val="ffff99"/>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70" name=""/>
            <p:cNvSpPr/>
            <p:nvPr/>
          </p:nvSpPr>
          <p:spPr>
            <a:xfrm>
              <a:off x="1237320" y="2660040"/>
              <a:ext cx="1537560" cy="391680"/>
            </a:xfrm>
            <a:custGeom>
              <a:avLst/>
              <a:gdLst/>
              <a:ahLst/>
              <a:rect l="l" t="t" r="r" b="b"/>
              <a:pathLst>
                <a:path w="1184" h="268">
                  <a:moveTo>
                    <a:pt x="1068" y="163"/>
                  </a:moveTo>
                  <a:lnTo>
                    <a:pt x="1069" y="0"/>
                  </a:lnTo>
                  <a:lnTo>
                    <a:pt x="0" y="0"/>
                  </a:lnTo>
                  <a:lnTo>
                    <a:pt x="0" y="173"/>
                  </a:lnTo>
                  <a:lnTo>
                    <a:pt x="965" y="171"/>
                  </a:lnTo>
                  <a:lnTo>
                    <a:pt x="1183" y="267"/>
                  </a:lnTo>
                  <a:lnTo>
                    <a:pt x="1068" y="163"/>
                  </a:lnTo>
                </a:path>
              </a:pathLst>
            </a:custGeom>
            <a:solidFill>
              <a:srgbClr val="ffff99"/>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71" name=""/>
            <p:cNvSpPr/>
            <p:nvPr/>
          </p:nvSpPr>
          <p:spPr>
            <a:xfrm>
              <a:off x="4714560" y="2538720"/>
              <a:ext cx="5400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572" name=""/>
            <p:cNvSpPr/>
            <p:nvPr/>
          </p:nvSpPr>
          <p:spPr>
            <a:xfrm>
              <a:off x="4471920" y="2757960"/>
              <a:ext cx="54000" cy="5112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080" bIns="-10080" anchor="ctr">
              <a:noAutofit/>
            </a:bodyPr>
            <a:p>
              <a:endParaRPr b="0" lang="en-US" sz="2400" strike="noStrike" u="none">
                <a:solidFill>
                  <a:srgbClr val="000000"/>
                </a:solidFill>
                <a:effectLst/>
                <a:uFillTx/>
                <a:latin typeface="Arial"/>
              </a:endParaRPr>
            </a:p>
          </p:txBody>
        </p:sp>
        <p:sp>
          <p:nvSpPr>
            <p:cNvPr id="4573" name=""/>
            <p:cNvSpPr/>
            <p:nvPr/>
          </p:nvSpPr>
          <p:spPr>
            <a:xfrm>
              <a:off x="4478040" y="2882160"/>
              <a:ext cx="52200" cy="525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9360" bIns="-9360" anchor="ctr">
              <a:noAutofit/>
            </a:bodyPr>
            <a:p>
              <a:endParaRPr b="0" lang="en-US" sz="2400" strike="noStrike" u="none">
                <a:solidFill>
                  <a:srgbClr val="000000"/>
                </a:solidFill>
                <a:effectLst/>
                <a:uFillTx/>
                <a:latin typeface="Arial"/>
              </a:endParaRPr>
            </a:p>
          </p:txBody>
        </p:sp>
        <p:sp>
          <p:nvSpPr>
            <p:cNvPr id="4574" name=""/>
            <p:cNvSpPr/>
            <p:nvPr/>
          </p:nvSpPr>
          <p:spPr>
            <a:xfrm>
              <a:off x="4939920" y="2806200"/>
              <a:ext cx="5400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575" name=""/>
            <p:cNvSpPr/>
            <p:nvPr/>
          </p:nvSpPr>
          <p:spPr>
            <a:xfrm>
              <a:off x="5159160" y="2945160"/>
              <a:ext cx="5400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576" name=""/>
            <p:cNvSpPr/>
            <p:nvPr/>
          </p:nvSpPr>
          <p:spPr>
            <a:xfrm>
              <a:off x="5312520" y="2838600"/>
              <a:ext cx="5220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577" name=""/>
            <p:cNvSpPr/>
            <p:nvPr/>
          </p:nvSpPr>
          <p:spPr>
            <a:xfrm>
              <a:off x="6905520" y="3529800"/>
              <a:ext cx="52560" cy="5220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9720" bIns="-9720" anchor="ctr">
              <a:noAutofit/>
            </a:bodyPr>
            <a:p>
              <a:endParaRPr b="0" lang="en-US" sz="2400" strike="noStrike" u="none">
                <a:solidFill>
                  <a:srgbClr val="000000"/>
                </a:solidFill>
                <a:effectLst/>
                <a:uFillTx/>
                <a:latin typeface="Arial"/>
              </a:endParaRPr>
            </a:p>
          </p:txBody>
        </p:sp>
        <p:sp>
          <p:nvSpPr>
            <p:cNvPr id="4578" name=""/>
            <p:cNvSpPr/>
            <p:nvPr/>
          </p:nvSpPr>
          <p:spPr>
            <a:xfrm>
              <a:off x="7387920" y="3349800"/>
              <a:ext cx="5256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579" name=""/>
            <p:cNvSpPr/>
            <p:nvPr/>
          </p:nvSpPr>
          <p:spPr>
            <a:xfrm>
              <a:off x="7449480" y="2898360"/>
              <a:ext cx="5400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580" name=""/>
            <p:cNvSpPr/>
            <p:nvPr/>
          </p:nvSpPr>
          <p:spPr>
            <a:xfrm>
              <a:off x="7760880" y="2858760"/>
              <a:ext cx="52560" cy="525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9360" bIns="-9360" anchor="ctr">
              <a:noAutofit/>
            </a:bodyPr>
            <a:p>
              <a:endParaRPr b="0" lang="en-US" sz="2400" strike="noStrike" u="none">
                <a:solidFill>
                  <a:srgbClr val="000000"/>
                </a:solidFill>
                <a:effectLst/>
                <a:uFillTx/>
                <a:latin typeface="Arial"/>
              </a:endParaRPr>
            </a:p>
          </p:txBody>
        </p:sp>
        <p:sp>
          <p:nvSpPr>
            <p:cNvPr id="4581" name=""/>
            <p:cNvSpPr/>
            <p:nvPr/>
          </p:nvSpPr>
          <p:spPr>
            <a:xfrm>
              <a:off x="2791080" y="3066480"/>
              <a:ext cx="5076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582" name=""/>
            <p:cNvSpPr/>
            <p:nvPr/>
          </p:nvSpPr>
          <p:spPr>
            <a:xfrm>
              <a:off x="2624400" y="3106080"/>
              <a:ext cx="5256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583" name=""/>
            <p:cNvSpPr/>
            <p:nvPr/>
          </p:nvSpPr>
          <p:spPr>
            <a:xfrm>
              <a:off x="2915640" y="2952360"/>
              <a:ext cx="52200" cy="5220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9720" bIns="-9720" anchor="ctr">
              <a:noAutofit/>
            </a:bodyPr>
            <a:p>
              <a:endParaRPr b="0" lang="en-US" sz="2400" strike="noStrike" u="none">
                <a:solidFill>
                  <a:srgbClr val="000000"/>
                </a:solidFill>
                <a:effectLst/>
                <a:uFillTx/>
                <a:latin typeface="Arial"/>
              </a:endParaRPr>
            </a:p>
          </p:txBody>
        </p:sp>
        <p:sp>
          <p:nvSpPr>
            <p:cNvPr id="4584" name=""/>
            <p:cNvSpPr/>
            <p:nvPr/>
          </p:nvSpPr>
          <p:spPr>
            <a:xfrm>
              <a:off x="3039840" y="2766960"/>
              <a:ext cx="52200" cy="5220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9720" bIns="-9720" anchor="ctr">
              <a:noAutofit/>
            </a:bodyPr>
            <a:p>
              <a:endParaRPr b="0" lang="en-US" sz="2400" strike="noStrike" u="none">
                <a:solidFill>
                  <a:srgbClr val="000000"/>
                </a:solidFill>
                <a:effectLst/>
                <a:uFillTx/>
                <a:latin typeface="Arial"/>
              </a:endParaRPr>
            </a:p>
          </p:txBody>
        </p:sp>
        <p:sp>
          <p:nvSpPr>
            <p:cNvPr id="4585" name=""/>
            <p:cNvSpPr/>
            <p:nvPr/>
          </p:nvSpPr>
          <p:spPr>
            <a:xfrm>
              <a:off x="1437840" y="2679120"/>
              <a:ext cx="1178640" cy="250920"/>
            </a:xfrm>
            <a:prstGeom prst="rect">
              <a:avLst/>
            </a:prstGeom>
            <a:noFill/>
            <a:ln w="0">
              <a:noFill/>
            </a:ln>
          </p:spPr>
          <p:style>
            <a:lnRef idx="0"/>
            <a:fillRef idx="0"/>
            <a:effectRef idx="0"/>
            <a:fontRef idx="minor"/>
          </p:style>
          <p:txBody>
            <a:bodyPr wrap="none"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United States 4</a:t>
              </a:r>
              <a:endParaRPr b="0" lang="en-US" sz="1100" strike="noStrike" u="none">
                <a:solidFill>
                  <a:srgbClr val="000000"/>
                </a:solidFill>
                <a:effectLst/>
                <a:uFillTx/>
                <a:latin typeface="Arial"/>
              </a:endParaRPr>
            </a:p>
          </p:txBody>
        </p:sp>
        <p:sp>
          <p:nvSpPr>
            <p:cNvPr id="4586" name=""/>
            <p:cNvSpPr/>
            <p:nvPr/>
          </p:nvSpPr>
          <p:spPr>
            <a:xfrm>
              <a:off x="7806240" y="3764880"/>
              <a:ext cx="815400" cy="418680"/>
            </a:xfrm>
            <a:prstGeom prst="rect">
              <a:avLst/>
            </a:prstGeom>
            <a:noFill/>
            <a:ln w="0">
              <a:noFill/>
            </a:ln>
          </p:spPr>
          <p:style>
            <a:lnRef idx="0"/>
            <a:fillRef idx="0"/>
            <a:effectRef idx="0"/>
            <a:fontRef idx="minor"/>
          </p:style>
          <p:txBody>
            <a:bodyPr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Taiwan 1/1</a:t>
              </a:r>
              <a:endParaRPr b="0" lang="en-US" sz="1100" strike="noStrike" u="none">
                <a:solidFill>
                  <a:srgbClr val="000000"/>
                </a:solidFill>
                <a:effectLst/>
                <a:uFillTx/>
                <a:latin typeface="Arial"/>
              </a:endParaRPr>
            </a:p>
          </p:txBody>
        </p:sp>
        <p:sp>
          <p:nvSpPr>
            <p:cNvPr id="4587" name=""/>
            <p:cNvSpPr/>
            <p:nvPr/>
          </p:nvSpPr>
          <p:spPr>
            <a:xfrm>
              <a:off x="7975800" y="3207960"/>
              <a:ext cx="815400" cy="250920"/>
            </a:xfrm>
            <a:prstGeom prst="rect">
              <a:avLst/>
            </a:prstGeom>
            <a:noFill/>
            <a:ln w="0">
              <a:noFill/>
            </a:ln>
          </p:spPr>
          <p:style>
            <a:lnRef idx="0"/>
            <a:fillRef idx="0"/>
            <a:effectRef idx="0"/>
            <a:fontRef idx="minor"/>
          </p:style>
          <p:txBody>
            <a:bodyPr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Korea 2/1</a:t>
              </a:r>
              <a:endParaRPr b="0" lang="en-US" sz="1100" strike="noStrike" u="none">
                <a:solidFill>
                  <a:srgbClr val="000000"/>
                </a:solidFill>
                <a:effectLst/>
                <a:uFillTx/>
                <a:latin typeface="Arial"/>
              </a:endParaRPr>
            </a:p>
          </p:txBody>
        </p:sp>
        <p:sp>
          <p:nvSpPr>
            <p:cNvPr id="4588" name=""/>
            <p:cNvSpPr/>
            <p:nvPr/>
          </p:nvSpPr>
          <p:spPr>
            <a:xfrm>
              <a:off x="6512400" y="1847160"/>
              <a:ext cx="818280" cy="250920"/>
            </a:xfrm>
            <a:prstGeom prst="rect">
              <a:avLst/>
            </a:prstGeom>
            <a:noFill/>
            <a:ln w="0">
              <a:noFill/>
            </a:ln>
          </p:spPr>
          <p:style>
            <a:lnRef idx="0"/>
            <a:fillRef idx="0"/>
            <a:effectRef idx="0"/>
            <a:fontRef idx="minor"/>
          </p:style>
          <p:txBody>
            <a:bodyPr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Turkey 1</a:t>
              </a:r>
              <a:endParaRPr b="0" lang="en-US" sz="1100" strike="noStrike" u="none">
                <a:solidFill>
                  <a:srgbClr val="000000"/>
                </a:solidFill>
                <a:effectLst/>
                <a:uFillTx/>
                <a:latin typeface="Arial"/>
              </a:endParaRPr>
            </a:p>
          </p:txBody>
        </p:sp>
        <p:sp>
          <p:nvSpPr>
            <p:cNvPr id="4589" name=""/>
            <p:cNvSpPr/>
            <p:nvPr/>
          </p:nvSpPr>
          <p:spPr>
            <a:xfrm>
              <a:off x="3321720" y="2035800"/>
              <a:ext cx="1473120" cy="730800"/>
            </a:xfrm>
            <a:custGeom>
              <a:avLst/>
              <a:gdLst/>
              <a:ahLst/>
              <a:rect l="l" t="t" r="r" b="b"/>
              <a:pathLst>
                <a:path w="1135" h="500">
                  <a:moveTo>
                    <a:pt x="1134" y="499"/>
                  </a:moveTo>
                  <a:lnTo>
                    <a:pt x="729" y="172"/>
                  </a:lnTo>
                  <a:lnTo>
                    <a:pt x="826" y="172"/>
                  </a:lnTo>
                  <a:lnTo>
                    <a:pt x="826" y="0"/>
                  </a:lnTo>
                  <a:lnTo>
                    <a:pt x="0" y="0"/>
                  </a:lnTo>
                  <a:lnTo>
                    <a:pt x="0" y="172"/>
                  </a:lnTo>
                  <a:lnTo>
                    <a:pt x="631" y="172"/>
                  </a:lnTo>
                  <a:lnTo>
                    <a:pt x="1134" y="499"/>
                  </a:lnTo>
                </a:path>
              </a:pathLst>
            </a:custGeom>
            <a:solidFill>
              <a:srgbClr val="ffff99"/>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90" name=""/>
            <p:cNvSpPr/>
            <p:nvPr/>
          </p:nvSpPr>
          <p:spPr>
            <a:xfrm>
              <a:off x="4749840" y="2738880"/>
              <a:ext cx="5400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591" name=""/>
            <p:cNvSpPr/>
            <p:nvPr/>
          </p:nvSpPr>
          <p:spPr>
            <a:xfrm>
              <a:off x="3505680" y="2046240"/>
              <a:ext cx="815400" cy="250920"/>
            </a:xfrm>
            <a:prstGeom prst="rect">
              <a:avLst/>
            </a:prstGeom>
            <a:noFill/>
            <a:ln w="0">
              <a:noFill/>
            </a:ln>
          </p:spPr>
          <p:style>
            <a:lnRef idx="0"/>
            <a:fillRef idx="0"/>
            <a:effectRef idx="0"/>
            <a:fontRef idx="minor"/>
          </p:style>
          <p:txBody>
            <a:bodyPr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France 2</a:t>
              </a:r>
              <a:endParaRPr b="0" lang="en-US" sz="1100" strike="noStrike" u="none">
                <a:solidFill>
                  <a:srgbClr val="000000"/>
                </a:solidFill>
                <a:effectLst/>
                <a:uFillTx/>
                <a:latin typeface="Arial"/>
              </a:endParaRPr>
            </a:p>
          </p:txBody>
        </p:sp>
        <p:grpSp>
          <p:nvGrpSpPr>
            <p:cNvPr id="4592" name=""/>
            <p:cNvGrpSpPr/>
            <p:nvPr/>
          </p:nvGrpSpPr>
          <p:grpSpPr>
            <a:xfrm>
              <a:off x="2566080" y="2432160"/>
              <a:ext cx="357480" cy="376560"/>
              <a:chOff x="2566080" y="2432160"/>
              <a:chExt cx="357480" cy="376560"/>
            </a:xfrm>
          </p:grpSpPr>
          <p:sp>
            <p:nvSpPr>
              <p:cNvPr id="4593" name=""/>
              <p:cNvSpPr/>
              <p:nvPr/>
            </p:nvSpPr>
            <p:spPr>
              <a:xfrm>
                <a:off x="2677320" y="2591280"/>
                <a:ext cx="246240" cy="217440"/>
              </a:xfrm>
              <a:custGeom>
                <a:avLst/>
                <a:gdLst/>
                <a:ahLst/>
                <a:rect l="l" t="t" r="r" b="b"/>
                <a:pathLst>
                  <a:path w="190" h="149">
                    <a:moveTo>
                      <a:pt x="76" y="138"/>
                    </a:moveTo>
                    <a:lnTo>
                      <a:pt x="62" y="148"/>
                    </a:lnTo>
                    <a:lnTo>
                      <a:pt x="59" y="148"/>
                    </a:lnTo>
                    <a:lnTo>
                      <a:pt x="55" y="142"/>
                    </a:lnTo>
                    <a:lnTo>
                      <a:pt x="55" y="120"/>
                    </a:lnTo>
                    <a:lnTo>
                      <a:pt x="64" y="98"/>
                    </a:lnTo>
                    <a:lnTo>
                      <a:pt x="73" y="91"/>
                    </a:lnTo>
                    <a:lnTo>
                      <a:pt x="76" y="83"/>
                    </a:lnTo>
                    <a:lnTo>
                      <a:pt x="60" y="92"/>
                    </a:lnTo>
                    <a:lnTo>
                      <a:pt x="76" y="61"/>
                    </a:lnTo>
                    <a:lnTo>
                      <a:pt x="80" y="64"/>
                    </a:lnTo>
                    <a:lnTo>
                      <a:pt x="97" y="61"/>
                    </a:lnTo>
                    <a:lnTo>
                      <a:pt x="102" y="58"/>
                    </a:lnTo>
                    <a:lnTo>
                      <a:pt x="121" y="61"/>
                    </a:lnTo>
                    <a:lnTo>
                      <a:pt x="120" y="53"/>
                    </a:lnTo>
                    <a:lnTo>
                      <a:pt x="115" y="49"/>
                    </a:lnTo>
                    <a:lnTo>
                      <a:pt x="112" y="39"/>
                    </a:lnTo>
                    <a:lnTo>
                      <a:pt x="91" y="39"/>
                    </a:lnTo>
                    <a:lnTo>
                      <a:pt x="80" y="44"/>
                    </a:lnTo>
                    <a:lnTo>
                      <a:pt x="70" y="39"/>
                    </a:lnTo>
                    <a:lnTo>
                      <a:pt x="55" y="39"/>
                    </a:lnTo>
                    <a:lnTo>
                      <a:pt x="68" y="22"/>
                    </a:lnTo>
                    <a:lnTo>
                      <a:pt x="62" y="26"/>
                    </a:lnTo>
                    <a:lnTo>
                      <a:pt x="49" y="34"/>
                    </a:lnTo>
                    <a:lnTo>
                      <a:pt x="28" y="44"/>
                    </a:lnTo>
                    <a:lnTo>
                      <a:pt x="20" y="44"/>
                    </a:lnTo>
                    <a:lnTo>
                      <a:pt x="17" y="39"/>
                    </a:lnTo>
                    <a:lnTo>
                      <a:pt x="0" y="39"/>
                    </a:lnTo>
                    <a:lnTo>
                      <a:pt x="17" y="26"/>
                    </a:lnTo>
                    <a:lnTo>
                      <a:pt x="30" y="21"/>
                    </a:lnTo>
                    <a:lnTo>
                      <a:pt x="52" y="7"/>
                    </a:lnTo>
                    <a:lnTo>
                      <a:pt x="67" y="4"/>
                    </a:lnTo>
                    <a:lnTo>
                      <a:pt x="64" y="0"/>
                    </a:lnTo>
                    <a:lnTo>
                      <a:pt x="80" y="5"/>
                    </a:lnTo>
                    <a:lnTo>
                      <a:pt x="99" y="4"/>
                    </a:lnTo>
                    <a:lnTo>
                      <a:pt x="99" y="16"/>
                    </a:lnTo>
                    <a:lnTo>
                      <a:pt x="115" y="22"/>
                    </a:lnTo>
                    <a:lnTo>
                      <a:pt x="123" y="49"/>
                    </a:lnTo>
                    <a:lnTo>
                      <a:pt x="141" y="58"/>
                    </a:lnTo>
                    <a:lnTo>
                      <a:pt x="160" y="58"/>
                    </a:lnTo>
                    <a:lnTo>
                      <a:pt x="176" y="61"/>
                    </a:lnTo>
                    <a:lnTo>
                      <a:pt x="189" y="85"/>
                    </a:lnTo>
                    <a:lnTo>
                      <a:pt x="189" y="88"/>
                    </a:lnTo>
                    <a:lnTo>
                      <a:pt x="175" y="80"/>
                    </a:lnTo>
                    <a:lnTo>
                      <a:pt x="163" y="78"/>
                    </a:lnTo>
                    <a:lnTo>
                      <a:pt x="163" y="90"/>
                    </a:lnTo>
                    <a:lnTo>
                      <a:pt x="157" y="98"/>
                    </a:lnTo>
                    <a:lnTo>
                      <a:pt x="157" y="111"/>
                    </a:lnTo>
                    <a:lnTo>
                      <a:pt x="146" y="117"/>
                    </a:lnTo>
                    <a:lnTo>
                      <a:pt x="141" y="98"/>
                    </a:lnTo>
                    <a:lnTo>
                      <a:pt x="136" y="101"/>
                    </a:lnTo>
                    <a:lnTo>
                      <a:pt x="129" y="110"/>
                    </a:lnTo>
                    <a:lnTo>
                      <a:pt x="123" y="110"/>
                    </a:lnTo>
                    <a:lnTo>
                      <a:pt x="121" y="103"/>
                    </a:lnTo>
                    <a:lnTo>
                      <a:pt x="133" y="98"/>
                    </a:lnTo>
                    <a:lnTo>
                      <a:pt x="134" y="90"/>
                    </a:lnTo>
                    <a:lnTo>
                      <a:pt x="133" y="73"/>
                    </a:lnTo>
                    <a:lnTo>
                      <a:pt x="112" y="61"/>
                    </a:lnTo>
                    <a:lnTo>
                      <a:pt x="112" y="70"/>
                    </a:lnTo>
                    <a:lnTo>
                      <a:pt x="102" y="83"/>
                    </a:lnTo>
                    <a:lnTo>
                      <a:pt x="89" y="83"/>
                    </a:lnTo>
                    <a:lnTo>
                      <a:pt x="86" y="98"/>
                    </a:lnTo>
                    <a:lnTo>
                      <a:pt x="83" y="101"/>
                    </a:lnTo>
                    <a:lnTo>
                      <a:pt x="83" y="122"/>
                    </a:lnTo>
                    <a:lnTo>
                      <a:pt x="80" y="132"/>
                    </a:lnTo>
                    <a:lnTo>
                      <a:pt x="76" y="138"/>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94" name=""/>
              <p:cNvSpPr/>
              <p:nvPr/>
            </p:nvSpPr>
            <p:spPr>
              <a:xfrm>
                <a:off x="2566080" y="2432160"/>
                <a:ext cx="47880" cy="113760"/>
              </a:xfrm>
              <a:custGeom>
                <a:avLst/>
                <a:gdLst/>
                <a:ahLst/>
                <a:rect l="l" t="t" r="r" b="b"/>
                <a:pathLst>
                  <a:path w="37" h="78">
                    <a:moveTo>
                      <a:pt x="24" y="77"/>
                    </a:moveTo>
                    <a:lnTo>
                      <a:pt x="19" y="67"/>
                    </a:lnTo>
                    <a:lnTo>
                      <a:pt x="25" y="57"/>
                    </a:lnTo>
                    <a:lnTo>
                      <a:pt x="25" y="52"/>
                    </a:lnTo>
                    <a:lnTo>
                      <a:pt x="22" y="52"/>
                    </a:lnTo>
                    <a:lnTo>
                      <a:pt x="17" y="42"/>
                    </a:lnTo>
                    <a:lnTo>
                      <a:pt x="13" y="42"/>
                    </a:lnTo>
                    <a:lnTo>
                      <a:pt x="1" y="25"/>
                    </a:lnTo>
                    <a:lnTo>
                      <a:pt x="1" y="22"/>
                    </a:lnTo>
                    <a:lnTo>
                      <a:pt x="0" y="12"/>
                    </a:lnTo>
                    <a:lnTo>
                      <a:pt x="8" y="0"/>
                    </a:lnTo>
                    <a:lnTo>
                      <a:pt x="13" y="5"/>
                    </a:lnTo>
                    <a:lnTo>
                      <a:pt x="19" y="0"/>
                    </a:lnTo>
                    <a:lnTo>
                      <a:pt x="19" y="10"/>
                    </a:lnTo>
                    <a:lnTo>
                      <a:pt x="22" y="16"/>
                    </a:lnTo>
                    <a:lnTo>
                      <a:pt x="22" y="42"/>
                    </a:lnTo>
                    <a:lnTo>
                      <a:pt x="29" y="47"/>
                    </a:lnTo>
                    <a:lnTo>
                      <a:pt x="30" y="60"/>
                    </a:lnTo>
                    <a:lnTo>
                      <a:pt x="30" y="71"/>
                    </a:lnTo>
                    <a:lnTo>
                      <a:pt x="36" y="77"/>
                    </a:lnTo>
                    <a:lnTo>
                      <a:pt x="29" y="71"/>
                    </a:lnTo>
                    <a:lnTo>
                      <a:pt x="24" y="77"/>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595" name=""/>
            <p:cNvGrpSpPr/>
            <p:nvPr/>
          </p:nvGrpSpPr>
          <p:grpSpPr>
            <a:xfrm>
              <a:off x="7652880" y="2264040"/>
              <a:ext cx="1074240" cy="632520"/>
              <a:chOff x="7652880" y="2264040"/>
              <a:chExt cx="1074240" cy="632520"/>
            </a:xfrm>
          </p:grpSpPr>
          <p:sp>
            <p:nvSpPr>
              <p:cNvPr id="4596" name=""/>
              <p:cNvSpPr/>
              <p:nvPr/>
            </p:nvSpPr>
            <p:spPr>
              <a:xfrm>
                <a:off x="7652880" y="2264040"/>
                <a:ext cx="1074240" cy="632520"/>
              </a:xfrm>
              <a:custGeom>
                <a:avLst/>
                <a:gdLst/>
                <a:ahLst/>
                <a:rect l="l" t="t" r="r" b="b"/>
                <a:pathLst>
                  <a:path w="827" h="433">
                    <a:moveTo>
                      <a:pt x="0" y="172"/>
                    </a:moveTo>
                    <a:lnTo>
                      <a:pt x="437" y="172"/>
                    </a:lnTo>
                    <a:lnTo>
                      <a:pt x="97" y="432"/>
                    </a:lnTo>
                    <a:lnTo>
                      <a:pt x="534" y="172"/>
                    </a:lnTo>
                    <a:lnTo>
                      <a:pt x="826" y="172"/>
                    </a:lnTo>
                    <a:lnTo>
                      <a:pt x="826" y="0"/>
                    </a:lnTo>
                    <a:lnTo>
                      <a:pt x="0" y="0"/>
                    </a:lnTo>
                    <a:lnTo>
                      <a:pt x="0" y="172"/>
                    </a:lnTo>
                  </a:path>
                </a:pathLst>
              </a:custGeom>
              <a:solidFill>
                <a:srgbClr val="ffff99"/>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97" name=""/>
              <p:cNvSpPr/>
              <p:nvPr/>
            </p:nvSpPr>
            <p:spPr>
              <a:xfrm>
                <a:off x="7876440" y="2282760"/>
                <a:ext cx="816840" cy="418680"/>
              </a:xfrm>
              <a:prstGeom prst="rect">
                <a:avLst/>
              </a:prstGeom>
              <a:noFill/>
              <a:ln w="0">
                <a:noFill/>
              </a:ln>
            </p:spPr>
            <p:style>
              <a:lnRef idx="0"/>
              <a:fillRef idx="0"/>
              <a:effectRef idx="0"/>
              <a:fontRef idx="minor"/>
            </p:style>
            <p:txBody>
              <a:bodyPr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Japan 23/3</a:t>
                </a:r>
                <a:endParaRPr b="0" lang="en-US" sz="1100" strike="noStrike" u="none">
                  <a:solidFill>
                    <a:srgbClr val="000000"/>
                  </a:solidFill>
                  <a:effectLst/>
                  <a:uFillTx/>
                  <a:latin typeface="Arial"/>
                </a:endParaRPr>
              </a:p>
            </p:txBody>
          </p:sp>
        </p:grpSp>
        <p:sp>
          <p:nvSpPr>
            <p:cNvPr id="4598" name=""/>
            <p:cNvSpPr/>
            <p:nvPr/>
          </p:nvSpPr>
          <p:spPr>
            <a:xfrm>
              <a:off x="4270680" y="2950920"/>
              <a:ext cx="1571040" cy="1897200"/>
            </a:xfrm>
            <a:custGeom>
              <a:avLst/>
              <a:gdLst/>
              <a:ahLst/>
              <a:rect l="l" t="t" r="r" b="b"/>
              <a:pathLst>
                <a:path w="1209" h="1298">
                  <a:moveTo>
                    <a:pt x="993" y="747"/>
                  </a:moveTo>
                  <a:lnTo>
                    <a:pt x="984" y="772"/>
                  </a:lnTo>
                  <a:lnTo>
                    <a:pt x="996" y="784"/>
                  </a:lnTo>
                  <a:lnTo>
                    <a:pt x="991" y="800"/>
                  </a:lnTo>
                  <a:lnTo>
                    <a:pt x="991" y="816"/>
                  </a:lnTo>
                  <a:lnTo>
                    <a:pt x="997" y="817"/>
                  </a:lnTo>
                  <a:lnTo>
                    <a:pt x="996" y="827"/>
                  </a:lnTo>
                  <a:lnTo>
                    <a:pt x="997" y="843"/>
                  </a:lnTo>
                  <a:lnTo>
                    <a:pt x="1014" y="848"/>
                  </a:lnTo>
                  <a:lnTo>
                    <a:pt x="1007" y="870"/>
                  </a:lnTo>
                  <a:lnTo>
                    <a:pt x="1014" y="891"/>
                  </a:lnTo>
                  <a:lnTo>
                    <a:pt x="1009" y="912"/>
                  </a:lnTo>
                  <a:lnTo>
                    <a:pt x="1012" y="921"/>
                  </a:lnTo>
                  <a:lnTo>
                    <a:pt x="1009" y="934"/>
                  </a:lnTo>
                  <a:lnTo>
                    <a:pt x="984" y="963"/>
                  </a:lnTo>
                  <a:lnTo>
                    <a:pt x="959" y="975"/>
                  </a:lnTo>
                  <a:lnTo>
                    <a:pt x="932" y="995"/>
                  </a:lnTo>
                  <a:lnTo>
                    <a:pt x="907" y="1015"/>
                  </a:lnTo>
                  <a:lnTo>
                    <a:pt x="901" y="1026"/>
                  </a:lnTo>
                  <a:lnTo>
                    <a:pt x="915" y="1060"/>
                  </a:lnTo>
                  <a:lnTo>
                    <a:pt x="922" y="1059"/>
                  </a:lnTo>
                  <a:lnTo>
                    <a:pt x="912" y="1087"/>
                  </a:lnTo>
                  <a:lnTo>
                    <a:pt x="917" y="1087"/>
                  </a:lnTo>
                  <a:lnTo>
                    <a:pt x="915" y="1100"/>
                  </a:lnTo>
                  <a:lnTo>
                    <a:pt x="891" y="1107"/>
                  </a:lnTo>
                  <a:lnTo>
                    <a:pt x="869" y="1130"/>
                  </a:lnTo>
                  <a:lnTo>
                    <a:pt x="875" y="1130"/>
                  </a:lnTo>
                  <a:lnTo>
                    <a:pt x="872" y="1167"/>
                  </a:lnTo>
                  <a:lnTo>
                    <a:pt x="845" y="1185"/>
                  </a:lnTo>
                  <a:lnTo>
                    <a:pt x="825" y="1221"/>
                  </a:lnTo>
                  <a:lnTo>
                    <a:pt x="812" y="1224"/>
                  </a:lnTo>
                  <a:lnTo>
                    <a:pt x="782" y="1260"/>
                  </a:lnTo>
                  <a:lnTo>
                    <a:pt x="760" y="1270"/>
                  </a:lnTo>
                  <a:lnTo>
                    <a:pt x="745" y="1269"/>
                  </a:lnTo>
                  <a:lnTo>
                    <a:pt x="742" y="1277"/>
                  </a:lnTo>
                  <a:lnTo>
                    <a:pt x="735" y="1275"/>
                  </a:lnTo>
                  <a:lnTo>
                    <a:pt x="729" y="1282"/>
                  </a:lnTo>
                  <a:lnTo>
                    <a:pt x="713" y="1275"/>
                  </a:lnTo>
                  <a:lnTo>
                    <a:pt x="692" y="1277"/>
                  </a:lnTo>
                  <a:lnTo>
                    <a:pt x="673" y="1285"/>
                  </a:lnTo>
                  <a:lnTo>
                    <a:pt x="658" y="1282"/>
                  </a:lnTo>
                  <a:lnTo>
                    <a:pt x="644" y="1297"/>
                  </a:lnTo>
                  <a:lnTo>
                    <a:pt x="632" y="1282"/>
                  </a:lnTo>
                  <a:lnTo>
                    <a:pt x="627" y="1282"/>
                  </a:lnTo>
                  <a:lnTo>
                    <a:pt x="621" y="1270"/>
                  </a:lnTo>
                  <a:lnTo>
                    <a:pt x="614" y="1260"/>
                  </a:lnTo>
                  <a:lnTo>
                    <a:pt x="621" y="1252"/>
                  </a:lnTo>
                  <a:lnTo>
                    <a:pt x="618" y="1236"/>
                  </a:lnTo>
                  <a:lnTo>
                    <a:pt x="608" y="1216"/>
                  </a:lnTo>
                  <a:lnTo>
                    <a:pt x="594" y="1179"/>
                  </a:lnTo>
                  <a:lnTo>
                    <a:pt x="576" y="1162"/>
                  </a:lnTo>
                  <a:lnTo>
                    <a:pt x="568" y="1137"/>
                  </a:lnTo>
                  <a:lnTo>
                    <a:pt x="575" y="1133"/>
                  </a:lnTo>
                  <a:lnTo>
                    <a:pt x="565" y="1130"/>
                  </a:lnTo>
                  <a:lnTo>
                    <a:pt x="555" y="1081"/>
                  </a:lnTo>
                  <a:lnTo>
                    <a:pt x="558" y="1074"/>
                  </a:lnTo>
                  <a:lnTo>
                    <a:pt x="554" y="1060"/>
                  </a:lnTo>
                  <a:lnTo>
                    <a:pt x="541" y="1044"/>
                  </a:lnTo>
                  <a:lnTo>
                    <a:pt x="536" y="1026"/>
                  </a:lnTo>
                  <a:lnTo>
                    <a:pt x="509" y="985"/>
                  </a:lnTo>
                  <a:lnTo>
                    <a:pt x="509" y="966"/>
                  </a:lnTo>
                  <a:lnTo>
                    <a:pt x="512" y="966"/>
                  </a:lnTo>
                  <a:lnTo>
                    <a:pt x="510" y="952"/>
                  </a:lnTo>
                  <a:lnTo>
                    <a:pt x="534" y="900"/>
                  </a:lnTo>
                  <a:lnTo>
                    <a:pt x="541" y="894"/>
                  </a:lnTo>
                  <a:lnTo>
                    <a:pt x="544" y="870"/>
                  </a:lnTo>
                  <a:lnTo>
                    <a:pt x="536" y="831"/>
                  </a:lnTo>
                  <a:lnTo>
                    <a:pt x="541" y="817"/>
                  </a:lnTo>
                  <a:lnTo>
                    <a:pt x="528" y="780"/>
                  </a:lnTo>
                  <a:lnTo>
                    <a:pt x="528" y="776"/>
                  </a:lnTo>
                  <a:lnTo>
                    <a:pt x="520" y="763"/>
                  </a:lnTo>
                  <a:lnTo>
                    <a:pt x="507" y="742"/>
                  </a:lnTo>
                  <a:lnTo>
                    <a:pt x="473" y="715"/>
                  </a:lnTo>
                  <a:lnTo>
                    <a:pt x="457" y="682"/>
                  </a:lnTo>
                  <a:lnTo>
                    <a:pt x="468" y="685"/>
                  </a:lnTo>
                  <a:lnTo>
                    <a:pt x="470" y="666"/>
                  </a:lnTo>
                  <a:lnTo>
                    <a:pt x="468" y="664"/>
                  </a:lnTo>
                  <a:lnTo>
                    <a:pt x="475" y="655"/>
                  </a:lnTo>
                  <a:lnTo>
                    <a:pt x="470" y="651"/>
                  </a:lnTo>
                  <a:lnTo>
                    <a:pt x="480" y="610"/>
                  </a:lnTo>
                  <a:lnTo>
                    <a:pt x="467" y="600"/>
                  </a:lnTo>
                  <a:lnTo>
                    <a:pt x="462" y="578"/>
                  </a:lnTo>
                  <a:lnTo>
                    <a:pt x="454" y="581"/>
                  </a:lnTo>
                  <a:lnTo>
                    <a:pt x="404" y="584"/>
                  </a:lnTo>
                  <a:lnTo>
                    <a:pt x="394" y="557"/>
                  </a:lnTo>
                  <a:lnTo>
                    <a:pt x="369" y="549"/>
                  </a:lnTo>
                  <a:lnTo>
                    <a:pt x="327" y="554"/>
                  </a:lnTo>
                  <a:lnTo>
                    <a:pt x="322" y="563"/>
                  </a:lnTo>
                  <a:lnTo>
                    <a:pt x="304" y="560"/>
                  </a:lnTo>
                  <a:lnTo>
                    <a:pt x="288" y="573"/>
                  </a:lnTo>
                  <a:lnTo>
                    <a:pt x="282" y="573"/>
                  </a:lnTo>
                  <a:lnTo>
                    <a:pt x="269" y="580"/>
                  </a:lnTo>
                  <a:lnTo>
                    <a:pt x="232" y="573"/>
                  </a:lnTo>
                  <a:lnTo>
                    <a:pt x="195" y="576"/>
                  </a:lnTo>
                  <a:lnTo>
                    <a:pt x="174" y="587"/>
                  </a:lnTo>
                  <a:lnTo>
                    <a:pt x="145" y="578"/>
                  </a:lnTo>
                  <a:lnTo>
                    <a:pt x="137" y="563"/>
                  </a:lnTo>
                  <a:lnTo>
                    <a:pt x="93" y="537"/>
                  </a:lnTo>
                  <a:lnTo>
                    <a:pt x="90" y="527"/>
                  </a:lnTo>
                  <a:lnTo>
                    <a:pt x="84" y="527"/>
                  </a:lnTo>
                  <a:lnTo>
                    <a:pt x="81" y="520"/>
                  </a:lnTo>
                  <a:lnTo>
                    <a:pt x="78" y="520"/>
                  </a:lnTo>
                  <a:lnTo>
                    <a:pt x="78" y="506"/>
                  </a:lnTo>
                  <a:lnTo>
                    <a:pt x="41" y="465"/>
                  </a:lnTo>
                  <a:lnTo>
                    <a:pt x="42" y="455"/>
                  </a:lnTo>
                  <a:lnTo>
                    <a:pt x="24" y="455"/>
                  </a:lnTo>
                  <a:lnTo>
                    <a:pt x="13" y="445"/>
                  </a:lnTo>
                  <a:lnTo>
                    <a:pt x="20" y="431"/>
                  </a:lnTo>
                  <a:lnTo>
                    <a:pt x="16" y="416"/>
                  </a:lnTo>
                  <a:lnTo>
                    <a:pt x="0" y="409"/>
                  </a:lnTo>
                  <a:lnTo>
                    <a:pt x="23" y="391"/>
                  </a:lnTo>
                  <a:lnTo>
                    <a:pt x="20" y="379"/>
                  </a:lnTo>
                  <a:lnTo>
                    <a:pt x="26" y="354"/>
                  </a:lnTo>
                  <a:lnTo>
                    <a:pt x="24" y="330"/>
                  </a:lnTo>
                  <a:lnTo>
                    <a:pt x="26" y="315"/>
                  </a:lnTo>
                  <a:lnTo>
                    <a:pt x="16" y="290"/>
                  </a:lnTo>
                  <a:lnTo>
                    <a:pt x="16" y="297"/>
                  </a:lnTo>
                  <a:lnTo>
                    <a:pt x="16" y="287"/>
                  </a:lnTo>
                  <a:lnTo>
                    <a:pt x="23" y="274"/>
                  </a:lnTo>
                  <a:lnTo>
                    <a:pt x="33" y="252"/>
                  </a:lnTo>
                  <a:lnTo>
                    <a:pt x="49" y="233"/>
                  </a:lnTo>
                  <a:lnTo>
                    <a:pt x="54" y="203"/>
                  </a:lnTo>
                  <a:lnTo>
                    <a:pt x="73" y="198"/>
                  </a:lnTo>
                  <a:lnTo>
                    <a:pt x="78" y="178"/>
                  </a:lnTo>
                  <a:lnTo>
                    <a:pt x="105" y="166"/>
                  </a:lnTo>
                  <a:lnTo>
                    <a:pt x="142" y="134"/>
                  </a:lnTo>
                  <a:lnTo>
                    <a:pt x="140" y="124"/>
                  </a:lnTo>
                  <a:lnTo>
                    <a:pt x="140" y="105"/>
                  </a:lnTo>
                  <a:lnTo>
                    <a:pt x="149" y="90"/>
                  </a:lnTo>
                  <a:lnTo>
                    <a:pt x="145" y="85"/>
                  </a:lnTo>
                  <a:lnTo>
                    <a:pt x="153" y="78"/>
                  </a:lnTo>
                  <a:lnTo>
                    <a:pt x="157" y="68"/>
                  </a:lnTo>
                  <a:lnTo>
                    <a:pt x="184" y="63"/>
                  </a:lnTo>
                  <a:lnTo>
                    <a:pt x="200" y="23"/>
                  </a:lnTo>
                  <a:lnTo>
                    <a:pt x="213" y="18"/>
                  </a:lnTo>
                  <a:lnTo>
                    <a:pt x="213" y="30"/>
                  </a:lnTo>
                  <a:lnTo>
                    <a:pt x="250" y="36"/>
                  </a:lnTo>
                  <a:lnTo>
                    <a:pt x="253" y="30"/>
                  </a:lnTo>
                  <a:lnTo>
                    <a:pt x="262" y="38"/>
                  </a:lnTo>
                  <a:lnTo>
                    <a:pt x="278" y="36"/>
                  </a:lnTo>
                  <a:lnTo>
                    <a:pt x="282" y="27"/>
                  </a:lnTo>
                  <a:lnTo>
                    <a:pt x="304" y="23"/>
                  </a:lnTo>
                  <a:lnTo>
                    <a:pt x="311" y="16"/>
                  </a:lnTo>
                  <a:lnTo>
                    <a:pt x="330" y="11"/>
                  </a:lnTo>
                  <a:lnTo>
                    <a:pt x="383" y="3"/>
                  </a:lnTo>
                  <a:lnTo>
                    <a:pt x="398" y="9"/>
                  </a:lnTo>
                  <a:lnTo>
                    <a:pt x="411" y="0"/>
                  </a:lnTo>
                  <a:lnTo>
                    <a:pt x="451" y="9"/>
                  </a:lnTo>
                  <a:lnTo>
                    <a:pt x="463" y="0"/>
                  </a:lnTo>
                  <a:lnTo>
                    <a:pt x="485" y="6"/>
                  </a:lnTo>
                  <a:lnTo>
                    <a:pt x="494" y="3"/>
                  </a:lnTo>
                  <a:lnTo>
                    <a:pt x="494" y="6"/>
                  </a:lnTo>
                  <a:lnTo>
                    <a:pt x="486" y="11"/>
                  </a:lnTo>
                  <a:lnTo>
                    <a:pt x="491" y="24"/>
                  </a:lnTo>
                  <a:lnTo>
                    <a:pt x="488" y="38"/>
                  </a:lnTo>
                  <a:lnTo>
                    <a:pt x="475" y="51"/>
                  </a:lnTo>
                  <a:lnTo>
                    <a:pt x="475" y="57"/>
                  </a:lnTo>
                  <a:lnTo>
                    <a:pt x="491" y="63"/>
                  </a:lnTo>
                  <a:lnTo>
                    <a:pt x="515" y="78"/>
                  </a:lnTo>
                  <a:lnTo>
                    <a:pt x="528" y="72"/>
                  </a:lnTo>
                  <a:lnTo>
                    <a:pt x="568" y="87"/>
                  </a:lnTo>
                  <a:lnTo>
                    <a:pt x="568" y="99"/>
                  </a:lnTo>
                  <a:lnTo>
                    <a:pt x="606" y="108"/>
                  </a:lnTo>
                  <a:lnTo>
                    <a:pt x="626" y="121"/>
                  </a:lnTo>
                  <a:lnTo>
                    <a:pt x="652" y="121"/>
                  </a:lnTo>
                  <a:lnTo>
                    <a:pt x="652" y="114"/>
                  </a:lnTo>
                  <a:lnTo>
                    <a:pt x="645" y="99"/>
                  </a:lnTo>
                  <a:lnTo>
                    <a:pt x="663" y="81"/>
                  </a:lnTo>
                  <a:lnTo>
                    <a:pt x="681" y="78"/>
                  </a:lnTo>
                  <a:lnTo>
                    <a:pt x="695" y="80"/>
                  </a:lnTo>
                  <a:lnTo>
                    <a:pt x="695" y="85"/>
                  </a:lnTo>
                  <a:lnTo>
                    <a:pt x="722" y="97"/>
                  </a:lnTo>
                  <a:lnTo>
                    <a:pt x="729" y="95"/>
                  </a:lnTo>
                  <a:lnTo>
                    <a:pt x="739" y="100"/>
                  </a:lnTo>
                  <a:lnTo>
                    <a:pt x="761" y="99"/>
                  </a:lnTo>
                  <a:lnTo>
                    <a:pt x="795" y="108"/>
                  </a:lnTo>
                  <a:lnTo>
                    <a:pt x="803" y="117"/>
                  </a:lnTo>
                  <a:lnTo>
                    <a:pt x="825" y="108"/>
                  </a:lnTo>
                  <a:lnTo>
                    <a:pt x="842" y="102"/>
                  </a:lnTo>
                  <a:lnTo>
                    <a:pt x="855" y="108"/>
                  </a:lnTo>
                  <a:lnTo>
                    <a:pt x="864" y="108"/>
                  </a:lnTo>
                  <a:lnTo>
                    <a:pt x="865" y="126"/>
                  </a:lnTo>
                  <a:lnTo>
                    <a:pt x="858" y="138"/>
                  </a:lnTo>
                  <a:lnTo>
                    <a:pt x="864" y="153"/>
                  </a:lnTo>
                  <a:lnTo>
                    <a:pt x="880" y="169"/>
                  </a:lnTo>
                  <a:lnTo>
                    <a:pt x="907" y="227"/>
                  </a:lnTo>
                  <a:lnTo>
                    <a:pt x="925" y="244"/>
                  </a:lnTo>
                  <a:lnTo>
                    <a:pt x="919" y="244"/>
                  </a:lnTo>
                  <a:lnTo>
                    <a:pt x="922" y="259"/>
                  </a:lnTo>
                  <a:lnTo>
                    <a:pt x="932" y="266"/>
                  </a:lnTo>
                  <a:lnTo>
                    <a:pt x="941" y="287"/>
                  </a:lnTo>
                  <a:lnTo>
                    <a:pt x="946" y="290"/>
                  </a:lnTo>
                  <a:lnTo>
                    <a:pt x="943" y="290"/>
                  </a:lnTo>
                  <a:lnTo>
                    <a:pt x="957" y="337"/>
                  </a:lnTo>
                  <a:lnTo>
                    <a:pt x="965" y="342"/>
                  </a:lnTo>
                  <a:lnTo>
                    <a:pt x="970" y="348"/>
                  </a:lnTo>
                  <a:lnTo>
                    <a:pt x="981" y="348"/>
                  </a:lnTo>
                  <a:lnTo>
                    <a:pt x="994" y="396"/>
                  </a:lnTo>
                  <a:lnTo>
                    <a:pt x="997" y="396"/>
                  </a:lnTo>
                  <a:lnTo>
                    <a:pt x="1002" y="401"/>
                  </a:lnTo>
                  <a:lnTo>
                    <a:pt x="1022" y="402"/>
                  </a:lnTo>
                  <a:lnTo>
                    <a:pt x="1028" y="418"/>
                  </a:lnTo>
                  <a:lnTo>
                    <a:pt x="1057" y="452"/>
                  </a:lnTo>
                  <a:lnTo>
                    <a:pt x="1047" y="465"/>
                  </a:lnTo>
                  <a:lnTo>
                    <a:pt x="1058" y="469"/>
                  </a:lnTo>
                  <a:lnTo>
                    <a:pt x="1068" y="479"/>
                  </a:lnTo>
                  <a:lnTo>
                    <a:pt x="1081" y="482"/>
                  </a:lnTo>
                  <a:lnTo>
                    <a:pt x="1099" y="476"/>
                  </a:lnTo>
                  <a:lnTo>
                    <a:pt x="1115" y="476"/>
                  </a:lnTo>
                  <a:lnTo>
                    <a:pt x="1129" y="469"/>
                  </a:lnTo>
                  <a:lnTo>
                    <a:pt x="1147" y="465"/>
                  </a:lnTo>
                  <a:lnTo>
                    <a:pt x="1152" y="469"/>
                  </a:lnTo>
                  <a:lnTo>
                    <a:pt x="1179" y="460"/>
                  </a:lnTo>
                  <a:lnTo>
                    <a:pt x="1187" y="455"/>
                  </a:lnTo>
                  <a:lnTo>
                    <a:pt x="1194" y="458"/>
                  </a:lnTo>
                  <a:lnTo>
                    <a:pt x="1197" y="479"/>
                  </a:lnTo>
                  <a:lnTo>
                    <a:pt x="1208" y="482"/>
                  </a:lnTo>
                  <a:lnTo>
                    <a:pt x="1189" y="482"/>
                  </a:lnTo>
                  <a:lnTo>
                    <a:pt x="1191" y="500"/>
                  </a:lnTo>
                  <a:lnTo>
                    <a:pt x="1182" y="522"/>
                  </a:lnTo>
                  <a:lnTo>
                    <a:pt x="1169" y="524"/>
                  </a:lnTo>
                  <a:lnTo>
                    <a:pt x="1179" y="529"/>
                  </a:lnTo>
                  <a:lnTo>
                    <a:pt x="1165" y="557"/>
                  </a:lnTo>
                  <a:lnTo>
                    <a:pt x="1152" y="570"/>
                  </a:lnTo>
                  <a:lnTo>
                    <a:pt x="1115" y="617"/>
                  </a:lnTo>
                  <a:lnTo>
                    <a:pt x="1070" y="651"/>
                  </a:lnTo>
                  <a:lnTo>
                    <a:pt x="1028" y="696"/>
                  </a:lnTo>
                  <a:lnTo>
                    <a:pt x="1006" y="712"/>
                  </a:lnTo>
                  <a:lnTo>
                    <a:pt x="1007" y="716"/>
                  </a:lnTo>
                  <a:lnTo>
                    <a:pt x="997" y="746"/>
                  </a:lnTo>
                  <a:lnTo>
                    <a:pt x="993" y="747"/>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99" name=""/>
            <p:cNvSpPr/>
            <p:nvPr/>
          </p:nvSpPr>
          <p:spPr>
            <a:xfrm>
              <a:off x="7206840" y="4208040"/>
              <a:ext cx="898920" cy="750960"/>
            </a:xfrm>
            <a:custGeom>
              <a:avLst/>
              <a:gdLst/>
              <a:ahLst/>
              <a:rect l="l" t="t" r="r" b="b"/>
              <a:pathLst>
                <a:path w="692" h="514">
                  <a:moveTo>
                    <a:pt x="504" y="488"/>
                  </a:moveTo>
                  <a:lnTo>
                    <a:pt x="492" y="498"/>
                  </a:lnTo>
                  <a:lnTo>
                    <a:pt x="470" y="507"/>
                  </a:lnTo>
                  <a:lnTo>
                    <a:pt x="452" y="498"/>
                  </a:lnTo>
                  <a:lnTo>
                    <a:pt x="438" y="500"/>
                  </a:lnTo>
                  <a:lnTo>
                    <a:pt x="420" y="486"/>
                  </a:lnTo>
                  <a:lnTo>
                    <a:pt x="418" y="474"/>
                  </a:lnTo>
                  <a:lnTo>
                    <a:pt x="423" y="467"/>
                  </a:lnTo>
                  <a:lnTo>
                    <a:pt x="412" y="450"/>
                  </a:lnTo>
                  <a:lnTo>
                    <a:pt x="399" y="450"/>
                  </a:lnTo>
                  <a:lnTo>
                    <a:pt x="412" y="429"/>
                  </a:lnTo>
                  <a:lnTo>
                    <a:pt x="402" y="423"/>
                  </a:lnTo>
                  <a:lnTo>
                    <a:pt x="391" y="440"/>
                  </a:lnTo>
                  <a:lnTo>
                    <a:pt x="377" y="440"/>
                  </a:lnTo>
                  <a:lnTo>
                    <a:pt x="377" y="434"/>
                  </a:lnTo>
                  <a:lnTo>
                    <a:pt x="386" y="434"/>
                  </a:lnTo>
                  <a:lnTo>
                    <a:pt x="409" y="395"/>
                  </a:lnTo>
                  <a:lnTo>
                    <a:pt x="396" y="397"/>
                  </a:lnTo>
                  <a:lnTo>
                    <a:pt x="393" y="407"/>
                  </a:lnTo>
                  <a:lnTo>
                    <a:pt x="361" y="429"/>
                  </a:lnTo>
                  <a:lnTo>
                    <a:pt x="359" y="436"/>
                  </a:lnTo>
                  <a:lnTo>
                    <a:pt x="349" y="429"/>
                  </a:lnTo>
                  <a:lnTo>
                    <a:pt x="354" y="423"/>
                  </a:lnTo>
                  <a:lnTo>
                    <a:pt x="348" y="402"/>
                  </a:lnTo>
                  <a:lnTo>
                    <a:pt x="338" y="402"/>
                  </a:lnTo>
                  <a:lnTo>
                    <a:pt x="343" y="392"/>
                  </a:lnTo>
                  <a:lnTo>
                    <a:pt x="332" y="385"/>
                  </a:lnTo>
                  <a:lnTo>
                    <a:pt x="330" y="385"/>
                  </a:lnTo>
                  <a:lnTo>
                    <a:pt x="307" y="383"/>
                  </a:lnTo>
                  <a:lnTo>
                    <a:pt x="290" y="373"/>
                  </a:lnTo>
                  <a:lnTo>
                    <a:pt x="254" y="373"/>
                  </a:lnTo>
                  <a:lnTo>
                    <a:pt x="219" y="386"/>
                  </a:lnTo>
                  <a:lnTo>
                    <a:pt x="203" y="385"/>
                  </a:lnTo>
                  <a:lnTo>
                    <a:pt x="158" y="399"/>
                  </a:lnTo>
                  <a:lnTo>
                    <a:pt x="158" y="410"/>
                  </a:lnTo>
                  <a:lnTo>
                    <a:pt x="147" y="414"/>
                  </a:lnTo>
                  <a:lnTo>
                    <a:pt x="94" y="414"/>
                  </a:lnTo>
                  <a:lnTo>
                    <a:pt x="81" y="429"/>
                  </a:lnTo>
                  <a:lnTo>
                    <a:pt x="68" y="423"/>
                  </a:lnTo>
                  <a:lnTo>
                    <a:pt x="57" y="436"/>
                  </a:lnTo>
                  <a:lnTo>
                    <a:pt x="33" y="436"/>
                  </a:lnTo>
                  <a:lnTo>
                    <a:pt x="10" y="417"/>
                  </a:lnTo>
                  <a:lnTo>
                    <a:pt x="9" y="407"/>
                  </a:lnTo>
                  <a:lnTo>
                    <a:pt x="15" y="407"/>
                  </a:lnTo>
                  <a:lnTo>
                    <a:pt x="31" y="383"/>
                  </a:lnTo>
                  <a:lnTo>
                    <a:pt x="25" y="355"/>
                  </a:lnTo>
                  <a:lnTo>
                    <a:pt x="25" y="336"/>
                  </a:lnTo>
                  <a:lnTo>
                    <a:pt x="15" y="309"/>
                  </a:lnTo>
                  <a:lnTo>
                    <a:pt x="20" y="302"/>
                  </a:lnTo>
                  <a:lnTo>
                    <a:pt x="9" y="288"/>
                  </a:lnTo>
                  <a:lnTo>
                    <a:pt x="0" y="272"/>
                  </a:lnTo>
                  <a:lnTo>
                    <a:pt x="9" y="278"/>
                  </a:lnTo>
                  <a:lnTo>
                    <a:pt x="7" y="264"/>
                  </a:lnTo>
                  <a:lnTo>
                    <a:pt x="20" y="279"/>
                  </a:lnTo>
                  <a:lnTo>
                    <a:pt x="25" y="267"/>
                  </a:lnTo>
                  <a:lnTo>
                    <a:pt x="9" y="245"/>
                  </a:lnTo>
                  <a:lnTo>
                    <a:pt x="22" y="214"/>
                  </a:lnTo>
                  <a:lnTo>
                    <a:pt x="20" y="207"/>
                  </a:lnTo>
                  <a:lnTo>
                    <a:pt x="26" y="193"/>
                  </a:lnTo>
                  <a:lnTo>
                    <a:pt x="31" y="207"/>
                  </a:lnTo>
                  <a:lnTo>
                    <a:pt x="41" y="191"/>
                  </a:lnTo>
                  <a:lnTo>
                    <a:pt x="73" y="170"/>
                  </a:lnTo>
                  <a:lnTo>
                    <a:pt x="73" y="172"/>
                  </a:lnTo>
                  <a:lnTo>
                    <a:pt x="91" y="172"/>
                  </a:lnTo>
                  <a:lnTo>
                    <a:pt x="115" y="156"/>
                  </a:lnTo>
                  <a:lnTo>
                    <a:pt x="121" y="162"/>
                  </a:lnTo>
                  <a:lnTo>
                    <a:pt x="158" y="152"/>
                  </a:lnTo>
                  <a:lnTo>
                    <a:pt x="166" y="132"/>
                  </a:lnTo>
                  <a:lnTo>
                    <a:pt x="179" y="127"/>
                  </a:lnTo>
                  <a:lnTo>
                    <a:pt x="174" y="116"/>
                  </a:lnTo>
                  <a:lnTo>
                    <a:pt x="189" y="95"/>
                  </a:lnTo>
                  <a:lnTo>
                    <a:pt x="192" y="113"/>
                  </a:lnTo>
                  <a:lnTo>
                    <a:pt x="207" y="112"/>
                  </a:lnTo>
                  <a:lnTo>
                    <a:pt x="198" y="93"/>
                  </a:lnTo>
                  <a:lnTo>
                    <a:pt x="215" y="95"/>
                  </a:lnTo>
                  <a:lnTo>
                    <a:pt x="215" y="83"/>
                  </a:lnTo>
                  <a:lnTo>
                    <a:pt x="219" y="93"/>
                  </a:lnTo>
                  <a:lnTo>
                    <a:pt x="216" y="85"/>
                  </a:lnTo>
                  <a:lnTo>
                    <a:pt x="228" y="76"/>
                  </a:lnTo>
                  <a:lnTo>
                    <a:pt x="248" y="56"/>
                  </a:lnTo>
                  <a:lnTo>
                    <a:pt x="254" y="56"/>
                  </a:lnTo>
                  <a:lnTo>
                    <a:pt x="267" y="46"/>
                  </a:lnTo>
                  <a:lnTo>
                    <a:pt x="280" y="71"/>
                  </a:lnTo>
                  <a:lnTo>
                    <a:pt x="280" y="78"/>
                  </a:lnTo>
                  <a:lnTo>
                    <a:pt x="293" y="66"/>
                  </a:lnTo>
                  <a:lnTo>
                    <a:pt x="312" y="71"/>
                  </a:lnTo>
                  <a:lnTo>
                    <a:pt x="300" y="56"/>
                  </a:lnTo>
                  <a:lnTo>
                    <a:pt x="322" y="46"/>
                  </a:lnTo>
                  <a:lnTo>
                    <a:pt x="322" y="31"/>
                  </a:lnTo>
                  <a:lnTo>
                    <a:pt x="328" y="27"/>
                  </a:lnTo>
                  <a:lnTo>
                    <a:pt x="332" y="35"/>
                  </a:lnTo>
                  <a:lnTo>
                    <a:pt x="335" y="27"/>
                  </a:lnTo>
                  <a:lnTo>
                    <a:pt x="370" y="25"/>
                  </a:lnTo>
                  <a:lnTo>
                    <a:pt x="367" y="17"/>
                  </a:lnTo>
                  <a:lnTo>
                    <a:pt x="354" y="10"/>
                  </a:lnTo>
                  <a:lnTo>
                    <a:pt x="374" y="10"/>
                  </a:lnTo>
                  <a:lnTo>
                    <a:pt x="405" y="17"/>
                  </a:lnTo>
                  <a:lnTo>
                    <a:pt x="414" y="15"/>
                  </a:lnTo>
                  <a:lnTo>
                    <a:pt x="415" y="22"/>
                  </a:lnTo>
                  <a:lnTo>
                    <a:pt x="430" y="15"/>
                  </a:lnTo>
                  <a:lnTo>
                    <a:pt x="433" y="20"/>
                  </a:lnTo>
                  <a:lnTo>
                    <a:pt x="430" y="34"/>
                  </a:lnTo>
                  <a:lnTo>
                    <a:pt x="420" y="34"/>
                  </a:lnTo>
                  <a:lnTo>
                    <a:pt x="414" y="42"/>
                  </a:lnTo>
                  <a:lnTo>
                    <a:pt x="418" y="45"/>
                  </a:lnTo>
                  <a:lnTo>
                    <a:pt x="412" y="62"/>
                  </a:lnTo>
                  <a:lnTo>
                    <a:pt x="412" y="71"/>
                  </a:lnTo>
                  <a:lnTo>
                    <a:pt x="418" y="73"/>
                  </a:lnTo>
                  <a:lnTo>
                    <a:pt x="418" y="81"/>
                  </a:lnTo>
                  <a:lnTo>
                    <a:pt x="452" y="98"/>
                  </a:lnTo>
                  <a:lnTo>
                    <a:pt x="465" y="99"/>
                  </a:lnTo>
                  <a:lnTo>
                    <a:pt x="465" y="112"/>
                  </a:lnTo>
                  <a:lnTo>
                    <a:pt x="487" y="116"/>
                  </a:lnTo>
                  <a:lnTo>
                    <a:pt x="496" y="118"/>
                  </a:lnTo>
                  <a:lnTo>
                    <a:pt x="512" y="100"/>
                  </a:lnTo>
                  <a:lnTo>
                    <a:pt x="520" y="71"/>
                  </a:lnTo>
                  <a:lnTo>
                    <a:pt x="518" y="42"/>
                  </a:lnTo>
                  <a:lnTo>
                    <a:pt x="525" y="36"/>
                  </a:lnTo>
                  <a:lnTo>
                    <a:pt x="521" y="31"/>
                  </a:lnTo>
                  <a:lnTo>
                    <a:pt x="534" y="7"/>
                  </a:lnTo>
                  <a:lnTo>
                    <a:pt x="539" y="0"/>
                  </a:lnTo>
                  <a:lnTo>
                    <a:pt x="544" y="17"/>
                  </a:lnTo>
                  <a:lnTo>
                    <a:pt x="553" y="19"/>
                  </a:lnTo>
                  <a:lnTo>
                    <a:pt x="548" y="22"/>
                  </a:lnTo>
                  <a:lnTo>
                    <a:pt x="555" y="35"/>
                  </a:lnTo>
                  <a:lnTo>
                    <a:pt x="556" y="63"/>
                  </a:lnTo>
                  <a:lnTo>
                    <a:pt x="568" y="56"/>
                  </a:lnTo>
                  <a:lnTo>
                    <a:pt x="581" y="71"/>
                  </a:lnTo>
                  <a:lnTo>
                    <a:pt x="578" y="85"/>
                  </a:lnTo>
                  <a:lnTo>
                    <a:pt x="581" y="103"/>
                  </a:lnTo>
                  <a:lnTo>
                    <a:pt x="590" y="106"/>
                  </a:lnTo>
                  <a:lnTo>
                    <a:pt x="590" y="122"/>
                  </a:lnTo>
                  <a:lnTo>
                    <a:pt x="587" y="130"/>
                  </a:lnTo>
                  <a:lnTo>
                    <a:pt x="590" y="145"/>
                  </a:lnTo>
                  <a:lnTo>
                    <a:pt x="605" y="153"/>
                  </a:lnTo>
                  <a:lnTo>
                    <a:pt x="610" y="149"/>
                  </a:lnTo>
                  <a:lnTo>
                    <a:pt x="610" y="153"/>
                  </a:lnTo>
                  <a:lnTo>
                    <a:pt x="630" y="164"/>
                  </a:lnTo>
                  <a:lnTo>
                    <a:pt x="629" y="170"/>
                  </a:lnTo>
                  <a:lnTo>
                    <a:pt x="637" y="184"/>
                  </a:lnTo>
                  <a:lnTo>
                    <a:pt x="637" y="201"/>
                  </a:lnTo>
                  <a:lnTo>
                    <a:pt x="645" y="207"/>
                  </a:lnTo>
                  <a:lnTo>
                    <a:pt x="647" y="204"/>
                  </a:lnTo>
                  <a:lnTo>
                    <a:pt x="651" y="201"/>
                  </a:lnTo>
                  <a:lnTo>
                    <a:pt x="653" y="204"/>
                  </a:lnTo>
                  <a:lnTo>
                    <a:pt x="653" y="225"/>
                  </a:lnTo>
                  <a:lnTo>
                    <a:pt x="676" y="237"/>
                  </a:lnTo>
                  <a:lnTo>
                    <a:pt x="682" y="251"/>
                  </a:lnTo>
                  <a:lnTo>
                    <a:pt x="682" y="261"/>
                  </a:lnTo>
                  <a:lnTo>
                    <a:pt x="691" y="262"/>
                  </a:lnTo>
                  <a:lnTo>
                    <a:pt x="691" y="278"/>
                  </a:lnTo>
                  <a:lnTo>
                    <a:pt x="684" y="288"/>
                  </a:lnTo>
                  <a:lnTo>
                    <a:pt x="685" y="316"/>
                  </a:lnTo>
                  <a:lnTo>
                    <a:pt x="679" y="322"/>
                  </a:lnTo>
                  <a:lnTo>
                    <a:pt x="672" y="349"/>
                  </a:lnTo>
                  <a:lnTo>
                    <a:pt x="671" y="363"/>
                  </a:lnTo>
                  <a:lnTo>
                    <a:pt x="655" y="386"/>
                  </a:lnTo>
                  <a:lnTo>
                    <a:pt x="637" y="395"/>
                  </a:lnTo>
                  <a:lnTo>
                    <a:pt x="616" y="429"/>
                  </a:lnTo>
                  <a:lnTo>
                    <a:pt x="616" y="436"/>
                  </a:lnTo>
                  <a:lnTo>
                    <a:pt x="605" y="436"/>
                  </a:lnTo>
                  <a:lnTo>
                    <a:pt x="595" y="451"/>
                  </a:lnTo>
                  <a:lnTo>
                    <a:pt x="587" y="480"/>
                  </a:lnTo>
                  <a:lnTo>
                    <a:pt x="578" y="484"/>
                  </a:lnTo>
                  <a:lnTo>
                    <a:pt x="542" y="490"/>
                  </a:lnTo>
                  <a:lnTo>
                    <a:pt x="539" y="500"/>
                  </a:lnTo>
                  <a:lnTo>
                    <a:pt x="520" y="507"/>
                  </a:lnTo>
                  <a:lnTo>
                    <a:pt x="520" y="513"/>
                  </a:lnTo>
                  <a:lnTo>
                    <a:pt x="512" y="498"/>
                  </a:lnTo>
                  <a:lnTo>
                    <a:pt x="500" y="501"/>
                  </a:lnTo>
                  <a:lnTo>
                    <a:pt x="504" y="488"/>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00" name=""/>
            <p:cNvSpPr/>
            <p:nvPr/>
          </p:nvSpPr>
          <p:spPr>
            <a:xfrm>
              <a:off x="7236000" y="4130640"/>
              <a:ext cx="813960" cy="250920"/>
            </a:xfrm>
            <a:prstGeom prst="rect">
              <a:avLst/>
            </a:prstGeom>
            <a:noFill/>
            <a:ln w="0">
              <a:noFill/>
            </a:ln>
          </p:spPr>
          <p:style>
            <a:lnRef idx="0"/>
            <a:fillRef idx="0"/>
            <a:effectRef idx="0"/>
            <a:fontRef idx="minor"/>
          </p:style>
          <p:txBody>
            <a:bodyPr lIns="82440" rIns="82440" tIns="41400" bIns="41400" anchor="t">
              <a:spAutoFit/>
            </a:bodyPr>
            <a:p>
              <a:pPr algn="ct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endParaRPr b="0" lang="en-US" sz="2400" strike="noStrike" u="none">
                <a:solidFill>
                  <a:srgbClr val="000000"/>
                </a:solidFill>
                <a:effectLst/>
                <a:uFillTx/>
                <a:latin typeface="Arial"/>
              </a:endParaRPr>
            </a:p>
          </p:txBody>
        </p:sp>
        <p:sp>
          <p:nvSpPr>
            <p:cNvPr id="4601" name=""/>
            <p:cNvSpPr/>
            <p:nvPr/>
          </p:nvSpPr>
          <p:spPr>
            <a:xfrm>
              <a:off x="4740840" y="1443960"/>
              <a:ext cx="1960200" cy="1138680"/>
            </a:xfrm>
            <a:custGeom>
              <a:avLst/>
              <a:gdLst/>
              <a:ahLst/>
              <a:rect l="l" t="t" r="r" b="b"/>
              <a:pathLst>
                <a:path w="1508" h="779">
                  <a:moveTo>
                    <a:pt x="0" y="778"/>
                  </a:moveTo>
                  <a:lnTo>
                    <a:pt x="729" y="172"/>
                  </a:lnTo>
                  <a:lnTo>
                    <a:pt x="1507" y="172"/>
                  </a:lnTo>
                  <a:lnTo>
                    <a:pt x="1507" y="0"/>
                  </a:lnTo>
                  <a:lnTo>
                    <a:pt x="437" y="0"/>
                  </a:lnTo>
                  <a:lnTo>
                    <a:pt x="437" y="172"/>
                  </a:lnTo>
                  <a:lnTo>
                    <a:pt x="631" y="172"/>
                  </a:lnTo>
                  <a:lnTo>
                    <a:pt x="0" y="778"/>
                  </a:lnTo>
                </a:path>
              </a:pathLst>
            </a:custGeom>
            <a:solidFill>
              <a:srgbClr val="ffff99"/>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02" name=""/>
            <p:cNvSpPr/>
            <p:nvPr/>
          </p:nvSpPr>
          <p:spPr>
            <a:xfrm>
              <a:off x="5637240" y="1467000"/>
              <a:ext cx="815400" cy="418680"/>
            </a:xfrm>
            <a:prstGeom prst="rect">
              <a:avLst/>
            </a:prstGeom>
            <a:noFill/>
            <a:ln w="0">
              <a:noFill/>
            </a:ln>
          </p:spPr>
          <p:style>
            <a:lnRef idx="0"/>
            <a:fillRef idx="0"/>
            <a:effectRef idx="0"/>
            <a:fontRef idx="minor"/>
          </p:style>
          <p:txBody>
            <a:bodyPr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Belgium 1</a:t>
              </a:r>
              <a:endParaRPr b="0" lang="en-US" sz="1100" strike="noStrike" u="none">
                <a:solidFill>
                  <a:srgbClr val="000000"/>
                </a:solidFill>
                <a:effectLst/>
                <a:uFillTx/>
                <a:latin typeface="Arial"/>
              </a:endParaRPr>
            </a:p>
          </p:txBody>
        </p:sp>
        <p:sp>
          <p:nvSpPr>
            <p:cNvPr id="4603" name=""/>
            <p:cNvSpPr/>
            <p:nvPr/>
          </p:nvSpPr>
          <p:spPr>
            <a:xfrm>
              <a:off x="3304440" y="2782800"/>
              <a:ext cx="1201320" cy="381240"/>
            </a:xfrm>
            <a:custGeom>
              <a:avLst/>
              <a:gdLst/>
              <a:ahLst/>
              <a:rect l="l" t="t" r="r" b="b"/>
              <a:pathLst>
                <a:path w="925" h="261">
                  <a:moveTo>
                    <a:pt x="924" y="0"/>
                  </a:moveTo>
                  <a:lnTo>
                    <a:pt x="616" y="86"/>
                  </a:lnTo>
                  <a:lnTo>
                    <a:pt x="0" y="86"/>
                  </a:lnTo>
                  <a:lnTo>
                    <a:pt x="0" y="260"/>
                  </a:lnTo>
                  <a:lnTo>
                    <a:pt x="718" y="260"/>
                  </a:lnTo>
                  <a:lnTo>
                    <a:pt x="718" y="86"/>
                  </a:lnTo>
                  <a:lnTo>
                    <a:pt x="924" y="0"/>
                  </a:lnTo>
                </a:path>
              </a:pathLst>
            </a:custGeom>
            <a:solidFill>
              <a:srgbClr val="00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04" name=""/>
            <p:cNvSpPr/>
            <p:nvPr/>
          </p:nvSpPr>
          <p:spPr>
            <a:xfrm>
              <a:off x="3426840" y="2927520"/>
              <a:ext cx="1094760" cy="710280"/>
            </a:xfrm>
            <a:custGeom>
              <a:avLst/>
              <a:gdLst/>
              <a:ahLst/>
              <a:rect l="l" t="t" r="r" b="b"/>
              <a:pathLst>
                <a:path w="843" h="486">
                  <a:moveTo>
                    <a:pt x="842" y="0"/>
                  </a:moveTo>
                  <a:lnTo>
                    <a:pt x="594" y="323"/>
                  </a:lnTo>
                  <a:lnTo>
                    <a:pt x="0" y="323"/>
                  </a:lnTo>
                  <a:lnTo>
                    <a:pt x="0" y="485"/>
                  </a:lnTo>
                  <a:lnTo>
                    <a:pt x="693" y="485"/>
                  </a:lnTo>
                  <a:lnTo>
                    <a:pt x="693" y="323"/>
                  </a:lnTo>
                  <a:lnTo>
                    <a:pt x="842" y="0"/>
                  </a:lnTo>
                </a:path>
              </a:pathLst>
            </a:custGeom>
            <a:solidFill>
              <a:srgbClr val="ffff99"/>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05" name=""/>
            <p:cNvSpPr/>
            <p:nvPr/>
          </p:nvSpPr>
          <p:spPr>
            <a:xfrm>
              <a:off x="3844800" y="2828160"/>
              <a:ext cx="1129680" cy="1258560"/>
            </a:xfrm>
            <a:custGeom>
              <a:avLst/>
              <a:gdLst/>
              <a:ahLst/>
              <a:rect l="l" t="t" r="r" b="b"/>
              <a:pathLst>
                <a:path w="870" h="861">
                  <a:moveTo>
                    <a:pt x="869" y="0"/>
                  </a:moveTo>
                  <a:lnTo>
                    <a:pt x="579" y="687"/>
                  </a:lnTo>
                  <a:lnTo>
                    <a:pt x="0" y="687"/>
                  </a:lnTo>
                  <a:lnTo>
                    <a:pt x="0" y="860"/>
                  </a:lnTo>
                  <a:lnTo>
                    <a:pt x="675" y="860"/>
                  </a:lnTo>
                  <a:lnTo>
                    <a:pt x="675" y="687"/>
                  </a:lnTo>
                  <a:lnTo>
                    <a:pt x="869" y="0"/>
                  </a:lnTo>
                </a:path>
              </a:pathLst>
            </a:custGeom>
            <a:solidFill>
              <a:srgbClr val="ffff99"/>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06" name=""/>
            <p:cNvSpPr/>
            <p:nvPr/>
          </p:nvSpPr>
          <p:spPr>
            <a:xfrm>
              <a:off x="4048200" y="2975760"/>
              <a:ext cx="1137240" cy="1518840"/>
            </a:xfrm>
            <a:custGeom>
              <a:avLst/>
              <a:gdLst/>
              <a:ahLst/>
              <a:rect l="l" t="t" r="r" b="b"/>
              <a:pathLst>
                <a:path w="875" h="1039">
                  <a:moveTo>
                    <a:pt x="874" y="0"/>
                  </a:moveTo>
                  <a:lnTo>
                    <a:pt x="582" y="865"/>
                  </a:lnTo>
                  <a:lnTo>
                    <a:pt x="0" y="865"/>
                  </a:lnTo>
                  <a:lnTo>
                    <a:pt x="0" y="1038"/>
                  </a:lnTo>
                  <a:lnTo>
                    <a:pt x="679" y="1038"/>
                  </a:lnTo>
                  <a:lnTo>
                    <a:pt x="679" y="865"/>
                  </a:lnTo>
                  <a:lnTo>
                    <a:pt x="874" y="0"/>
                  </a:lnTo>
                </a:path>
              </a:pathLst>
            </a:custGeom>
            <a:solidFill>
              <a:srgbClr val="00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07" name=""/>
            <p:cNvSpPr/>
            <p:nvPr/>
          </p:nvSpPr>
          <p:spPr>
            <a:xfrm>
              <a:off x="3436560" y="2935080"/>
              <a:ext cx="734400" cy="250920"/>
            </a:xfrm>
            <a:prstGeom prst="rect">
              <a:avLst/>
            </a:prstGeom>
            <a:noFill/>
            <a:ln w="0">
              <a:noFill/>
            </a:ln>
          </p:spPr>
          <p:style>
            <a:lnRef idx="0"/>
            <a:fillRef idx="0"/>
            <a:effectRef idx="0"/>
            <a:fontRef idx="minor"/>
          </p:style>
          <p:txBody>
            <a:bodyPr wrap="none"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Portugal</a:t>
              </a:r>
              <a:endParaRPr b="0" lang="en-US" sz="1100" strike="noStrike" u="none">
                <a:solidFill>
                  <a:srgbClr val="000000"/>
                </a:solidFill>
                <a:effectLst/>
                <a:uFillTx/>
                <a:latin typeface="Arial"/>
              </a:endParaRPr>
            </a:p>
          </p:txBody>
        </p:sp>
        <p:sp>
          <p:nvSpPr>
            <p:cNvPr id="4608" name=""/>
            <p:cNvSpPr/>
            <p:nvPr/>
          </p:nvSpPr>
          <p:spPr>
            <a:xfrm>
              <a:off x="3566160" y="3414240"/>
              <a:ext cx="664200" cy="250920"/>
            </a:xfrm>
            <a:prstGeom prst="rect">
              <a:avLst/>
            </a:prstGeom>
            <a:noFill/>
            <a:ln w="0">
              <a:noFill/>
            </a:ln>
          </p:spPr>
          <p:style>
            <a:lnRef idx="0"/>
            <a:fillRef idx="0"/>
            <a:effectRef idx="0"/>
            <a:fontRef idx="minor"/>
          </p:style>
          <p:txBody>
            <a:bodyPr wrap="none"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Spain 3</a:t>
              </a:r>
              <a:endParaRPr b="0" lang="en-US" sz="1100" strike="noStrike" u="none">
                <a:solidFill>
                  <a:srgbClr val="000000"/>
                </a:solidFill>
                <a:effectLst/>
                <a:uFillTx/>
                <a:latin typeface="Arial"/>
              </a:endParaRPr>
            </a:p>
          </p:txBody>
        </p:sp>
        <p:sp>
          <p:nvSpPr>
            <p:cNvPr id="4609" name=""/>
            <p:cNvSpPr/>
            <p:nvPr/>
          </p:nvSpPr>
          <p:spPr>
            <a:xfrm>
              <a:off x="4058280" y="3849840"/>
              <a:ext cx="567000" cy="250920"/>
            </a:xfrm>
            <a:prstGeom prst="rect">
              <a:avLst/>
            </a:prstGeom>
            <a:noFill/>
            <a:ln w="0">
              <a:noFill/>
            </a:ln>
          </p:spPr>
          <p:style>
            <a:lnRef idx="0"/>
            <a:fillRef idx="0"/>
            <a:effectRef idx="0"/>
            <a:fontRef idx="minor"/>
          </p:style>
          <p:txBody>
            <a:bodyPr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Italy 1</a:t>
              </a:r>
              <a:endParaRPr b="0" lang="en-US" sz="1100" strike="noStrike" u="none">
                <a:solidFill>
                  <a:srgbClr val="000000"/>
                </a:solidFill>
                <a:effectLst/>
                <a:uFillTx/>
                <a:latin typeface="Arial"/>
              </a:endParaRPr>
            </a:p>
          </p:txBody>
        </p:sp>
        <p:sp>
          <p:nvSpPr>
            <p:cNvPr id="4610" name=""/>
            <p:cNvSpPr/>
            <p:nvPr/>
          </p:nvSpPr>
          <p:spPr>
            <a:xfrm>
              <a:off x="4128480" y="4258080"/>
              <a:ext cx="742320" cy="250920"/>
            </a:xfrm>
            <a:prstGeom prst="rect">
              <a:avLst/>
            </a:prstGeom>
            <a:noFill/>
            <a:ln w="0">
              <a:noFill/>
            </a:ln>
          </p:spPr>
          <p:style>
            <a:lnRef idx="0"/>
            <a:fillRef idx="0"/>
            <a:effectRef idx="0"/>
            <a:fontRef idx="minor"/>
          </p:style>
          <p:txBody>
            <a:bodyPr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Greece</a:t>
              </a:r>
              <a:endParaRPr b="0" lang="en-US" sz="1100" strike="noStrike" u="none">
                <a:solidFill>
                  <a:srgbClr val="000000"/>
                </a:solidFill>
                <a:effectLst/>
                <a:uFillTx/>
                <a:latin typeface="Arial"/>
              </a:endParaRPr>
            </a:p>
          </p:txBody>
        </p:sp>
        <p:sp>
          <p:nvSpPr>
            <p:cNvPr id="4611" name=""/>
            <p:cNvSpPr/>
            <p:nvPr/>
          </p:nvSpPr>
          <p:spPr>
            <a:xfrm>
              <a:off x="5990760" y="3465360"/>
              <a:ext cx="832680" cy="691200"/>
            </a:xfrm>
            <a:custGeom>
              <a:avLst/>
              <a:gdLst/>
              <a:ahLst/>
              <a:rect l="l" t="t" r="r" b="b"/>
              <a:pathLst>
                <a:path w="641" h="473">
                  <a:moveTo>
                    <a:pt x="0" y="313"/>
                  </a:moveTo>
                  <a:lnTo>
                    <a:pt x="253" y="0"/>
                  </a:lnTo>
                  <a:lnTo>
                    <a:pt x="131" y="310"/>
                  </a:lnTo>
                  <a:lnTo>
                    <a:pt x="640" y="310"/>
                  </a:lnTo>
                  <a:lnTo>
                    <a:pt x="640" y="471"/>
                  </a:lnTo>
                  <a:lnTo>
                    <a:pt x="0" y="472"/>
                  </a:lnTo>
                  <a:lnTo>
                    <a:pt x="0" y="313"/>
                  </a:lnTo>
                </a:path>
              </a:pathLst>
            </a:custGeom>
            <a:solidFill>
              <a:srgbClr val="00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12" name=""/>
            <p:cNvSpPr/>
            <p:nvPr/>
          </p:nvSpPr>
          <p:spPr>
            <a:xfrm>
              <a:off x="6002280" y="3922920"/>
              <a:ext cx="813960" cy="250920"/>
            </a:xfrm>
            <a:prstGeom prst="rect">
              <a:avLst/>
            </a:prstGeom>
            <a:noFill/>
            <a:ln w="0">
              <a:noFill/>
            </a:ln>
          </p:spPr>
          <p:style>
            <a:lnRef idx="0"/>
            <a:fillRef idx="0"/>
            <a:effectRef idx="0"/>
            <a:fontRef idx="minor"/>
          </p:style>
          <p:txBody>
            <a:bodyPr lIns="82440" rIns="82440" tIns="41400" bIns="41400" anchor="t">
              <a:spAutoFit/>
            </a:bodyPr>
            <a:p>
              <a:pPr algn="ct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India 2</a:t>
              </a:r>
              <a:endParaRPr b="0" lang="en-US" sz="1100" strike="noStrike" u="none">
                <a:solidFill>
                  <a:srgbClr val="000000"/>
                </a:solidFill>
                <a:effectLst/>
                <a:uFillTx/>
                <a:latin typeface="Arial"/>
              </a:endParaRPr>
            </a:p>
          </p:txBody>
        </p:sp>
        <p:sp>
          <p:nvSpPr>
            <p:cNvPr id="4613" name=""/>
            <p:cNvSpPr/>
            <p:nvPr/>
          </p:nvSpPr>
          <p:spPr>
            <a:xfrm>
              <a:off x="1775160" y="3462480"/>
              <a:ext cx="1237680" cy="357840"/>
            </a:xfrm>
            <a:custGeom>
              <a:avLst/>
              <a:gdLst/>
              <a:ahLst/>
              <a:rect l="l" t="t" r="r" b="b"/>
              <a:pathLst>
                <a:path w="953" h="245">
                  <a:moveTo>
                    <a:pt x="952" y="0"/>
                  </a:moveTo>
                  <a:lnTo>
                    <a:pt x="847" y="71"/>
                  </a:lnTo>
                  <a:lnTo>
                    <a:pt x="0" y="71"/>
                  </a:lnTo>
                  <a:lnTo>
                    <a:pt x="0" y="244"/>
                  </a:lnTo>
                  <a:lnTo>
                    <a:pt x="850" y="243"/>
                  </a:lnTo>
                  <a:lnTo>
                    <a:pt x="850" y="150"/>
                  </a:lnTo>
                  <a:lnTo>
                    <a:pt x="952" y="0"/>
                  </a:lnTo>
                </a:path>
              </a:pathLst>
            </a:custGeom>
            <a:solidFill>
              <a:srgbClr val="00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14" name=""/>
            <p:cNvSpPr/>
            <p:nvPr/>
          </p:nvSpPr>
          <p:spPr>
            <a:xfrm>
              <a:off x="1887120" y="3579480"/>
              <a:ext cx="991440" cy="250920"/>
            </a:xfrm>
            <a:prstGeom prst="rect">
              <a:avLst/>
            </a:prstGeom>
            <a:noFill/>
            <a:ln w="0">
              <a:noFill/>
            </a:ln>
          </p:spPr>
          <p:style>
            <a:lnRef idx="0"/>
            <a:fillRef idx="0"/>
            <a:effectRef idx="0"/>
            <a:fontRef idx="minor"/>
          </p:style>
          <p:txBody>
            <a:bodyPr wrap="none"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Puerto Rico </a:t>
              </a:r>
              <a:endParaRPr b="0" lang="en-US" sz="1100" strike="noStrike" u="none">
                <a:solidFill>
                  <a:srgbClr val="000000"/>
                </a:solidFill>
                <a:effectLst/>
                <a:uFillTx/>
                <a:latin typeface="Arial"/>
              </a:endParaRPr>
            </a:p>
          </p:txBody>
        </p:sp>
        <p:sp>
          <p:nvSpPr>
            <p:cNvPr id="4615" name=""/>
            <p:cNvSpPr/>
            <p:nvPr/>
          </p:nvSpPr>
          <p:spPr>
            <a:xfrm>
              <a:off x="3008880" y="3408480"/>
              <a:ext cx="52560" cy="5220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9720" bIns="-9720" anchor="ctr">
              <a:noAutofit/>
            </a:bodyPr>
            <a:p>
              <a:endParaRPr b="0" lang="en-US" sz="2400" strike="noStrike" u="none">
                <a:solidFill>
                  <a:srgbClr val="000000"/>
                </a:solidFill>
                <a:effectLst/>
                <a:uFillTx/>
                <a:latin typeface="Arial"/>
              </a:endParaRPr>
            </a:p>
          </p:txBody>
        </p:sp>
        <p:sp>
          <p:nvSpPr>
            <p:cNvPr id="4616" name=""/>
            <p:cNvSpPr/>
            <p:nvPr/>
          </p:nvSpPr>
          <p:spPr>
            <a:xfrm>
              <a:off x="6246360" y="2896920"/>
              <a:ext cx="1075680" cy="391680"/>
            </a:xfrm>
            <a:custGeom>
              <a:avLst/>
              <a:gdLst/>
              <a:ahLst/>
              <a:rect l="l" t="t" r="r" b="b"/>
              <a:pathLst>
                <a:path w="828" h="268">
                  <a:moveTo>
                    <a:pt x="0" y="0"/>
                  </a:moveTo>
                  <a:lnTo>
                    <a:pt x="0" y="173"/>
                  </a:lnTo>
                  <a:lnTo>
                    <a:pt x="507" y="177"/>
                  </a:lnTo>
                  <a:lnTo>
                    <a:pt x="747" y="267"/>
                  </a:lnTo>
                  <a:lnTo>
                    <a:pt x="600" y="174"/>
                  </a:lnTo>
                  <a:lnTo>
                    <a:pt x="827" y="173"/>
                  </a:lnTo>
                  <a:lnTo>
                    <a:pt x="827" y="0"/>
                  </a:lnTo>
                  <a:lnTo>
                    <a:pt x="0" y="0"/>
                  </a:lnTo>
                </a:path>
              </a:pathLst>
            </a:custGeom>
            <a:solidFill>
              <a:srgbClr val="00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17" name=""/>
            <p:cNvSpPr/>
            <p:nvPr/>
          </p:nvSpPr>
          <p:spPr>
            <a:xfrm>
              <a:off x="7227360" y="3288600"/>
              <a:ext cx="54360" cy="507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Arial"/>
              </a:endParaRPr>
            </a:p>
          </p:txBody>
        </p:sp>
        <p:sp>
          <p:nvSpPr>
            <p:cNvPr id="4618" name=""/>
            <p:cNvSpPr/>
            <p:nvPr/>
          </p:nvSpPr>
          <p:spPr>
            <a:xfrm>
              <a:off x="6481800" y="2913120"/>
              <a:ext cx="648720" cy="250920"/>
            </a:xfrm>
            <a:prstGeom prst="rect">
              <a:avLst/>
            </a:prstGeom>
            <a:noFill/>
            <a:ln w="0">
              <a:noFill/>
            </a:ln>
          </p:spPr>
          <p:style>
            <a:lnRef idx="0"/>
            <a:fillRef idx="0"/>
            <a:effectRef idx="0"/>
            <a:fontRef idx="minor"/>
          </p:style>
          <p:txBody>
            <a:bodyPr lIns="82440" rIns="82440" tIns="41400" bIns="41400" anchor="t">
              <a:spAutoFit/>
            </a:bodyPr>
            <a:p>
              <a:pPr>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100" strike="noStrike" u="none">
                  <a:solidFill>
                    <a:srgbClr val="000000"/>
                  </a:solidFill>
                  <a:effectLst/>
                  <a:uFillTx/>
                  <a:latin typeface="Arial"/>
                </a:rPr>
                <a:t>China</a:t>
              </a:r>
              <a:endParaRPr b="0" lang="en-US" sz="1100" strike="noStrike" u="none">
                <a:solidFill>
                  <a:srgbClr val="000000"/>
                </a:solidFill>
                <a:effectLst/>
                <a:uFillTx/>
                <a:latin typeface="Arial"/>
              </a:endParaRPr>
            </a:p>
          </p:txBody>
        </p:sp>
        <p:sp>
          <p:nvSpPr>
            <p:cNvPr id="4619" name=""/>
            <p:cNvSpPr/>
            <p:nvPr/>
          </p:nvSpPr>
          <p:spPr>
            <a:xfrm>
              <a:off x="7374960" y="3879000"/>
              <a:ext cx="146160" cy="185400"/>
            </a:xfrm>
            <a:custGeom>
              <a:avLst/>
              <a:gdLst/>
              <a:ahLst/>
              <a:rect l="l" t="t" r="r" b="b"/>
              <a:pathLst>
                <a:path w="113" h="127">
                  <a:moveTo>
                    <a:pt x="42" y="74"/>
                  </a:moveTo>
                  <a:lnTo>
                    <a:pt x="22" y="81"/>
                  </a:lnTo>
                  <a:lnTo>
                    <a:pt x="27" y="89"/>
                  </a:lnTo>
                  <a:lnTo>
                    <a:pt x="22" y="103"/>
                  </a:lnTo>
                  <a:lnTo>
                    <a:pt x="22" y="126"/>
                  </a:lnTo>
                  <a:lnTo>
                    <a:pt x="11" y="125"/>
                  </a:lnTo>
                  <a:lnTo>
                    <a:pt x="11" y="111"/>
                  </a:lnTo>
                  <a:lnTo>
                    <a:pt x="14" y="88"/>
                  </a:lnTo>
                  <a:lnTo>
                    <a:pt x="5" y="89"/>
                  </a:lnTo>
                  <a:lnTo>
                    <a:pt x="0" y="81"/>
                  </a:lnTo>
                  <a:lnTo>
                    <a:pt x="11" y="69"/>
                  </a:lnTo>
                  <a:lnTo>
                    <a:pt x="19" y="39"/>
                  </a:lnTo>
                  <a:lnTo>
                    <a:pt x="19" y="20"/>
                  </a:lnTo>
                  <a:lnTo>
                    <a:pt x="29" y="10"/>
                  </a:lnTo>
                  <a:lnTo>
                    <a:pt x="29" y="18"/>
                  </a:lnTo>
                  <a:lnTo>
                    <a:pt x="37" y="10"/>
                  </a:lnTo>
                  <a:lnTo>
                    <a:pt x="80" y="13"/>
                  </a:lnTo>
                  <a:lnTo>
                    <a:pt x="98" y="9"/>
                  </a:lnTo>
                  <a:lnTo>
                    <a:pt x="106" y="0"/>
                  </a:lnTo>
                  <a:lnTo>
                    <a:pt x="112" y="2"/>
                  </a:lnTo>
                  <a:lnTo>
                    <a:pt x="100" y="19"/>
                  </a:lnTo>
                  <a:lnTo>
                    <a:pt x="87" y="20"/>
                  </a:lnTo>
                  <a:lnTo>
                    <a:pt x="32" y="20"/>
                  </a:lnTo>
                  <a:lnTo>
                    <a:pt x="29" y="25"/>
                  </a:lnTo>
                  <a:lnTo>
                    <a:pt x="26" y="42"/>
                  </a:lnTo>
                  <a:lnTo>
                    <a:pt x="35" y="51"/>
                  </a:lnTo>
                  <a:lnTo>
                    <a:pt x="48" y="46"/>
                  </a:lnTo>
                  <a:lnTo>
                    <a:pt x="75" y="45"/>
                  </a:lnTo>
                  <a:lnTo>
                    <a:pt x="75" y="46"/>
                  </a:lnTo>
                  <a:lnTo>
                    <a:pt x="64" y="57"/>
                  </a:lnTo>
                  <a:lnTo>
                    <a:pt x="45" y="63"/>
                  </a:lnTo>
                  <a:lnTo>
                    <a:pt x="64" y="88"/>
                  </a:lnTo>
                  <a:lnTo>
                    <a:pt x="64" y="93"/>
                  </a:lnTo>
                  <a:lnTo>
                    <a:pt x="70" y="103"/>
                  </a:lnTo>
                  <a:lnTo>
                    <a:pt x="57" y="106"/>
                  </a:lnTo>
                  <a:lnTo>
                    <a:pt x="53" y="115"/>
                  </a:lnTo>
                  <a:lnTo>
                    <a:pt x="48" y="115"/>
                  </a:lnTo>
                  <a:lnTo>
                    <a:pt x="48" y="99"/>
                  </a:lnTo>
                  <a:lnTo>
                    <a:pt x="42" y="96"/>
                  </a:lnTo>
                  <a:lnTo>
                    <a:pt x="42" y="74"/>
                  </a:lnTo>
                </a:path>
              </a:pathLst>
            </a:custGeom>
            <a:solidFill>
              <a:srgbClr val="66ff33"/>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20" name=""/>
            <p:cNvSpPr/>
            <p:nvPr/>
          </p:nvSpPr>
          <p:spPr>
            <a:xfrm>
              <a:off x="1046160" y="5536800"/>
              <a:ext cx="1671840" cy="458280"/>
            </a:xfrm>
            <a:prstGeom prst="rect">
              <a:avLst/>
            </a:prstGeom>
            <a:solidFill>
              <a:srgbClr val="00ffff"/>
            </a:solidFill>
            <a:ln w="12600">
              <a:solidFill>
                <a:srgbClr val="000000"/>
              </a:solidFill>
              <a:miter/>
            </a:ln>
          </p:spPr>
          <p:style>
            <a:lnRef idx="0"/>
            <a:fillRef idx="0"/>
            <a:effectRef idx="0"/>
            <a:fontRef idx="minor"/>
          </p:style>
          <p:txBody>
            <a:bodyPr lIns="92160" rIns="92160" tIns="46080" bIns="460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Planned or</a:t>
              </a:r>
              <a:endParaRPr b="0" lang="en-US" sz="1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Under Construction</a:t>
              </a:r>
              <a:endParaRPr b="0" lang="en-US" sz="1200" strike="noStrike" u="none">
                <a:solidFill>
                  <a:srgbClr val="000000"/>
                </a:solidFill>
                <a:effectLst/>
                <a:uFillTx/>
                <a:latin typeface="Arial"/>
              </a:endParaRPr>
            </a:p>
          </p:txBody>
        </p:sp>
        <p:sp>
          <p:nvSpPr>
            <p:cNvPr id="4621" name=""/>
            <p:cNvSpPr/>
            <p:nvPr/>
          </p:nvSpPr>
          <p:spPr>
            <a:xfrm>
              <a:off x="1049040" y="5169960"/>
              <a:ext cx="1671840" cy="275400"/>
            </a:xfrm>
            <a:prstGeom prst="rect">
              <a:avLst/>
            </a:prstGeom>
            <a:solidFill>
              <a:srgbClr val="ffff99"/>
            </a:solidFill>
            <a:ln w="12600">
              <a:solidFill>
                <a:srgbClr val="000000"/>
              </a:solidFill>
              <a:miter/>
            </a:ln>
          </p:spPr>
          <p:style>
            <a:lnRef idx="0"/>
            <a:fillRef idx="0"/>
            <a:effectRef idx="0"/>
            <a:fontRef idx="minor"/>
          </p:style>
          <p:txBody>
            <a:bodyPr lIns="92160" rIns="92160" tIns="46080" bIns="460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Existing</a:t>
              </a:r>
              <a:endParaRPr b="0" lang="en-US" sz="1200" strike="noStrike" u="none">
                <a:solidFill>
                  <a:srgbClr val="000000"/>
                </a:solidFill>
                <a:effectLst/>
                <a:uFillTx/>
                <a:latin typeface="Arial"/>
              </a:endParaRPr>
            </a:p>
          </p:txBody>
        </p:sp>
        <p:sp>
          <p:nvSpPr>
            <p:cNvPr id="4622" name=""/>
            <p:cNvSpPr/>
            <p:nvPr/>
          </p:nvSpPr>
          <p:spPr>
            <a:xfrm>
              <a:off x="3656160" y="5554440"/>
              <a:ext cx="3572280" cy="457200"/>
            </a:xfrm>
            <a:prstGeom prst="rect">
              <a:avLst/>
            </a:prstGeom>
            <a:noFill/>
            <a:ln w="0">
              <a:noFill/>
            </a:ln>
          </p:spPr>
          <p:style>
            <a:lnRef idx="0"/>
            <a:fillRef idx="0"/>
            <a:effectRef idx="0"/>
            <a:fontRef idx="minor"/>
          </p:style>
          <p:txBody>
            <a:bodyPr lIns="90000" rIns="90000" tIns="46800" bIns="46800" anchor="t">
              <a:spAutoFit/>
            </a:bodyPr>
            <a:p>
              <a:pPr marL="800280" indent="-800280">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23" name="PlaceHolder 1"/>
          <p:cNvSpPr>
            <a:spLocks noGrp="1"/>
          </p:cNvSpPr>
          <p:nvPr>
            <p:ph type="title"/>
          </p:nvPr>
        </p:nvSpPr>
        <p:spPr>
          <a:xfrm>
            <a:off x="142560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Other Key Objectives - 2001</a:t>
            </a:r>
            <a:endParaRPr b="1" lang="en-US" sz="3400" strike="noStrike" u="none">
              <a:solidFill>
                <a:srgbClr val="000000"/>
              </a:solidFill>
              <a:effectLst/>
              <a:uFillTx/>
              <a:latin typeface="Arial"/>
            </a:endParaRPr>
          </a:p>
        </p:txBody>
      </p:sp>
      <p:sp>
        <p:nvSpPr>
          <p:cNvPr id="4624" name="PlaceHolder 2"/>
          <p:cNvSpPr>
            <a:spLocks noGrp="1"/>
          </p:cNvSpPr>
          <p:nvPr>
            <p:ph/>
          </p:nvPr>
        </p:nvSpPr>
        <p:spPr>
          <a:xfrm>
            <a:off x="1488960" y="998640"/>
            <a:ext cx="7074000" cy="4744800"/>
          </a:xfrm>
          <a:prstGeom prst="rect">
            <a:avLst/>
          </a:prstGeom>
          <a:noFill/>
          <a:ln w="0">
            <a:noFill/>
          </a:ln>
        </p:spPr>
        <p:txBody>
          <a:bodyPr lIns="90000" rIns="90000" tIns="46800" bIns="46800" anchor="t">
            <a:normAutofit fontScale="92500" lnSpcReduction="9999"/>
          </a:bodyPr>
          <a:p>
            <a:pPr marL="228600" indent="-228600">
              <a:spcBef>
                <a:spcPts val="7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Obtain LNG supplies to cover front-end short gas position at Enron’s Arcos Project in Spain.  </a:t>
            </a:r>
            <a:endParaRPr b="1" lang="en-US" sz="1500" strike="noStrike" u="none">
              <a:solidFill>
                <a:srgbClr val="000000"/>
              </a:solidFill>
              <a:effectLst/>
              <a:uFillTx/>
              <a:latin typeface="Arial"/>
            </a:endParaRPr>
          </a:p>
          <a:p>
            <a:pPr marL="228600" indent="-228600">
              <a:spcBef>
                <a:spcPts val="7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Ensure that the three Enron-controlled LNG carriers (Lakshmi, Hoegh Galleon and Excalibur) are built to contract specifications and delivered on time; optimize the utilization of all three ships, taking into account both Enron’s internal needs for LNG supplies and profitable third-party merchant opportunities. </a:t>
            </a:r>
            <a:endParaRPr b="1" lang="en-US" sz="1500" strike="noStrike" u="none">
              <a:solidFill>
                <a:srgbClr val="000000"/>
              </a:solidFill>
              <a:effectLst/>
              <a:uFillTx/>
              <a:latin typeface="Arial"/>
            </a:endParaRPr>
          </a:p>
          <a:p>
            <a:pPr marL="228600" indent="-228600">
              <a:spcBef>
                <a:spcPts val="7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Define shipping strategy to manage merchant trading and merchant shipping activities for the next five years.  Enter charter agreements to manage internal merchant trading requirements while also creating merchant subcharter offerings. </a:t>
            </a:r>
            <a:endParaRPr b="1" lang="en-US" sz="1500" strike="noStrike" u="none">
              <a:solidFill>
                <a:srgbClr val="000000"/>
              </a:solidFill>
              <a:effectLst/>
              <a:uFillTx/>
              <a:latin typeface="Arial"/>
            </a:endParaRPr>
          </a:p>
          <a:p>
            <a:pPr marL="228600" indent="-228600">
              <a:spcBef>
                <a:spcPts val="7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Obtain Enron-controlled access to additional LNG terminals in both the Atlantic and Pacific basins, either through strategic asset development or through contract negotiations, focusing on the following targets.  </a:t>
            </a:r>
            <a:endParaRPr b="1" lang="en-US" sz="1500" strike="noStrike" u="none">
              <a:solidFill>
                <a:srgbClr val="000000"/>
              </a:solidFill>
              <a:effectLst/>
              <a:uFillTx/>
              <a:latin typeface="Arial"/>
            </a:endParaRPr>
          </a:p>
          <a:p>
            <a:pPr lvl="1" marL="685800" indent="-228600">
              <a:spcBef>
                <a:spcPts val="32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Japan (either via Osaka Gas or via new terminal)</a:t>
            </a:r>
            <a:endParaRPr b="0" lang="en-US" sz="1300" strike="noStrike" u="none">
              <a:solidFill>
                <a:srgbClr val="000000"/>
              </a:solidFill>
              <a:effectLst/>
              <a:uFillTx/>
              <a:latin typeface="Arial"/>
            </a:endParaRPr>
          </a:p>
          <a:p>
            <a:pPr lvl="1" marL="685800" indent="-228600">
              <a:spcBef>
                <a:spcPts val="32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Elba Island (with no heating value restrictions)</a:t>
            </a:r>
            <a:endParaRPr b="0" lang="en-US" sz="1300" strike="noStrike" u="none">
              <a:solidFill>
                <a:srgbClr val="000000"/>
              </a:solidFill>
              <a:effectLst/>
              <a:uFillTx/>
              <a:latin typeface="Arial"/>
            </a:endParaRPr>
          </a:p>
          <a:p>
            <a:pPr lvl="1" marL="685800" indent="-228600">
              <a:spcBef>
                <a:spcPts val="32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Bahamas/Florida </a:t>
            </a:r>
            <a:endParaRPr b="0" lang="en-US" sz="1300" strike="noStrike" u="none">
              <a:solidFill>
                <a:srgbClr val="000000"/>
              </a:solidFill>
              <a:effectLst/>
              <a:uFillTx/>
              <a:latin typeface="Arial"/>
            </a:endParaRPr>
          </a:p>
          <a:p>
            <a:pPr lvl="1" marL="685800" indent="-228600">
              <a:spcBef>
                <a:spcPts val="32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Eco Electrica expansion</a:t>
            </a:r>
            <a:endParaRPr b="0" lang="en-US" sz="1300" strike="noStrike" u="none">
              <a:solidFill>
                <a:srgbClr val="000000"/>
              </a:solidFill>
              <a:effectLst/>
              <a:uFillTx/>
              <a:latin typeface="Arial"/>
            </a:endParaRPr>
          </a:p>
          <a:p>
            <a:pPr lvl="1" marL="685800" indent="-228600">
              <a:spcBef>
                <a:spcPts val="32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Dominican Republic</a:t>
            </a:r>
            <a:endParaRPr b="0" lang="en-US" sz="1300" strike="noStrike" u="none">
              <a:solidFill>
                <a:srgbClr val="000000"/>
              </a:solidFill>
              <a:effectLst/>
              <a:uFillTx/>
              <a:latin typeface="Arial"/>
            </a:endParaRPr>
          </a:p>
          <a:p>
            <a:pPr marL="228600" indent="-228600">
              <a:spcBef>
                <a:spcPts val="7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Execute Master Spot/Term Agreements with a portfolio of suppliers that balance/cover our shipping and terminalling positions while at the same time provide maximum optionality to Enron. </a:t>
            </a:r>
            <a:endParaRPr b="1" lang="en-US" sz="15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25" name="PlaceHolder 1"/>
          <p:cNvSpPr>
            <a:spLocks noGrp="1"/>
          </p:cNvSpPr>
          <p:nvPr>
            <p:ph type="title"/>
          </p:nvPr>
        </p:nvSpPr>
        <p:spPr>
          <a:xfrm>
            <a:off x="920520" y="274320"/>
            <a:ext cx="821196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Eastern Hemisphere 2001 Objectives</a:t>
            </a:r>
            <a:r>
              <a:rPr b="0" lang="en-US" sz="3400" strike="noStrike" u="none">
                <a:solidFill>
                  <a:srgbClr val="000000"/>
                </a:solidFill>
                <a:effectLst/>
                <a:uFillTx/>
                <a:latin typeface="Arial"/>
              </a:rPr>
              <a:t> </a:t>
            </a:r>
            <a:endParaRPr b="1" lang="en-US" sz="3400" strike="noStrike" u="none">
              <a:solidFill>
                <a:srgbClr val="000000"/>
              </a:solidFill>
              <a:effectLst/>
              <a:uFillTx/>
              <a:latin typeface="Arial"/>
            </a:endParaRPr>
          </a:p>
        </p:txBody>
      </p:sp>
      <p:sp>
        <p:nvSpPr>
          <p:cNvPr id="4626" name="PlaceHolder 2"/>
          <p:cNvSpPr>
            <a:spLocks noGrp="1"/>
          </p:cNvSpPr>
          <p:nvPr>
            <p:ph/>
          </p:nvPr>
        </p:nvSpPr>
        <p:spPr>
          <a:xfrm>
            <a:off x="1580760" y="1106640"/>
            <a:ext cx="6877080" cy="4535280"/>
          </a:xfrm>
          <a:prstGeom prst="rect">
            <a:avLst/>
          </a:prstGeom>
          <a:noFill/>
          <a:ln w="0">
            <a:noFill/>
          </a:ln>
        </p:spPr>
        <p:txBody>
          <a:bodyPr lIns="90000" rIns="90000" tIns="46800" bIns="46800" anchor="t">
            <a:normAutofit fontScale="92500" lnSpcReduction="9999"/>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Build Flexible Supply Portfolio</a:t>
            </a:r>
            <a:endParaRPr b="1" lang="en-US" sz="18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Conclude Master Sales Agreements with Adgas, Pertamina, and MLNG to provide for additioinal merchant opportunities on the Lakshmi, Hoegh Galleon, and Excalibur</a:t>
            </a:r>
            <a:endParaRPr b="0" lang="en-US" sz="16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Obtain LNG supplies for Arcos Project</a:t>
            </a:r>
            <a:endParaRPr b="0" lang="en-US" sz="16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Define shipping needs and coverage strategy for next 5 years and execute charter agreements to cover shortfall</a:t>
            </a:r>
            <a:endParaRPr b="0" lang="en-US" sz="1600" strike="noStrike" u="none">
              <a:solidFill>
                <a:srgbClr val="000000"/>
              </a:solidFill>
              <a:effectLst/>
              <a:uFillTx/>
              <a:latin typeface="Arial"/>
            </a:endParaRPr>
          </a:p>
          <a:p>
            <a:pPr lvl="1" marL="74304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E-commerce with Petronas</a:t>
            </a:r>
            <a:endParaRPr b="1" lang="en-US" sz="18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Convince Petronas to place LNG manufacturing and shipping capacity on Enron On-Line.</a:t>
            </a:r>
            <a:endParaRPr b="0" lang="en-US" sz="1600" strike="noStrike" u="none">
              <a:solidFill>
                <a:srgbClr val="000000"/>
              </a:solidFill>
              <a:effectLst/>
              <a:uFillTx/>
              <a:latin typeface="Arial"/>
            </a:endParaRPr>
          </a:p>
          <a:p>
            <a:pPr lvl="1" marL="74304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Support Strategic Asset Development</a:t>
            </a:r>
            <a:endParaRPr b="1" lang="en-US" sz="18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Conclude terminal feasibility study with BHP in Nagoya area and support E-Power Aomori project</a:t>
            </a:r>
            <a:endParaRPr b="0" lang="en-US" sz="16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Work out Dabhol LNG supply and shipping problems</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27" name="PlaceHolder 1"/>
          <p:cNvSpPr>
            <a:spLocks noGrp="1"/>
          </p:cNvSpPr>
          <p:nvPr>
            <p:ph/>
          </p:nvPr>
        </p:nvSpPr>
        <p:spPr>
          <a:xfrm>
            <a:off x="2981160" y="1725480"/>
            <a:ext cx="4267440" cy="3773520"/>
          </a:xfrm>
          <a:prstGeom prst="rect">
            <a:avLst/>
          </a:prstGeom>
          <a:noFill/>
          <a:ln w="0">
            <a:noFill/>
          </a:ln>
        </p:spPr>
        <p:txBody>
          <a:bodyPr lIns="90000" rIns="90000" tIns="46800" bIns="46800" anchor="t">
            <a:normAutofit/>
          </a:bodyPr>
          <a:p>
            <a:pPr marL="343080" indent="-343080">
              <a:lnSpc>
                <a:spcPct val="200000"/>
              </a:lnSpc>
              <a:spcBef>
                <a:spcPts val="6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Project Jose</a:t>
            </a:r>
            <a:endParaRPr b="1" lang="en-US" sz="2400" strike="noStrike" u="none">
              <a:solidFill>
                <a:srgbClr val="000000"/>
              </a:solidFill>
              <a:effectLst/>
              <a:uFillTx/>
              <a:latin typeface="Arial"/>
            </a:endParaRPr>
          </a:p>
          <a:p>
            <a:pPr marL="343080" indent="-343080">
              <a:lnSpc>
                <a:spcPct val="200000"/>
              </a:lnSpc>
              <a:spcBef>
                <a:spcPts val="6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Bahamas LNG Terminal</a:t>
            </a:r>
            <a:endParaRPr b="1" lang="en-US" sz="2400" strike="noStrike" u="none">
              <a:solidFill>
                <a:srgbClr val="000000"/>
              </a:solidFill>
              <a:effectLst/>
              <a:uFillTx/>
              <a:latin typeface="Arial"/>
            </a:endParaRPr>
          </a:p>
          <a:p>
            <a:pPr marL="343080" indent="-343080">
              <a:lnSpc>
                <a:spcPct val="200000"/>
              </a:lnSpc>
              <a:spcBef>
                <a:spcPts val="60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LNG Sales in Puerto Rico</a:t>
            </a:r>
            <a:endParaRPr b="1" lang="en-US" sz="2400" strike="noStrike" u="none">
              <a:solidFill>
                <a:srgbClr val="000000"/>
              </a:solidFill>
              <a:effectLst/>
              <a:uFillTx/>
              <a:latin typeface="Arial"/>
            </a:endParaRPr>
          </a:p>
        </p:txBody>
      </p:sp>
      <p:sp>
        <p:nvSpPr>
          <p:cNvPr id="4628" name="PlaceHolder 2"/>
          <p:cNvSpPr>
            <a:spLocks noGrp="1"/>
          </p:cNvSpPr>
          <p:nvPr>
            <p:ph type="title"/>
          </p:nvPr>
        </p:nvSpPr>
        <p:spPr>
          <a:xfrm>
            <a:off x="930240" y="274320"/>
            <a:ext cx="821232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Western Hemisphere 2001 Objectives</a:t>
            </a:r>
            <a:r>
              <a:rPr b="0" lang="en-US" sz="3400" strike="noStrike" u="none">
                <a:solidFill>
                  <a:srgbClr val="000000"/>
                </a:solidFill>
                <a:effectLst/>
                <a:uFillTx/>
                <a:latin typeface="Arial"/>
              </a:rPr>
              <a:t> </a:t>
            </a:r>
            <a:endParaRPr b="1" lang="en-US" sz="3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Enron Wholesale Services</a:t>
            </a:r>
            <a:endParaRPr b="1" lang="en-US" sz="3400" strike="noStrike" u="none">
              <a:solidFill>
                <a:srgbClr val="000000"/>
              </a:solidFill>
              <a:effectLst/>
              <a:uFillTx/>
              <a:latin typeface="Arial"/>
            </a:endParaRPr>
          </a:p>
        </p:txBody>
      </p:sp>
      <p:sp>
        <p:nvSpPr>
          <p:cNvPr id="69" name=""/>
          <p:cNvSpPr/>
          <p:nvPr/>
        </p:nvSpPr>
        <p:spPr>
          <a:xfrm>
            <a:off x="5211720" y="2000160"/>
            <a:ext cx="3776760" cy="242424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grpSp>
        <p:nvGrpSpPr>
          <p:cNvPr id="70" name=""/>
          <p:cNvGrpSpPr/>
          <p:nvPr/>
        </p:nvGrpSpPr>
        <p:grpSpPr>
          <a:xfrm>
            <a:off x="5716440" y="2178000"/>
            <a:ext cx="2050920" cy="2182680"/>
            <a:chOff x="5716440" y="2178000"/>
            <a:chExt cx="2050920" cy="2182680"/>
          </a:xfrm>
        </p:grpSpPr>
        <p:grpSp>
          <p:nvGrpSpPr>
            <p:cNvPr id="71" name=""/>
            <p:cNvGrpSpPr/>
            <p:nvPr/>
          </p:nvGrpSpPr>
          <p:grpSpPr>
            <a:xfrm>
              <a:off x="6330960" y="2178000"/>
              <a:ext cx="1072440" cy="1220760"/>
              <a:chOff x="6330960" y="2178000"/>
              <a:chExt cx="1072440" cy="1220760"/>
            </a:xfrm>
          </p:grpSpPr>
          <p:sp>
            <p:nvSpPr>
              <p:cNvPr id="72" name=""/>
              <p:cNvSpPr/>
              <p:nvPr/>
            </p:nvSpPr>
            <p:spPr>
              <a:xfrm>
                <a:off x="6330960" y="2178000"/>
                <a:ext cx="1053720" cy="1058040"/>
              </a:xfrm>
              <a:custGeom>
                <a:avLst/>
                <a:gdLst/>
                <a:ahLst/>
                <a:rect l="l" t="t" r="r" b="b"/>
                <a:pathLst>
                  <a:path w="470" h="509">
                    <a:moveTo>
                      <a:pt x="48" y="343"/>
                    </a:moveTo>
                    <a:lnTo>
                      <a:pt x="37" y="350"/>
                    </a:lnTo>
                    <a:lnTo>
                      <a:pt x="48" y="356"/>
                    </a:lnTo>
                    <a:lnTo>
                      <a:pt x="46" y="359"/>
                    </a:lnTo>
                    <a:lnTo>
                      <a:pt x="26" y="361"/>
                    </a:lnTo>
                    <a:lnTo>
                      <a:pt x="30" y="363"/>
                    </a:lnTo>
                    <a:lnTo>
                      <a:pt x="28" y="367"/>
                    </a:lnTo>
                    <a:lnTo>
                      <a:pt x="28" y="373"/>
                    </a:lnTo>
                    <a:lnTo>
                      <a:pt x="25" y="367"/>
                    </a:lnTo>
                    <a:lnTo>
                      <a:pt x="20" y="375"/>
                    </a:lnTo>
                    <a:lnTo>
                      <a:pt x="22" y="379"/>
                    </a:lnTo>
                    <a:lnTo>
                      <a:pt x="4" y="375"/>
                    </a:lnTo>
                    <a:lnTo>
                      <a:pt x="4" y="382"/>
                    </a:lnTo>
                    <a:lnTo>
                      <a:pt x="26" y="384"/>
                    </a:lnTo>
                    <a:lnTo>
                      <a:pt x="2" y="388"/>
                    </a:lnTo>
                    <a:lnTo>
                      <a:pt x="7" y="392"/>
                    </a:lnTo>
                    <a:lnTo>
                      <a:pt x="2" y="401"/>
                    </a:lnTo>
                    <a:lnTo>
                      <a:pt x="2" y="410"/>
                    </a:lnTo>
                    <a:lnTo>
                      <a:pt x="25" y="408"/>
                    </a:lnTo>
                    <a:lnTo>
                      <a:pt x="28" y="401"/>
                    </a:lnTo>
                    <a:lnTo>
                      <a:pt x="28" y="406"/>
                    </a:lnTo>
                    <a:lnTo>
                      <a:pt x="37" y="408"/>
                    </a:lnTo>
                    <a:lnTo>
                      <a:pt x="46" y="395"/>
                    </a:lnTo>
                    <a:lnTo>
                      <a:pt x="44" y="406"/>
                    </a:lnTo>
                    <a:lnTo>
                      <a:pt x="48" y="406"/>
                    </a:lnTo>
                    <a:lnTo>
                      <a:pt x="39" y="410"/>
                    </a:lnTo>
                    <a:lnTo>
                      <a:pt x="39" y="416"/>
                    </a:lnTo>
                    <a:lnTo>
                      <a:pt x="35" y="418"/>
                    </a:lnTo>
                    <a:lnTo>
                      <a:pt x="33" y="410"/>
                    </a:lnTo>
                    <a:lnTo>
                      <a:pt x="2" y="416"/>
                    </a:lnTo>
                    <a:lnTo>
                      <a:pt x="7" y="418"/>
                    </a:lnTo>
                    <a:lnTo>
                      <a:pt x="7" y="424"/>
                    </a:lnTo>
                    <a:lnTo>
                      <a:pt x="0" y="422"/>
                    </a:lnTo>
                    <a:lnTo>
                      <a:pt x="4" y="428"/>
                    </a:lnTo>
                    <a:lnTo>
                      <a:pt x="13" y="424"/>
                    </a:lnTo>
                    <a:lnTo>
                      <a:pt x="4" y="435"/>
                    </a:lnTo>
                    <a:lnTo>
                      <a:pt x="7" y="442"/>
                    </a:lnTo>
                    <a:lnTo>
                      <a:pt x="11" y="437"/>
                    </a:lnTo>
                    <a:lnTo>
                      <a:pt x="11" y="444"/>
                    </a:lnTo>
                    <a:lnTo>
                      <a:pt x="9" y="448"/>
                    </a:lnTo>
                    <a:lnTo>
                      <a:pt x="9" y="450"/>
                    </a:lnTo>
                    <a:lnTo>
                      <a:pt x="25" y="429"/>
                    </a:lnTo>
                    <a:lnTo>
                      <a:pt x="37" y="429"/>
                    </a:lnTo>
                    <a:lnTo>
                      <a:pt x="30" y="437"/>
                    </a:lnTo>
                    <a:lnTo>
                      <a:pt x="28" y="433"/>
                    </a:lnTo>
                    <a:lnTo>
                      <a:pt x="16" y="452"/>
                    </a:lnTo>
                    <a:lnTo>
                      <a:pt x="25" y="453"/>
                    </a:lnTo>
                    <a:lnTo>
                      <a:pt x="4" y="465"/>
                    </a:lnTo>
                    <a:lnTo>
                      <a:pt x="7" y="469"/>
                    </a:lnTo>
                    <a:lnTo>
                      <a:pt x="25" y="463"/>
                    </a:lnTo>
                    <a:lnTo>
                      <a:pt x="18" y="482"/>
                    </a:lnTo>
                    <a:lnTo>
                      <a:pt x="11" y="478"/>
                    </a:lnTo>
                    <a:lnTo>
                      <a:pt x="9" y="489"/>
                    </a:lnTo>
                    <a:lnTo>
                      <a:pt x="25" y="502"/>
                    </a:lnTo>
                    <a:lnTo>
                      <a:pt x="33" y="501"/>
                    </a:lnTo>
                    <a:lnTo>
                      <a:pt x="30" y="508"/>
                    </a:lnTo>
                    <a:lnTo>
                      <a:pt x="48" y="508"/>
                    </a:lnTo>
                    <a:lnTo>
                      <a:pt x="74" y="491"/>
                    </a:lnTo>
                    <a:lnTo>
                      <a:pt x="82" y="477"/>
                    </a:lnTo>
                    <a:lnTo>
                      <a:pt x="93" y="478"/>
                    </a:lnTo>
                    <a:lnTo>
                      <a:pt x="98" y="471"/>
                    </a:lnTo>
                    <a:lnTo>
                      <a:pt x="96" y="457"/>
                    </a:lnTo>
                    <a:lnTo>
                      <a:pt x="100" y="461"/>
                    </a:lnTo>
                    <a:lnTo>
                      <a:pt x="98" y="452"/>
                    </a:lnTo>
                    <a:lnTo>
                      <a:pt x="102" y="450"/>
                    </a:lnTo>
                    <a:lnTo>
                      <a:pt x="105" y="473"/>
                    </a:lnTo>
                    <a:lnTo>
                      <a:pt x="112" y="477"/>
                    </a:lnTo>
                    <a:lnTo>
                      <a:pt x="112" y="484"/>
                    </a:lnTo>
                    <a:lnTo>
                      <a:pt x="119" y="482"/>
                    </a:lnTo>
                    <a:lnTo>
                      <a:pt x="121" y="471"/>
                    </a:lnTo>
                    <a:lnTo>
                      <a:pt x="119" y="461"/>
                    </a:lnTo>
                    <a:lnTo>
                      <a:pt x="124" y="450"/>
                    </a:lnTo>
                    <a:lnTo>
                      <a:pt x="134" y="444"/>
                    </a:lnTo>
                    <a:lnTo>
                      <a:pt x="136" y="428"/>
                    </a:lnTo>
                    <a:lnTo>
                      <a:pt x="130" y="416"/>
                    </a:lnTo>
                    <a:lnTo>
                      <a:pt x="141" y="403"/>
                    </a:lnTo>
                    <a:lnTo>
                      <a:pt x="130" y="386"/>
                    </a:lnTo>
                    <a:lnTo>
                      <a:pt x="128" y="359"/>
                    </a:lnTo>
                    <a:lnTo>
                      <a:pt x="132" y="341"/>
                    </a:lnTo>
                    <a:lnTo>
                      <a:pt x="128" y="330"/>
                    </a:lnTo>
                    <a:lnTo>
                      <a:pt x="130" y="318"/>
                    </a:lnTo>
                    <a:lnTo>
                      <a:pt x="145" y="308"/>
                    </a:lnTo>
                    <a:lnTo>
                      <a:pt x="166" y="303"/>
                    </a:lnTo>
                    <a:lnTo>
                      <a:pt x="166" y="292"/>
                    </a:lnTo>
                    <a:lnTo>
                      <a:pt x="157" y="283"/>
                    </a:lnTo>
                    <a:lnTo>
                      <a:pt x="171" y="261"/>
                    </a:lnTo>
                    <a:lnTo>
                      <a:pt x="173" y="226"/>
                    </a:lnTo>
                    <a:lnTo>
                      <a:pt x="186" y="222"/>
                    </a:lnTo>
                    <a:lnTo>
                      <a:pt x="190" y="209"/>
                    </a:lnTo>
                    <a:lnTo>
                      <a:pt x="206" y="187"/>
                    </a:lnTo>
                    <a:lnTo>
                      <a:pt x="204" y="173"/>
                    </a:lnTo>
                    <a:lnTo>
                      <a:pt x="211" y="151"/>
                    </a:lnTo>
                    <a:lnTo>
                      <a:pt x="225" y="141"/>
                    </a:lnTo>
                    <a:lnTo>
                      <a:pt x="234" y="147"/>
                    </a:lnTo>
                    <a:lnTo>
                      <a:pt x="240" y="122"/>
                    </a:lnTo>
                    <a:lnTo>
                      <a:pt x="272" y="126"/>
                    </a:lnTo>
                    <a:lnTo>
                      <a:pt x="274" y="126"/>
                    </a:lnTo>
                    <a:lnTo>
                      <a:pt x="270" y="118"/>
                    </a:lnTo>
                    <a:lnTo>
                      <a:pt x="277" y="106"/>
                    </a:lnTo>
                    <a:lnTo>
                      <a:pt x="274" y="98"/>
                    </a:lnTo>
                    <a:lnTo>
                      <a:pt x="283" y="98"/>
                    </a:lnTo>
                    <a:lnTo>
                      <a:pt x="291" y="94"/>
                    </a:lnTo>
                    <a:lnTo>
                      <a:pt x="290" y="89"/>
                    </a:lnTo>
                    <a:lnTo>
                      <a:pt x="294" y="87"/>
                    </a:lnTo>
                    <a:lnTo>
                      <a:pt x="317" y="112"/>
                    </a:lnTo>
                    <a:lnTo>
                      <a:pt x="335" y="116"/>
                    </a:lnTo>
                    <a:lnTo>
                      <a:pt x="344" y="108"/>
                    </a:lnTo>
                    <a:lnTo>
                      <a:pt x="357" y="116"/>
                    </a:lnTo>
                    <a:lnTo>
                      <a:pt x="376" y="102"/>
                    </a:lnTo>
                    <a:lnTo>
                      <a:pt x="378" y="75"/>
                    </a:lnTo>
                    <a:lnTo>
                      <a:pt x="380" y="65"/>
                    </a:lnTo>
                    <a:lnTo>
                      <a:pt x="417" y="51"/>
                    </a:lnTo>
                    <a:lnTo>
                      <a:pt x="439" y="68"/>
                    </a:lnTo>
                    <a:lnTo>
                      <a:pt x="441" y="83"/>
                    </a:lnTo>
                    <a:lnTo>
                      <a:pt x="432" y="92"/>
                    </a:lnTo>
                    <a:lnTo>
                      <a:pt x="436" y="98"/>
                    </a:lnTo>
                    <a:lnTo>
                      <a:pt x="453" y="83"/>
                    </a:lnTo>
                    <a:lnTo>
                      <a:pt x="458" y="73"/>
                    </a:lnTo>
                    <a:lnTo>
                      <a:pt x="469" y="77"/>
                    </a:lnTo>
                    <a:lnTo>
                      <a:pt x="469" y="66"/>
                    </a:lnTo>
                    <a:lnTo>
                      <a:pt x="445" y="71"/>
                    </a:lnTo>
                    <a:lnTo>
                      <a:pt x="451" y="61"/>
                    </a:lnTo>
                    <a:lnTo>
                      <a:pt x="427" y="47"/>
                    </a:lnTo>
                    <a:lnTo>
                      <a:pt x="453" y="51"/>
                    </a:lnTo>
                    <a:lnTo>
                      <a:pt x="469" y="34"/>
                    </a:lnTo>
                    <a:lnTo>
                      <a:pt x="451" y="19"/>
                    </a:lnTo>
                    <a:lnTo>
                      <a:pt x="441" y="21"/>
                    </a:lnTo>
                    <a:lnTo>
                      <a:pt x="439" y="12"/>
                    </a:lnTo>
                    <a:lnTo>
                      <a:pt x="427" y="18"/>
                    </a:lnTo>
                    <a:lnTo>
                      <a:pt x="427" y="34"/>
                    </a:lnTo>
                    <a:lnTo>
                      <a:pt x="417" y="34"/>
                    </a:lnTo>
                    <a:lnTo>
                      <a:pt x="422" y="24"/>
                    </a:lnTo>
                    <a:lnTo>
                      <a:pt x="413" y="26"/>
                    </a:lnTo>
                    <a:lnTo>
                      <a:pt x="417" y="21"/>
                    </a:lnTo>
                    <a:lnTo>
                      <a:pt x="415" y="18"/>
                    </a:lnTo>
                    <a:lnTo>
                      <a:pt x="422" y="16"/>
                    </a:lnTo>
                    <a:lnTo>
                      <a:pt x="424" y="8"/>
                    </a:lnTo>
                    <a:lnTo>
                      <a:pt x="408" y="0"/>
                    </a:lnTo>
                    <a:lnTo>
                      <a:pt x="399" y="34"/>
                    </a:lnTo>
                    <a:lnTo>
                      <a:pt x="391" y="36"/>
                    </a:lnTo>
                    <a:lnTo>
                      <a:pt x="391" y="10"/>
                    </a:lnTo>
                    <a:lnTo>
                      <a:pt x="363" y="51"/>
                    </a:lnTo>
                    <a:lnTo>
                      <a:pt x="361" y="49"/>
                    </a:lnTo>
                    <a:lnTo>
                      <a:pt x="366" y="34"/>
                    </a:lnTo>
                    <a:lnTo>
                      <a:pt x="378" y="14"/>
                    </a:lnTo>
                    <a:lnTo>
                      <a:pt x="368" y="16"/>
                    </a:lnTo>
                    <a:lnTo>
                      <a:pt x="361" y="8"/>
                    </a:lnTo>
                    <a:lnTo>
                      <a:pt x="350" y="14"/>
                    </a:lnTo>
                    <a:lnTo>
                      <a:pt x="357" y="21"/>
                    </a:lnTo>
                    <a:lnTo>
                      <a:pt x="331" y="43"/>
                    </a:lnTo>
                    <a:lnTo>
                      <a:pt x="331" y="55"/>
                    </a:lnTo>
                    <a:lnTo>
                      <a:pt x="324" y="49"/>
                    </a:lnTo>
                    <a:lnTo>
                      <a:pt x="324" y="45"/>
                    </a:lnTo>
                    <a:lnTo>
                      <a:pt x="314" y="49"/>
                    </a:lnTo>
                    <a:lnTo>
                      <a:pt x="307" y="42"/>
                    </a:lnTo>
                    <a:lnTo>
                      <a:pt x="305" y="47"/>
                    </a:lnTo>
                    <a:lnTo>
                      <a:pt x="300" y="42"/>
                    </a:lnTo>
                    <a:lnTo>
                      <a:pt x="300" y="49"/>
                    </a:lnTo>
                    <a:lnTo>
                      <a:pt x="307" y="51"/>
                    </a:lnTo>
                    <a:lnTo>
                      <a:pt x="309" y="68"/>
                    </a:lnTo>
                    <a:lnTo>
                      <a:pt x="294" y="55"/>
                    </a:lnTo>
                    <a:lnTo>
                      <a:pt x="296" y="59"/>
                    </a:lnTo>
                    <a:lnTo>
                      <a:pt x="286" y="63"/>
                    </a:lnTo>
                    <a:lnTo>
                      <a:pt x="283" y="66"/>
                    </a:lnTo>
                    <a:lnTo>
                      <a:pt x="283" y="75"/>
                    </a:lnTo>
                    <a:lnTo>
                      <a:pt x="277" y="85"/>
                    </a:lnTo>
                    <a:lnTo>
                      <a:pt x="277" y="77"/>
                    </a:lnTo>
                    <a:lnTo>
                      <a:pt x="277" y="59"/>
                    </a:lnTo>
                    <a:lnTo>
                      <a:pt x="268" y="66"/>
                    </a:lnTo>
                    <a:lnTo>
                      <a:pt x="265" y="81"/>
                    </a:lnTo>
                    <a:lnTo>
                      <a:pt x="265" y="65"/>
                    </a:lnTo>
                    <a:lnTo>
                      <a:pt x="258" y="66"/>
                    </a:lnTo>
                    <a:lnTo>
                      <a:pt x="255" y="79"/>
                    </a:lnTo>
                    <a:lnTo>
                      <a:pt x="264" y="92"/>
                    </a:lnTo>
                    <a:lnTo>
                      <a:pt x="249" y="77"/>
                    </a:lnTo>
                    <a:lnTo>
                      <a:pt x="244" y="77"/>
                    </a:lnTo>
                    <a:lnTo>
                      <a:pt x="253" y="87"/>
                    </a:lnTo>
                    <a:lnTo>
                      <a:pt x="249" y="89"/>
                    </a:lnTo>
                    <a:lnTo>
                      <a:pt x="240" y="87"/>
                    </a:lnTo>
                    <a:lnTo>
                      <a:pt x="240" y="79"/>
                    </a:lnTo>
                    <a:lnTo>
                      <a:pt x="237" y="89"/>
                    </a:lnTo>
                    <a:lnTo>
                      <a:pt x="240" y="92"/>
                    </a:lnTo>
                    <a:lnTo>
                      <a:pt x="227" y="100"/>
                    </a:lnTo>
                    <a:lnTo>
                      <a:pt x="234" y="108"/>
                    </a:lnTo>
                    <a:lnTo>
                      <a:pt x="229" y="108"/>
                    </a:lnTo>
                    <a:lnTo>
                      <a:pt x="232" y="112"/>
                    </a:lnTo>
                    <a:lnTo>
                      <a:pt x="210" y="122"/>
                    </a:lnTo>
                    <a:lnTo>
                      <a:pt x="229" y="126"/>
                    </a:lnTo>
                    <a:lnTo>
                      <a:pt x="223" y="132"/>
                    </a:lnTo>
                    <a:lnTo>
                      <a:pt x="206" y="130"/>
                    </a:lnTo>
                    <a:lnTo>
                      <a:pt x="208" y="147"/>
                    </a:lnTo>
                    <a:lnTo>
                      <a:pt x="204" y="149"/>
                    </a:lnTo>
                    <a:lnTo>
                      <a:pt x="197" y="138"/>
                    </a:lnTo>
                    <a:lnTo>
                      <a:pt x="190" y="151"/>
                    </a:lnTo>
                    <a:lnTo>
                      <a:pt x="192" y="159"/>
                    </a:lnTo>
                    <a:lnTo>
                      <a:pt x="186" y="163"/>
                    </a:lnTo>
                    <a:lnTo>
                      <a:pt x="195" y="163"/>
                    </a:lnTo>
                    <a:lnTo>
                      <a:pt x="175" y="167"/>
                    </a:lnTo>
                    <a:lnTo>
                      <a:pt x="166" y="188"/>
                    </a:lnTo>
                    <a:lnTo>
                      <a:pt x="152" y="200"/>
                    </a:lnTo>
                    <a:lnTo>
                      <a:pt x="152" y="206"/>
                    </a:lnTo>
                    <a:lnTo>
                      <a:pt x="156" y="209"/>
                    </a:lnTo>
                    <a:lnTo>
                      <a:pt x="150" y="211"/>
                    </a:lnTo>
                    <a:lnTo>
                      <a:pt x="154" y="218"/>
                    </a:lnTo>
                    <a:lnTo>
                      <a:pt x="136" y="232"/>
                    </a:lnTo>
                    <a:lnTo>
                      <a:pt x="147" y="228"/>
                    </a:lnTo>
                    <a:lnTo>
                      <a:pt x="150" y="235"/>
                    </a:lnTo>
                    <a:lnTo>
                      <a:pt x="143" y="232"/>
                    </a:lnTo>
                    <a:lnTo>
                      <a:pt x="141" y="241"/>
                    </a:lnTo>
                    <a:lnTo>
                      <a:pt x="136" y="243"/>
                    </a:lnTo>
                    <a:lnTo>
                      <a:pt x="138" y="253"/>
                    </a:lnTo>
                    <a:lnTo>
                      <a:pt x="132" y="247"/>
                    </a:lnTo>
                    <a:lnTo>
                      <a:pt x="130" y="258"/>
                    </a:lnTo>
                    <a:lnTo>
                      <a:pt x="134" y="256"/>
                    </a:lnTo>
                    <a:lnTo>
                      <a:pt x="134" y="263"/>
                    </a:lnTo>
                    <a:lnTo>
                      <a:pt x="117" y="271"/>
                    </a:lnTo>
                    <a:lnTo>
                      <a:pt x="115" y="277"/>
                    </a:lnTo>
                    <a:lnTo>
                      <a:pt x="119" y="279"/>
                    </a:lnTo>
                    <a:lnTo>
                      <a:pt x="117" y="286"/>
                    </a:lnTo>
                    <a:lnTo>
                      <a:pt x="108" y="284"/>
                    </a:lnTo>
                    <a:lnTo>
                      <a:pt x="93" y="303"/>
                    </a:lnTo>
                    <a:lnTo>
                      <a:pt x="93" y="308"/>
                    </a:lnTo>
                    <a:lnTo>
                      <a:pt x="87" y="312"/>
                    </a:lnTo>
                    <a:lnTo>
                      <a:pt x="96" y="324"/>
                    </a:lnTo>
                    <a:lnTo>
                      <a:pt x="115" y="314"/>
                    </a:lnTo>
                    <a:lnTo>
                      <a:pt x="93" y="330"/>
                    </a:lnTo>
                    <a:lnTo>
                      <a:pt x="87" y="320"/>
                    </a:lnTo>
                    <a:lnTo>
                      <a:pt x="79" y="324"/>
                    </a:lnTo>
                    <a:lnTo>
                      <a:pt x="82" y="330"/>
                    </a:lnTo>
                    <a:lnTo>
                      <a:pt x="79" y="332"/>
                    </a:lnTo>
                    <a:lnTo>
                      <a:pt x="76" y="326"/>
                    </a:lnTo>
                    <a:lnTo>
                      <a:pt x="65" y="330"/>
                    </a:lnTo>
                    <a:lnTo>
                      <a:pt x="48" y="343"/>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3" name=""/>
              <p:cNvSpPr/>
              <p:nvPr/>
            </p:nvSpPr>
            <p:spPr>
              <a:xfrm>
                <a:off x="6576480" y="2382840"/>
                <a:ext cx="530280" cy="1015920"/>
              </a:xfrm>
              <a:custGeom>
                <a:avLst/>
                <a:gdLst/>
                <a:ahLst/>
                <a:rect l="l" t="t" r="r" b="b"/>
                <a:pathLst>
                  <a:path w="236" h="489">
                    <a:moveTo>
                      <a:pt x="173" y="0"/>
                    </a:moveTo>
                    <a:lnTo>
                      <a:pt x="164" y="0"/>
                    </a:lnTo>
                    <a:lnTo>
                      <a:pt x="166" y="8"/>
                    </a:lnTo>
                    <a:lnTo>
                      <a:pt x="160" y="19"/>
                    </a:lnTo>
                    <a:lnTo>
                      <a:pt x="164" y="28"/>
                    </a:lnTo>
                    <a:lnTo>
                      <a:pt x="162" y="28"/>
                    </a:lnTo>
                    <a:lnTo>
                      <a:pt x="129" y="23"/>
                    </a:lnTo>
                    <a:lnTo>
                      <a:pt x="124" y="49"/>
                    </a:lnTo>
                    <a:lnTo>
                      <a:pt x="115" y="43"/>
                    </a:lnTo>
                    <a:lnTo>
                      <a:pt x="101" y="53"/>
                    </a:lnTo>
                    <a:lnTo>
                      <a:pt x="93" y="75"/>
                    </a:lnTo>
                    <a:lnTo>
                      <a:pt x="96" y="89"/>
                    </a:lnTo>
                    <a:lnTo>
                      <a:pt x="80" y="110"/>
                    </a:lnTo>
                    <a:lnTo>
                      <a:pt x="75" y="124"/>
                    </a:lnTo>
                    <a:lnTo>
                      <a:pt x="63" y="128"/>
                    </a:lnTo>
                    <a:lnTo>
                      <a:pt x="61" y="162"/>
                    </a:lnTo>
                    <a:lnTo>
                      <a:pt x="47" y="185"/>
                    </a:lnTo>
                    <a:lnTo>
                      <a:pt x="56" y="194"/>
                    </a:lnTo>
                    <a:lnTo>
                      <a:pt x="56" y="204"/>
                    </a:lnTo>
                    <a:lnTo>
                      <a:pt x="35" y="209"/>
                    </a:lnTo>
                    <a:lnTo>
                      <a:pt x="20" y="219"/>
                    </a:lnTo>
                    <a:lnTo>
                      <a:pt x="18" y="232"/>
                    </a:lnTo>
                    <a:lnTo>
                      <a:pt x="21" y="243"/>
                    </a:lnTo>
                    <a:lnTo>
                      <a:pt x="18" y="260"/>
                    </a:lnTo>
                    <a:lnTo>
                      <a:pt x="20" y="288"/>
                    </a:lnTo>
                    <a:lnTo>
                      <a:pt x="30" y="304"/>
                    </a:lnTo>
                    <a:lnTo>
                      <a:pt x="20" y="318"/>
                    </a:lnTo>
                    <a:lnTo>
                      <a:pt x="26" y="330"/>
                    </a:lnTo>
                    <a:lnTo>
                      <a:pt x="24" y="345"/>
                    </a:lnTo>
                    <a:lnTo>
                      <a:pt x="13" y="351"/>
                    </a:lnTo>
                    <a:lnTo>
                      <a:pt x="9" y="362"/>
                    </a:lnTo>
                    <a:lnTo>
                      <a:pt x="11" y="373"/>
                    </a:lnTo>
                    <a:lnTo>
                      <a:pt x="9" y="384"/>
                    </a:lnTo>
                    <a:lnTo>
                      <a:pt x="2" y="386"/>
                    </a:lnTo>
                    <a:lnTo>
                      <a:pt x="2" y="379"/>
                    </a:lnTo>
                    <a:lnTo>
                      <a:pt x="0" y="382"/>
                    </a:lnTo>
                    <a:lnTo>
                      <a:pt x="2" y="396"/>
                    </a:lnTo>
                    <a:lnTo>
                      <a:pt x="4" y="403"/>
                    </a:lnTo>
                    <a:lnTo>
                      <a:pt x="9" y="402"/>
                    </a:lnTo>
                    <a:lnTo>
                      <a:pt x="9" y="403"/>
                    </a:lnTo>
                    <a:lnTo>
                      <a:pt x="4" y="407"/>
                    </a:lnTo>
                    <a:lnTo>
                      <a:pt x="11" y="409"/>
                    </a:lnTo>
                    <a:lnTo>
                      <a:pt x="11" y="418"/>
                    </a:lnTo>
                    <a:lnTo>
                      <a:pt x="16" y="418"/>
                    </a:lnTo>
                    <a:lnTo>
                      <a:pt x="13" y="431"/>
                    </a:lnTo>
                    <a:lnTo>
                      <a:pt x="33" y="456"/>
                    </a:lnTo>
                    <a:lnTo>
                      <a:pt x="26" y="460"/>
                    </a:lnTo>
                    <a:lnTo>
                      <a:pt x="28" y="465"/>
                    </a:lnTo>
                    <a:lnTo>
                      <a:pt x="24" y="467"/>
                    </a:lnTo>
                    <a:lnTo>
                      <a:pt x="33" y="484"/>
                    </a:lnTo>
                    <a:lnTo>
                      <a:pt x="30" y="488"/>
                    </a:lnTo>
                    <a:lnTo>
                      <a:pt x="54" y="488"/>
                    </a:lnTo>
                    <a:lnTo>
                      <a:pt x="58" y="471"/>
                    </a:lnTo>
                    <a:lnTo>
                      <a:pt x="87" y="467"/>
                    </a:lnTo>
                    <a:lnTo>
                      <a:pt x="100" y="429"/>
                    </a:lnTo>
                    <a:lnTo>
                      <a:pt x="98" y="413"/>
                    </a:lnTo>
                    <a:lnTo>
                      <a:pt x="100" y="413"/>
                    </a:lnTo>
                    <a:lnTo>
                      <a:pt x="101" y="402"/>
                    </a:lnTo>
                    <a:lnTo>
                      <a:pt x="93" y="398"/>
                    </a:lnTo>
                    <a:lnTo>
                      <a:pt x="101" y="396"/>
                    </a:lnTo>
                    <a:lnTo>
                      <a:pt x="91" y="392"/>
                    </a:lnTo>
                    <a:lnTo>
                      <a:pt x="106" y="390"/>
                    </a:lnTo>
                    <a:lnTo>
                      <a:pt x="115" y="379"/>
                    </a:lnTo>
                    <a:lnTo>
                      <a:pt x="121" y="384"/>
                    </a:lnTo>
                    <a:lnTo>
                      <a:pt x="129" y="377"/>
                    </a:lnTo>
                    <a:lnTo>
                      <a:pt x="129" y="373"/>
                    </a:lnTo>
                    <a:lnTo>
                      <a:pt x="134" y="369"/>
                    </a:lnTo>
                    <a:lnTo>
                      <a:pt x="110" y="373"/>
                    </a:lnTo>
                    <a:lnTo>
                      <a:pt x="93" y="364"/>
                    </a:lnTo>
                    <a:lnTo>
                      <a:pt x="106" y="362"/>
                    </a:lnTo>
                    <a:lnTo>
                      <a:pt x="121" y="369"/>
                    </a:lnTo>
                    <a:lnTo>
                      <a:pt x="134" y="362"/>
                    </a:lnTo>
                    <a:lnTo>
                      <a:pt x="138" y="351"/>
                    </a:lnTo>
                    <a:lnTo>
                      <a:pt x="129" y="339"/>
                    </a:lnTo>
                    <a:lnTo>
                      <a:pt x="132" y="339"/>
                    </a:lnTo>
                    <a:lnTo>
                      <a:pt x="117" y="328"/>
                    </a:lnTo>
                    <a:lnTo>
                      <a:pt x="103" y="341"/>
                    </a:lnTo>
                    <a:lnTo>
                      <a:pt x="93" y="343"/>
                    </a:lnTo>
                    <a:lnTo>
                      <a:pt x="108" y="333"/>
                    </a:lnTo>
                    <a:lnTo>
                      <a:pt x="106" y="296"/>
                    </a:lnTo>
                    <a:lnTo>
                      <a:pt x="108" y="290"/>
                    </a:lnTo>
                    <a:lnTo>
                      <a:pt x="112" y="292"/>
                    </a:lnTo>
                    <a:lnTo>
                      <a:pt x="115" y="273"/>
                    </a:lnTo>
                    <a:lnTo>
                      <a:pt x="112" y="262"/>
                    </a:lnTo>
                    <a:lnTo>
                      <a:pt x="117" y="264"/>
                    </a:lnTo>
                    <a:lnTo>
                      <a:pt x="121" y="258"/>
                    </a:lnTo>
                    <a:lnTo>
                      <a:pt x="121" y="247"/>
                    </a:lnTo>
                    <a:lnTo>
                      <a:pt x="124" y="253"/>
                    </a:lnTo>
                    <a:lnTo>
                      <a:pt x="129" y="245"/>
                    </a:lnTo>
                    <a:lnTo>
                      <a:pt x="138" y="235"/>
                    </a:lnTo>
                    <a:lnTo>
                      <a:pt x="171" y="217"/>
                    </a:lnTo>
                    <a:lnTo>
                      <a:pt x="190" y="194"/>
                    </a:lnTo>
                    <a:lnTo>
                      <a:pt x="181" y="179"/>
                    </a:lnTo>
                    <a:lnTo>
                      <a:pt x="190" y="164"/>
                    </a:lnTo>
                    <a:lnTo>
                      <a:pt x="188" y="157"/>
                    </a:lnTo>
                    <a:lnTo>
                      <a:pt x="199" y="149"/>
                    </a:lnTo>
                    <a:lnTo>
                      <a:pt x="195" y="143"/>
                    </a:lnTo>
                    <a:lnTo>
                      <a:pt x="204" y="147"/>
                    </a:lnTo>
                    <a:lnTo>
                      <a:pt x="206" y="136"/>
                    </a:lnTo>
                    <a:lnTo>
                      <a:pt x="234" y="141"/>
                    </a:lnTo>
                    <a:lnTo>
                      <a:pt x="235" y="134"/>
                    </a:lnTo>
                    <a:lnTo>
                      <a:pt x="229" y="117"/>
                    </a:lnTo>
                    <a:lnTo>
                      <a:pt x="234" y="102"/>
                    </a:lnTo>
                    <a:lnTo>
                      <a:pt x="225" y="85"/>
                    </a:lnTo>
                    <a:lnTo>
                      <a:pt x="227" y="49"/>
                    </a:lnTo>
                    <a:lnTo>
                      <a:pt x="214" y="34"/>
                    </a:lnTo>
                    <a:lnTo>
                      <a:pt x="173" y="0"/>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4" name=""/>
              <p:cNvSpPr/>
              <p:nvPr/>
            </p:nvSpPr>
            <p:spPr>
              <a:xfrm>
                <a:off x="6964560" y="2284560"/>
                <a:ext cx="438840" cy="828360"/>
              </a:xfrm>
              <a:custGeom>
                <a:avLst/>
                <a:gdLst/>
                <a:ahLst/>
                <a:rect l="l" t="t" r="r" b="b"/>
                <a:pathLst>
                  <a:path w="195" h="399">
                    <a:moveTo>
                      <a:pt x="0" y="47"/>
                    </a:moveTo>
                    <a:lnTo>
                      <a:pt x="41" y="81"/>
                    </a:lnTo>
                    <a:lnTo>
                      <a:pt x="54" y="96"/>
                    </a:lnTo>
                    <a:lnTo>
                      <a:pt x="52" y="132"/>
                    </a:lnTo>
                    <a:lnTo>
                      <a:pt x="61" y="149"/>
                    </a:lnTo>
                    <a:lnTo>
                      <a:pt x="56" y="164"/>
                    </a:lnTo>
                    <a:lnTo>
                      <a:pt x="62" y="181"/>
                    </a:lnTo>
                    <a:lnTo>
                      <a:pt x="85" y="200"/>
                    </a:lnTo>
                    <a:lnTo>
                      <a:pt x="88" y="219"/>
                    </a:lnTo>
                    <a:lnTo>
                      <a:pt x="73" y="226"/>
                    </a:lnTo>
                    <a:lnTo>
                      <a:pt x="71" y="235"/>
                    </a:lnTo>
                    <a:lnTo>
                      <a:pt x="38" y="275"/>
                    </a:lnTo>
                    <a:lnTo>
                      <a:pt x="30" y="284"/>
                    </a:lnTo>
                    <a:lnTo>
                      <a:pt x="19" y="284"/>
                    </a:lnTo>
                    <a:lnTo>
                      <a:pt x="19" y="292"/>
                    </a:lnTo>
                    <a:lnTo>
                      <a:pt x="12" y="292"/>
                    </a:lnTo>
                    <a:lnTo>
                      <a:pt x="7" y="304"/>
                    </a:lnTo>
                    <a:lnTo>
                      <a:pt x="10" y="319"/>
                    </a:lnTo>
                    <a:lnTo>
                      <a:pt x="10" y="326"/>
                    </a:lnTo>
                    <a:lnTo>
                      <a:pt x="17" y="345"/>
                    </a:lnTo>
                    <a:lnTo>
                      <a:pt x="15" y="345"/>
                    </a:lnTo>
                    <a:lnTo>
                      <a:pt x="15" y="354"/>
                    </a:lnTo>
                    <a:lnTo>
                      <a:pt x="10" y="362"/>
                    </a:lnTo>
                    <a:lnTo>
                      <a:pt x="15" y="370"/>
                    </a:lnTo>
                    <a:lnTo>
                      <a:pt x="10" y="375"/>
                    </a:lnTo>
                    <a:lnTo>
                      <a:pt x="34" y="386"/>
                    </a:lnTo>
                    <a:lnTo>
                      <a:pt x="38" y="382"/>
                    </a:lnTo>
                    <a:lnTo>
                      <a:pt x="43" y="396"/>
                    </a:lnTo>
                    <a:lnTo>
                      <a:pt x="47" y="392"/>
                    </a:lnTo>
                    <a:lnTo>
                      <a:pt x="52" y="398"/>
                    </a:lnTo>
                    <a:lnTo>
                      <a:pt x="67" y="394"/>
                    </a:lnTo>
                    <a:lnTo>
                      <a:pt x="95" y="380"/>
                    </a:lnTo>
                    <a:lnTo>
                      <a:pt x="125" y="377"/>
                    </a:lnTo>
                    <a:lnTo>
                      <a:pt x="168" y="341"/>
                    </a:lnTo>
                    <a:lnTo>
                      <a:pt x="194" y="304"/>
                    </a:lnTo>
                    <a:lnTo>
                      <a:pt x="194" y="290"/>
                    </a:lnTo>
                    <a:lnTo>
                      <a:pt x="184" y="279"/>
                    </a:lnTo>
                    <a:lnTo>
                      <a:pt x="175" y="266"/>
                    </a:lnTo>
                    <a:lnTo>
                      <a:pt x="182" y="245"/>
                    </a:lnTo>
                    <a:lnTo>
                      <a:pt x="173" y="237"/>
                    </a:lnTo>
                    <a:lnTo>
                      <a:pt x="170" y="226"/>
                    </a:lnTo>
                    <a:lnTo>
                      <a:pt x="167" y="223"/>
                    </a:lnTo>
                    <a:lnTo>
                      <a:pt x="167" y="206"/>
                    </a:lnTo>
                    <a:lnTo>
                      <a:pt x="173" y="186"/>
                    </a:lnTo>
                    <a:lnTo>
                      <a:pt x="156" y="141"/>
                    </a:lnTo>
                    <a:lnTo>
                      <a:pt x="170" y="113"/>
                    </a:lnTo>
                    <a:lnTo>
                      <a:pt x="158" y="90"/>
                    </a:lnTo>
                    <a:lnTo>
                      <a:pt x="144" y="79"/>
                    </a:lnTo>
                    <a:lnTo>
                      <a:pt x="147" y="59"/>
                    </a:lnTo>
                    <a:lnTo>
                      <a:pt x="144" y="57"/>
                    </a:lnTo>
                    <a:lnTo>
                      <a:pt x="153" y="47"/>
                    </a:lnTo>
                    <a:lnTo>
                      <a:pt x="149" y="41"/>
                    </a:lnTo>
                    <a:lnTo>
                      <a:pt x="158" y="32"/>
                    </a:lnTo>
                    <a:lnTo>
                      <a:pt x="156" y="17"/>
                    </a:lnTo>
                    <a:lnTo>
                      <a:pt x="134" y="0"/>
                    </a:lnTo>
                    <a:lnTo>
                      <a:pt x="97" y="14"/>
                    </a:lnTo>
                    <a:lnTo>
                      <a:pt x="95" y="23"/>
                    </a:lnTo>
                    <a:lnTo>
                      <a:pt x="92" y="51"/>
                    </a:lnTo>
                    <a:lnTo>
                      <a:pt x="73" y="64"/>
                    </a:lnTo>
                    <a:lnTo>
                      <a:pt x="61" y="57"/>
                    </a:lnTo>
                    <a:lnTo>
                      <a:pt x="52" y="64"/>
                    </a:lnTo>
                    <a:lnTo>
                      <a:pt x="34" y="61"/>
                    </a:lnTo>
                    <a:lnTo>
                      <a:pt x="10" y="36"/>
                    </a:lnTo>
                    <a:lnTo>
                      <a:pt x="7" y="38"/>
                    </a:lnTo>
                    <a:lnTo>
                      <a:pt x="8" y="43"/>
                    </a:lnTo>
                    <a:lnTo>
                      <a:pt x="0" y="47"/>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75" name=""/>
            <p:cNvSpPr/>
            <p:nvPr/>
          </p:nvSpPr>
          <p:spPr>
            <a:xfrm>
              <a:off x="6810120" y="3717360"/>
              <a:ext cx="231840" cy="100800"/>
            </a:xfrm>
            <a:custGeom>
              <a:avLst/>
              <a:gdLst/>
              <a:ahLst/>
              <a:rect l="l" t="t" r="r" b="b"/>
              <a:pathLst>
                <a:path w="103" h="49">
                  <a:moveTo>
                    <a:pt x="0" y="26"/>
                  </a:moveTo>
                  <a:lnTo>
                    <a:pt x="7" y="20"/>
                  </a:lnTo>
                  <a:lnTo>
                    <a:pt x="11" y="20"/>
                  </a:lnTo>
                  <a:lnTo>
                    <a:pt x="20" y="12"/>
                  </a:lnTo>
                  <a:lnTo>
                    <a:pt x="20" y="8"/>
                  </a:lnTo>
                  <a:lnTo>
                    <a:pt x="26" y="2"/>
                  </a:lnTo>
                  <a:lnTo>
                    <a:pt x="30" y="0"/>
                  </a:lnTo>
                  <a:lnTo>
                    <a:pt x="39" y="4"/>
                  </a:lnTo>
                  <a:lnTo>
                    <a:pt x="48" y="2"/>
                  </a:lnTo>
                  <a:lnTo>
                    <a:pt x="56" y="10"/>
                  </a:lnTo>
                  <a:lnTo>
                    <a:pt x="84" y="4"/>
                  </a:lnTo>
                  <a:lnTo>
                    <a:pt x="102" y="14"/>
                  </a:lnTo>
                  <a:lnTo>
                    <a:pt x="98" y="30"/>
                  </a:lnTo>
                  <a:lnTo>
                    <a:pt x="72" y="28"/>
                  </a:lnTo>
                  <a:lnTo>
                    <a:pt x="56" y="36"/>
                  </a:lnTo>
                  <a:lnTo>
                    <a:pt x="35" y="40"/>
                  </a:lnTo>
                  <a:lnTo>
                    <a:pt x="30" y="48"/>
                  </a:lnTo>
                  <a:lnTo>
                    <a:pt x="18" y="48"/>
                  </a:lnTo>
                  <a:lnTo>
                    <a:pt x="7" y="40"/>
                  </a:lnTo>
                  <a:lnTo>
                    <a:pt x="0" y="26"/>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 name=""/>
            <p:cNvSpPr/>
            <p:nvPr/>
          </p:nvSpPr>
          <p:spPr>
            <a:xfrm>
              <a:off x="6767280" y="3936960"/>
              <a:ext cx="156240" cy="128160"/>
            </a:xfrm>
            <a:custGeom>
              <a:avLst/>
              <a:gdLst/>
              <a:ahLst/>
              <a:rect l="l" t="t" r="r" b="b"/>
              <a:pathLst>
                <a:path w="70" h="63">
                  <a:moveTo>
                    <a:pt x="28" y="45"/>
                  </a:moveTo>
                  <a:lnTo>
                    <a:pt x="4" y="14"/>
                  </a:lnTo>
                  <a:lnTo>
                    <a:pt x="0" y="8"/>
                  </a:lnTo>
                  <a:lnTo>
                    <a:pt x="4" y="0"/>
                  </a:lnTo>
                  <a:lnTo>
                    <a:pt x="11" y="6"/>
                  </a:lnTo>
                  <a:lnTo>
                    <a:pt x="21" y="0"/>
                  </a:lnTo>
                  <a:lnTo>
                    <a:pt x="51" y="6"/>
                  </a:lnTo>
                  <a:lnTo>
                    <a:pt x="58" y="12"/>
                  </a:lnTo>
                  <a:lnTo>
                    <a:pt x="60" y="10"/>
                  </a:lnTo>
                  <a:lnTo>
                    <a:pt x="67" y="12"/>
                  </a:lnTo>
                  <a:lnTo>
                    <a:pt x="60" y="24"/>
                  </a:lnTo>
                  <a:lnTo>
                    <a:pt x="69" y="30"/>
                  </a:lnTo>
                  <a:lnTo>
                    <a:pt x="69" y="32"/>
                  </a:lnTo>
                  <a:lnTo>
                    <a:pt x="65" y="32"/>
                  </a:lnTo>
                  <a:lnTo>
                    <a:pt x="67" y="40"/>
                  </a:lnTo>
                  <a:lnTo>
                    <a:pt x="62" y="42"/>
                  </a:lnTo>
                  <a:lnTo>
                    <a:pt x="58" y="42"/>
                  </a:lnTo>
                  <a:lnTo>
                    <a:pt x="60" y="45"/>
                  </a:lnTo>
                  <a:lnTo>
                    <a:pt x="51" y="42"/>
                  </a:lnTo>
                  <a:lnTo>
                    <a:pt x="49" y="43"/>
                  </a:lnTo>
                  <a:lnTo>
                    <a:pt x="53" y="52"/>
                  </a:lnTo>
                  <a:lnTo>
                    <a:pt x="47" y="54"/>
                  </a:lnTo>
                  <a:lnTo>
                    <a:pt x="49" y="62"/>
                  </a:lnTo>
                  <a:lnTo>
                    <a:pt x="28" y="45"/>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7" name=""/>
            <p:cNvSpPr/>
            <p:nvPr/>
          </p:nvSpPr>
          <p:spPr>
            <a:xfrm>
              <a:off x="6890400" y="3900960"/>
              <a:ext cx="168480" cy="191880"/>
            </a:xfrm>
            <a:custGeom>
              <a:avLst/>
              <a:gdLst/>
              <a:ahLst/>
              <a:rect l="l" t="t" r="r" b="b"/>
              <a:pathLst>
                <a:path w="76" h="93">
                  <a:moveTo>
                    <a:pt x="7" y="28"/>
                  </a:moveTo>
                  <a:lnTo>
                    <a:pt x="9" y="24"/>
                  </a:lnTo>
                  <a:lnTo>
                    <a:pt x="16" y="24"/>
                  </a:lnTo>
                  <a:lnTo>
                    <a:pt x="4" y="17"/>
                  </a:lnTo>
                  <a:lnTo>
                    <a:pt x="0" y="6"/>
                  </a:lnTo>
                  <a:lnTo>
                    <a:pt x="17" y="0"/>
                  </a:lnTo>
                  <a:lnTo>
                    <a:pt x="28" y="0"/>
                  </a:lnTo>
                  <a:lnTo>
                    <a:pt x="37" y="6"/>
                  </a:lnTo>
                  <a:lnTo>
                    <a:pt x="43" y="21"/>
                  </a:lnTo>
                  <a:lnTo>
                    <a:pt x="49" y="24"/>
                  </a:lnTo>
                  <a:lnTo>
                    <a:pt x="49" y="30"/>
                  </a:lnTo>
                  <a:lnTo>
                    <a:pt x="65" y="37"/>
                  </a:lnTo>
                  <a:lnTo>
                    <a:pt x="68" y="34"/>
                  </a:lnTo>
                  <a:lnTo>
                    <a:pt x="71" y="37"/>
                  </a:lnTo>
                  <a:lnTo>
                    <a:pt x="67" y="39"/>
                  </a:lnTo>
                  <a:lnTo>
                    <a:pt x="73" y="47"/>
                  </a:lnTo>
                  <a:lnTo>
                    <a:pt x="67" y="49"/>
                  </a:lnTo>
                  <a:lnTo>
                    <a:pt x="65" y="55"/>
                  </a:lnTo>
                  <a:lnTo>
                    <a:pt x="67" y="60"/>
                  </a:lnTo>
                  <a:lnTo>
                    <a:pt x="75" y="71"/>
                  </a:lnTo>
                  <a:lnTo>
                    <a:pt x="67" y="83"/>
                  </a:lnTo>
                  <a:lnTo>
                    <a:pt x="67" y="84"/>
                  </a:lnTo>
                  <a:lnTo>
                    <a:pt x="49" y="84"/>
                  </a:lnTo>
                  <a:lnTo>
                    <a:pt x="35" y="92"/>
                  </a:lnTo>
                  <a:lnTo>
                    <a:pt x="26" y="83"/>
                  </a:lnTo>
                  <a:lnTo>
                    <a:pt x="21" y="83"/>
                  </a:lnTo>
                  <a:lnTo>
                    <a:pt x="21" y="77"/>
                  </a:lnTo>
                  <a:lnTo>
                    <a:pt x="26" y="79"/>
                  </a:lnTo>
                  <a:lnTo>
                    <a:pt x="26" y="75"/>
                  </a:lnTo>
                  <a:lnTo>
                    <a:pt x="9" y="60"/>
                  </a:lnTo>
                  <a:lnTo>
                    <a:pt x="9" y="59"/>
                  </a:lnTo>
                  <a:lnTo>
                    <a:pt x="13" y="57"/>
                  </a:lnTo>
                  <a:lnTo>
                    <a:pt x="11" y="49"/>
                  </a:lnTo>
                  <a:lnTo>
                    <a:pt x="16" y="49"/>
                  </a:lnTo>
                  <a:lnTo>
                    <a:pt x="16" y="47"/>
                  </a:lnTo>
                  <a:lnTo>
                    <a:pt x="7" y="41"/>
                  </a:lnTo>
                  <a:lnTo>
                    <a:pt x="13" y="30"/>
                  </a:lnTo>
                  <a:lnTo>
                    <a:pt x="7" y="28"/>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 name=""/>
            <p:cNvSpPr/>
            <p:nvPr/>
          </p:nvSpPr>
          <p:spPr>
            <a:xfrm>
              <a:off x="7035480" y="3996000"/>
              <a:ext cx="262440" cy="136800"/>
            </a:xfrm>
            <a:custGeom>
              <a:avLst/>
              <a:gdLst/>
              <a:ahLst/>
              <a:rect l="l" t="t" r="r" b="b"/>
              <a:pathLst>
                <a:path w="117" h="65">
                  <a:moveTo>
                    <a:pt x="116" y="8"/>
                  </a:moveTo>
                  <a:lnTo>
                    <a:pt x="83" y="0"/>
                  </a:lnTo>
                  <a:lnTo>
                    <a:pt x="57" y="12"/>
                  </a:lnTo>
                  <a:lnTo>
                    <a:pt x="12" y="8"/>
                  </a:lnTo>
                  <a:lnTo>
                    <a:pt x="10" y="4"/>
                  </a:lnTo>
                  <a:lnTo>
                    <a:pt x="12" y="0"/>
                  </a:lnTo>
                  <a:lnTo>
                    <a:pt x="8" y="0"/>
                  </a:lnTo>
                  <a:lnTo>
                    <a:pt x="2" y="2"/>
                  </a:lnTo>
                  <a:lnTo>
                    <a:pt x="0" y="8"/>
                  </a:lnTo>
                  <a:lnTo>
                    <a:pt x="2" y="13"/>
                  </a:lnTo>
                  <a:lnTo>
                    <a:pt x="10" y="23"/>
                  </a:lnTo>
                  <a:lnTo>
                    <a:pt x="2" y="36"/>
                  </a:lnTo>
                  <a:lnTo>
                    <a:pt x="2" y="37"/>
                  </a:lnTo>
                  <a:lnTo>
                    <a:pt x="2" y="41"/>
                  </a:lnTo>
                  <a:lnTo>
                    <a:pt x="10" y="47"/>
                  </a:lnTo>
                  <a:lnTo>
                    <a:pt x="12" y="62"/>
                  </a:lnTo>
                  <a:lnTo>
                    <a:pt x="38" y="57"/>
                  </a:lnTo>
                  <a:lnTo>
                    <a:pt x="57" y="64"/>
                  </a:lnTo>
                  <a:lnTo>
                    <a:pt x="64" y="62"/>
                  </a:lnTo>
                  <a:lnTo>
                    <a:pt x="71" y="59"/>
                  </a:lnTo>
                  <a:lnTo>
                    <a:pt x="71" y="53"/>
                  </a:lnTo>
                  <a:lnTo>
                    <a:pt x="73" y="53"/>
                  </a:lnTo>
                  <a:lnTo>
                    <a:pt x="88" y="47"/>
                  </a:lnTo>
                  <a:lnTo>
                    <a:pt x="104" y="49"/>
                  </a:lnTo>
                  <a:lnTo>
                    <a:pt x="95" y="37"/>
                  </a:lnTo>
                  <a:lnTo>
                    <a:pt x="101" y="31"/>
                  </a:lnTo>
                  <a:lnTo>
                    <a:pt x="104" y="23"/>
                  </a:lnTo>
                  <a:lnTo>
                    <a:pt x="111" y="15"/>
                  </a:lnTo>
                  <a:lnTo>
                    <a:pt x="116" y="8"/>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 name=""/>
            <p:cNvSpPr/>
            <p:nvPr/>
          </p:nvSpPr>
          <p:spPr>
            <a:xfrm>
              <a:off x="7072920" y="3357000"/>
              <a:ext cx="393480" cy="280080"/>
            </a:xfrm>
            <a:custGeom>
              <a:avLst/>
              <a:gdLst/>
              <a:ahLst/>
              <a:rect l="l" t="t" r="r" b="b"/>
              <a:pathLst>
                <a:path w="175" h="134">
                  <a:moveTo>
                    <a:pt x="4" y="126"/>
                  </a:moveTo>
                  <a:lnTo>
                    <a:pt x="4" y="114"/>
                  </a:lnTo>
                  <a:lnTo>
                    <a:pt x="0" y="107"/>
                  </a:lnTo>
                  <a:lnTo>
                    <a:pt x="11" y="96"/>
                  </a:lnTo>
                  <a:lnTo>
                    <a:pt x="7" y="62"/>
                  </a:lnTo>
                  <a:lnTo>
                    <a:pt x="30" y="60"/>
                  </a:lnTo>
                  <a:lnTo>
                    <a:pt x="30" y="56"/>
                  </a:lnTo>
                  <a:lnTo>
                    <a:pt x="39" y="53"/>
                  </a:lnTo>
                  <a:lnTo>
                    <a:pt x="45" y="56"/>
                  </a:lnTo>
                  <a:lnTo>
                    <a:pt x="47" y="56"/>
                  </a:lnTo>
                  <a:lnTo>
                    <a:pt x="45" y="49"/>
                  </a:lnTo>
                  <a:lnTo>
                    <a:pt x="49" y="33"/>
                  </a:lnTo>
                  <a:lnTo>
                    <a:pt x="63" y="30"/>
                  </a:lnTo>
                  <a:lnTo>
                    <a:pt x="66" y="24"/>
                  </a:lnTo>
                  <a:lnTo>
                    <a:pt x="61" y="21"/>
                  </a:lnTo>
                  <a:lnTo>
                    <a:pt x="61" y="17"/>
                  </a:lnTo>
                  <a:lnTo>
                    <a:pt x="66" y="15"/>
                  </a:lnTo>
                  <a:lnTo>
                    <a:pt x="71" y="9"/>
                  </a:lnTo>
                  <a:lnTo>
                    <a:pt x="77" y="9"/>
                  </a:lnTo>
                  <a:lnTo>
                    <a:pt x="86" y="0"/>
                  </a:lnTo>
                  <a:lnTo>
                    <a:pt x="93" y="0"/>
                  </a:lnTo>
                  <a:lnTo>
                    <a:pt x="93" y="2"/>
                  </a:lnTo>
                  <a:lnTo>
                    <a:pt x="110" y="4"/>
                  </a:lnTo>
                  <a:lnTo>
                    <a:pt x="115" y="6"/>
                  </a:lnTo>
                  <a:lnTo>
                    <a:pt x="115" y="11"/>
                  </a:lnTo>
                  <a:lnTo>
                    <a:pt x="127" y="7"/>
                  </a:lnTo>
                  <a:lnTo>
                    <a:pt x="140" y="15"/>
                  </a:lnTo>
                  <a:lnTo>
                    <a:pt x="140" y="24"/>
                  </a:lnTo>
                  <a:lnTo>
                    <a:pt x="143" y="28"/>
                  </a:lnTo>
                  <a:lnTo>
                    <a:pt x="140" y="37"/>
                  </a:lnTo>
                  <a:lnTo>
                    <a:pt x="150" y="54"/>
                  </a:lnTo>
                  <a:lnTo>
                    <a:pt x="157" y="58"/>
                  </a:lnTo>
                  <a:lnTo>
                    <a:pt x="157" y="67"/>
                  </a:lnTo>
                  <a:lnTo>
                    <a:pt x="166" y="64"/>
                  </a:lnTo>
                  <a:lnTo>
                    <a:pt x="171" y="67"/>
                  </a:lnTo>
                  <a:lnTo>
                    <a:pt x="171" y="71"/>
                  </a:lnTo>
                  <a:lnTo>
                    <a:pt x="174" y="73"/>
                  </a:lnTo>
                  <a:lnTo>
                    <a:pt x="174" y="77"/>
                  </a:lnTo>
                  <a:lnTo>
                    <a:pt x="164" y="84"/>
                  </a:lnTo>
                  <a:lnTo>
                    <a:pt x="150" y="80"/>
                  </a:lnTo>
                  <a:lnTo>
                    <a:pt x="146" y="84"/>
                  </a:lnTo>
                  <a:lnTo>
                    <a:pt x="150" y="90"/>
                  </a:lnTo>
                  <a:lnTo>
                    <a:pt x="157" y="112"/>
                  </a:lnTo>
                  <a:lnTo>
                    <a:pt x="143" y="114"/>
                  </a:lnTo>
                  <a:lnTo>
                    <a:pt x="138" y="120"/>
                  </a:lnTo>
                  <a:lnTo>
                    <a:pt x="136" y="129"/>
                  </a:lnTo>
                  <a:lnTo>
                    <a:pt x="131" y="133"/>
                  </a:lnTo>
                  <a:lnTo>
                    <a:pt x="127" y="129"/>
                  </a:lnTo>
                  <a:lnTo>
                    <a:pt x="115" y="131"/>
                  </a:lnTo>
                  <a:lnTo>
                    <a:pt x="108" y="126"/>
                  </a:lnTo>
                  <a:lnTo>
                    <a:pt x="103" y="131"/>
                  </a:lnTo>
                  <a:lnTo>
                    <a:pt x="91" y="126"/>
                  </a:lnTo>
                  <a:lnTo>
                    <a:pt x="82" y="129"/>
                  </a:lnTo>
                  <a:lnTo>
                    <a:pt x="80" y="126"/>
                  </a:lnTo>
                  <a:lnTo>
                    <a:pt x="75" y="126"/>
                  </a:lnTo>
                  <a:lnTo>
                    <a:pt x="68" y="122"/>
                  </a:lnTo>
                  <a:lnTo>
                    <a:pt x="49" y="116"/>
                  </a:lnTo>
                  <a:lnTo>
                    <a:pt x="26" y="118"/>
                  </a:lnTo>
                  <a:lnTo>
                    <a:pt x="21" y="122"/>
                  </a:lnTo>
                  <a:lnTo>
                    <a:pt x="4" y="126"/>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0" name=""/>
            <p:cNvSpPr/>
            <p:nvPr/>
          </p:nvSpPr>
          <p:spPr>
            <a:xfrm>
              <a:off x="6618240" y="3644280"/>
              <a:ext cx="262440" cy="135000"/>
            </a:xfrm>
            <a:custGeom>
              <a:avLst/>
              <a:gdLst/>
              <a:ahLst/>
              <a:rect l="l" t="t" r="r" b="b"/>
              <a:pathLst>
                <a:path w="117" h="65">
                  <a:moveTo>
                    <a:pt x="86" y="64"/>
                  </a:moveTo>
                  <a:lnTo>
                    <a:pt x="92" y="59"/>
                  </a:lnTo>
                  <a:lnTo>
                    <a:pt x="97" y="59"/>
                  </a:lnTo>
                  <a:lnTo>
                    <a:pt x="106" y="51"/>
                  </a:lnTo>
                  <a:lnTo>
                    <a:pt x="106" y="47"/>
                  </a:lnTo>
                  <a:lnTo>
                    <a:pt x="111" y="41"/>
                  </a:lnTo>
                  <a:lnTo>
                    <a:pt x="116" y="39"/>
                  </a:lnTo>
                  <a:lnTo>
                    <a:pt x="104" y="27"/>
                  </a:lnTo>
                  <a:lnTo>
                    <a:pt x="101" y="21"/>
                  </a:lnTo>
                  <a:lnTo>
                    <a:pt x="88" y="19"/>
                  </a:lnTo>
                  <a:lnTo>
                    <a:pt x="83" y="25"/>
                  </a:lnTo>
                  <a:lnTo>
                    <a:pt x="69" y="10"/>
                  </a:lnTo>
                  <a:lnTo>
                    <a:pt x="56" y="4"/>
                  </a:lnTo>
                  <a:lnTo>
                    <a:pt x="47" y="8"/>
                  </a:lnTo>
                  <a:lnTo>
                    <a:pt x="38" y="0"/>
                  </a:lnTo>
                  <a:lnTo>
                    <a:pt x="38" y="8"/>
                  </a:lnTo>
                  <a:lnTo>
                    <a:pt x="3" y="25"/>
                  </a:lnTo>
                  <a:lnTo>
                    <a:pt x="0" y="21"/>
                  </a:lnTo>
                  <a:lnTo>
                    <a:pt x="8" y="41"/>
                  </a:lnTo>
                  <a:lnTo>
                    <a:pt x="32" y="61"/>
                  </a:lnTo>
                  <a:lnTo>
                    <a:pt x="45" y="64"/>
                  </a:lnTo>
                  <a:lnTo>
                    <a:pt x="56" y="55"/>
                  </a:lnTo>
                  <a:lnTo>
                    <a:pt x="83" y="61"/>
                  </a:lnTo>
                  <a:lnTo>
                    <a:pt x="86" y="64"/>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1" name=""/>
            <p:cNvSpPr/>
            <p:nvPr/>
          </p:nvSpPr>
          <p:spPr>
            <a:xfrm>
              <a:off x="6952320" y="4108320"/>
              <a:ext cx="258120" cy="184680"/>
            </a:xfrm>
            <a:custGeom>
              <a:avLst/>
              <a:gdLst/>
              <a:ahLst/>
              <a:rect l="l" t="t" r="r" b="b"/>
              <a:pathLst>
                <a:path w="115" h="89">
                  <a:moveTo>
                    <a:pt x="9" y="58"/>
                  </a:moveTo>
                  <a:lnTo>
                    <a:pt x="15" y="60"/>
                  </a:lnTo>
                  <a:lnTo>
                    <a:pt x="17" y="62"/>
                  </a:lnTo>
                  <a:lnTo>
                    <a:pt x="9" y="62"/>
                  </a:lnTo>
                  <a:lnTo>
                    <a:pt x="17" y="73"/>
                  </a:lnTo>
                  <a:lnTo>
                    <a:pt x="42" y="73"/>
                  </a:lnTo>
                  <a:lnTo>
                    <a:pt x="54" y="77"/>
                  </a:lnTo>
                  <a:lnTo>
                    <a:pt x="47" y="80"/>
                  </a:lnTo>
                  <a:lnTo>
                    <a:pt x="60" y="80"/>
                  </a:lnTo>
                  <a:lnTo>
                    <a:pt x="68" y="88"/>
                  </a:lnTo>
                  <a:lnTo>
                    <a:pt x="67" y="77"/>
                  </a:lnTo>
                  <a:lnTo>
                    <a:pt x="40" y="60"/>
                  </a:lnTo>
                  <a:lnTo>
                    <a:pt x="49" y="60"/>
                  </a:lnTo>
                  <a:lnTo>
                    <a:pt x="47" y="53"/>
                  </a:lnTo>
                  <a:lnTo>
                    <a:pt x="54" y="55"/>
                  </a:lnTo>
                  <a:lnTo>
                    <a:pt x="42" y="39"/>
                  </a:lnTo>
                  <a:lnTo>
                    <a:pt x="42" y="28"/>
                  </a:lnTo>
                  <a:lnTo>
                    <a:pt x="47" y="26"/>
                  </a:lnTo>
                  <a:lnTo>
                    <a:pt x="47" y="30"/>
                  </a:lnTo>
                  <a:lnTo>
                    <a:pt x="60" y="39"/>
                  </a:lnTo>
                  <a:lnTo>
                    <a:pt x="58" y="33"/>
                  </a:lnTo>
                  <a:lnTo>
                    <a:pt x="67" y="39"/>
                  </a:lnTo>
                  <a:lnTo>
                    <a:pt x="65" y="32"/>
                  </a:lnTo>
                  <a:lnTo>
                    <a:pt x="73" y="33"/>
                  </a:lnTo>
                  <a:lnTo>
                    <a:pt x="63" y="26"/>
                  </a:lnTo>
                  <a:lnTo>
                    <a:pt x="75" y="17"/>
                  </a:lnTo>
                  <a:lnTo>
                    <a:pt x="86" y="17"/>
                  </a:lnTo>
                  <a:lnTo>
                    <a:pt x="105" y="21"/>
                  </a:lnTo>
                  <a:lnTo>
                    <a:pt x="114" y="6"/>
                  </a:lnTo>
                  <a:lnTo>
                    <a:pt x="110" y="0"/>
                  </a:lnTo>
                  <a:lnTo>
                    <a:pt x="107" y="0"/>
                  </a:lnTo>
                  <a:lnTo>
                    <a:pt x="107" y="6"/>
                  </a:lnTo>
                  <a:lnTo>
                    <a:pt x="101" y="9"/>
                  </a:lnTo>
                  <a:lnTo>
                    <a:pt x="94" y="11"/>
                  </a:lnTo>
                  <a:lnTo>
                    <a:pt x="75" y="4"/>
                  </a:lnTo>
                  <a:lnTo>
                    <a:pt x="49" y="9"/>
                  </a:lnTo>
                  <a:lnTo>
                    <a:pt x="13" y="19"/>
                  </a:lnTo>
                  <a:lnTo>
                    <a:pt x="15" y="28"/>
                  </a:lnTo>
                  <a:lnTo>
                    <a:pt x="0" y="45"/>
                  </a:lnTo>
                  <a:lnTo>
                    <a:pt x="9" y="58"/>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2" name=""/>
            <p:cNvSpPr/>
            <p:nvPr/>
          </p:nvSpPr>
          <p:spPr>
            <a:xfrm>
              <a:off x="6514560" y="3757320"/>
              <a:ext cx="312120" cy="132480"/>
            </a:xfrm>
            <a:custGeom>
              <a:avLst/>
              <a:gdLst/>
              <a:ahLst/>
              <a:rect l="l" t="t" r="r" b="b"/>
              <a:pathLst>
                <a:path w="139" h="63">
                  <a:moveTo>
                    <a:pt x="131" y="9"/>
                  </a:moveTo>
                  <a:lnTo>
                    <a:pt x="129" y="6"/>
                  </a:lnTo>
                  <a:lnTo>
                    <a:pt x="102" y="0"/>
                  </a:lnTo>
                  <a:lnTo>
                    <a:pt x="91" y="9"/>
                  </a:lnTo>
                  <a:lnTo>
                    <a:pt x="77" y="6"/>
                  </a:lnTo>
                  <a:lnTo>
                    <a:pt x="61" y="19"/>
                  </a:lnTo>
                  <a:lnTo>
                    <a:pt x="63" y="33"/>
                  </a:lnTo>
                  <a:lnTo>
                    <a:pt x="61" y="35"/>
                  </a:lnTo>
                  <a:lnTo>
                    <a:pt x="49" y="32"/>
                  </a:lnTo>
                  <a:lnTo>
                    <a:pt x="30" y="39"/>
                  </a:lnTo>
                  <a:lnTo>
                    <a:pt x="18" y="35"/>
                  </a:lnTo>
                  <a:lnTo>
                    <a:pt x="13" y="41"/>
                  </a:lnTo>
                  <a:lnTo>
                    <a:pt x="7" y="35"/>
                  </a:lnTo>
                  <a:lnTo>
                    <a:pt x="0" y="37"/>
                  </a:lnTo>
                  <a:lnTo>
                    <a:pt x="2" y="49"/>
                  </a:lnTo>
                  <a:lnTo>
                    <a:pt x="16" y="53"/>
                  </a:lnTo>
                  <a:lnTo>
                    <a:pt x="48" y="47"/>
                  </a:lnTo>
                  <a:lnTo>
                    <a:pt x="54" y="56"/>
                  </a:lnTo>
                  <a:lnTo>
                    <a:pt x="75" y="60"/>
                  </a:lnTo>
                  <a:lnTo>
                    <a:pt x="91" y="62"/>
                  </a:lnTo>
                  <a:lnTo>
                    <a:pt x="119" y="53"/>
                  </a:lnTo>
                  <a:lnTo>
                    <a:pt x="126" y="47"/>
                  </a:lnTo>
                  <a:lnTo>
                    <a:pt x="128" y="32"/>
                  </a:lnTo>
                  <a:lnTo>
                    <a:pt x="136" y="32"/>
                  </a:lnTo>
                  <a:lnTo>
                    <a:pt x="138" y="23"/>
                  </a:lnTo>
                  <a:lnTo>
                    <a:pt x="131" y="9"/>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3" name=""/>
            <p:cNvSpPr/>
            <p:nvPr/>
          </p:nvSpPr>
          <p:spPr>
            <a:xfrm>
              <a:off x="6243840" y="3630240"/>
              <a:ext cx="144720" cy="97920"/>
            </a:xfrm>
            <a:custGeom>
              <a:avLst/>
              <a:gdLst/>
              <a:ahLst/>
              <a:rect l="l" t="t" r="r" b="b"/>
              <a:pathLst>
                <a:path w="64" h="48">
                  <a:moveTo>
                    <a:pt x="41" y="0"/>
                  </a:moveTo>
                  <a:lnTo>
                    <a:pt x="19" y="4"/>
                  </a:lnTo>
                  <a:lnTo>
                    <a:pt x="12" y="2"/>
                  </a:lnTo>
                  <a:lnTo>
                    <a:pt x="0" y="8"/>
                  </a:lnTo>
                  <a:lnTo>
                    <a:pt x="0" y="16"/>
                  </a:lnTo>
                  <a:lnTo>
                    <a:pt x="24" y="28"/>
                  </a:lnTo>
                  <a:lnTo>
                    <a:pt x="26" y="36"/>
                  </a:lnTo>
                  <a:lnTo>
                    <a:pt x="38" y="34"/>
                  </a:lnTo>
                  <a:lnTo>
                    <a:pt x="38" y="44"/>
                  </a:lnTo>
                  <a:lnTo>
                    <a:pt x="54" y="47"/>
                  </a:lnTo>
                  <a:lnTo>
                    <a:pt x="50" y="38"/>
                  </a:lnTo>
                  <a:lnTo>
                    <a:pt x="59" y="32"/>
                  </a:lnTo>
                  <a:lnTo>
                    <a:pt x="63" y="26"/>
                  </a:lnTo>
                  <a:lnTo>
                    <a:pt x="59" y="18"/>
                  </a:lnTo>
                  <a:lnTo>
                    <a:pt x="52" y="16"/>
                  </a:lnTo>
                  <a:lnTo>
                    <a:pt x="50" y="6"/>
                  </a:lnTo>
                  <a:lnTo>
                    <a:pt x="41" y="0"/>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4" name=""/>
            <p:cNvSpPr/>
            <p:nvPr/>
          </p:nvSpPr>
          <p:spPr>
            <a:xfrm>
              <a:off x="6780960" y="3782160"/>
              <a:ext cx="275040" cy="140760"/>
            </a:xfrm>
            <a:custGeom>
              <a:avLst/>
              <a:gdLst/>
              <a:ahLst/>
              <a:rect l="l" t="t" r="r" b="b"/>
              <a:pathLst>
                <a:path w="122" h="68">
                  <a:moveTo>
                    <a:pt x="5" y="44"/>
                  </a:moveTo>
                  <a:lnTo>
                    <a:pt x="33" y="67"/>
                  </a:lnTo>
                  <a:lnTo>
                    <a:pt x="47" y="63"/>
                  </a:lnTo>
                  <a:lnTo>
                    <a:pt x="64" y="57"/>
                  </a:lnTo>
                  <a:lnTo>
                    <a:pt x="76" y="57"/>
                  </a:lnTo>
                  <a:lnTo>
                    <a:pt x="90" y="53"/>
                  </a:lnTo>
                  <a:lnTo>
                    <a:pt x="106" y="21"/>
                  </a:lnTo>
                  <a:lnTo>
                    <a:pt x="121" y="14"/>
                  </a:lnTo>
                  <a:lnTo>
                    <a:pt x="111" y="2"/>
                  </a:lnTo>
                  <a:lnTo>
                    <a:pt x="85" y="0"/>
                  </a:lnTo>
                  <a:lnTo>
                    <a:pt x="69" y="8"/>
                  </a:lnTo>
                  <a:lnTo>
                    <a:pt x="47" y="12"/>
                  </a:lnTo>
                  <a:lnTo>
                    <a:pt x="43" y="20"/>
                  </a:lnTo>
                  <a:lnTo>
                    <a:pt x="31" y="20"/>
                  </a:lnTo>
                  <a:lnTo>
                    <a:pt x="19" y="12"/>
                  </a:lnTo>
                  <a:lnTo>
                    <a:pt x="17" y="20"/>
                  </a:lnTo>
                  <a:lnTo>
                    <a:pt x="9" y="20"/>
                  </a:lnTo>
                  <a:lnTo>
                    <a:pt x="7" y="36"/>
                  </a:lnTo>
                  <a:lnTo>
                    <a:pt x="0" y="42"/>
                  </a:lnTo>
                  <a:lnTo>
                    <a:pt x="5" y="44"/>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5" name=""/>
            <p:cNvSpPr/>
            <p:nvPr/>
          </p:nvSpPr>
          <p:spPr>
            <a:xfrm>
              <a:off x="6373800" y="3428640"/>
              <a:ext cx="361800" cy="415440"/>
            </a:xfrm>
            <a:custGeom>
              <a:avLst/>
              <a:gdLst/>
              <a:ahLst/>
              <a:rect l="l" t="t" r="r" b="b"/>
              <a:pathLst>
                <a:path w="161" h="200">
                  <a:moveTo>
                    <a:pt x="155" y="111"/>
                  </a:moveTo>
                  <a:lnTo>
                    <a:pt x="160" y="96"/>
                  </a:lnTo>
                  <a:lnTo>
                    <a:pt x="153" y="89"/>
                  </a:lnTo>
                  <a:lnTo>
                    <a:pt x="151" y="62"/>
                  </a:lnTo>
                  <a:lnTo>
                    <a:pt x="146" y="57"/>
                  </a:lnTo>
                  <a:lnTo>
                    <a:pt x="149" y="45"/>
                  </a:lnTo>
                  <a:lnTo>
                    <a:pt x="146" y="32"/>
                  </a:lnTo>
                  <a:lnTo>
                    <a:pt x="123" y="14"/>
                  </a:lnTo>
                  <a:lnTo>
                    <a:pt x="114" y="18"/>
                  </a:lnTo>
                  <a:lnTo>
                    <a:pt x="116" y="12"/>
                  </a:lnTo>
                  <a:lnTo>
                    <a:pt x="97" y="28"/>
                  </a:lnTo>
                  <a:lnTo>
                    <a:pt x="85" y="28"/>
                  </a:lnTo>
                  <a:lnTo>
                    <a:pt x="88" y="16"/>
                  </a:lnTo>
                  <a:lnTo>
                    <a:pt x="71" y="16"/>
                  </a:lnTo>
                  <a:lnTo>
                    <a:pt x="69" y="12"/>
                  </a:lnTo>
                  <a:lnTo>
                    <a:pt x="69" y="2"/>
                  </a:lnTo>
                  <a:lnTo>
                    <a:pt x="62" y="2"/>
                  </a:lnTo>
                  <a:lnTo>
                    <a:pt x="47" y="0"/>
                  </a:lnTo>
                  <a:lnTo>
                    <a:pt x="54" y="12"/>
                  </a:lnTo>
                  <a:lnTo>
                    <a:pt x="47" y="16"/>
                  </a:lnTo>
                  <a:lnTo>
                    <a:pt x="56" y="30"/>
                  </a:lnTo>
                  <a:lnTo>
                    <a:pt x="45" y="32"/>
                  </a:lnTo>
                  <a:lnTo>
                    <a:pt x="47" y="45"/>
                  </a:lnTo>
                  <a:lnTo>
                    <a:pt x="45" y="40"/>
                  </a:lnTo>
                  <a:lnTo>
                    <a:pt x="38" y="42"/>
                  </a:lnTo>
                  <a:lnTo>
                    <a:pt x="36" y="36"/>
                  </a:lnTo>
                  <a:lnTo>
                    <a:pt x="30" y="36"/>
                  </a:lnTo>
                  <a:lnTo>
                    <a:pt x="21" y="36"/>
                  </a:lnTo>
                  <a:lnTo>
                    <a:pt x="19" y="42"/>
                  </a:lnTo>
                  <a:lnTo>
                    <a:pt x="26" y="47"/>
                  </a:lnTo>
                  <a:lnTo>
                    <a:pt x="19" y="47"/>
                  </a:lnTo>
                  <a:lnTo>
                    <a:pt x="15" y="62"/>
                  </a:lnTo>
                  <a:lnTo>
                    <a:pt x="10" y="64"/>
                  </a:lnTo>
                  <a:lnTo>
                    <a:pt x="17" y="73"/>
                  </a:lnTo>
                  <a:lnTo>
                    <a:pt x="8" y="83"/>
                  </a:lnTo>
                  <a:lnTo>
                    <a:pt x="0" y="83"/>
                  </a:lnTo>
                  <a:lnTo>
                    <a:pt x="0" y="115"/>
                  </a:lnTo>
                  <a:lnTo>
                    <a:pt x="5" y="122"/>
                  </a:lnTo>
                  <a:lnTo>
                    <a:pt x="0" y="128"/>
                  </a:lnTo>
                  <a:lnTo>
                    <a:pt x="5" y="141"/>
                  </a:lnTo>
                  <a:lnTo>
                    <a:pt x="5" y="144"/>
                  </a:lnTo>
                  <a:lnTo>
                    <a:pt x="12" y="152"/>
                  </a:lnTo>
                  <a:lnTo>
                    <a:pt x="36" y="158"/>
                  </a:lnTo>
                  <a:lnTo>
                    <a:pt x="26" y="180"/>
                  </a:lnTo>
                  <a:lnTo>
                    <a:pt x="26" y="191"/>
                  </a:lnTo>
                  <a:lnTo>
                    <a:pt x="50" y="191"/>
                  </a:lnTo>
                  <a:lnTo>
                    <a:pt x="62" y="195"/>
                  </a:lnTo>
                  <a:lnTo>
                    <a:pt x="69" y="193"/>
                  </a:lnTo>
                  <a:lnTo>
                    <a:pt x="75" y="199"/>
                  </a:lnTo>
                  <a:lnTo>
                    <a:pt x="80" y="193"/>
                  </a:lnTo>
                  <a:lnTo>
                    <a:pt x="92" y="197"/>
                  </a:lnTo>
                  <a:lnTo>
                    <a:pt x="112" y="190"/>
                  </a:lnTo>
                  <a:lnTo>
                    <a:pt x="123" y="193"/>
                  </a:lnTo>
                  <a:lnTo>
                    <a:pt x="125" y="191"/>
                  </a:lnTo>
                  <a:lnTo>
                    <a:pt x="123" y="177"/>
                  </a:lnTo>
                  <a:lnTo>
                    <a:pt x="140" y="164"/>
                  </a:lnTo>
                  <a:lnTo>
                    <a:pt x="116" y="144"/>
                  </a:lnTo>
                  <a:lnTo>
                    <a:pt x="108" y="124"/>
                  </a:lnTo>
                  <a:lnTo>
                    <a:pt x="112" y="128"/>
                  </a:lnTo>
                  <a:lnTo>
                    <a:pt x="146" y="111"/>
                  </a:lnTo>
                  <a:lnTo>
                    <a:pt x="146" y="103"/>
                  </a:lnTo>
                  <a:lnTo>
                    <a:pt x="155" y="111"/>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 name=""/>
            <p:cNvSpPr/>
            <p:nvPr/>
          </p:nvSpPr>
          <p:spPr>
            <a:xfrm>
              <a:off x="6702480" y="3435480"/>
              <a:ext cx="401760" cy="318960"/>
            </a:xfrm>
            <a:custGeom>
              <a:avLst/>
              <a:gdLst/>
              <a:ahLst/>
              <a:rect l="l" t="t" r="r" b="b"/>
              <a:pathLst>
                <a:path w="179" h="154">
                  <a:moveTo>
                    <a:pt x="171" y="26"/>
                  </a:moveTo>
                  <a:lnTo>
                    <a:pt x="176" y="59"/>
                  </a:lnTo>
                  <a:lnTo>
                    <a:pt x="164" y="70"/>
                  </a:lnTo>
                  <a:lnTo>
                    <a:pt x="169" y="77"/>
                  </a:lnTo>
                  <a:lnTo>
                    <a:pt x="169" y="89"/>
                  </a:lnTo>
                  <a:lnTo>
                    <a:pt x="178" y="114"/>
                  </a:lnTo>
                  <a:lnTo>
                    <a:pt x="160" y="132"/>
                  </a:lnTo>
                  <a:lnTo>
                    <a:pt x="153" y="143"/>
                  </a:lnTo>
                  <a:lnTo>
                    <a:pt x="153" y="153"/>
                  </a:lnTo>
                  <a:lnTo>
                    <a:pt x="150" y="153"/>
                  </a:lnTo>
                  <a:lnTo>
                    <a:pt x="132" y="143"/>
                  </a:lnTo>
                  <a:lnTo>
                    <a:pt x="104" y="149"/>
                  </a:lnTo>
                  <a:lnTo>
                    <a:pt x="96" y="141"/>
                  </a:lnTo>
                  <a:lnTo>
                    <a:pt x="87" y="143"/>
                  </a:lnTo>
                  <a:lnTo>
                    <a:pt x="78" y="139"/>
                  </a:lnTo>
                  <a:lnTo>
                    <a:pt x="65" y="128"/>
                  </a:lnTo>
                  <a:lnTo>
                    <a:pt x="63" y="121"/>
                  </a:lnTo>
                  <a:lnTo>
                    <a:pt x="50" y="119"/>
                  </a:lnTo>
                  <a:lnTo>
                    <a:pt x="45" y="125"/>
                  </a:lnTo>
                  <a:lnTo>
                    <a:pt x="30" y="110"/>
                  </a:lnTo>
                  <a:lnTo>
                    <a:pt x="18" y="104"/>
                  </a:lnTo>
                  <a:lnTo>
                    <a:pt x="9" y="108"/>
                  </a:lnTo>
                  <a:lnTo>
                    <a:pt x="14" y="94"/>
                  </a:lnTo>
                  <a:lnTo>
                    <a:pt x="7" y="87"/>
                  </a:lnTo>
                  <a:lnTo>
                    <a:pt x="5" y="59"/>
                  </a:lnTo>
                  <a:lnTo>
                    <a:pt x="0" y="55"/>
                  </a:lnTo>
                  <a:lnTo>
                    <a:pt x="2" y="43"/>
                  </a:lnTo>
                  <a:lnTo>
                    <a:pt x="0" y="30"/>
                  </a:lnTo>
                  <a:lnTo>
                    <a:pt x="5" y="34"/>
                  </a:lnTo>
                  <a:lnTo>
                    <a:pt x="7" y="28"/>
                  </a:lnTo>
                  <a:lnTo>
                    <a:pt x="0" y="28"/>
                  </a:lnTo>
                  <a:lnTo>
                    <a:pt x="5" y="26"/>
                  </a:lnTo>
                  <a:lnTo>
                    <a:pt x="56" y="2"/>
                  </a:lnTo>
                  <a:lnTo>
                    <a:pt x="80" y="0"/>
                  </a:lnTo>
                  <a:lnTo>
                    <a:pt x="82" y="6"/>
                  </a:lnTo>
                  <a:lnTo>
                    <a:pt x="78" y="4"/>
                  </a:lnTo>
                  <a:lnTo>
                    <a:pt x="82" y="16"/>
                  </a:lnTo>
                  <a:lnTo>
                    <a:pt x="98" y="10"/>
                  </a:lnTo>
                  <a:lnTo>
                    <a:pt x="124" y="14"/>
                  </a:lnTo>
                  <a:lnTo>
                    <a:pt x="155" y="12"/>
                  </a:lnTo>
                  <a:lnTo>
                    <a:pt x="169" y="21"/>
                  </a:lnTo>
                  <a:lnTo>
                    <a:pt x="171" y="26"/>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 name=""/>
            <p:cNvSpPr/>
            <p:nvPr/>
          </p:nvSpPr>
          <p:spPr>
            <a:xfrm>
              <a:off x="6270120" y="3515760"/>
              <a:ext cx="150480" cy="154440"/>
            </a:xfrm>
            <a:custGeom>
              <a:avLst/>
              <a:gdLst/>
              <a:ahLst/>
              <a:rect l="l" t="t" r="r" b="b"/>
              <a:pathLst>
                <a:path w="66" h="74">
                  <a:moveTo>
                    <a:pt x="28" y="15"/>
                  </a:moveTo>
                  <a:lnTo>
                    <a:pt x="30" y="20"/>
                  </a:lnTo>
                  <a:lnTo>
                    <a:pt x="28" y="22"/>
                  </a:lnTo>
                  <a:lnTo>
                    <a:pt x="28" y="27"/>
                  </a:lnTo>
                  <a:lnTo>
                    <a:pt x="35" y="31"/>
                  </a:lnTo>
                  <a:lnTo>
                    <a:pt x="35" y="26"/>
                  </a:lnTo>
                  <a:lnTo>
                    <a:pt x="37" y="15"/>
                  </a:lnTo>
                  <a:lnTo>
                    <a:pt x="35" y="15"/>
                  </a:lnTo>
                  <a:lnTo>
                    <a:pt x="35" y="5"/>
                  </a:lnTo>
                  <a:lnTo>
                    <a:pt x="58" y="0"/>
                  </a:lnTo>
                  <a:lnTo>
                    <a:pt x="65" y="5"/>
                  </a:lnTo>
                  <a:lnTo>
                    <a:pt x="61" y="20"/>
                  </a:lnTo>
                  <a:lnTo>
                    <a:pt x="56" y="22"/>
                  </a:lnTo>
                  <a:lnTo>
                    <a:pt x="63" y="31"/>
                  </a:lnTo>
                  <a:lnTo>
                    <a:pt x="54" y="41"/>
                  </a:lnTo>
                  <a:lnTo>
                    <a:pt x="46" y="41"/>
                  </a:lnTo>
                  <a:lnTo>
                    <a:pt x="46" y="73"/>
                  </a:lnTo>
                  <a:lnTo>
                    <a:pt x="39" y="71"/>
                  </a:lnTo>
                  <a:lnTo>
                    <a:pt x="37" y="61"/>
                  </a:lnTo>
                  <a:lnTo>
                    <a:pt x="28" y="54"/>
                  </a:lnTo>
                  <a:lnTo>
                    <a:pt x="7" y="59"/>
                  </a:lnTo>
                  <a:lnTo>
                    <a:pt x="0" y="57"/>
                  </a:lnTo>
                  <a:lnTo>
                    <a:pt x="16" y="54"/>
                  </a:lnTo>
                  <a:lnTo>
                    <a:pt x="9" y="52"/>
                  </a:lnTo>
                  <a:lnTo>
                    <a:pt x="26" y="47"/>
                  </a:lnTo>
                  <a:lnTo>
                    <a:pt x="16" y="47"/>
                  </a:lnTo>
                  <a:lnTo>
                    <a:pt x="13" y="41"/>
                  </a:lnTo>
                  <a:lnTo>
                    <a:pt x="28" y="15"/>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8" name=""/>
            <p:cNvSpPr/>
            <p:nvPr/>
          </p:nvSpPr>
          <p:spPr>
            <a:xfrm>
              <a:off x="6952320" y="3797280"/>
              <a:ext cx="378720" cy="227880"/>
            </a:xfrm>
            <a:custGeom>
              <a:avLst/>
              <a:gdLst/>
              <a:ahLst/>
              <a:rect l="l" t="t" r="r" b="b"/>
              <a:pathLst>
                <a:path w="169" h="109">
                  <a:moveTo>
                    <a:pt x="0" y="49"/>
                  </a:moveTo>
                  <a:lnTo>
                    <a:pt x="15" y="45"/>
                  </a:lnTo>
                  <a:lnTo>
                    <a:pt x="30" y="13"/>
                  </a:lnTo>
                  <a:lnTo>
                    <a:pt x="45" y="6"/>
                  </a:lnTo>
                  <a:lnTo>
                    <a:pt x="77" y="6"/>
                  </a:lnTo>
                  <a:lnTo>
                    <a:pt x="84" y="10"/>
                  </a:lnTo>
                  <a:lnTo>
                    <a:pt x="116" y="0"/>
                  </a:lnTo>
                  <a:lnTo>
                    <a:pt x="127" y="10"/>
                  </a:lnTo>
                  <a:lnTo>
                    <a:pt x="140" y="34"/>
                  </a:lnTo>
                  <a:lnTo>
                    <a:pt x="144" y="66"/>
                  </a:lnTo>
                  <a:lnTo>
                    <a:pt x="150" y="70"/>
                  </a:lnTo>
                  <a:lnTo>
                    <a:pt x="168" y="66"/>
                  </a:lnTo>
                  <a:lnTo>
                    <a:pt x="168" y="80"/>
                  </a:lnTo>
                  <a:lnTo>
                    <a:pt x="157" y="88"/>
                  </a:lnTo>
                  <a:lnTo>
                    <a:pt x="159" y="80"/>
                  </a:lnTo>
                  <a:lnTo>
                    <a:pt x="157" y="76"/>
                  </a:lnTo>
                  <a:lnTo>
                    <a:pt x="152" y="104"/>
                  </a:lnTo>
                  <a:lnTo>
                    <a:pt x="120" y="96"/>
                  </a:lnTo>
                  <a:lnTo>
                    <a:pt x="94" y="108"/>
                  </a:lnTo>
                  <a:lnTo>
                    <a:pt x="49" y="104"/>
                  </a:lnTo>
                  <a:lnTo>
                    <a:pt x="47" y="100"/>
                  </a:lnTo>
                  <a:lnTo>
                    <a:pt x="49" y="96"/>
                  </a:lnTo>
                  <a:lnTo>
                    <a:pt x="45" y="96"/>
                  </a:lnTo>
                  <a:lnTo>
                    <a:pt x="39" y="88"/>
                  </a:lnTo>
                  <a:lnTo>
                    <a:pt x="43" y="86"/>
                  </a:lnTo>
                  <a:lnTo>
                    <a:pt x="40" y="83"/>
                  </a:lnTo>
                  <a:lnTo>
                    <a:pt x="37" y="86"/>
                  </a:lnTo>
                  <a:lnTo>
                    <a:pt x="21" y="78"/>
                  </a:lnTo>
                  <a:lnTo>
                    <a:pt x="21" y="72"/>
                  </a:lnTo>
                  <a:lnTo>
                    <a:pt x="15" y="70"/>
                  </a:lnTo>
                  <a:lnTo>
                    <a:pt x="9" y="55"/>
                  </a:lnTo>
                  <a:lnTo>
                    <a:pt x="0" y="49"/>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 name=""/>
            <p:cNvSpPr/>
            <p:nvPr/>
          </p:nvSpPr>
          <p:spPr>
            <a:xfrm>
              <a:off x="5942880" y="3648240"/>
              <a:ext cx="515160" cy="437400"/>
            </a:xfrm>
            <a:custGeom>
              <a:avLst/>
              <a:gdLst/>
              <a:ahLst/>
              <a:rect l="l" t="t" r="r" b="b"/>
              <a:pathLst>
                <a:path w="229" h="210">
                  <a:moveTo>
                    <a:pt x="134" y="0"/>
                  </a:moveTo>
                  <a:lnTo>
                    <a:pt x="134" y="8"/>
                  </a:lnTo>
                  <a:lnTo>
                    <a:pt x="157" y="19"/>
                  </a:lnTo>
                  <a:lnTo>
                    <a:pt x="159" y="28"/>
                  </a:lnTo>
                  <a:lnTo>
                    <a:pt x="172" y="25"/>
                  </a:lnTo>
                  <a:lnTo>
                    <a:pt x="172" y="36"/>
                  </a:lnTo>
                  <a:lnTo>
                    <a:pt x="188" y="39"/>
                  </a:lnTo>
                  <a:lnTo>
                    <a:pt x="197" y="39"/>
                  </a:lnTo>
                  <a:lnTo>
                    <a:pt x="204" y="47"/>
                  </a:lnTo>
                  <a:lnTo>
                    <a:pt x="228" y="53"/>
                  </a:lnTo>
                  <a:lnTo>
                    <a:pt x="218" y="74"/>
                  </a:lnTo>
                  <a:lnTo>
                    <a:pt x="218" y="86"/>
                  </a:lnTo>
                  <a:lnTo>
                    <a:pt x="209" y="90"/>
                  </a:lnTo>
                  <a:lnTo>
                    <a:pt x="192" y="115"/>
                  </a:lnTo>
                  <a:lnTo>
                    <a:pt x="192" y="121"/>
                  </a:lnTo>
                  <a:lnTo>
                    <a:pt x="198" y="117"/>
                  </a:lnTo>
                  <a:lnTo>
                    <a:pt x="204" y="117"/>
                  </a:lnTo>
                  <a:lnTo>
                    <a:pt x="209" y="127"/>
                  </a:lnTo>
                  <a:lnTo>
                    <a:pt x="204" y="129"/>
                  </a:lnTo>
                  <a:lnTo>
                    <a:pt x="211" y="143"/>
                  </a:lnTo>
                  <a:lnTo>
                    <a:pt x="204" y="151"/>
                  </a:lnTo>
                  <a:lnTo>
                    <a:pt x="207" y="153"/>
                  </a:lnTo>
                  <a:lnTo>
                    <a:pt x="211" y="166"/>
                  </a:lnTo>
                  <a:lnTo>
                    <a:pt x="218" y="168"/>
                  </a:lnTo>
                  <a:lnTo>
                    <a:pt x="220" y="176"/>
                  </a:lnTo>
                  <a:lnTo>
                    <a:pt x="194" y="194"/>
                  </a:lnTo>
                  <a:lnTo>
                    <a:pt x="174" y="186"/>
                  </a:lnTo>
                  <a:lnTo>
                    <a:pt x="157" y="181"/>
                  </a:lnTo>
                  <a:lnTo>
                    <a:pt x="143" y="192"/>
                  </a:lnTo>
                  <a:lnTo>
                    <a:pt x="140" y="198"/>
                  </a:lnTo>
                  <a:lnTo>
                    <a:pt x="140" y="207"/>
                  </a:lnTo>
                  <a:lnTo>
                    <a:pt x="120" y="209"/>
                  </a:lnTo>
                  <a:lnTo>
                    <a:pt x="115" y="205"/>
                  </a:lnTo>
                  <a:lnTo>
                    <a:pt x="110" y="204"/>
                  </a:lnTo>
                  <a:lnTo>
                    <a:pt x="101" y="200"/>
                  </a:lnTo>
                  <a:lnTo>
                    <a:pt x="92" y="204"/>
                  </a:lnTo>
                  <a:lnTo>
                    <a:pt x="73" y="200"/>
                  </a:lnTo>
                  <a:lnTo>
                    <a:pt x="54" y="186"/>
                  </a:lnTo>
                  <a:lnTo>
                    <a:pt x="61" y="181"/>
                  </a:lnTo>
                  <a:lnTo>
                    <a:pt x="66" y="157"/>
                  </a:lnTo>
                  <a:lnTo>
                    <a:pt x="64" y="155"/>
                  </a:lnTo>
                  <a:lnTo>
                    <a:pt x="66" y="137"/>
                  </a:lnTo>
                  <a:lnTo>
                    <a:pt x="73" y="143"/>
                  </a:lnTo>
                  <a:lnTo>
                    <a:pt x="64" y="132"/>
                  </a:lnTo>
                  <a:lnTo>
                    <a:pt x="64" y="119"/>
                  </a:lnTo>
                  <a:lnTo>
                    <a:pt x="54" y="113"/>
                  </a:lnTo>
                  <a:lnTo>
                    <a:pt x="49" y="106"/>
                  </a:lnTo>
                  <a:lnTo>
                    <a:pt x="47" y="98"/>
                  </a:lnTo>
                  <a:lnTo>
                    <a:pt x="54" y="96"/>
                  </a:lnTo>
                  <a:lnTo>
                    <a:pt x="40" y="94"/>
                  </a:lnTo>
                  <a:lnTo>
                    <a:pt x="40" y="90"/>
                  </a:lnTo>
                  <a:lnTo>
                    <a:pt x="12" y="83"/>
                  </a:lnTo>
                  <a:lnTo>
                    <a:pt x="7" y="85"/>
                  </a:lnTo>
                  <a:lnTo>
                    <a:pt x="0" y="76"/>
                  </a:lnTo>
                  <a:lnTo>
                    <a:pt x="7" y="76"/>
                  </a:lnTo>
                  <a:lnTo>
                    <a:pt x="2" y="72"/>
                  </a:lnTo>
                  <a:lnTo>
                    <a:pt x="7" y="68"/>
                  </a:lnTo>
                  <a:lnTo>
                    <a:pt x="0" y="70"/>
                  </a:lnTo>
                  <a:lnTo>
                    <a:pt x="0" y="64"/>
                  </a:lnTo>
                  <a:lnTo>
                    <a:pt x="24" y="59"/>
                  </a:lnTo>
                  <a:lnTo>
                    <a:pt x="37" y="64"/>
                  </a:lnTo>
                  <a:lnTo>
                    <a:pt x="58" y="62"/>
                  </a:lnTo>
                  <a:lnTo>
                    <a:pt x="52" y="36"/>
                  </a:lnTo>
                  <a:lnTo>
                    <a:pt x="63" y="37"/>
                  </a:lnTo>
                  <a:lnTo>
                    <a:pt x="66" y="45"/>
                  </a:lnTo>
                  <a:lnTo>
                    <a:pt x="94" y="43"/>
                  </a:lnTo>
                  <a:lnTo>
                    <a:pt x="89" y="41"/>
                  </a:lnTo>
                  <a:lnTo>
                    <a:pt x="91" y="36"/>
                  </a:lnTo>
                  <a:lnTo>
                    <a:pt x="115" y="23"/>
                  </a:lnTo>
                  <a:lnTo>
                    <a:pt x="117" y="6"/>
                  </a:lnTo>
                  <a:lnTo>
                    <a:pt x="134" y="0"/>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 name=""/>
            <p:cNvSpPr/>
            <p:nvPr/>
          </p:nvSpPr>
          <p:spPr>
            <a:xfrm>
              <a:off x="5716440" y="3411000"/>
              <a:ext cx="175320" cy="216360"/>
            </a:xfrm>
            <a:custGeom>
              <a:avLst/>
              <a:gdLst/>
              <a:ahLst/>
              <a:rect l="l" t="t" r="r" b="b"/>
              <a:pathLst>
                <a:path w="78" h="104">
                  <a:moveTo>
                    <a:pt x="49" y="7"/>
                  </a:moveTo>
                  <a:lnTo>
                    <a:pt x="49" y="0"/>
                  </a:lnTo>
                  <a:lnTo>
                    <a:pt x="40" y="4"/>
                  </a:lnTo>
                  <a:lnTo>
                    <a:pt x="28" y="15"/>
                  </a:lnTo>
                  <a:lnTo>
                    <a:pt x="38" y="19"/>
                  </a:lnTo>
                  <a:lnTo>
                    <a:pt x="32" y="29"/>
                  </a:lnTo>
                  <a:lnTo>
                    <a:pt x="10" y="28"/>
                  </a:lnTo>
                  <a:lnTo>
                    <a:pt x="8" y="33"/>
                  </a:lnTo>
                  <a:lnTo>
                    <a:pt x="8" y="37"/>
                  </a:lnTo>
                  <a:lnTo>
                    <a:pt x="4" y="37"/>
                  </a:lnTo>
                  <a:lnTo>
                    <a:pt x="12" y="41"/>
                  </a:lnTo>
                  <a:lnTo>
                    <a:pt x="6" y="49"/>
                  </a:lnTo>
                  <a:lnTo>
                    <a:pt x="8" y="54"/>
                  </a:lnTo>
                  <a:lnTo>
                    <a:pt x="26" y="58"/>
                  </a:lnTo>
                  <a:lnTo>
                    <a:pt x="10" y="74"/>
                  </a:lnTo>
                  <a:lnTo>
                    <a:pt x="26" y="68"/>
                  </a:lnTo>
                  <a:lnTo>
                    <a:pt x="30" y="72"/>
                  </a:lnTo>
                  <a:lnTo>
                    <a:pt x="12" y="76"/>
                  </a:lnTo>
                  <a:lnTo>
                    <a:pt x="8" y="84"/>
                  </a:lnTo>
                  <a:lnTo>
                    <a:pt x="0" y="86"/>
                  </a:lnTo>
                  <a:lnTo>
                    <a:pt x="8" y="88"/>
                  </a:lnTo>
                  <a:lnTo>
                    <a:pt x="0" y="94"/>
                  </a:lnTo>
                  <a:lnTo>
                    <a:pt x="12" y="94"/>
                  </a:lnTo>
                  <a:lnTo>
                    <a:pt x="4" y="100"/>
                  </a:lnTo>
                  <a:lnTo>
                    <a:pt x="15" y="98"/>
                  </a:lnTo>
                  <a:lnTo>
                    <a:pt x="10" y="103"/>
                  </a:lnTo>
                  <a:lnTo>
                    <a:pt x="19" y="103"/>
                  </a:lnTo>
                  <a:lnTo>
                    <a:pt x="49" y="88"/>
                  </a:lnTo>
                  <a:lnTo>
                    <a:pt x="70" y="86"/>
                  </a:lnTo>
                  <a:lnTo>
                    <a:pt x="77" y="66"/>
                  </a:lnTo>
                  <a:lnTo>
                    <a:pt x="77" y="49"/>
                  </a:lnTo>
                  <a:lnTo>
                    <a:pt x="70" y="39"/>
                  </a:lnTo>
                  <a:lnTo>
                    <a:pt x="75" y="35"/>
                  </a:lnTo>
                  <a:lnTo>
                    <a:pt x="68" y="23"/>
                  </a:lnTo>
                  <a:lnTo>
                    <a:pt x="47" y="31"/>
                  </a:lnTo>
                  <a:lnTo>
                    <a:pt x="40" y="21"/>
                  </a:lnTo>
                  <a:lnTo>
                    <a:pt x="49" y="7"/>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 name=""/>
            <p:cNvSpPr/>
            <p:nvPr/>
          </p:nvSpPr>
          <p:spPr>
            <a:xfrm>
              <a:off x="5884920" y="3199680"/>
              <a:ext cx="317520" cy="506520"/>
            </a:xfrm>
            <a:custGeom>
              <a:avLst/>
              <a:gdLst/>
              <a:ahLst/>
              <a:rect l="l" t="t" r="r" b="b"/>
              <a:pathLst>
                <a:path w="142" h="244">
                  <a:moveTo>
                    <a:pt x="67" y="229"/>
                  </a:moveTo>
                  <a:lnTo>
                    <a:pt x="82" y="226"/>
                  </a:lnTo>
                  <a:lnTo>
                    <a:pt x="87" y="222"/>
                  </a:lnTo>
                  <a:lnTo>
                    <a:pt x="97" y="226"/>
                  </a:lnTo>
                  <a:lnTo>
                    <a:pt x="127" y="220"/>
                  </a:lnTo>
                  <a:lnTo>
                    <a:pt x="136" y="209"/>
                  </a:lnTo>
                  <a:lnTo>
                    <a:pt x="123" y="209"/>
                  </a:lnTo>
                  <a:lnTo>
                    <a:pt x="121" y="205"/>
                  </a:lnTo>
                  <a:lnTo>
                    <a:pt x="141" y="188"/>
                  </a:lnTo>
                  <a:lnTo>
                    <a:pt x="141" y="173"/>
                  </a:lnTo>
                  <a:lnTo>
                    <a:pt x="134" y="166"/>
                  </a:lnTo>
                  <a:lnTo>
                    <a:pt x="113" y="168"/>
                  </a:lnTo>
                  <a:lnTo>
                    <a:pt x="117" y="156"/>
                  </a:lnTo>
                  <a:lnTo>
                    <a:pt x="104" y="147"/>
                  </a:lnTo>
                  <a:lnTo>
                    <a:pt x="113" y="149"/>
                  </a:lnTo>
                  <a:lnTo>
                    <a:pt x="113" y="143"/>
                  </a:lnTo>
                  <a:lnTo>
                    <a:pt x="99" y="124"/>
                  </a:lnTo>
                  <a:lnTo>
                    <a:pt x="90" y="119"/>
                  </a:lnTo>
                  <a:lnTo>
                    <a:pt x="82" y="94"/>
                  </a:lnTo>
                  <a:lnTo>
                    <a:pt x="63" y="81"/>
                  </a:lnTo>
                  <a:lnTo>
                    <a:pt x="52" y="81"/>
                  </a:lnTo>
                  <a:lnTo>
                    <a:pt x="63" y="75"/>
                  </a:lnTo>
                  <a:lnTo>
                    <a:pt x="56" y="66"/>
                  </a:lnTo>
                  <a:lnTo>
                    <a:pt x="63" y="66"/>
                  </a:lnTo>
                  <a:lnTo>
                    <a:pt x="69" y="55"/>
                  </a:lnTo>
                  <a:lnTo>
                    <a:pt x="78" y="39"/>
                  </a:lnTo>
                  <a:lnTo>
                    <a:pt x="76" y="32"/>
                  </a:lnTo>
                  <a:lnTo>
                    <a:pt x="35" y="35"/>
                  </a:lnTo>
                  <a:lnTo>
                    <a:pt x="33" y="32"/>
                  </a:lnTo>
                  <a:lnTo>
                    <a:pt x="41" y="26"/>
                  </a:lnTo>
                  <a:lnTo>
                    <a:pt x="37" y="23"/>
                  </a:lnTo>
                  <a:lnTo>
                    <a:pt x="54" y="10"/>
                  </a:lnTo>
                  <a:lnTo>
                    <a:pt x="54" y="2"/>
                  </a:lnTo>
                  <a:lnTo>
                    <a:pt x="52" y="0"/>
                  </a:lnTo>
                  <a:lnTo>
                    <a:pt x="21" y="4"/>
                  </a:lnTo>
                  <a:lnTo>
                    <a:pt x="17" y="13"/>
                  </a:lnTo>
                  <a:lnTo>
                    <a:pt x="15" y="13"/>
                  </a:lnTo>
                  <a:lnTo>
                    <a:pt x="12" y="17"/>
                  </a:lnTo>
                  <a:lnTo>
                    <a:pt x="15" y="21"/>
                  </a:lnTo>
                  <a:lnTo>
                    <a:pt x="7" y="26"/>
                  </a:lnTo>
                  <a:lnTo>
                    <a:pt x="9" y="35"/>
                  </a:lnTo>
                  <a:lnTo>
                    <a:pt x="7" y="35"/>
                  </a:lnTo>
                  <a:lnTo>
                    <a:pt x="7" y="39"/>
                  </a:lnTo>
                  <a:lnTo>
                    <a:pt x="10" y="41"/>
                  </a:lnTo>
                  <a:lnTo>
                    <a:pt x="7" y="59"/>
                  </a:lnTo>
                  <a:lnTo>
                    <a:pt x="0" y="59"/>
                  </a:lnTo>
                  <a:lnTo>
                    <a:pt x="9" y="66"/>
                  </a:lnTo>
                  <a:lnTo>
                    <a:pt x="15" y="62"/>
                  </a:lnTo>
                  <a:lnTo>
                    <a:pt x="7" y="100"/>
                  </a:lnTo>
                  <a:lnTo>
                    <a:pt x="15" y="88"/>
                  </a:lnTo>
                  <a:lnTo>
                    <a:pt x="12" y="81"/>
                  </a:lnTo>
                  <a:lnTo>
                    <a:pt x="17" y="75"/>
                  </a:lnTo>
                  <a:lnTo>
                    <a:pt x="15" y="84"/>
                  </a:lnTo>
                  <a:lnTo>
                    <a:pt x="21" y="81"/>
                  </a:lnTo>
                  <a:lnTo>
                    <a:pt x="26" y="83"/>
                  </a:lnTo>
                  <a:lnTo>
                    <a:pt x="24" y="90"/>
                  </a:lnTo>
                  <a:lnTo>
                    <a:pt x="26" y="96"/>
                  </a:lnTo>
                  <a:lnTo>
                    <a:pt x="21" y="111"/>
                  </a:lnTo>
                  <a:lnTo>
                    <a:pt x="17" y="111"/>
                  </a:lnTo>
                  <a:lnTo>
                    <a:pt x="21" y="117"/>
                  </a:lnTo>
                  <a:lnTo>
                    <a:pt x="24" y="113"/>
                  </a:lnTo>
                  <a:lnTo>
                    <a:pt x="30" y="117"/>
                  </a:lnTo>
                  <a:lnTo>
                    <a:pt x="33" y="113"/>
                  </a:lnTo>
                  <a:lnTo>
                    <a:pt x="54" y="111"/>
                  </a:lnTo>
                  <a:lnTo>
                    <a:pt x="45" y="124"/>
                  </a:lnTo>
                  <a:lnTo>
                    <a:pt x="52" y="135"/>
                  </a:lnTo>
                  <a:lnTo>
                    <a:pt x="63" y="131"/>
                  </a:lnTo>
                  <a:lnTo>
                    <a:pt x="56" y="143"/>
                  </a:lnTo>
                  <a:lnTo>
                    <a:pt x="61" y="145"/>
                  </a:lnTo>
                  <a:lnTo>
                    <a:pt x="56" y="151"/>
                  </a:lnTo>
                  <a:lnTo>
                    <a:pt x="59" y="155"/>
                  </a:lnTo>
                  <a:lnTo>
                    <a:pt x="43" y="156"/>
                  </a:lnTo>
                  <a:lnTo>
                    <a:pt x="26" y="168"/>
                  </a:lnTo>
                  <a:lnTo>
                    <a:pt x="37" y="166"/>
                  </a:lnTo>
                  <a:lnTo>
                    <a:pt x="38" y="179"/>
                  </a:lnTo>
                  <a:lnTo>
                    <a:pt x="37" y="184"/>
                  </a:lnTo>
                  <a:lnTo>
                    <a:pt x="15" y="196"/>
                  </a:lnTo>
                  <a:lnTo>
                    <a:pt x="21" y="202"/>
                  </a:lnTo>
                  <a:lnTo>
                    <a:pt x="30" y="198"/>
                  </a:lnTo>
                  <a:lnTo>
                    <a:pt x="33" y="202"/>
                  </a:lnTo>
                  <a:lnTo>
                    <a:pt x="41" y="200"/>
                  </a:lnTo>
                  <a:lnTo>
                    <a:pt x="50" y="207"/>
                  </a:lnTo>
                  <a:lnTo>
                    <a:pt x="64" y="200"/>
                  </a:lnTo>
                  <a:lnTo>
                    <a:pt x="56" y="211"/>
                  </a:lnTo>
                  <a:lnTo>
                    <a:pt x="37" y="213"/>
                  </a:lnTo>
                  <a:lnTo>
                    <a:pt x="10" y="243"/>
                  </a:lnTo>
                  <a:lnTo>
                    <a:pt x="17" y="243"/>
                  </a:lnTo>
                  <a:lnTo>
                    <a:pt x="26" y="235"/>
                  </a:lnTo>
                  <a:lnTo>
                    <a:pt x="45" y="237"/>
                  </a:lnTo>
                  <a:lnTo>
                    <a:pt x="50" y="228"/>
                  </a:lnTo>
                  <a:lnTo>
                    <a:pt x="61" y="226"/>
                  </a:lnTo>
                  <a:lnTo>
                    <a:pt x="67" y="229"/>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 name=""/>
            <p:cNvSpPr/>
            <p:nvPr/>
          </p:nvSpPr>
          <p:spPr>
            <a:xfrm>
              <a:off x="7078320" y="3123360"/>
              <a:ext cx="202680" cy="146520"/>
            </a:xfrm>
            <a:custGeom>
              <a:avLst/>
              <a:gdLst/>
              <a:ahLst/>
              <a:rect l="l" t="t" r="r" b="b"/>
              <a:pathLst>
                <a:path w="90" h="71">
                  <a:moveTo>
                    <a:pt x="75" y="70"/>
                  </a:moveTo>
                  <a:lnTo>
                    <a:pt x="75" y="68"/>
                  </a:lnTo>
                  <a:lnTo>
                    <a:pt x="82" y="62"/>
                  </a:lnTo>
                  <a:lnTo>
                    <a:pt x="80" y="56"/>
                  </a:lnTo>
                  <a:lnTo>
                    <a:pt x="75" y="51"/>
                  </a:lnTo>
                  <a:lnTo>
                    <a:pt x="75" y="46"/>
                  </a:lnTo>
                  <a:lnTo>
                    <a:pt x="71" y="46"/>
                  </a:lnTo>
                  <a:lnTo>
                    <a:pt x="66" y="28"/>
                  </a:lnTo>
                  <a:lnTo>
                    <a:pt x="82" y="24"/>
                  </a:lnTo>
                  <a:lnTo>
                    <a:pt x="89" y="12"/>
                  </a:lnTo>
                  <a:lnTo>
                    <a:pt x="89" y="4"/>
                  </a:lnTo>
                  <a:lnTo>
                    <a:pt x="84" y="0"/>
                  </a:lnTo>
                  <a:lnTo>
                    <a:pt x="82" y="10"/>
                  </a:lnTo>
                  <a:lnTo>
                    <a:pt x="80" y="12"/>
                  </a:lnTo>
                  <a:lnTo>
                    <a:pt x="41" y="4"/>
                  </a:lnTo>
                  <a:lnTo>
                    <a:pt x="2" y="19"/>
                  </a:lnTo>
                  <a:lnTo>
                    <a:pt x="0" y="30"/>
                  </a:lnTo>
                  <a:lnTo>
                    <a:pt x="7" y="34"/>
                  </a:lnTo>
                  <a:lnTo>
                    <a:pt x="2" y="36"/>
                  </a:lnTo>
                  <a:lnTo>
                    <a:pt x="5" y="46"/>
                  </a:lnTo>
                  <a:lnTo>
                    <a:pt x="19" y="46"/>
                  </a:lnTo>
                  <a:lnTo>
                    <a:pt x="17" y="62"/>
                  </a:lnTo>
                  <a:lnTo>
                    <a:pt x="37" y="56"/>
                  </a:lnTo>
                  <a:lnTo>
                    <a:pt x="52" y="62"/>
                  </a:lnTo>
                  <a:lnTo>
                    <a:pt x="59" y="70"/>
                  </a:lnTo>
                  <a:lnTo>
                    <a:pt x="69" y="68"/>
                  </a:lnTo>
                  <a:lnTo>
                    <a:pt x="75" y="70"/>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 name=""/>
            <p:cNvSpPr/>
            <p:nvPr/>
          </p:nvSpPr>
          <p:spPr>
            <a:xfrm>
              <a:off x="6977520" y="3239640"/>
              <a:ext cx="307800" cy="151560"/>
            </a:xfrm>
            <a:custGeom>
              <a:avLst/>
              <a:gdLst/>
              <a:ahLst/>
              <a:rect l="l" t="t" r="r" b="b"/>
              <a:pathLst>
                <a:path w="137" h="73">
                  <a:moveTo>
                    <a:pt x="0" y="55"/>
                  </a:moveTo>
                  <a:lnTo>
                    <a:pt x="2" y="40"/>
                  </a:lnTo>
                  <a:lnTo>
                    <a:pt x="15" y="15"/>
                  </a:lnTo>
                  <a:lnTo>
                    <a:pt x="29" y="8"/>
                  </a:lnTo>
                  <a:lnTo>
                    <a:pt x="43" y="27"/>
                  </a:lnTo>
                  <a:lnTo>
                    <a:pt x="57" y="33"/>
                  </a:lnTo>
                  <a:lnTo>
                    <a:pt x="60" y="23"/>
                  </a:lnTo>
                  <a:lnTo>
                    <a:pt x="62" y="6"/>
                  </a:lnTo>
                  <a:lnTo>
                    <a:pt x="82" y="0"/>
                  </a:lnTo>
                  <a:lnTo>
                    <a:pt x="97" y="6"/>
                  </a:lnTo>
                  <a:lnTo>
                    <a:pt x="103" y="14"/>
                  </a:lnTo>
                  <a:lnTo>
                    <a:pt x="114" y="12"/>
                  </a:lnTo>
                  <a:lnTo>
                    <a:pt x="120" y="14"/>
                  </a:lnTo>
                  <a:lnTo>
                    <a:pt x="127" y="21"/>
                  </a:lnTo>
                  <a:lnTo>
                    <a:pt x="125" y="33"/>
                  </a:lnTo>
                  <a:lnTo>
                    <a:pt x="129" y="35"/>
                  </a:lnTo>
                  <a:lnTo>
                    <a:pt x="134" y="45"/>
                  </a:lnTo>
                  <a:lnTo>
                    <a:pt x="136" y="57"/>
                  </a:lnTo>
                  <a:lnTo>
                    <a:pt x="129" y="57"/>
                  </a:lnTo>
                  <a:lnTo>
                    <a:pt x="120" y="66"/>
                  </a:lnTo>
                  <a:lnTo>
                    <a:pt x="114" y="66"/>
                  </a:lnTo>
                  <a:lnTo>
                    <a:pt x="109" y="72"/>
                  </a:lnTo>
                  <a:lnTo>
                    <a:pt x="101" y="68"/>
                  </a:lnTo>
                  <a:lnTo>
                    <a:pt x="85" y="57"/>
                  </a:lnTo>
                  <a:lnTo>
                    <a:pt x="80" y="55"/>
                  </a:lnTo>
                  <a:lnTo>
                    <a:pt x="73" y="47"/>
                  </a:lnTo>
                  <a:lnTo>
                    <a:pt x="62" y="53"/>
                  </a:lnTo>
                  <a:lnTo>
                    <a:pt x="54" y="49"/>
                  </a:lnTo>
                  <a:lnTo>
                    <a:pt x="26" y="49"/>
                  </a:lnTo>
                  <a:lnTo>
                    <a:pt x="12" y="53"/>
                  </a:lnTo>
                  <a:lnTo>
                    <a:pt x="6" y="59"/>
                  </a:lnTo>
                  <a:lnTo>
                    <a:pt x="0" y="55"/>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 name=""/>
            <p:cNvSpPr/>
            <p:nvPr/>
          </p:nvSpPr>
          <p:spPr>
            <a:xfrm>
              <a:off x="7215120" y="3783600"/>
              <a:ext cx="135000" cy="153360"/>
            </a:xfrm>
            <a:custGeom>
              <a:avLst/>
              <a:gdLst/>
              <a:ahLst/>
              <a:rect l="l" t="t" r="r" b="b"/>
              <a:pathLst>
                <a:path w="60" h="73">
                  <a:moveTo>
                    <a:pt x="28" y="72"/>
                  </a:moveTo>
                  <a:lnTo>
                    <a:pt x="33" y="68"/>
                  </a:lnTo>
                  <a:lnTo>
                    <a:pt x="36" y="65"/>
                  </a:lnTo>
                  <a:lnTo>
                    <a:pt x="42" y="57"/>
                  </a:lnTo>
                  <a:lnTo>
                    <a:pt x="45" y="49"/>
                  </a:lnTo>
                  <a:lnTo>
                    <a:pt x="59" y="49"/>
                  </a:lnTo>
                  <a:lnTo>
                    <a:pt x="59" y="40"/>
                  </a:lnTo>
                  <a:lnTo>
                    <a:pt x="56" y="35"/>
                  </a:lnTo>
                  <a:lnTo>
                    <a:pt x="51" y="25"/>
                  </a:lnTo>
                  <a:lnTo>
                    <a:pt x="45" y="21"/>
                  </a:lnTo>
                  <a:lnTo>
                    <a:pt x="45" y="10"/>
                  </a:lnTo>
                  <a:lnTo>
                    <a:pt x="36" y="6"/>
                  </a:lnTo>
                  <a:lnTo>
                    <a:pt x="30" y="6"/>
                  </a:lnTo>
                  <a:lnTo>
                    <a:pt x="14" y="0"/>
                  </a:lnTo>
                  <a:lnTo>
                    <a:pt x="3" y="0"/>
                  </a:lnTo>
                  <a:lnTo>
                    <a:pt x="0" y="6"/>
                  </a:lnTo>
                  <a:lnTo>
                    <a:pt x="10" y="16"/>
                  </a:lnTo>
                  <a:lnTo>
                    <a:pt x="23" y="40"/>
                  </a:lnTo>
                  <a:lnTo>
                    <a:pt x="28" y="72"/>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 name=""/>
            <p:cNvSpPr/>
            <p:nvPr/>
          </p:nvSpPr>
          <p:spPr>
            <a:xfrm>
              <a:off x="7029720" y="3576600"/>
              <a:ext cx="737640" cy="411120"/>
            </a:xfrm>
            <a:custGeom>
              <a:avLst/>
              <a:gdLst/>
              <a:ahLst/>
              <a:rect l="l" t="t" r="r" b="b"/>
              <a:pathLst>
                <a:path w="328" h="197">
                  <a:moveTo>
                    <a:pt x="82" y="106"/>
                  </a:moveTo>
                  <a:lnTo>
                    <a:pt x="49" y="116"/>
                  </a:lnTo>
                  <a:lnTo>
                    <a:pt x="43" y="112"/>
                  </a:lnTo>
                  <a:lnTo>
                    <a:pt x="10" y="112"/>
                  </a:lnTo>
                  <a:lnTo>
                    <a:pt x="0" y="100"/>
                  </a:lnTo>
                  <a:lnTo>
                    <a:pt x="4" y="85"/>
                  </a:lnTo>
                  <a:lnTo>
                    <a:pt x="8" y="85"/>
                  </a:lnTo>
                  <a:lnTo>
                    <a:pt x="8" y="75"/>
                  </a:lnTo>
                  <a:lnTo>
                    <a:pt x="15" y="63"/>
                  </a:lnTo>
                  <a:lnTo>
                    <a:pt x="33" y="46"/>
                  </a:lnTo>
                  <a:lnTo>
                    <a:pt x="24" y="20"/>
                  </a:lnTo>
                  <a:lnTo>
                    <a:pt x="40" y="16"/>
                  </a:lnTo>
                  <a:lnTo>
                    <a:pt x="45" y="12"/>
                  </a:lnTo>
                  <a:lnTo>
                    <a:pt x="69" y="10"/>
                  </a:lnTo>
                  <a:lnTo>
                    <a:pt x="88" y="16"/>
                  </a:lnTo>
                  <a:lnTo>
                    <a:pt x="94" y="20"/>
                  </a:lnTo>
                  <a:lnTo>
                    <a:pt x="99" y="20"/>
                  </a:lnTo>
                  <a:lnTo>
                    <a:pt x="101" y="23"/>
                  </a:lnTo>
                  <a:lnTo>
                    <a:pt x="110" y="20"/>
                  </a:lnTo>
                  <a:lnTo>
                    <a:pt x="122" y="26"/>
                  </a:lnTo>
                  <a:lnTo>
                    <a:pt x="127" y="20"/>
                  </a:lnTo>
                  <a:lnTo>
                    <a:pt x="134" y="26"/>
                  </a:lnTo>
                  <a:lnTo>
                    <a:pt x="146" y="23"/>
                  </a:lnTo>
                  <a:lnTo>
                    <a:pt x="151" y="28"/>
                  </a:lnTo>
                  <a:lnTo>
                    <a:pt x="155" y="23"/>
                  </a:lnTo>
                  <a:lnTo>
                    <a:pt x="157" y="14"/>
                  </a:lnTo>
                  <a:lnTo>
                    <a:pt x="162" y="8"/>
                  </a:lnTo>
                  <a:lnTo>
                    <a:pt x="176" y="6"/>
                  </a:lnTo>
                  <a:lnTo>
                    <a:pt x="181" y="8"/>
                  </a:lnTo>
                  <a:lnTo>
                    <a:pt x="188" y="0"/>
                  </a:lnTo>
                  <a:lnTo>
                    <a:pt x="211" y="0"/>
                  </a:lnTo>
                  <a:lnTo>
                    <a:pt x="221" y="14"/>
                  </a:lnTo>
                  <a:lnTo>
                    <a:pt x="221" y="16"/>
                  </a:lnTo>
                  <a:lnTo>
                    <a:pt x="218" y="18"/>
                  </a:lnTo>
                  <a:lnTo>
                    <a:pt x="219" y="26"/>
                  </a:lnTo>
                  <a:lnTo>
                    <a:pt x="230" y="30"/>
                  </a:lnTo>
                  <a:lnTo>
                    <a:pt x="235" y="30"/>
                  </a:lnTo>
                  <a:lnTo>
                    <a:pt x="239" y="36"/>
                  </a:lnTo>
                  <a:lnTo>
                    <a:pt x="242" y="46"/>
                  </a:lnTo>
                  <a:lnTo>
                    <a:pt x="244" y="49"/>
                  </a:lnTo>
                  <a:lnTo>
                    <a:pt x="254" y="49"/>
                  </a:lnTo>
                  <a:lnTo>
                    <a:pt x="258" y="53"/>
                  </a:lnTo>
                  <a:lnTo>
                    <a:pt x="263" y="53"/>
                  </a:lnTo>
                  <a:lnTo>
                    <a:pt x="275" y="49"/>
                  </a:lnTo>
                  <a:lnTo>
                    <a:pt x="287" y="61"/>
                  </a:lnTo>
                  <a:lnTo>
                    <a:pt x="293" y="59"/>
                  </a:lnTo>
                  <a:lnTo>
                    <a:pt x="301" y="65"/>
                  </a:lnTo>
                  <a:lnTo>
                    <a:pt x="308" y="63"/>
                  </a:lnTo>
                  <a:lnTo>
                    <a:pt x="325" y="70"/>
                  </a:lnTo>
                  <a:lnTo>
                    <a:pt x="324" y="72"/>
                  </a:lnTo>
                  <a:lnTo>
                    <a:pt x="327" y="79"/>
                  </a:lnTo>
                  <a:lnTo>
                    <a:pt x="324" y="85"/>
                  </a:lnTo>
                  <a:lnTo>
                    <a:pt x="319" y="85"/>
                  </a:lnTo>
                  <a:lnTo>
                    <a:pt x="325" y="91"/>
                  </a:lnTo>
                  <a:lnTo>
                    <a:pt x="319" y="93"/>
                  </a:lnTo>
                  <a:lnTo>
                    <a:pt x="319" y="102"/>
                  </a:lnTo>
                  <a:lnTo>
                    <a:pt x="321" y="102"/>
                  </a:lnTo>
                  <a:lnTo>
                    <a:pt x="319" y="116"/>
                  </a:lnTo>
                  <a:lnTo>
                    <a:pt x="308" y="116"/>
                  </a:lnTo>
                  <a:lnTo>
                    <a:pt x="303" y="112"/>
                  </a:lnTo>
                  <a:lnTo>
                    <a:pt x="298" y="118"/>
                  </a:lnTo>
                  <a:lnTo>
                    <a:pt x="293" y="119"/>
                  </a:lnTo>
                  <a:lnTo>
                    <a:pt x="291" y="124"/>
                  </a:lnTo>
                  <a:lnTo>
                    <a:pt x="291" y="134"/>
                  </a:lnTo>
                  <a:lnTo>
                    <a:pt x="245" y="145"/>
                  </a:lnTo>
                  <a:lnTo>
                    <a:pt x="237" y="153"/>
                  </a:lnTo>
                  <a:lnTo>
                    <a:pt x="235" y="149"/>
                  </a:lnTo>
                  <a:lnTo>
                    <a:pt x="230" y="155"/>
                  </a:lnTo>
                  <a:lnTo>
                    <a:pt x="230" y="161"/>
                  </a:lnTo>
                  <a:lnTo>
                    <a:pt x="226" y="155"/>
                  </a:lnTo>
                  <a:lnTo>
                    <a:pt x="221" y="161"/>
                  </a:lnTo>
                  <a:lnTo>
                    <a:pt x="216" y="151"/>
                  </a:lnTo>
                  <a:lnTo>
                    <a:pt x="216" y="155"/>
                  </a:lnTo>
                  <a:lnTo>
                    <a:pt x="209" y="155"/>
                  </a:lnTo>
                  <a:lnTo>
                    <a:pt x="218" y="161"/>
                  </a:lnTo>
                  <a:lnTo>
                    <a:pt x="224" y="161"/>
                  </a:lnTo>
                  <a:lnTo>
                    <a:pt x="221" y="165"/>
                  </a:lnTo>
                  <a:lnTo>
                    <a:pt x="230" y="166"/>
                  </a:lnTo>
                  <a:lnTo>
                    <a:pt x="233" y="177"/>
                  </a:lnTo>
                  <a:lnTo>
                    <a:pt x="261" y="173"/>
                  </a:lnTo>
                  <a:lnTo>
                    <a:pt x="258" y="183"/>
                  </a:lnTo>
                  <a:lnTo>
                    <a:pt x="242" y="181"/>
                  </a:lnTo>
                  <a:lnTo>
                    <a:pt x="214" y="196"/>
                  </a:lnTo>
                  <a:lnTo>
                    <a:pt x="202" y="194"/>
                  </a:lnTo>
                  <a:lnTo>
                    <a:pt x="202" y="181"/>
                  </a:lnTo>
                  <a:lnTo>
                    <a:pt x="188" y="173"/>
                  </a:lnTo>
                  <a:lnTo>
                    <a:pt x="211" y="161"/>
                  </a:lnTo>
                  <a:lnTo>
                    <a:pt x="207" y="159"/>
                  </a:lnTo>
                  <a:lnTo>
                    <a:pt x="174" y="155"/>
                  </a:lnTo>
                  <a:lnTo>
                    <a:pt x="179" y="151"/>
                  </a:lnTo>
                  <a:lnTo>
                    <a:pt x="170" y="149"/>
                  </a:lnTo>
                  <a:lnTo>
                    <a:pt x="183" y="149"/>
                  </a:lnTo>
                  <a:lnTo>
                    <a:pt x="176" y="142"/>
                  </a:lnTo>
                  <a:lnTo>
                    <a:pt x="155" y="147"/>
                  </a:lnTo>
                  <a:lnTo>
                    <a:pt x="151" y="155"/>
                  </a:lnTo>
                  <a:lnTo>
                    <a:pt x="144" y="151"/>
                  </a:lnTo>
                  <a:lnTo>
                    <a:pt x="148" y="159"/>
                  </a:lnTo>
                  <a:lnTo>
                    <a:pt x="138" y="168"/>
                  </a:lnTo>
                  <a:lnTo>
                    <a:pt x="134" y="163"/>
                  </a:lnTo>
                  <a:lnTo>
                    <a:pt x="134" y="173"/>
                  </a:lnTo>
                  <a:lnTo>
                    <a:pt x="116" y="177"/>
                  </a:lnTo>
                  <a:lnTo>
                    <a:pt x="110" y="173"/>
                  </a:lnTo>
                  <a:lnTo>
                    <a:pt x="116" y="168"/>
                  </a:lnTo>
                  <a:lnTo>
                    <a:pt x="118" y="165"/>
                  </a:lnTo>
                  <a:lnTo>
                    <a:pt x="125" y="157"/>
                  </a:lnTo>
                  <a:lnTo>
                    <a:pt x="127" y="149"/>
                  </a:lnTo>
                  <a:lnTo>
                    <a:pt x="142" y="149"/>
                  </a:lnTo>
                  <a:lnTo>
                    <a:pt x="142" y="140"/>
                  </a:lnTo>
                  <a:lnTo>
                    <a:pt x="138" y="136"/>
                  </a:lnTo>
                  <a:lnTo>
                    <a:pt x="134" y="126"/>
                  </a:lnTo>
                  <a:lnTo>
                    <a:pt x="127" y="121"/>
                  </a:lnTo>
                  <a:lnTo>
                    <a:pt x="127" y="110"/>
                  </a:lnTo>
                  <a:lnTo>
                    <a:pt x="118" y="106"/>
                  </a:lnTo>
                  <a:lnTo>
                    <a:pt x="112" y="106"/>
                  </a:lnTo>
                  <a:lnTo>
                    <a:pt x="97" y="100"/>
                  </a:lnTo>
                  <a:lnTo>
                    <a:pt x="85" y="100"/>
                  </a:lnTo>
                  <a:lnTo>
                    <a:pt x="82" y="106"/>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 name=""/>
            <p:cNvSpPr/>
            <p:nvPr/>
          </p:nvSpPr>
          <p:spPr>
            <a:xfrm>
              <a:off x="6923520" y="4201920"/>
              <a:ext cx="24480" cy="14040"/>
            </a:xfrm>
            <a:custGeom>
              <a:avLst/>
              <a:gdLst/>
              <a:ahLst/>
              <a:rect l="l" t="t" r="r" b="b"/>
              <a:pathLst>
                <a:path w="10" h="7">
                  <a:moveTo>
                    <a:pt x="9" y="6"/>
                  </a:moveTo>
                  <a:lnTo>
                    <a:pt x="5" y="0"/>
                  </a:lnTo>
                  <a:lnTo>
                    <a:pt x="0" y="0"/>
                  </a:lnTo>
                  <a:lnTo>
                    <a:pt x="9" y="6"/>
                  </a:lnTo>
                </a:path>
              </a:pathLst>
            </a:custGeom>
            <a:solidFill>
              <a:srgbClr val="00ff00"/>
            </a:solidFill>
            <a:ln cap="rnd" w="12600">
              <a:solidFill>
                <a:srgbClr val="676767"/>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97" name=""/>
            <p:cNvSpPr/>
            <p:nvPr/>
          </p:nvSpPr>
          <p:spPr>
            <a:xfrm>
              <a:off x="6923520" y="4201920"/>
              <a:ext cx="24480" cy="14040"/>
            </a:xfrm>
            <a:custGeom>
              <a:avLst/>
              <a:gdLst/>
              <a:ahLst/>
              <a:rect l="l" t="t" r="r" b="b"/>
              <a:pathLst>
                <a:path w="10" h="7">
                  <a:moveTo>
                    <a:pt x="9" y="6"/>
                  </a:moveTo>
                  <a:lnTo>
                    <a:pt x="5" y="0"/>
                  </a:lnTo>
                  <a:lnTo>
                    <a:pt x="0" y="0"/>
                  </a:lnTo>
                  <a:lnTo>
                    <a:pt x="9" y="6"/>
                  </a:lnTo>
                </a:path>
              </a:pathLst>
            </a:custGeom>
            <a:solidFill>
              <a:srgbClr val="00ff00"/>
            </a:solidFill>
            <a:ln cap="rnd" w="12600">
              <a:solidFill>
                <a:srgbClr val="676767"/>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98" name=""/>
            <p:cNvSpPr/>
            <p:nvPr/>
          </p:nvSpPr>
          <p:spPr>
            <a:xfrm>
              <a:off x="6958080" y="4260240"/>
              <a:ext cx="16560" cy="16560"/>
            </a:xfrm>
            <a:custGeom>
              <a:avLst/>
              <a:gdLst/>
              <a:ahLst/>
              <a:rect l="l" t="t" r="r" b="b"/>
              <a:pathLst>
                <a:path w="8" h="8">
                  <a:moveTo>
                    <a:pt x="7" y="7"/>
                  </a:moveTo>
                  <a:lnTo>
                    <a:pt x="5" y="0"/>
                  </a:lnTo>
                  <a:lnTo>
                    <a:pt x="0" y="4"/>
                  </a:lnTo>
                  <a:lnTo>
                    <a:pt x="7" y="7"/>
                  </a:lnTo>
                </a:path>
              </a:pathLst>
            </a:custGeom>
            <a:solidFill>
              <a:srgbClr val="ffcc99"/>
            </a:solidFill>
            <a:ln cap="rnd" w="12600">
              <a:solidFill>
                <a:srgbClr val="676767"/>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99" name=""/>
            <p:cNvSpPr/>
            <p:nvPr/>
          </p:nvSpPr>
          <p:spPr>
            <a:xfrm>
              <a:off x="6958080" y="4260240"/>
              <a:ext cx="16560" cy="16560"/>
            </a:xfrm>
            <a:custGeom>
              <a:avLst/>
              <a:gdLst/>
              <a:ahLst/>
              <a:rect l="l" t="t" r="r" b="b"/>
              <a:pathLst>
                <a:path w="8" h="8">
                  <a:moveTo>
                    <a:pt x="7" y="7"/>
                  </a:moveTo>
                  <a:lnTo>
                    <a:pt x="5" y="0"/>
                  </a:lnTo>
                  <a:lnTo>
                    <a:pt x="0" y="4"/>
                  </a:lnTo>
                  <a:lnTo>
                    <a:pt x="7" y="7"/>
                  </a:lnTo>
                </a:path>
              </a:pathLst>
            </a:custGeom>
            <a:solidFill>
              <a:srgbClr val="ffcc99"/>
            </a:solidFill>
            <a:ln cap="rnd" w="12600">
              <a:solidFill>
                <a:srgbClr val="676767"/>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00" name=""/>
            <p:cNvSpPr/>
            <p:nvPr/>
          </p:nvSpPr>
          <p:spPr>
            <a:xfrm>
              <a:off x="6991200" y="4264200"/>
              <a:ext cx="93960" cy="81360"/>
            </a:xfrm>
            <a:custGeom>
              <a:avLst/>
              <a:gdLst/>
              <a:ahLst/>
              <a:rect l="l" t="t" r="r" b="b"/>
              <a:pathLst>
                <a:path w="42" h="39">
                  <a:moveTo>
                    <a:pt x="16" y="0"/>
                  </a:moveTo>
                  <a:lnTo>
                    <a:pt x="4" y="2"/>
                  </a:lnTo>
                  <a:lnTo>
                    <a:pt x="0" y="9"/>
                  </a:lnTo>
                  <a:lnTo>
                    <a:pt x="9" y="21"/>
                  </a:lnTo>
                  <a:lnTo>
                    <a:pt x="9" y="29"/>
                  </a:lnTo>
                  <a:lnTo>
                    <a:pt x="11" y="30"/>
                  </a:lnTo>
                  <a:lnTo>
                    <a:pt x="16" y="25"/>
                  </a:lnTo>
                  <a:lnTo>
                    <a:pt x="20" y="38"/>
                  </a:lnTo>
                  <a:lnTo>
                    <a:pt x="25" y="30"/>
                  </a:lnTo>
                  <a:lnTo>
                    <a:pt x="34" y="38"/>
                  </a:lnTo>
                  <a:lnTo>
                    <a:pt x="28" y="15"/>
                  </a:lnTo>
                  <a:lnTo>
                    <a:pt x="34" y="21"/>
                  </a:lnTo>
                  <a:lnTo>
                    <a:pt x="41" y="17"/>
                  </a:lnTo>
                  <a:lnTo>
                    <a:pt x="34" y="7"/>
                  </a:lnTo>
                  <a:lnTo>
                    <a:pt x="16" y="0"/>
                  </a:lnTo>
                </a:path>
              </a:pathLst>
            </a:custGeom>
            <a:solidFill>
              <a:srgbClr val="ffcc99"/>
            </a:solidFill>
            <a:ln cap="rnd" w="12600">
              <a:solidFill>
                <a:srgbClr val="676767"/>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01" name=""/>
            <p:cNvSpPr/>
            <p:nvPr/>
          </p:nvSpPr>
          <p:spPr>
            <a:xfrm>
              <a:off x="6991200" y="4264200"/>
              <a:ext cx="93960" cy="81360"/>
            </a:xfrm>
            <a:custGeom>
              <a:avLst/>
              <a:gdLst/>
              <a:ahLst/>
              <a:rect l="l" t="t" r="r" b="b"/>
              <a:pathLst>
                <a:path w="42" h="39">
                  <a:moveTo>
                    <a:pt x="16" y="0"/>
                  </a:moveTo>
                  <a:lnTo>
                    <a:pt x="4" y="2"/>
                  </a:lnTo>
                  <a:lnTo>
                    <a:pt x="0" y="9"/>
                  </a:lnTo>
                  <a:lnTo>
                    <a:pt x="9" y="21"/>
                  </a:lnTo>
                  <a:lnTo>
                    <a:pt x="9" y="29"/>
                  </a:lnTo>
                  <a:lnTo>
                    <a:pt x="11" y="30"/>
                  </a:lnTo>
                  <a:lnTo>
                    <a:pt x="16" y="25"/>
                  </a:lnTo>
                  <a:lnTo>
                    <a:pt x="20" y="38"/>
                  </a:lnTo>
                  <a:lnTo>
                    <a:pt x="25" y="30"/>
                  </a:lnTo>
                  <a:lnTo>
                    <a:pt x="34" y="38"/>
                  </a:lnTo>
                  <a:lnTo>
                    <a:pt x="28" y="15"/>
                  </a:lnTo>
                  <a:lnTo>
                    <a:pt x="34" y="21"/>
                  </a:lnTo>
                  <a:lnTo>
                    <a:pt x="41" y="17"/>
                  </a:lnTo>
                  <a:lnTo>
                    <a:pt x="34" y="7"/>
                  </a:lnTo>
                  <a:lnTo>
                    <a:pt x="16" y="0"/>
                  </a:lnTo>
                </a:path>
              </a:pathLst>
            </a:custGeom>
            <a:solidFill>
              <a:srgbClr val="00ff00"/>
            </a:solidFill>
            <a:ln cap="rnd" w="12600">
              <a:solidFill>
                <a:srgbClr val="676767"/>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02" name=""/>
            <p:cNvSpPr/>
            <p:nvPr/>
          </p:nvSpPr>
          <p:spPr>
            <a:xfrm>
              <a:off x="6402600" y="3855600"/>
              <a:ext cx="477720" cy="425160"/>
            </a:xfrm>
            <a:custGeom>
              <a:avLst/>
              <a:gdLst/>
              <a:ahLst/>
              <a:rect l="l" t="t" r="r" b="b"/>
              <a:pathLst>
                <a:path w="212" h="204">
                  <a:moveTo>
                    <a:pt x="125" y="35"/>
                  </a:moveTo>
                  <a:lnTo>
                    <a:pt x="129" y="33"/>
                  </a:lnTo>
                  <a:lnTo>
                    <a:pt x="125" y="28"/>
                  </a:lnTo>
                  <a:lnTo>
                    <a:pt x="123" y="19"/>
                  </a:lnTo>
                  <a:lnTo>
                    <a:pt x="121" y="19"/>
                  </a:lnTo>
                  <a:lnTo>
                    <a:pt x="125" y="13"/>
                  </a:lnTo>
                  <a:lnTo>
                    <a:pt x="103" y="9"/>
                  </a:lnTo>
                  <a:lnTo>
                    <a:pt x="98" y="0"/>
                  </a:lnTo>
                  <a:lnTo>
                    <a:pt x="65" y="6"/>
                  </a:lnTo>
                  <a:lnTo>
                    <a:pt x="65" y="9"/>
                  </a:lnTo>
                  <a:lnTo>
                    <a:pt x="61" y="11"/>
                  </a:lnTo>
                  <a:lnTo>
                    <a:pt x="61" y="17"/>
                  </a:lnTo>
                  <a:lnTo>
                    <a:pt x="46" y="13"/>
                  </a:lnTo>
                  <a:lnTo>
                    <a:pt x="42" y="28"/>
                  </a:lnTo>
                  <a:lnTo>
                    <a:pt x="30" y="17"/>
                  </a:lnTo>
                  <a:lnTo>
                    <a:pt x="19" y="28"/>
                  </a:lnTo>
                  <a:lnTo>
                    <a:pt x="4" y="28"/>
                  </a:lnTo>
                  <a:lnTo>
                    <a:pt x="0" y="30"/>
                  </a:lnTo>
                  <a:lnTo>
                    <a:pt x="7" y="43"/>
                  </a:lnTo>
                  <a:lnTo>
                    <a:pt x="0" y="51"/>
                  </a:lnTo>
                  <a:lnTo>
                    <a:pt x="2" y="53"/>
                  </a:lnTo>
                  <a:lnTo>
                    <a:pt x="7" y="66"/>
                  </a:lnTo>
                  <a:lnTo>
                    <a:pt x="13" y="68"/>
                  </a:lnTo>
                  <a:lnTo>
                    <a:pt x="16" y="77"/>
                  </a:lnTo>
                  <a:lnTo>
                    <a:pt x="26" y="72"/>
                  </a:lnTo>
                  <a:lnTo>
                    <a:pt x="37" y="62"/>
                  </a:lnTo>
                  <a:lnTo>
                    <a:pt x="63" y="72"/>
                  </a:lnTo>
                  <a:lnTo>
                    <a:pt x="70" y="94"/>
                  </a:lnTo>
                  <a:lnTo>
                    <a:pt x="80" y="107"/>
                  </a:lnTo>
                  <a:lnTo>
                    <a:pt x="89" y="109"/>
                  </a:lnTo>
                  <a:lnTo>
                    <a:pt x="114" y="133"/>
                  </a:lnTo>
                  <a:lnTo>
                    <a:pt x="125" y="133"/>
                  </a:lnTo>
                  <a:lnTo>
                    <a:pt x="138" y="147"/>
                  </a:lnTo>
                  <a:lnTo>
                    <a:pt x="147" y="147"/>
                  </a:lnTo>
                  <a:lnTo>
                    <a:pt x="149" y="154"/>
                  </a:lnTo>
                  <a:lnTo>
                    <a:pt x="157" y="160"/>
                  </a:lnTo>
                  <a:lnTo>
                    <a:pt x="159" y="158"/>
                  </a:lnTo>
                  <a:lnTo>
                    <a:pt x="171" y="184"/>
                  </a:lnTo>
                  <a:lnTo>
                    <a:pt x="164" y="188"/>
                  </a:lnTo>
                  <a:lnTo>
                    <a:pt x="162" y="198"/>
                  </a:lnTo>
                  <a:lnTo>
                    <a:pt x="162" y="203"/>
                  </a:lnTo>
                  <a:lnTo>
                    <a:pt x="168" y="203"/>
                  </a:lnTo>
                  <a:lnTo>
                    <a:pt x="177" y="194"/>
                  </a:lnTo>
                  <a:lnTo>
                    <a:pt x="178" y="184"/>
                  </a:lnTo>
                  <a:lnTo>
                    <a:pt x="187" y="180"/>
                  </a:lnTo>
                  <a:lnTo>
                    <a:pt x="187" y="170"/>
                  </a:lnTo>
                  <a:lnTo>
                    <a:pt x="177" y="164"/>
                  </a:lnTo>
                  <a:lnTo>
                    <a:pt x="181" y="153"/>
                  </a:lnTo>
                  <a:lnTo>
                    <a:pt x="190" y="149"/>
                  </a:lnTo>
                  <a:lnTo>
                    <a:pt x="201" y="154"/>
                  </a:lnTo>
                  <a:lnTo>
                    <a:pt x="209" y="162"/>
                  </a:lnTo>
                  <a:lnTo>
                    <a:pt x="211" y="158"/>
                  </a:lnTo>
                  <a:lnTo>
                    <a:pt x="201" y="143"/>
                  </a:lnTo>
                  <a:lnTo>
                    <a:pt x="166" y="128"/>
                  </a:lnTo>
                  <a:lnTo>
                    <a:pt x="171" y="119"/>
                  </a:lnTo>
                  <a:lnTo>
                    <a:pt x="168" y="117"/>
                  </a:lnTo>
                  <a:lnTo>
                    <a:pt x="153" y="119"/>
                  </a:lnTo>
                  <a:lnTo>
                    <a:pt x="143" y="113"/>
                  </a:lnTo>
                  <a:lnTo>
                    <a:pt x="134" y="104"/>
                  </a:lnTo>
                  <a:lnTo>
                    <a:pt x="123" y="81"/>
                  </a:lnTo>
                  <a:lnTo>
                    <a:pt x="103" y="68"/>
                  </a:lnTo>
                  <a:lnTo>
                    <a:pt x="99" y="58"/>
                  </a:lnTo>
                  <a:lnTo>
                    <a:pt x="103" y="49"/>
                  </a:lnTo>
                  <a:lnTo>
                    <a:pt x="99" y="47"/>
                  </a:lnTo>
                  <a:lnTo>
                    <a:pt x="99" y="39"/>
                  </a:lnTo>
                  <a:lnTo>
                    <a:pt x="117" y="32"/>
                  </a:lnTo>
                  <a:lnTo>
                    <a:pt x="123" y="32"/>
                  </a:lnTo>
                  <a:lnTo>
                    <a:pt x="125" y="35"/>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 name=""/>
            <p:cNvSpPr/>
            <p:nvPr/>
          </p:nvSpPr>
          <p:spPr>
            <a:xfrm>
              <a:off x="6634800" y="4264200"/>
              <a:ext cx="127080" cy="64800"/>
            </a:xfrm>
            <a:custGeom>
              <a:avLst/>
              <a:gdLst/>
              <a:ahLst/>
              <a:rect l="l" t="t" r="r" b="b"/>
              <a:pathLst>
                <a:path w="57" h="31">
                  <a:moveTo>
                    <a:pt x="56" y="0"/>
                  </a:moveTo>
                  <a:lnTo>
                    <a:pt x="48" y="17"/>
                  </a:lnTo>
                  <a:lnTo>
                    <a:pt x="49" y="25"/>
                  </a:lnTo>
                  <a:lnTo>
                    <a:pt x="48" y="30"/>
                  </a:lnTo>
                  <a:lnTo>
                    <a:pt x="39" y="30"/>
                  </a:lnTo>
                  <a:lnTo>
                    <a:pt x="32" y="25"/>
                  </a:lnTo>
                  <a:lnTo>
                    <a:pt x="2" y="13"/>
                  </a:lnTo>
                  <a:lnTo>
                    <a:pt x="0" y="7"/>
                  </a:lnTo>
                  <a:lnTo>
                    <a:pt x="2" y="2"/>
                  </a:lnTo>
                  <a:lnTo>
                    <a:pt x="13" y="2"/>
                  </a:lnTo>
                  <a:lnTo>
                    <a:pt x="21" y="5"/>
                  </a:lnTo>
                  <a:lnTo>
                    <a:pt x="56" y="0"/>
                  </a:lnTo>
                </a:path>
              </a:pathLst>
            </a:custGeom>
            <a:solidFill>
              <a:srgbClr val="00ff00"/>
            </a:solidFill>
            <a:ln cap="rnd" w="12600">
              <a:solidFill>
                <a:srgbClr val="676767"/>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Arial"/>
              </a:endParaRPr>
            </a:p>
          </p:txBody>
        </p:sp>
        <p:sp>
          <p:nvSpPr>
            <p:cNvPr id="104" name=""/>
            <p:cNvSpPr/>
            <p:nvPr/>
          </p:nvSpPr>
          <p:spPr>
            <a:xfrm>
              <a:off x="5752080" y="4094280"/>
              <a:ext cx="135000" cy="223560"/>
            </a:xfrm>
            <a:custGeom>
              <a:avLst/>
              <a:gdLst/>
              <a:ahLst/>
              <a:rect l="l" t="t" r="r" b="b"/>
              <a:pathLst>
                <a:path w="60" h="107">
                  <a:moveTo>
                    <a:pt x="11" y="6"/>
                  </a:moveTo>
                  <a:lnTo>
                    <a:pt x="14" y="23"/>
                  </a:lnTo>
                  <a:lnTo>
                    <a:pt x="0" y="70"/>
                  </a:lnTo>
                  <a:lnTo>
                    <a:pt x="7" y="76"/>
                  </a:lnTo>
                  <a:lnTo>
                    <a:pt x="14" y="76"/>
                  </a:lnTo>
                  <a:lnTo>
                    <a:pt x="11" y="106"/>
                  </a:lnTo>
                  <a:lnTo>
                    <a:pt x="37" y="102"/>
                  </a:lnTo>
                  <a:lnTo>
                    <a:pt x="37" y="94"/>
                  </a:lnTo>
                  <a:lnTo>
                    <a:pt x="45" y="86"/>
                  </a:lnTo>
                  <a:lnTo>
                    <a:pt x="40" y="76"/>
                  </a:lnTo>
                  <a:lnTo>
                    <a:pt x="43" y="64"/>
                  </a:lnTo>
                  <a:lnTo>
                    <a:pt x="37" y="53"/>
                  </a:lnTo>
                  <a:lnTo>
                    <a:pt x="48" y="45"/>
                  </a:lnTo>
                  <a:lnTo>
                    <a:pt x="45" y="39"/>
                  </a:lnTo>
                  <a:lnTo>
                    <a:pt x="48" y="21"/>
                  </a:lnTo>
                  <a:lnTo>
                    <a:pt x="59" y="10"/>
                  </a:lnTo>
                  <a:lnTo>
                    <a:pt x="54" y="4"/>
                  </a:lnTo>
                  <a:lnTo>
                    <a:pt x="26" y="4"/>
                  </a:lnTo>
                  <a:lnTo>
                    <a:pt x="24" y="0"/>
                  </a:lnTo>
                  <a:lnTo>
                    <a:pt x="11" y="6"/>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 name=""/>
            <p:cNvSpPr/>
            <p:nvPr/>
          </p:nvSpPr>
          <p:spPr>
            <a:xfrm>
              <a:off x="5758920" y="4024080"/>
              <a:ext cx="509400" cy="336600"/>
            </a:xfrm>
            <a:custGeom>
              <a:avLst/>
              <a:gdLst/>
              <a:ahLst/>
              <a:rect l="l" t="t" r="r" b="b"/>
              <a:pathLst>
                <a:path w="227" h="162">
                  <a:moveTo>
                    <a:pt x="136" y="5"/>
                  </a:moveTo>
                  <a:lnTo>
                    <a:pt x="155" y="19"/>
                  </a:lnTo>
                  <a:lnTo>
                    <a:pt x="174" y="24"/>
                  </a:lnTo>
                  <a:lnTo>
                    <a:pt x="183" y="19"/>
                  </a:lnTo>
                  <a:lnTo>
                    <a:pt x="192" y="24"/>
                  </a:lnTo>
                  <a:lnTo>
                    <a:pt x="195" y="27"/>
                  </a:lnTo>
                  <a:lnTo>
                    <a:pt x="197" y="25"/>
                  </a:lnTo>
                  <a:lnTo>
                    <a:pt x="202" y="29"/>
                  </a:lnTo>
                  <a:lnTo>
                    <a:pt x="223" y="27"/>
                  </a:lnTo>
                  <a:lnTo>
                    <a:pt x="226" y="29"/>
                  </a:lnTo>
                  <a:lnTo>
                    <a:pt x="223" y="41"/>
                  </a:lnTo>
                  <a:lnTo>
                    <a:pt x="181" y="63"/>
                  </a:lnTo>
                  <a:lnTo>
                    <a:pt x="162" y="92"/>
                  </a:lnTo>
                  <a:lnTo>
                    <a:pt x="164" y="102"/>
                  </a:lnTo>
                  <a:lnTo>
                    <a:pt x="171" y="106"/>
                  </a:lnTo>
                  <a:lnTo>
                    <a:pt x="169" y="108"/>
                  </a:lnTo>
                  <a:lnTo>
                    <a:pt x="160" y="116"/>
                  </a:lnTo>
                  <a:lnTo>
                    <a:pt x="155" y="129"/>
                  </a:lnTo>
                  <a:lnTo>
                    <a:pt x="145" y="131"/>
                  </a:lnTo>
                  <a:lnTo>
                    <a:pt x="132" y="147"/>
                  </a:lnTo>
                  <a:lnTo>
                    <a:pt x="89" y="147"/>
                  </a:lnTo>
                  <a:lnTo>
                    <a:pt x="71" y="161"/>
                  </a:lnTo>
                  <a:lnTo>
                    <a:pt x="58" y="157"/>
                  </a:lnTo>
                  <a:lnTo>
                    <a:pt x="49" y="142"/>
                  </a:lnTo>
                  <a:lnTo>
                    <a:pt x="35" y="137"/>
                  </a:lnTo>
                  <a:lnTo>
                    <a:pt x="35" y="129"/>
                  </a:lnTo>
                  <a:lnTo>
                    <a:pt x="43" y="121"/>
                  </a:lnTo>
                  <a:lnTo>
                    <a:pt x="37" y="112"/>
                  </a:lnTo>
                  <a:lnTo>
                    <a:pt x="40" y="99"/>
                  </a:lnTo>
                  <a:lnTo>
                    <a:pt x="35" y="88"/>
                  </a:lnTo>
                  <a:lnTo>
                    <a:pt x="45" y="80"/>
                  </a:lnTo>
                  <a:lnTo>
                    <a:pt x="43" y="74"/>
                  </a:lnTo>
                  <a:lnTo>
                    <a:pt x="45" y="56"/>
                  </a:lnTo>
                  <a:lnTo>
                    <a:pt x="56" y="45"/>
                  </a:lnTo>
                  <a:lnTo>
                    <a:pt x="52" y="39"/>
                  </a:lnTo>
                  <a:lnTo>
                    <a:pt x="24" y="39"/>
                  </a:lnTo>
                  <a:lnTo>
                    <a:pt x="21" y="35"/>
                  </a:lnTo>
                  <a:lnTo>
                    <a:pt x="9" y="41"/>
                  </a:lnTo>
                  <a:lnTo>
                    <a:pt x="11" y="29"/>
                  </a:lnTo>
                  <a:lnTo>
                    <a:pt x="9" y="29"/>
                  </a:lnTo>
                  <a:lnTo>
                    <a:pt x="7" y="25"/>
                  </a:lnTo>
                  <a:lnTo>
                    <a:pt x="9" y="22"/>
                  </a:lnTo>
                  <a:lnTo>
                    <a:pt x="0" y="13"/>
                  </a:lnTo>
                  <a:lnTo>
                    <a:pt x="7" y="7"/>
                  </a:lnTo>
                  <a:lnTo>
                    <a:pt x="17" y="7"/>
                  </a:lnTo>
                  <a:lnTo>
                    <a:pt x="21" y="0"/>
                  </a:lnTo>
                  <a:lnTo>
                    <a:pt x="136" y="5"/>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 name=""/>
            <p:cNvSpPr/>
            <p:nvPr/>
          </p:nvSpPr>
          <p:spPr>
            <a:xfrm>
              <a:off x="6913800" y="4068000"/>
              <a:ext cx="73080" cy="136440"/>
            </a:xfrm>
            <a:custGeom>
              <a:avLst/>
              <a:gdLst/>
              <a:ahLst/>
              <a:rect l="l" t="t" r="r" b="b"/>
              <a:pathLst>
                <a:path w="32" h="65">
                  <a:moveTo>
                    <a:pt x="30" y="39"/>
                  </a:moveTo>
                  <a:lnTo>
                    <a:pt x="31" y="47"/>
                  </a:lnTo>
                  <a:lnTo>
                    <a:pt x="17" y="64"/>
                  </a:lnTo>
                  <a:lnTo>
                    <a:pt x="0" y="49"/>
                  </a:lnTo>
                  <a:lnTo>
                    <a:pt x="2" y="49"/>
                  </a:lnTo>
                  <a:lnTo>
                    <a:pt x="2" y="28"/>
                  </a:lnTo>
                  <a:lnTo>
                    <a:pt x="4" y="19"/>
                  </a:lnTo>
                  <a:lnTo>
                    <a:pt x="0" y="17"/>
                  </a:lnTo>
                  <a:lnTo>
                    <a:pt x="2" y="3"/>
                  </a:lnTo>
                  <a:lnTo>
                    <a:pt x="6" y="0"/>
                  </a:lnTo>
                  <a:lnTo>
                    <a:pt x="10" y="2"/>
                  </a:lnTo>
                  <a:lnTo>
                    <a:pt x="14" y="2"/>
                  </a:lnTo>
                  <a:lnTo>
                    <a:pt x="23" y="11"/>
                  </a:lnTo>
                  <a:lnTo>
                    <a:pt x="21" y="28"/>
                  </a:lnTo>
                  <a:lnTo>
                    <a:pt x="30" y="39"/>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 name=""/>
            <p:cNvSpPr/>
            <p:nvPr/>
          </p:nvSpPr>
          <p:spPr>
            <a:xfrm>
              <a:off x="6913800" y="4068000"/>
              <a:ext cx="73080" cy="136440"/>
            </a:xfrm>
            <a:custGeom>
              <a:avLst/>
              <a:gdLst/>
              <a:ahLst/>
              <a:rect l="l" t="t" r="r" b="b"/>
              <a:pathLst>
                <a:path w="32" h="65">
                  <a:moveTo>
                    <a:pt x="30" y="39"/>
                  </a:moveTo>
                  <a:lnTo>
                    <a:pt x="31" y="47"/>
                  </a:lnTo>
                  <a:lnTo>
                    <a:pt x="17" y="64"/>
                  </a:lnTo>
                  <a:lnTo>
                    <a:pt x="0" y="49"/>
                  </a:lnTo>
                  <a:lnTo>
                    <a:pt x="2" y="49"/>
                  </a:lnTo>
                  <a:lnTo>
                    <a:pt x="2" y="28"/>
                  </a:lnTo>
                  <a:lnTo>
                    <a:pt x="4" y="19"/>
                  </a:lnTo>
                  <a:lnTo>
                    <a:pt x="0" y="17"/>
                  </a:lnTo>
                  <a:lnTo>
                    <a:pt x="2" y="3"/>
                  </a:lnTo>
                  <a:lnTo>
                    <a:pt x="6" y="0"/>
                  </a:lnTo>
                  <a:lnTo>
                    <a:pt x="10" y="2"/>
                  </a:lnTo>
                  <a:lnTo>
                    <a:pt x="14" y="2"/>
                  </a:lnTo>
                  <a:lnTo>
                    <a:pt x="23" y="11"/>
                  </a:lnTo>
                  <a:lnTo>
                    <a:pt x="21" y="28"/>
                  </a:lnTo>
                  <a:lnTo>
                    <a:pt x="30" y="39"/>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8" name=""/>
            <p:cNvSpPr/>
            <p:nvPr/>
          </p:nvSpPr>
          <p:spPr>
            <a:xfrm>
              <a:off x="6959160" y="4075200"/>
              <a:ext cx="103680" cy="75600"/>
            </a:xfrm>
            <a:custGeom>
              <a:avLst/>
              <a:gdLst/>
              <a:ahLst/>
              <a:rect l="l" t="t" r="r" b="b"/>
              <a:pathLst>
                <a:path w="46" h="37">
                  <a:moveTo>
                    <a:pt x="9" y="36"/>
                  </a:moveTo>
                  <a:lnTo>
                    <a:pt x="0" y="26"/>
                  </a:lnTo>
                  <a:lnTo>
                    <a:pt x="2" y="8"/>
                  </a:lnTo>
                  <a:lnTo>
                    <a:pt x="17" y="0"/>
                  </a:lnTo>
                  <a:lnTo>
                    <a:pt x="35" y="0"/>
                  </a:lnTo>
                  <a:lnTo>
                    <a:pt x="35" y="4"/>
                  </a:lnTo>
                  <a:lnTo>
                    <a:pt x="43" y="10"/>
                  </a:lnTo>
                  <a:lnTo>
                    <a:pt x="45" y="26"/>
                  </a:lnTo>
                  <a:lnTo>
                    <a:pt x="9" y="36"/>
                  </a:lnTo>
                </a:path>
              </a:pathLst>
            </a:custGeom>
            <a:solidFill>
              <a:srgbClr val="00ff00"/>
            </a:solidFill>
            <a:ln cap="rnd" w="12600">
              <a:solidFill>
                <a:srgbClr val="676767"/>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109" name=""/>
            <p:cNvSpPr/>
            <p:nvPr/>
          </p:nvSpPr>
          <p:spPr>
            <a:xfrm>
              <a:off x="6959160" y="4075200"/>
              <a:ext cx="103680" cy="75600"/>
            </a:xfrm>
            <a:custGeom>
              <a:avLst/>
              <a:gdLst/>
              <a:ahLst/>
              <a:rect l="l" t="t" r="r" b="b"/>
              <a:pathLst>
                <a:path w="46" h="37">
                  <a:moveTo>
                    <a:pt x="9" y="36"/>
                  </a:moveTo>
                  <a:lnTo>
                    <a:pt x="0" y="26"/>
                  </a:lnTo>
                  <a:lnTo>
                    <a:pt x="2" y="8"/>
                  </a:lnTo>
                  <a:lnTo>
                    <a:pt x="17" y="0"/>
                  </a:lnTo>
                  <a:lnTo>
                    <a:pt x="35" y="0"/>
                  </a:lnTo>
                  <a:lnTo>
                    <a:pt x="35" y="4"/>
                  </a:lnTo>
                  <a:lnTo>
                    <a:pt x="43" y="10"/>
                  </a:lnTo>
                  <a:lnTo>
                    <a:pt x="45" y="26"/>
                  </a:lnTo>
                  <a:lnTo>
                    <a:pt x="9" y="36"/>
                  </a:lnTo>
                </a:path>
              </a:pathLst>
            </a:custGeom>
            <a:solidFill>
              <a:srgbClr val="00ff00"/>
            </a:solidFill>
            <a:ln cap="rnd" w="12600">
              <a:solidFill>
                <a:srgbClr val="676767"/>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Arial"/>
              </a:endParaRPr>
            </a:p>
          </p:txBody>
        </p:sp>
        <p:sp>
          <p:nvSpPr>
            <p:cNvPr id="110" name=""/>
            <p:cNvSpPr/>
            <p:nvPr/>
          </p:nvSpPr>
          <p:spPr>
            <a:xfrm>
              <a:off x="6476040" y="2838960"/>
              <a:ext cx="33120" cy="15120"/>
            </a:xfrm>
            <a:custGeom>
              <a:avLst/>
              <a:gdLst/>
              <a:ahLst/>
              <a:rect l="l" t="t" r="r" b="b"/>
              <a:pathLst>
                <a:path w="15" h="7">
                  <a:moveTo>
                    <a:pt x="0" y="6"/>
                  </a:moveTo>
                  <a:lnTo>
                    <a:pt x="9" y="0"/>
                  </a:lnTo>
                  <a:lnTo>
                    <a:pt x="14" y="4"/>
                  </a:lnTo>
                  <a:lnTo>
                    <a:pt x="0" y="6"/>
                  </a:lnTo>
                </a:path>
              </a:pathLst>
            </a:custGeom>
            <a:solidFill>
              <a:srgbClr val="ffcc99"/>
            </a:solidFill>
            <a:ln cap="rnd" w="12600">
              <a:solidFill>
                <a:srgbClr val="676767"/>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11" name=""/>
            <p:cNvSpPr/>
            <p:nvPr/>
          </p:nvSpPr>
          <p:spPr>
            <a:xfrm>
              <a:off x="6476040" y="2838960"/>
              <a:ext cx="33120" cy="15120"/>
            </a:xfrm>
            <a:custGeom>
              <a:avLst/>
              <a:gdLst/>
              <a:ahLst/>
              <a:rect l="l" t="t" r="r" b="b"/>
              <a:pathLst>
                <a:path w="15" h="7">
                  <a:moveTo>
                    <a:pt x="0" y="6"/>
                  </a:moveTo>
                  <a:lnTo>
                    <a:pt x="9" y="0"/>
                  </a:lnTo>
                  <a:lnTo>
                    <a:pt x="14" y="4"/>
                  </a:lnTo>
                  <a:lnTo>
                    <a:pt x="0" y="6"/>
                  </a:lnTo>
                </a:path>
              </a:pathLst>
            </a:custGeom>
            <a:solidFill>
              <a:srgbClr val="ffcc99"/>
            </a:solidFill>
            <a:ln cap="rnd" w="12600">
              <a:solidFill>
                <a:srgbClr val="676767"/>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12" name=""/>
            <p:cNvSpPr/>
            <p:nvPr/>
          </p:nvSpPr>
          <p:spPr>
            <a:xfrm>
              <a:off x="7155720" y="2181960"/>
              <a:ext cx="30240" cy="16560"/>
            </a:xfrm>
            <a:custGeom>
              <a:avLst/>
              <a:gdLst/>
              <a:ahLst/>
              <a:rect l="l" t="t" r="r" b="b"/>
              <a:pathLst>
                <a:path w="13" h="7">
                  <a:moveTo>
                    <a:pt x="10" y="0"/>
                  </a:moveTo>
                  <a:lnTo>
                    <a:pt x="12" y="6"/>
                  </a:lnTo>
                  <a:lnTo>
                    <a:pt x="0" y="4"/>
                  </a:lnTo>
                  <a:lnTo>
                    <a:pt x="10" y="0"/>
                  </a:lnTo>
                </a:path>
              </a:pathLst>
            </a:custGeom>
            <a:solidFill>
              <a:srgbClr val="00f008"/>
            </a:solidFill>
            <a:ln cap="rnd" w="12600">
              <a:solidFill>
                <a:srgbClr val="676767"/>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13" name=""/>
            <p:cNvSpPr/>
            <p:nvPr/>
          </p:nvSpPr>
          <p:spPr>
            <a:xfrm>
              <a:off x="7155720" y="2181960"/>
              <a:ext cx="30240" cy="16560"/>
            </a:xfrm>
            <a:custGeom>
              <a:avLst/>
              <a:gdLst/>
              <a:ahLst/>
              <a:rect l="l" t="t" r="r" b="b"/>
              <a:pathLst>
                <a:path w="13" h="7">
                  <a:moveTo>
                    <a:pt x="10" y="0"/>
                  </a:moveTo>
                  <a:lnTo>
                    <a:pt x="12" y="6"/>
                  </a:lnTo>
                  <a:lnTo>
                    <a:pt x="0" y="4"/>
                  </a:lnTo>
                  <a:lnTo>
                    <a:pt x="10" y="0"/>
                  </a:lnTo>
                </a:path>
              </a:pathLst>
            </a:custGeom>
            <a:solidFill>
              <a:srgbClr val="00f008"/>
            </a:solidFill>
            <a:ln cap="rnd" w="12600">
              <a:solidFill>
                <a:srgbClr val="676767"/>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14" name=""/>
            <p:cNvSpPr/>
            <p:nvPr/>
          </p:nvSpPr>
          <p:spPr>
            <a:xfrm>
              <a:off x="7092000" y="2224800"/>
              <a:ext cx="11880" cy="17640"/>
            </a:xfrm>
            <a:custGeom>
              <a:avLst/>
              <a:gdLst/>
              <a:ahLst/>
              <a:rect l="l" t="t" r="r" b="b"/>
              <a:pathLst>
                <a:path w="5" h="9">
                  <a:moveTo>
                    <a:pt x="4" y="8"/>
                  </a:moveTo>
                  <a:lnTo>
                    <a:pt x="0" y="0"/>
                  </a:lnTo>
                  <a:lnTo>
                    <a:pt x="4" y="0"/>
                  </a:lnTo>
                  <a:lnTo>
                    <a:pt x="4" y="8"/>
                  </a:lnTo>
                </a:path>
              </a:pathLst>
            </a:custGeom>
            <a:solidFill>
              <a:srgbClr val="00f008"/>
            </a:solidFill>
            <a:ln cap="rnd" w="12600">
              <a:solidFill>
                <a:srgbClr val="676767"/>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115" name=""/>
            <p:cNvSpPr/>
            <p:nvPr/>
          </p:nvSpPr>
          <p:spPr>
            <a:xfrm>
              <a:off x="7092000" y="2224800"/>
              <a:ext cx="11880" cy="17640"/>
            </a:xfrm>
            <a:custGeom>
              <a:avLst/>
              <a:gdLst/>
              <a:ahLst/>
              <a:rect l="l" t="t" r="r" b="b"/>
              <a:pathLst>
                <a:path w="5" h="9">
                  <a:moveTo>
                    <a:pt x="4" y="8"/>
                  </a:moveTo>
                  <a:lnTo>
                    <a:pt x="0" y="0"/>
                  </a:lnTo>
                  <a:lnTo>
                    <a:pt x="4" y="0"/>
                  </a:lnTo>
                  <a:lnTo>
                    <a:pt x="4" y="8"/>
                  </a:lnTo>
                </a:path>
              </a:pathLst>
            </a:custGeom>
            <a:solidFill>
              <a:srgbClr val="00f008"/>
            </a:solidFill>
            <a:ln cap="rnd" w="12600">
              <a:solidFill>
                <a:srgbClr val="676767"/>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116" name=""/>
            <p:cNvSpPr/>
            <p:nvPr/>
          </p:nvSpPr>
          <p:spPr>
            <a:xfrm>
              <a:off x="7056000" y="2235600"/>
              <a:ext cx="34200" cy="31320"/>
            </a:xfrm>
            <a:custGeom>
              <a:avLst/>
              <a:gdLst/>
              <a:ahLst/>
              <a:rect l="l" t="t" r="r" b="b"/>
              <a:pathLst>
                <a:path w="14" h="15">
                  <a:moveTo>
                    <a:pt x="9" y="10"/>
                  </a:moveTo>
                  <a:lnTo>
                    <a:pt x="2" y="14"/>
                  </a:lnTo>
                  <a:lnTo>
                    <a:pt x="0" y="6"/>
                  </a:lnTo>
                  <a:lnTo>
                    <a:pt x="11" y="0"/>
                  </a:lnTo>
                  <a:lnTo>
                    <a:pt x="13" y="6"/>
                  </a:lnTo>
                  <a:lnTo>
                    <a:pt x="9" y="10"/>
                  </a:lnTo>
                </a:path>
              </a:pathLst>
            </a:custGeom>
            <a:solidFill>
              <a:srgbClr val="00f008"/>
            </a:solidFill>
            <a:ln cap="rnd" w="12600">
              <a:solidFill>
                <a:srgbClr val="676767"/>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117" name=""/>
            <p:cNvSpPr/>
            <p:nvPr/>
          </p:nvSpPr>
          <p:spPr>
            <a:xfrm>
              <a:off x="7056000" y="2235600"/>
              <a:ext cx="34200" cy="31320"/>
            </a:xfrm>
            <a:custGeom>
              <a:avLst/>
              <a:gdLst/>
              <a:ahLst/>
              <a:rect l="l" t="t" r="r" b="b"/>
              <a:pathLst>
                <a:path w="14" h="15">
                  <a:moveTo>
                    <a:pt x="9" y="10"/>
                  </a:moveTo>
                  <a:lnTo>
                    <a:pt x="2" y="14"/>
                  </a:lnTo>
                  <a:lnTo>
                    <a:pt x="0" y="6"/>
                  </a:lnTo>
                  <a:lnTo>
                    <a:pt x="11" y="0"/>
                  </a:lnTo>
                  <a:lnTo>
                    <a:pt x="13" y="6"/>
                  </a:lnTo>
                  <a:lnTo>
                    <a:pt x="9" y="10"/>
                  </a:lnTo>
                </a:path>
              </a:pathLst>
            </a:custGeom>
            <a:solidFill>
              <a:srgbClr val="00f008"/>
            </a:solidFill>
            <a:ln cap="rnd" w="12600">
              <a:solidFill>
                <a:srgbClr val="676767"/>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118" name=""/>
            <p:cNvSpPr/>
            <p:nvPr/>
          </p:nvSpPr>
          <p:spPr>
            <a:xfrm>
              <a:off x="7022880" y="2224800"/>
              <a:ext cx="45720" cy="25920"/>
            </a:xfrm>
            <a:custGeom>
              <a:avLst/>
              <a:gdLst/>
              <a:ahLst/>
              <a:rect l="l" t="t" r="r" b="b"/>
              <a:pathLst>
                <a:path w="20" h="13">
                  <a:moveTo>
                    <a:pt x="4" y="0"/>
                  </a:moveTo>
                  <a:lnTo>
                    <a:pt x="19" y="2"/>
                  </a:lnTo>
                  <a:lnTo>
                    <a:pt x="4" y="12"/>
                  </a:lnTo>
                  <a:lnTo>
                    <a:pt x="0" y="4"/>
                  </a:lnTo>
                  <a:lnTo>
                    <a:pt x="4" y="0"/>
                  </a:lnTo>
                </a:path>
              </a:pathLst>
            </a:custGeom>
            <a:solidFill>
              <a:srgbClr val="00f008"/>
            </a:solidFill>
            <a:ln cap="rnd" w="12600">
              <a:solidFill>
                <a:srgbClr val="676767"/>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119" name=""/>
            <p:cNvSpPr/>
            <p:nvPr/>
          </p:nvSpPr>
          <p:spPr>
            <a:xfrm>
              <a:off x="7022880" y="2224800"/>
              <a:ext cx="45720" cy="25920"/>
            </a:xfrm>
            <a:custGeom>
              <a:avLst/>
              <a:gdLst/>
              <a:ahLst/>
              <a:rect l="l" t="t" r="r" b="b"/>
              <a:pathLst>
                <a:path w="20" h="13">
                  <a:moveTo>
                    <a:pt x="4" y="0"/>
                  </a:moveTo>
                  <a:lnTo>
                    <a:pt x="19" y="2"/>
                  </a:lnTo>
                  <a:lnTo>
                    <a:pt x="4" y="12"/>
                  </a:lnTo>
                  <a:lnTo>
                    <a:pt x="0" y="4"/>
                  </a:lnTo>
                  <a:lnTo>
                    <a:pt x="4" y="0"/>
                  </a:lnTo>
                </a:path>
              </a:pathLst>
            </a:custGeom>
            <a:solidFill>
              <a:srgbClr val="00f008"/>
            </a:solidFill>
            <a:ln cap="rnd" w="12600">
              <a:solidFill>
                <a:srgbClr val="676767"/>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120" name=""/>
            <p:cNvSpPr/>
            <p:nvPr/>
          </p:nvSpPr>
          <p:spPr>
            <a:xfrm>
              <a:off x="7042320" y="2257920"/>
              <a:ext cx="16560" cy="10800"/>
            </a:xfrm>
            <a:custGeom>
              <a:avLst/>
              <a:gdLst/>
              <a:ahLst/>
              <a:rect l="l" t="t" r="r" b="b"/>
              <a:pathLst>
                <a:path w="8" h="6">
                  <a:moveTo>
                    <a:pt x="5" y="5"/>
                  </a:moveTo>
                  <a:lnTo>
                    <a:pt x="0" y="0"/>
                  </a:lnTo>
                  <a:lnTo>
                    <a:pt x="7" y="0"/>
                  </a:lnTo>
                  <a:lnTo>
                    <a:pt x="7" y="5"/>
                  </a:lnTo>
                  <a:lnTo>
                    <a:pt x="5" y="5"/>
                  </a:lnTo>
                </a:path>
              </a:pathLst>
            </a:custGeom>
            <a:solidFill>
              <a:srgbClr val="00f008"/>
            </a:solidFill>
            <a:ln cap="rnd" w="12600">
              <a:solidFill>
                <a:srgbClr val="676767"/>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121" name=""/>
            <p:cNvSpPr/>
            <p:nvPr/>
          </p:nvSpPr>
          <p:spPr>
            <a:xfrm>
              <a:off x="7042320" y="2257920"/>
              <a:ext cx="16560" cy="10800"/>
            </a:xfrm>
            <a:custGeom>
              <a:avLst/>
              <a:gdLst/>
              <a:ahLst/>
              <a:rect l="l" t="t" r="r" b="b"/>
              <a:pathLst>
                <a:path w="8" h="6">
                  <a:moveTo>
                    <a:pt x="5" y="5"/>
                  </a:moveTo>
                  <a:lnTo>
                    <a:pt x="0" y="0"/>
                  </a:lnTo>
                  <a:lnTo>
                    <a:pt x="7" y="0"/>
                  </a:lnTo>
                  <a:lnTo>
                    <a:pt x="7" y="5"/>
                  </a:lnTo>
                  <a:lnTo>
                    <a:pt x="5" y="5"/>
                  </a:lnTo>
                </a:path>
              </a:pathLst>
            </a:custGeom>
            <a:solidFill>
              <a:srgbClr val="00f008"/>
            </a:solidFill>
            <a:ln cap="rnd" w="12600">
              <a:solidFill>
                <a:srgbClr val="676767"/>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122" name=""/>
            <p:cNvSpPr/>
            <p:nvPr/>
          </p:nvSpPr>
          <p:spPr>
            <a:xfrm>
              <a:off x="6959160" y="2267280"/>
              <a:ext cx="15120" cy="19080"/>
            </a:xfrm>
            <a:custGeom>
              <a:avLst/>
              <a:gdLst/>
              <a:ahLst/>
              <a:rect l="l" t="t" r="r" b="b"/>
              <a:pathLst>
                <a:path w="6" h="9">
                  <a:moveTo>
                    <a:pt x="5" y="0"/>
                  </a:moveTo>
                  <a:lnTo>
                    <a:pt x="5" y="8"/>
                  </a:lnTo>
                  <a:lnTo>
                    <a:pt x="0" y="6"/>
                  </a:lnTo>
                  <a:lnTo>
                    <a:pt x="5" y="0"/>
                  </a:lnTo>
                </a:path>
              </a:pathLst>
            </a:custGeom>
            <a:solidFill>
              <a:srgbClr val="00f008"/>
            </a:solidFill>
            <a:ln cap="rnd" w="12600">
              <a:solidFill>
                <a:srgbClr val="676767"/>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123" name=""/>
            <p:cNvSpPr/>
            <p:nvPr/>
          </p:nvSpPr>
          <p:spPr>
            <a:xfrm>
              <a:off x="6959160" y="2267280"/>
              <a:ext cx="15120" cy="19080"/>
            </a:xfrm>
            <a:custGeom>
              <a:avLst/>
              <a:gdLst/>
              <a:ahLst/>
              <a:rect l="l" t="t" r="r" b="b"/>
              <a:pathLst>
                <a:path w="6" h="9">
                  <a:moveTo>
                    <a:pt x="5" y="0"/>
                  </a:moveTo>
                  <a:lnTo>
                    <a:pt x="5" y="8"/>
                  </a:lnTo>
                  <a:lnTo>
                    <a:pt x="0" y="6"/>
                  </a:lnTo>
                  <a:lnTo>
                    <a:pt x="5" y="0"/>
                  </a:lnTo>
                </a:path>
              </a:pathLst>
            </a:custGeom>
            <a:solidFill>
              <a:srgbClr val="00f008"/>
            </a:solidFill>
            <a:ln cap="rnd" w="12600">
              <a:solidFill>
                <a:srgbClr val="676767"/>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124" name=""/>
            <p:cNvSpPr/>
            <p:nvPr/>
          </p:nvSpPr>
          <p:spPr>
            <a:xfrm>
              <a:off x="6923520" y="2267280"/>
              <a:ext cx="24480" cy="19080"/>
            </a:xfrm>
            <a:custGeom>
              <a:avLst/>
              <a:gdLst/>
              <a:ahLst/>
              <a:rect l="l" t="t" r="r" b="b"/>
              <a:pathLst>
                <a:path w="11" h="9">
                  <a:moveTo>
                    <a:pt x="3" y="4"/>
                  </a:moveTo>
                  <a:lnTo>
                    <a:pt x="10" y="8"/>
                  </a:lnTo>
                  <a:lnTo>
                    <a:pt x="3" y="8"/>
                  </a:lnTo>
                  <a:lnTo>
                    <a:pt x="0" y="0"/>
                  </a:lnTo>
                  <a:lnTo>
                    <a:pt x="3" y="4"/>
                  </a:lnTo>
                </a:path>
              </a:pathLst>
            </a:custGeom>
            <a:solidFill>
              <a:srgbClr val="00f008"/>
            </a:solidFill>
            <a:ln cap="rnd" w="12600">
              <a:solidFill>
                <a:srgbClr val="676767"/>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125" name=""/>
            <p:cNvSpPr/>
            <p:nvPr/>
          </p:nvSpPr>
          <p:spPr>
            <a:xfrm>
              <a:off x="6923520" y="2267280"/>
              <a:ext cx="24480" cy="19080"/>
            </a:xfrm>
            <a:custGeom>
              <a:avLst/>
              <a:gdLst/>
              <a:ahLst/>
              <a:rect l="l" t="t" r="r" b="b"/>
              <a:pathLst>
                <a:path w="11" h="9">
                  <a:moveTo>
                    <a:pt x="3" y="4"/>
                  </a:moveTo>
                  <a:lnTo>
                    <a:pt x="10" y="8"/>
                  </a:lnTo>
                  <a:lnTo>
                    <a:pt x="3" y="8"/>
                  </a:lnTo>
                  <a:lnTo>
                    <a:pt x="0" y="0"/>
                  </a:lnTo>
                  <a:lnTo>
                    <a:pt x="3" y="4"/>
                  </a:lnTo>
                </a:path>
              </a:pathLst>
            </a:custGeom>
            <a:solidFill>
              <a:srgbClr val="00f008"/>
            </a:solidFill>
            <a:ln cap="rnd" w="12600">
              <a:solidFill>
                <a:srgbClr val="676767"/>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126" name=""/>
            <p:cNvSpPr/>
            <p:nvPr/>
          </p:nvSpPr>
          <p:spPr>
            <a:xfrm>
              <a:off x="6897240" y="2289600"/>
              <a:ext cx="26280" cy="21600"/>
            </a:xfrm>
            <a:custGeom>
              <a:avLst/>
              <a:gdLst/>
              <a:ahLst/>
              <a:rect l="l" t="t" r="r" b="b"/>
              <a:pathLst>
                <a:path w="12" h="11">
                  <a:moveTo>
                    <a:pt x="0" y="0"/>
                  </a:moveTo>
                  <a:lnTo>
                    <a:pt x="11" y="2"/>
                  </a:lnTo>
                  <a:lnTo>
                    <a:pt x="4" y="10"/>
                  </a:lnTo>
                  <a:lnTo>
                    <a:pt x="0" y="0"/>
                  </a:lnTo>
                </a:path>
              </a:pathLst>
            </a:custGeom>
            <a:solidFill>
              <a:srgbClr val="00f008"/>
            </a:solidFill>
            <a:ln cap="rnd" w="12600">
              <a:solidFill>
                <a:srgbClr val="676767"/>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Arial"/>
              </a:endParaRPr>
            </a:p>
          </p:txBody>
        </p:sp>
        <p:sp>
          <p:nvSpPr>
            <p:cNvPr id="127" name=""/>
            <p:cNvSpPr/>
            <p:nvPr/>
          </p:nvSpPr>
          <p:spPr>
            <a:xfrm>
              <a:off x="6897240" y="2289600"/>
              <a:ext cx="26280" cy="21600"/>
            </a:xfrm>
            <a:custGeom>
              <a:avLst/>
              <a:gdLst/>
              <a:ahLst/>
              <a:rect l="l" t="t" r="r" b="b"/>
              <a:pathLst>
                <a:path w="12" h="11">
                  <a:moveTo>
                    <a:pt x="0" y="0"/>
                  </a:moveTo>
                  <a:lnTo>
                    <a:pt x="11" y="2"/>
                  </a:lnTo>
                  <a:lnTo>
                    <a:pt x="4" y="10"/>
                  </a:lnTo>
                  <a:lnTo>
                    <a:pt x="0" y="0"/>
                  </a:lnTo>
                </a:path>
              </a:pathLst>
            </a:custGeom>
            <a:solidFill>
              <a:srgbClr val="00f008"/>
            </a:solidFill>
            <a:ln cap="rnd" w="12600">
              <a:solidFill>
                <a:srgbClr val="676767"/>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Arial"/>
              </a:endParaRPr>
            </a:p>
          </p:txBody>
        </p:sp>
        <p:sp>
          <p:nvSpPr>
            <p:cNvPr id="128" name=""/>
            <p:cNvSpPr/>
            <p:nvPr/>
          </p:nvSpPr>
          <p:spPr>
            <a:xfrm>
              <a:off x="6861240" y="2315880"/>
              <a:ext cx="38520" cy="24480"/>
            </a:xfrm>
            <a:custGeom>
              <a:avLst/>
              <a:gdLst/>
              <a:ahLst/>
              <a:rect l="l" t="t" r="r" b="b"/>
              <a:pathLst>
                <a:path w="17" h="12">
                  <a:moveTo>
                    <a:pt x="2" y="3"/>
                  </a:moveTo>
                  <a:lnTo>
                    <a:pt x="16" y="0"/>
                  </a:lnTo>
                  <a:lnTo>
                    <a:pt x="5" y="11"/>
                  </a:lnTo>
                  <a:lnTo>
                    <a:pt x="0" y="9"/>
                  </a:lnTo>
                  <a:lnTo>
                    <a:pt x="2" y="3"/>
                  </a:lnTo>
                </a:path>
              </a:pathLst>
            </a:custGeom>
            <a:solidFill>
              <a:srgbClr val="00f008"/>
            </a:solidFill>
            <a:ln cap="rnd" w="12600">
              <a:solidFill>
                <a:srgbClr val="676767"/>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29" name=""/>
            <p:cNvSpPr/>
            <p:nvPr/>
          </p:nvSpPr>
          <p:spPr>
            <a:xfrm>
              <a:off x="6861240" y="2315880"/>
              <a:ext cx="38520" cy="24480"/>
            </a:xfrm>
            <a:custGeom>
              <a:avLst/>
              <a:gdLst/>
              <a:ahLst/>
              <a:rect l="l" t="t" r="r" b="b"/>
              <a:pathLst>
                <a:path w="17" h="12">
                  <a:moveTo>
                    <a:pt x="2" y="3"/>
                  </a:moveTo>
                  <a:lnTo>
                    <a:pt x="16" y="0"/>
                  </a:lnTo>
                  <a:lnTo>
                    <a:pt x="5" y="11"/>
                  </a:lnTo>
                  <a:lnTo>
                    <a:pt x="0" y="9"/>
                  </a:lnTo>
                  <a:lnTo>
                    <a:pt x="2" y="3"/>
                  </a:lnTo>
                </a:path>
              </a:pathLst>
            </a:custGeom>
            <a:solidFill>
              <a:srgbClr val="00f008"/>
            </a:solidFill>
            <a:ln cap="rnd" w="12600">
              <a:solidFill>
                <a:srgbClr val="676767"/>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30" name=""/>
            <p:cNvSpPr/>
            <p:nvPr/>
          </p:nvSpPr>
          <p:spPr>
            <a:xfrm>
              <a:off x="6815880" y="2333880"/>
              <a:ext cx="45360" cy="53640"/>
            </a:xfrm>
            <a:custGeom>
              <a:avLst/>
              <a:gdLst/>
              <a:ahLst/>
              <a:rect l="l" t="t" r="r" b="b"/>
              <a:pathLst>
                <a:path w="21" h="26">
                  <a:moveTo>
                    <a:pt x="0" y="17"/>
                  </a:moveTo>
                  <a:lnTo>
                    <a:pt x="0" y="16"/>
                  </a:lnTo>
                  <a:lnTo>
                    <a:pt x="0" y="10"/>
                  </a:lnTo>
                  <a:lnTo>
                    <a:pt x="11" y="0"/>
                  </a:lnTo>
                  <a:lnTo>
                    <a:pt x="20" y="10"/>
                  </a:lnTo>
                  <a:lnTo>
                    <a:pt x="18" y="17"/>
                  </a:lnTo>
                  <a:lnTo>
                    <a:pt x="0" y="25"/>
                  </a:lnTo>
                  <a:lnTo>
                    <a:pt x="0" y="17"/>
                  </a:lnTo>
                </a:path>
              </a:pathLst>
            </a:custGeom>
            <a:solidFill>
              <a:srgbClr val="00f008"/>
            </a:solidFill>
            <a:ln cap="rnd" w="12600">
              <a:solidFill>
                <a:srgbClr val="676767"/>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131" name=""/>
            <p:cNvSpPr/>
            <p:nvPr/>
          </p:nvSpPr>
          <p:spPr>
            <a:xfrm>
              <a:off x="6815880" y="2333880"/>
              <a:ext cx="45360" cy="53640"/>
            </a:xfrm>
            <a:custGeom>
              <a:avLst/>
              <a:gdLst/>
              <a:ahLst/>
              <a:rect l="l" t="t" r="r" b="b"/>
              <a:pathLst>
                <a:path w="21" h="26">
                  <a:moveTo>
                    <a:pt x="0" y="17"/>
                  </a:moveTo>
                  <a:lnTo>
                    <a:pt x="0" y="16"/>
                  </a:lnTo>
                  <a:lnTo>
                    <a:pt x="0" y="10"/>
                  </a:lnTo>
                  <a:lnTo>
                    <a:pt x="11" y="0"/>
                  </a:lnTo>
                  <a:lnTo>
                    <a:pt x="20" y="10"/>
                  </a:lnTo>
                  <a:lnTo>
                    <a:pt x="18" y="17"/>
                  </a:lnTo>
                  <a:lnTo>
                    <a:pt x="0" y="25"/>
                  </a:lnTo>
                  <a:lnTo>
                    <a:pt x="0" y="17"/>
                  </a:lnTo>
                </a:path>
              </a:pathLst>
            </a:custGeom>
            <a:solidFill>
              <a:srgbClr val="00f008"/>
            </a:solidFill>
            <a:ln cap="rnd" w="12600">
              <a:solidFill>
                <a:srgbClr val="676767"/>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132" name=""/>
            <p:cNvSpPr/>
            <p:nvPr/>
          </p:nvSpPr>
          <p:spPr>
            <a:xfrm>
              <a:off x="6760440" y="2363040"/>
              <a:ext cx="30240" cy="24480"/>
            </a:xfrm>
            <a:custGeom>
              <a:avLst/>
              <a:gdLst/>
              <a:ahLst/>
              <a:rect l="l" t="t" r="r" b="b"/>
              <a:pathLst>
                <a:path w="13" h="12">
                  <a:moveTo>
                    <a:pt x="2" y="3"/>
                  </a:moveTo>
                  <a:lnTo>
                    <a:pt x="12" y="0"/>
                  </a:lnTo>
                  <a:lnTo>
                    <a:pt x="5" y="11"/>
                  </a:lnTo>
                  <a:lnTo>
                    <a:pt x="0" y="11"/>
                  </a:lnTo>
                  <a:lnTo>
                    <a:pt x="2" y="3"/>
                  </a:lnTo>
                </a:path>
              </a:pathLst>
            </a:custGeom>
            <a:solidFill>
              <a:srgbClr val="00f008"/>
            </a:solidFill>
            <a:ln cap="rnd" w="12600">
              <a:solidFill>
                <a:srgbClr val="676767"/>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33" name=""/>
            <p:cNvSpPr/>
            <p:nvPr/>
          </p:nvSpPr>
          <p:spPr>
            <a:xfrm>
              <a:off x="6760440" y="2363040"/>
              <a:ext cx="30240" cy="24480"/>
            </a:xfrm>
            <a:custGeom>
              <a:avLst/>
              <a:gdLst/>
              <a:ahLst/>
              <a:rect l="l" t="t" r="r" b="b"/>
              <a:pathLst>
                <a:path w="13" h="12">
                  <a:moveTo>
                    <a:pt x="2" y="3"/>
                  </a:moveTo>
                  <a:lnTo>
                    <a:pt x="12" y="0"/>
                  </a:lnTo>
                  <a:lnTo>
                    <a:pt x="5" y="11"/>
                  </a:lnTo>
                  <a:lnTo>
                    <a:pt x="0" y="11"/>
                  </a:lnTo>
                  <a:lnTo>
                    <a:pt x="2" y="3"/>
                  </a:lnTo>
                </a:path>
              </a:pathLst>
            </a:custGeom>
            <a:solidFill>
              <a:srgbClr val="00f008"/>
            </a:solidFill>
            <a:ln cap="rnd" w="12600">
              <a:solidFill>
                <a:srgbClr val="676767"/>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34" name=""/>
            <p:cNvSpPr/>
            <p:nvPr/>
          </p:nvSpPr>
          <p:spPr>
            <a:xfrm>
              <a:off x="6713280" y="2390400"/>
              <a:ext cx="37080" cy="30240"/>
            </a:xfrm>
            <a:custGeom>
              <a:avLst/>
              <a:gdLst/>
              <a:ahLst/>
              <a:rect l="l" t="t" r="r" b="b"/>
              <a:pathLst>
                <a:path w="16" h="15">
                  <a:moveTo>
                    <a:pt x="0" y="14"/>
                  </a:moveTo>
                  <a:lnTo>
                    <a:pt x="9" y="6"/>
                  </a:lnTo>
                  <a:lnTo>
                    <a:pt x="9" y="0"/>
                  </a:lnTo>
                  <a:lnTo>
                    <a:pt x="15" y="14"/>
                  </a:lnTo>
                  <a:lnTo>
                    <a:pt x="0" y="14"/>
                  </a:lnTo>
                </a:path>
              </a:pathLst>
            </a:custGeom>
            <a:solidFill>
              <a:srgbClr val="00f008"/>
            </a:solidFill>
            <a:ln cap="rnd" w="12600">
              <a:solidFill>
                <a:srgbClr val="676767"/>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135" name=""/>
            <p:cNvSpPr/>
            <p:nvPr/>
          </p:nvSpPr>
          <p:spPr>
            <a:xfrm>
              <a:off x="6713280" y="2390400"/>
              <a:ext cx="37080" cy="30240"/>
            </a:xfrm>
            <a:custGeom>
              <a:avLst/>
              <a:gdLst/>
              <a:ahLst/>
              <a:rect l="l" t="t" r="r" b="b"/>
              <a:pathLst>
                <a:path w="16" h="15">
                  <a:moveTo>
                    <a:pt x="0" y="14"/>
                  </a:moveTo>
                  <a:lnTo>
                    <a:pt x="9" y="6"/>
                  </a:lnTo>
                  <a:lnTo>
                    <a:pt x="9" y="0"/>
                  </a:lnTo>
                  <a:lnTo>
                    <a:pt x="15" y="14"/>
                  </a:lnTo>
                  <a:lnTo>
                    <a:pt x="0" y="14"/>
                  </a:lnTo>
                </a:path>
              </a:pathLst>
            </a:custGeom>
            <a:solidFill>
              <a:srgbClr val="00f008"/>
            </a:solidFill>
            <a:ln cap="rnd" w="12600">
              <a:solidFill>
                <a:srgbClr val="676767"/>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136" name=""/>
            <p:cNvSpPr/>
            <p:nvPr/>
          </p:nvSpPr>
          <p:spPr>
            <a:xfrm>
              <a:off x="6709320" y="2394360"/>
              <a:ext cx="93960" cy="73080"/>
            </a:xfrm>
            <a:custGeom>
              <a:avLst/>
              <a:gdLst/>
              <a:ahLst/>
              <a:rect l="l" t="t" r="r" b="b"/>
              <a:pathLst>
                <a:path w="42" h="35">
                  <a:moveTo>
                    <a:pt x="23" y="0"/>
                  </a:moveTo>
                  <a:lnTo>
                    <a:pt x="28" y="10"/>
                  </a:lnTo>
                  <a:lnTo>
                    <a:pt x="28" y="15"/>
                  </a:lnTo>
                  <a:lnTo>
                    <a:pt x="34" y="4"/>
                  </a:lnTo>
                  <a:lnTo>
                    <a:pt x="41" y="6"/>
                  </a:lnTo>
                  <a:lnTo>
                    <a:pt x="41" y="13"/>
                  </a:lnTo>
                  <a:lnTo>
                    <a:pt x="23" y="28"/>
                  </a:lnTo>
                  <a:lnTo>
                    <a:pt x="23" y="22"/>
                  </a:lnTo>
                  <a:lnTo>
                    <a:pt x="0" y="34"/>
                  </a:lnTo>
                  <a:lnTo>
                    <a:pt x="17" y="20"/>
                  </a:lnTo>
                  <a:lnTo>
                    <a:pt x="23" y="0"/>
                  </a:lnTo>
                </a:path>
              </a:pathLst>
            </a:custGeom>
            <a:solidFill>
              <a:srgbClr val="00f008"/>
            </a:solidFill>
            <a:ln cap="rnd" w="12600">
              <a:solidFill>
                <a:srgbClr val="676767"/>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137" name=""/>
            <p:cNvSpPr/>
            <p:nvPr/>
          </p:nvSpPr>
          <p:spPr>
            <a:xfrm>
              <a:off x="6709320" y="2394360"/>
              <a:ext cx="93960" cy="73080"/>
            </a:xfrm>
            <a:custGeom>
              <a:avLst/>
              <a:gdLst/>
              <a:ahLst/>
              <a:rect l="l" t="t" r="r" b="b"/>
              <a:pathLst>
                <a:path w="42" h="35">
                  <a:moveTo>
                    <a:pt x="23" y="0"/>
                  </a:moveTo>
                  <a:lnTo>
                    <a:pt x="28" y="10"/>
                  </a:lnTo>
                  <a:lnTo>
                    <a:pt x="28" y="15"/>
                  </a:lnTo>
                  <a:lnTo>
                    <a:pt x="34" y="4"/>
                  </a:lnTo>
                  <a:lnTo>
                    <a:pt x="41" y="6"/>
                  </a:lnTo>
                  <a:lnTo>
                    <a:pt x="41" y="13"/>
                  </a:lnTo>
                  <a:lnTo>
                    <a:pt x="23" y="28"/>
                  </a:lnTo>
                  <a:lnTo>
                    <a:pt x="23" y="22"/>
                  </a:lnTo>
                  <a:lnTo>
                    <a:pt x="0" y="34"/>
                  </a:lnTo>
                  <a:lnTo>
                    <a:pt x="17" y="20"/>
                  </a:lnTo>
                  <a:lnTo>
                    <a:pt x="23" y="0"/>
                  </a:lnTo>
                </a:path>
              </a:pathLst>
            </a:custGeom>
            <a:solidFill>
              <a:srgbClr val="00f008"/>
            </a:solidFill>
            <a:ln cap="rnd" w="12600">
              <a:solidFill>
                <a:srgbClr val="676767"/>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138" name=""/>
            <p:cNvSpPr/>
            <p:nvPr/>
          </p:nvSpPr>
          <p:spPr>
            <a:xfrm>
              <a:off x="6364080" y="2941200"/>
              <a:ext cx="11880" cy="12240"/>
            </a:xfrm>
            <a:custGeom>
              <a:avLst/>
              <a:gdLst/>
              <a:ahLst/>
              <a:rect l="l" t="t" r="r" b="b"/>
              <a:pathLst>
                <a:path w="5" h="5">
                  <a:moveTo>
                    <a:pt x="2" y="4"/>
                  </a:moveTo>
                  <a:lnTo>
                    <a:pt x="4" y="0"/>
                  </a:lnTo>
                  <a:lnTo>
                    <a:pt x="0" y="0"/>
                  </a:lnTo>
                  <a:lnTo>
                    <a:pt x="2" y="4"/>
                  </a:lnTo>
                </a:path>
              </a:pathLst>
            </a:custGeom>
            <a:solidFill>
              <a:srgbClr val="ffcc99"/>
            </a:solidFill>
            <a:ln cap="rnd" w="12600">
              <a:solidFill>
                <a:srgbClr val="676767"/>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39" name=""/>
            <p:cNvSpPr/>
            <p:nvPr/>
          </p:nvSpPr>
          <p:spPr>
            <a:xfrm>
              <a:off x="6364080" y="2941200"/>
              <a:ext cx="11880" cy="12240"/>
            </a:xfrm>
            <a:custGeom>
              <a:avLst/>
              <a:gdLst/>
              <a:ahLst/>
              <a:rect l="l" t="t" r="r" b="b"/>
              <a:pathLst>
                <a:path w="5" h="5">
                  <a:moveTo>
                    <a:pt x="2" y="4"/>
                  </a:moveTo>
                  <a:lnTo>
                    <a:pt x="4" y="0"/>
                  </a:lnTo>
                  <a:lnTo>
                    <a:pt x="0" y="0"/>
                  </a:lnTo>
                  <a:lnTo>
                    <a:pt x="2" y="4"/>
                  </a:lnTo>
                </a:path>
              </a:pathLst>
            </a:custGeom>
            <a:solidFill>
              <a:srgbClr val="ffcc99"/>
            </a:solidFill>
            <a:ln cap="rnd" w="12600">
              <a:solidFill>
                <a:srgbClr val="676767"/>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40" name=""/>
            <p:cNvSpPr/>
            <p:nvPr/>
          </p:nvSpPr>
          <p:spPr>
            <a:xfrm>
              <a:off x="6375240" y="3825000"/>
              <a:ext cx="162720" cy="88200"/>
            </a:xfrm>
            <a:custGeom>
              <a:avLst/>
              <a:gdLst/>
              <a:ahLst/>
              <a:rect l="l" t="t" r="r" b="b"/>
              <a:pathLst>
                <a:path w="118" h="64">
                  <a:moveTo>
                    <a:pt x="0" y="54"/>
                  </a:moveTo>
                  <a:lnTo>
                    <a:pt x="1" y="43"/>
                  </a:lnTo>
                  <a:lnTo>
                    <a:pt x="25" y="10"/>
                  </a:lnTo>
                  <a:lnTo>
                    <a:pt x="37" y="3"/>
                  </a:lnTo>
                  <a:lnTo>
                    <a:pt x="82" y="0"/>
                  </a:lnTo>
                  <a:lnTo>
                    <a:pt x="94" y="4"/>
                  </a:lnTo>
                  <a:lnTo>
                    <a:pt x="102" y="12"/>
                  </a:lnTo>
                  <a:lnTo>
                    <a:pt x="109" y="27"/>
                  </a:lnTo>
                  <a:lnTo>
                    <a:pt x="118" y="33"/>
                  </a:lnTo>
                  <a:lnTo>
                    <a:pt x="118" y="45"/>
                  </a:lnTo>
                  <a:lnTo>
                    <a:pt x="97" y="42"/>
                  </a:lnTo>
                  <a:lnTo>
                    <a:pt x="90" y="60"/>
                  </a:lnTo>
                  <a:lnTo>
                    <a:pt x="70" y="48"/>
                  </a:lnTo>
                  <a:lnTo>
                    <a:pt x="48" y="64"/>
                  </a:lnTo>
                  <a:lnTo>
                    <a:pt x="28" y="64"/>
                  </a:lnTo>
                  <a:lnTo>
                    <a:pt x="21" y="49"/>
                  </a:lnTo>
                  <a:lnTo>
                    <a:pt x="0" y="54"/>
                  </a:lnTo>
                  <a:close/>
                </a:path>
              </a:pathLst>
            </a:custGeom>
            <a:solidFill>
              <a:srgbClr val="00ff00"/>
            </a:solidFill>
            <a:ln cap="rnd" w="12600">
              <a:solidFill>
                <a:srgbClr val="676767"/>
              </a:solidFill>
              <a:round/>
            </a:ln>
          </p:spPr>
          <p:style>
            <a:lnRef idx="0"/>
            <a:fillRef idx="0"/>
            <a:effectRef idx="0"/>
            <a:fontRef idx="minor"/>
          </p:style>
          <p:txBody>
            <a:bodyPr tIns="42480" bIns="42480" anchor="t">
              <a:noAutofit/>
            </a:bodyPr>
            <a:p>
              <a:endParaRPr b="0" lang="en-US" sz="2400" strike="noStrike" u="none">
                <a:solidFill>
                  <a:srgbClr val="000000"/>
                </a:solidFill>
                <a:effectLst/>
                <a:uFillTx/>
                <a:latin typeface="Arial"/>
              </a:endParaRPr>
            </a:p>
          </p:txBody>
        </p:sp>
      </p:grpSp>
      <p:sp>
        <p:nvSpPr>
          <p:cNvPr id="141" name=""/>
          <p:cNvSpPr/>
          <p:nvPr/>
        </p:nvSpPr>
        <p:spPr>
          <a:xfrm>
            <a:off x="1055520" y="1949400"/>
            <a:ext cx="3776760" cy="24732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 </a:t>
            </a:r>
            <a:endParaRPr b="0" lang="en-US" sz="1200" strike="noStrike" u="none">
              <a:solidFill>
                <a:srgbClr val="000000"/>
              </a:solidFill>
              <a:effectLst/>
              <a:uFillTx/>
              <a:latin typeface="Arial"/>
            </a:endParaRPr>
          </a:p>
        </p:txBody>
      </p:sp>
      <p:sp>
        <p:nvSpPr>
          <p:cNvPr id="142" name=""/>
          <p:cNvSpPr/>
          <p:nvPr/>
        </p:nvSpPr>
        <p:spPr>
          <a:xfrm>
            <a:off x="1060560" y="1182960"/>
            <a:ext cx="7937280" cy="398880"/>
          </a:xfrm>
          <a:prstGeom prst="rect">
            <a:avLst/>
          </a:prstGeom>
          <a:solidFill>
            <a:srgbClr val="0000ff"/>
          </a:solidFill>
          <a:ln w="9360">
            <a:solidFill>
              <a:srgbClr val="000000"/>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Regional Energy Networks</a:t>
            </a:r>
            <a:endParaRPr b="0" lang="en-US" sz="2000" strike="noStrike" u="none">
              <a:solidFill>
                <a:srgbClr val="000000"/>
              </a:solidFill>
              <a:effectLst/>
              <a:uFillTx/>
              <a:latin typeface="Arial"/>
            </a:endParaRPr>
          </a:p>
        </p:txBody>
      </p:sp>
      <p:sp>
        <p:nvSpPr>
          <p:cNvPr id="143" name=""/>
          <p:cNvSpPr/>
          <p:nvPr/>
        </p:nvSpPr>
        <p:spPr>
          <a:xfrm>
            <a:off x="1062000" y="4545000"/>
            <a:ext cx="2584440" cy="747720"/>
          </a:xfrm>
          <a:prstGeom prst="rect">
            <a:avLst/>
          </a:prstGeom>
          <a:solidFill>
            <a:srgbClr val="fc0128"/>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Global Markets</a:t>
            </a:r>
            <a:endParaRPr b="0" lang="en-US" sz="2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Crude &amp; Products, Coal &amp; Emissions, Weather, LNG</a:t>
            </a:r>
            <a:endParaRPr b="0" lang="en-US" sz="1200" strike="noStrike" u="none">
              <a:solidFill>
                <a:srgbClr val="000000"/>
              </a:solidFill>
              <a:effectLst/>
              <a:uFillTx/>
              <a:latin typeface="Arial"/>
            </a:endParaRPr>
          </a:p>
        </p:txBody>
      </p:sp>
      <p:sp>
        <p:nvSpPr>
          <p:cNvPr id="144" name=""/>
          <p:cNvSpPr/>
          <p:nvPr/>
        </p:nvSpPr>
        <p:spPr>
          <a:xfrm>
            <a:off x="3724200" y="4545000"/>
            <a:ext cx="2583000" cy="747720"/>
          </a:xfrm>
          <a:prstGeom prst="rect">
            <a:avLst/>
          </a:prstGeom>
          <a:solidFill>
            <a:srgbClr val="ff7d0f"/>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Industrial Markets</a:t>
            </a:r>
            <a:endParaRPr b="0" lang="en-US" sz="2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Pulp, Paper &amp; Lumber, Metals, Steel</a:t>
            </a:r>
            <a:endParaRPr b="0" lang="en-US" sz="1200" strike="noStrike" u="none">
              <a:solidFill>
                <a:srgbClr val="000000"/>
              </a:solidFill>
              <a:effectLst/>
              <a:uFillTx/>
              <a:latin typeface="Arial"/>
            </a:endParaRPr>
          </a:p>
        </p:txBody>
      </p:sp>
      <p:sp>
        <p:nvSpPr>
          <p:cNvPr id="145" name=""/>
          <p:cNvSpPr/>
          <p:nvPr/>
        </p:nvSpPr>
        <p:spPr>
          <a:xfrm>
            <a:off x="6402240" y="4545000"/>
            <a:ext cx="2584440" cy="747720"/>
          </a:xfrm>
          <a:prstGeom prst="rect">
            <a:avLst/>
          </a:prstGeom>
          <a:solidFill>
            <a:srgbClr val="009900"/>
          </a:solid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Global Assets</a:t>
            </a:r>
            <a:endParaRPr b="0" lang="en-US" sz="2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Asset Operations Worldwide</a:t>
            </a:r>
            <a:endParaRPr b="0" lang="en-US" sz="1200" strike="noStrike" u="none">
              <a:solidFill>
                <a:srgbClr val="000000"/>
              </a:solidFill>
              <a:effectLst/>
              <a:uFillTx/>
              <a:latin typeface="Arial"/>
            </a:endParaRPr>
          </a:p>
        </p:txBody>
      </p:sp>
      <p:sp>
        <p:nvSpPr>
          <p:cNvPr id="146" name=""/>
          <p:cNvSpPr/>
          <p:nvPr/>
        </p:nvSpPr>
        <p:spPr>
          <a:xfrm>
            <a:off x="6243480" y="3630600"/>
            <a:ext cx="146160" cy="98280"/>
          </a:xfrm>
          <a:custGeom>
            <a:avLst/>
            <a:gdLst/>
            <a:ahLst/>
            <a:rect l="l" t="t" r="r" b="b"/>
            <a:pathLst>
              <a:path w="64" h="48">
                <a:moveTo>
                  <a:pt x="41" y="0"/>
                </a:moveTo>
                <a:lnTo>
                  <a:pt x="19" y="4"/>
                </a:lnTo>
                <a:lnTo>
                  <a:pt x="12" y="2"/>
                </a:lnTo>
                <a:lnTo>
                  <a:pt x="0" y="8"/>
                </a:lnTo>
                <a:lnTo>
                  <a:pt x="0" y="16"/>
                </a:lnTo>
                <a:lnTo>
                  <a:pt x="24" y="28"/>
                </a:lnTo>
                <a:lnTo>
                  <a:pt x="26" y="36"/>
                </a:lnTo>
                <a:lnTo>
                  <a:pt x="38" y="34"/>
                </a:lnTo>
                <a:lnTo>
                  <a:pt x="38" y="44"/>
                </a:lnTo>
                <a:lnTo>
                  <a:pt x="54" y="47"/>
                </a:lnTo>
                <a:lnTo>
                  <a:pt x="50" y="38"/>
                </a:lnTo>
                <a:lnTo>
                  <a:pt x="59" y="32"/>
                </a:lnTo>
                <a:lnTo>
                  <a:pt x="63" y="26"/>
                </a:lnTo>
                <a:lnTo>
                  <a:pt x="59" y="18"/>
                </a:lnTo>
                <a:lnTo>
                  <a:pt x="52" y="16"/>
                </a:lnTo>
                <a:lnTo>
                  <a:pt x="50" y="6"/>
                </a:lnTo>
                <a:lnTo>
                  <a:pt x="41" y="0"/>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 name=""/>
          <p:cNvSpPr/>
          <p:nvPr/>
        </p:nvSpPr>
        <p:spPr>
          <a:xfrm>
            <a:off x="6364440" y="2941560"/>
            <a:ext cx="12600" cy="12600"/>
          </a:xfrm>
          <a:custGeom>
            <a:avLst/>
            <a:gdLst/>
            <a:ahLst/>
            <a:rect l="l" t="t" r="r" b="b"/>
            <a:pathLst>
              <a:path w="5" h="5">
                <a:moveTo>
                  <a:pt x="2" y="4"/>
                </a:moveTo>
                <a:lnTo>
                  <a:pt x="4" y="0"/>
                </a:lnTo>
                <a:lnTo>
                  <a:pt x="0" y="0"/>
                </a:lnTo>
                <a:lnTo>
                  <a:pt x="2" y="4"/>
                </a:lnTo>
              </a:path>
            </a:pathLst>
          </a:custGeom>
          <a:solidFill>
            <a:srgbClr val="ffcc99"/>
          </a:solidFill>
          <a:ln cap="rnd" w="12600">
            <a:solidFill>
              <a:srgbClr val="676767"/>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48" name=""/>
          <p:cNvSpPr/>
          <p:nvPr/>
        </p:nvSpPr>
        <p:spPr>
          <a:xfrm>
            <a:off x="6364440" y="2941560"/>
            <a:ext cx="12600" cy="12600"/>
          </a:xfrm>
          <a:custGeom>
            <a:avLst/>
            <a:gdLst/>
            <a:ahLst/>
            <a:rect l="l" t="t" r="r" b="b"/>
            <a:pathLst>
              <a:path w="5" h="5">
                <a:moveTo>
                  <a:pt x="2" y="4"/>
                </a:moveTo>
                <a:lnTo>
                  <a:pt x="4" y="0"/>
                </a:lnTo>
                <a:lnTo>
                  <a:pt x="0" y="0"/>
                </a:lnTo>
                <a:lnTo>
                  <a:pt x="2" y="4"/>
                </a:lnTo>
              </a:path>
            </a:pathLst>
          </a:custGeom>
          <a:solidFill>
            <a:srgbClr val="ffcc99"/>
          </a:solidFill>
          <a:ln cap="rnd" w="12600">
            <a:solidFill>
              <a:srgbClr val="676767"/>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49" name=""/>
          <p:cNvSpPr/>
          <p:nvPr/>
        </p:nvSpPr>
        <p:spPr>
          <a:xfrm>
            <a:off x="6014880" y="3564000"/>
            <a:ext cx="19872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150" name=""/>
          <p:cNvSpPr/>
          <p:nvPr/>
        </p:nvSpPr>
        <p:spPr>
          <a:xfrm>
            <a:off x="5927760" y="3220920"/>
            <a:ext cx="198360" cy="198720"/>
          </a:xfrm>
          <a:prstGeom prst="star5">
            <a:avLst/>
          </a:prstGeom>
          <a:solidFill>
            <a:srgbClr val="ff3300"/>
          </a:solidFill>
          <a:ln w="9360">
            <a:solidFill>
              <a:srgbClr val="000000"/>
            </a:solidFill>
            <a:miter/>
          </a:ln>
        </p:spPr>
        <p:style>
          <a:lnRef idx="0"/>
          <a:fillRef idx="0"/>
          <a:effectRef idx="0"/>
          <a:fontRef idx="minor"/>
        </p:style>
        <p:txBody>
          <a:bodyPr wrap="none" lIns="90000" rIns="90000" tIns="19440" bIns="19440" anchor="ctr">
            <a:noAutofit/>
          </a:bodyPr>
          <a:p>
            <a:endParaRPr b="0" lang="en-US" sz="2400" strike="noStrike" u="none">
              <a:solidFill>
                <a:srgbClr val="000000"/>
              </a:solidFill>
              <a:effectLst/>
              <a:uFillTx/>
              <a:latin typeface="Arial"/>
            </a:endParaRPr>
          </a:p>
        </p:txBody>
      </p:sp>
      <p:sp>
        <p:nvSpPr>
          <p:cNvPr id="151" name=""/>
          <p:cNvSpPr/>
          <p:nvPr/>
        </p:nvSpPr>
        <p:spPr>
          <a:xfrm>
            <a:off x="6926400" y="2898720"/>
            <a:ext cx="19836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152" name=""/>
          <p:cNvSpPr/>
          <p:nvPr/>
        </p:nvSpPr>
        <p:spPr>
          <a:xfrm>
            <a:off x="5981760" y="4094280"/>
            <a:ext cx="119160" cy="1173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Arial"/>
            </a:endParaRPr>
          </a:p>
        </p:txBody>
      </p:sp>
      <p:sp>
        <p:nvSpPr>
          <p:cNvPr id="153" name=""/>
          <p:cNvSpPr/>
          <p:nvPr/>
        </p:nvSpPr>
        <p:spPr>
          <a:xfrm>
            <a:off x="6027840" y="3432240"/>
            <a:ext cx="118800" cy="1191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54" name=""/>
          <p:cNvSpPr/>
          <p:nvPr/>
        </p:nvSpPr>
        <p:spPr>
          <a:xfrm>
            <a:off x="6365880" y="2889360"/>
            <a:ext cx="119160" cy="11880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Arial"/>
            </a:endParaRPr>
          </a:p>
        </p:txBody>
      </p:sp>
      <p:sp>
        <p:nvSpPr>
          <p:cNvPr id="155" name=""/>
          <p:cNvSpPr/>
          <p:nvPr/>
        </p:nvSpPr>
        <p:spPr>
          <a:xfrm>
            <a:off x="6346800" y="3610080"/>
            <a:ext cx="119160" cy="11880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Arial"/>
            </a:endParaRPr>
          </a:p>
        </p:txBody>
      </p:sp>
      <p:sp>
        <p:nvSpPr>
          <p:cNvPr id="156" name=""/>
          <p:cNvSpPr/>
          <p:nvPr/>
        </p:nvSpPr>
        <p:spPr>
          <a:xfrm>
            <a:off x="6302520" y="3537000"/>
            <a:ext cx="118800" cy="1191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57" name=""/>
          <p:cNvSpPr/>
          <p:nvPr/>
        </p:nvSpPr>
        <p:spPr>
          <a:xfrm>
            <a:off x="6548400" y="3913200"/>
            <a:ext cx="108000" cy="106200"/>
          </a:xfrm>
          <a:prstGeom prst="ellipse">
            <a:avLst/>
          </a:prstGeom>
          <a:solidFill>
            <a:srgbClr val="fc0128"/>
          </a:solidFill>
          <a:ln w="936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Arial"/>
            </a:endParaRPr>
          </a:p>
        </p:txBody>
      </p:sp>
      <p:sp>
        <p:nvSpPr>
          <p:cNvPr id="158" name=""/>
          <p:cNvSpPr/>
          <p:nvPr/>
        </p:nvSpPr>
        <p:spPr>
          <a:xfrm>
            <a:off x="6497640" y="3841920"/>
            <a:ext cx="108000" cy="106200"/>
          </a:xfrm>
          <a:prstGeom prst="ellipse">
            <a:avLst/>
          </a:prstGeom>
          <a:solidFill>
            <a:srgbClr val="fc0128"/>
          </a:solidFill>
          <a:ln w="936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Arial"/>
            </a:endParaRPr>
          </a:p>
        </p:txBody>
      </p:sp>
      <p:sp>
        <p:nvSpPr>
          <p:cNvPr id="159" name=""/>
          <p:cNvSpPr/>
          <p:nvPr/>
        </p:nvSpPr>
        <p:spPr>
          <a:xfrm>
            <a:off x="6794640" y="3795840"/>
            <a:ext cx="118800" cy="1173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Arial"/>
            </a:endParaRPr>
          </a:p>
        </p:txBody>
      </p:sp>
      <p:sp>
        <p:nvSpPr>
          <p:cNvPr id="160" name=""/>
          <p:cNvSpPr/>
          <p:nvPr/>
        </p:nvSpPr>
        <p:spPr>
          <a:xfrm>
            <a:off x="6742080" y="3728880"/>
            <a:ext cx="117360" cy="1191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61" name=""/>
          <p:cNvSpPr/>
          <p:nvPr/>
        </p:nvSpPr>
        <p:spPr>
          <a:xfrm>
            <a:off x="6850080" y="3649680"/>
            <a:ext cx="119160" cy="1191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62" name=""/>
          <p:cNvSpPr/>
          <p:nvPr/>
        </p:nvSpPr>
        <p:spPr>
          <a:xfrm>
            <a:off x="6850080" y="3532320"/>
            <a:ext cx="119160" cy="11880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Arial"/>
            </a:endParaRPr>
          </a:p>
        </p:txBody>
      </p:sp>
      <p:sp>
        <p:nvSpPr>
          <p:cNvPr id="163" name=""/>
          <p:cNvSpPr/>
          <p:nvPr/>
        </p:nvSpPr>
        <p:spPr>
          <a:xfrm>
            <a:off x="6959520" y="2571840"/>
            <a:ext cx="119160" cy="11880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Arial"/>
            </a:endParaRPr>
          </a:p>
        </p:txBody>
      </p:sp>
      <p:sp>
        <p:nvSpPr>
          <p:cNvPr id="164" name=""/>
          <p:cNvSpPr/>
          <p:nvPr/>
        </p:nvSpPr>
        <p:spPr>
          <a:xfrm>
            <a:off x="6716880" y="3081240"/>
            <a:ext cx="118800" cy="1191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65" name=""/>
          <p:cNvSpPr/>
          <p:nvPr/>
        </p:nvSpPr>
        <p:spPr>
          <a:xfrm>
            <a:off x="6589800" y="3498840"/>
            <a:ext cx="118800" cy="1173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Arial"/>
            </a:endParaRPr>
          </a:p>
        </p:txBody>
      </p:sp>
      <p:sp>
        <p:nvSpPr>
          <p:cNvPr id="166" name=""/>
          <p:cNvSpPr/>
          <p:nvPr/>
        </p:nvSpPr>
        <p:spPr>
          <a:xfrm>
            <a:off x="6635880" y="3459240"/>
            <a:ext cx="117360" cy="1191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67" name=""/>
          <p:cNvSpPr/>
          <p:nvPr/>
        </p:nvSpPr>
        <p:spPr>
          <a:xfrm>
            <a:off x="6742080" y="3649680"/>
            <a:ext cx="117360" cy="1191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68" name=""/>
          <p:cNvSpPr/>
          <p:nvPr/>
        </p:nvSpPr>
        <p:spPr>
          <a:xfrm>
            <a:off x="7051680" y="3835440"/>
            <a:ext cx="119160" cy="119160"/>
          </a:xfrm>
          <a:prstGeom prst="ellipse">
            <a:avLst/>
          </a:prstGeom>
          <a:solidFill>
            <a:srgbClr val="3333cc"/>
          </a:solidFill>
          <a:ln w="1260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69" name=""/>
          <p:cNvSpPr/>
          <p:nvPr/>
        </p:nvSpPr>
        <p:spPr>
          <a:xfrm>
            <a:off x="6253200" y="3616200"/>
            <a:ext cx="119160" cy="117720"/>
          </a:xfrm>
          <a:prstGeom prst="ellipse">
            <a:avLst/>
          </a:prstGeom>
          <a:solidFill>
            <a:srgbClr val="3333cc"/>
          </a:solidFill>
          <a:ln w="12600">
            <a:solidFill>
              <a:srgbClr val="000000"/>
            </a:solidFill>
            <a:miter/>
          </a:ln>
        </p:spPr>
        <p:style>
          <a:lnRef idx="0"/>
          <a:fillRef idx="0"/>
          <a:effectRef idx="0"/>
          <a:fontRef idx="minor"/>
        </p:style>
        <p:txBody>
          <a:bodyPr wrap="none" lIns="90000" rIns="90000" tIns="36360" bIns="36360" anchor="ctr">
            <a:noAutofit/>
          </a:bodyPr>
          <a:p>
            <a:endParaRPr b="0" lang="en-US" sz="2400" strike="noStrike" u="none">
              <a:solidFill>
                <a:srgbClr val="000000"/>
              </a:solidFill>
              <a:effectLst/>
              <a:uFillTx/>
              <a:latin typeface="Arial"/>
            </a:endParaRPr>
          </a:p>
        </p:txBody>
      </p:sp>
      <p:sp>
        <p:nvSpPr>
          <p:cNvPr id="170" name=""/>
          <p:cNvSpPr/>
          <p:nvPr/>
        </p:nvSpPr>
        <p:spPr>
          <a:xfrm>
            <a:off x="6259680" y="3705120"/>
            <a:ext cx="118800" cy="119160"/>
          </a:xfrm>
          <a:prstGeom prst="ellipse">
            <a:avLst/>
          </a:prstGeom>
          <a:solidFill>
            <a:srgbClr val="3333cc"/>
          </a:solidFill>
          <a:ln w="1260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71" name=""/>
          <p:cNvSpPr/>
          <p:nvPr/>
        </p:nvSpPr>
        <p:spPr>
          <a:xfrm>
            <a:off x="6334200" y="3700440"/>
            <a:ext cx="119160" cy="117360"/>
          </a:xfrm>
          <a:prstGeom prst="ellipse">
            <a:avLst/>
          </a:prstGeom>
          <a:solidFill>
            <a:srgbClr val="3333cc"/>
          </a:solidFill>
          <a:ln w="1260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Arial"/>
            </a:endParaRPr>
          </a:p>
        </p:txBody>
      </p:sp>
      <p:sp>
        <p:nvSpPr>
          <p:cNvPr id="172" name=""/>
          <p:cNvSpPr/>
          <p:nvPr/>
        </p:nvSpPr>
        <p:spPr>
          <a:xfrm>
            <a:off x="6477120" y="3603600"/>
            <a:ext cx="117360" cy="119160"/>
          </a:xfrm>
          <a:prstGeom prst="ellipse">
            <a:avLst/>
          </a:prstGeom>
          <a:solidFill>
            <a:srgbClr val="3333cc"/>
          </a:solidFill>
          <a:ln w="1260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73" name=""/>
          <p:cNvSpPr/>
          <p:nvPr/>
        </p:nvSpPr>
        <p:spPr>
          <a:xfrm>
            <a:off x="6027840" y="3341520"/>
            <a:ext cx="118800" cy="119160"/>
          </a:xfrm>
          <a:prstGeom prst="ellipse">
            <a:avLst/>
          </a:prstGeom>
          <a:solidFill>
            <a:srgbClr val="3333cc"/>
          </a:solidFill>
          <a:ln w="1260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174" name=""/>
          <p:cNvSpPr/>
          <p:nvPr/>
        </p:nvSpPr>
        <p:spPr>
          <a:xfrm>
            <a:off x="5786280" y="3286080"/>
            <a:ext cx="119160" cy="117360"/>
          </a:xfrm>
          <a:prstGeom prst="ellipse">
            <a:avLst/>
          </a:prstGeom>
          <a:solidFill>
            <a:srgbClr val="3333cc"/>
          </a:solidFill>
          <a:ln w="1260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Arial"/>
            </a:endParaRPr>
          </a:p>
        </p:txBody>
      </p:sp>
      <p:sp>
        <p:nvSpPr>
          <p:cNvPr id="175" name=""/>
          <p:cNvSpPr/>
          <p:nvPr/>
        </p:nvSpPr>
        <p:spPr>
          <a:xfrm>
            <a:off x="6450120" y="3719520"/>
            <a:ext cx="19836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176" name=""/>
          <p:cNvSpPr/>
          <p:nvPr/>
        </p:nvSpPr>
        <p:spPr>
          <a:xfrm>
            <a:off x="6411960" y="3807000"/>
            <a:ext cx="109440" cy="106200"/>
          </a:xfrm>
          <a:prstGeom prst="ellipse">
            <a:avLst/>
          </a:prstGeom>
          <a:solidFill>
            <a:srgbClr val="fc0128"/>
          </a:solidFill>
          <a:ln w="936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Arial"/>
            </a:endParaRPr>
          </a:p>
        </p:txBody>
      </p:sp>
      <p:grpSp>
        <p:nvGrpSpPr>
          <p:cNvPr id="177" name=""/>
          <p:cNvGrpSpPr/>
          <p:nvPr/>
        </p:nvGrpSpPr>
        <p:grpSpPr>
          <a:xfrm>
            <a:off x="8043840" y="3390840"/>
            <a:ext cx="726840" cy="723600"/>
            <a:chOff x="8043840" y="3390840"/>
            <a:chExt cx="726840" cy="723600"/>
          </a:xfrm>
        </p:grpSpPr>
        <p:sp>
          <p:nvSpPr>
            <p:cNvPr id="178" name=""/>
            <p:cNvSpPr/>
            <p:nvPr/>
          </p:nvSpPr>
          <p:spPr>
            <a:xfrm>
              <a:off x="8697600" y="3390840"/>
              <a:ext cx="73080" cy="56160"/>
            </a:xfrm>
            <a:custGeom>
              <a:avLst/>
              <a:gdLst/>
              <a:ahLst/>
              <a:rect l="l" t="t" r="r" b="b"/>
              <a:pathLst>
                <a:path w="36" h="25">
                  <a:moveTo>
                    <a:pt x="35" y="2"/>
                  </a:moveTo>
                  <a:lnTo>
                    <a:pt x="0" y="24"/>
                  </a:lnTo>
                  <a:lnTo>
                    <a:pt x="15" y="4"/>
                  </a:lnTo>
                  <a:lnTo>
                    <a:pt x="21" y="6"/>
                  </a:lnTo>
                  <a:lnTo>
                    <a:pt x="33" y="0"/>
                  </a:lnTo>
                  <a:lnTo>
                    <a:pt x="35" y="2"/>
                  </a:lnTo>
                </a:path>
              </a:pathLst>
            </a:custGeom>
            <a:solidFill>
              <a:srgbClr val="00f008"/>
            </a:solidFill>
            <a:ln cap="rnd" w="12600">
              <a:solidFill>
                <a:srgbClr val="676767"/>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79" name=""/>
            <p:cNvSpPr/>
            <p:nvPr/>
          </p:nvSpPr>
          <p:spPr>
            <a:xfrm>
              <a:off x="8697600" y="3390840"/>
              <a:ext cx="73080" cy="56160"/>
            </a:xfrm>
            <a:custGeom>
              <a:avLst/>
              <a:gdLst/>
              <a:ahLst/>
              <a:rect l="l" t="t" r="r" b="b"/>
              <a:pathLst>
                <a:path w="36" h="25">
                  <a:moveTo>
                    <a:pt x="35" y="2"/>
                  </a:moveTo>
                  <a:lnTo>
                    <a:pt x="0" y="24"/>
                  </a:lnTo>
                  <a:lnTo>
                    <a:pt x="15" y="4"/>
                  </a:lnTo>
                  <a:lnTo>
                    <a:pt x="21" y="6"/>
                  </a:lnTo>
                  <a:lnTo>
                    <a:pt x="33" y="0"/>
                  </a:lnTo>
                  <a:lnTo>
                    <a:pt x="35" y="2"/>
                  </a:lnTo>
                </a:path>
              </a:pathLst>
            </a:custGeom>
            <a:solidFill>
              <a:srgbClr val="00f008"/>
            </a:solidFill>
            <a:ln cap="rnd" w="12600">
              <a:solidFill>
                <a:srgbClr val="676767"/>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180" name=""/>
            <p:cNvSpPr/>
            <p:nvPr/>
          </p:nvSpPr>
          <p:spPr>
            <a:xfrm>
              <a:off x="8641440" y="3444120"/>
              <a:ext cx="36360" cy="43560"/>
            </a:xfrm>
            <a:custGeom>
              <a:avLst/>
              <a:gdLst/>
              <a:ahLst/>
              <a:rect l="l" t="t" r="r" b="b"/>
              <a:pathLst>
                <a:path w="18" h="19">
                  <a:moveTo>
                    <a:pt x="14" y="0"/>
                  </a:moveTo>
                  <a:lnTo>
                    <a:pt x="17" y="4"/>
                  </a:lnTo>
                  <a:lnTo>
                    <a:pt x="0" y="18"/>
                  </a:lnTo>
                  <a:lnTo>
                    <a:pt x="0" y="14"/>
                  </a:lnTo>
                  <a:lnTo>
                    <a:pt x="14" y="0"/>
                  </a:lnTo>
                </a:path>
              </a:pathLst>
            </a:custGeom>
            <a:solidFill>
              <a:srgbClr val="00f008"/>
            </a:solidFill>
            <a:ln cap="rnd" w="12600">
              <a:solidFill>
                <a:srgbClr val="676767"/>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81" name=""/>
            <p:cNvSpPr/>
            <p:nvPr/>
          </p:nvSpPr>
          <p:spPr>
            <a:xfrm>
              <a:off x="8641440" y="3444120"/>
              <a:ext cx="36360" cy="43560"/>
            </a:xfrm>
            <a:custGeom>
              <a:avLst/>
              <a:gdLst/>
              <a:ahLst/>
              <a:rect l="l" t="t" r="r" b="b"/>
              <a:pathLst>
                <a:path w="18" h="19">
                  <a:moveTo>
                    <a:pt x="14" y="0"/>
                  </a:moveTo>
                  <a:lnTo>
                    <a:pt x="17" y="4"/>
                  </a:lnTo>
                  <a:lnTo>
                    <a:pt x="0" y="18"/>
                  </a:lnTo>
                  <a:lnTo>
                    <a:pt x="0" y="14"/>
                  </a:lnTo>
                  <a:lnTo>
                    <a:pt x="14" y="0"/>
                  </a:lnTo>
                </a:path>
              </a:pathLst>
            </a:custGeom>
            <a:solidFill>
              <a:srgbClr val="00f008"/>
            </a:solidFill>
            <a:ln cap="rnd" w="12600">
              <a:solidFill>
                <a:srgbClr val="676767"/>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82" name=""/>
            <p:cNvSpPr/>
            <p:nvPr/>
          </p:nvSpPr>
          <p:spPr>
            <a:xfrm>
              <a:off x="8438760" y="3390840"/>
              <a:ext cx="219960" cy="209160"/>
            </a:xfrm>
            <a:custGeom>
              <a:avLst/>
              <a:gdLst/>
              <a:ahLst/>
              <a:rect l="l" t="t" r="r" b="b"/>
              <a:pathLst>
                <a:path w="109" h="93">
                  <a:moveTo>
                    <a:pt x="92" y="34"/>
                  </a:moveTo>
                  <a:lnTo>
                    <a:pt x="101" y="30"/>
                  </a:lnTo>
                  <a:lnTo>
                    <a:pt x="95" y="40"/>
                  </a:lnTo>
                  <a:lnTo>
                    <a:pt x="99" y="49"/>
                  </a:lnTo>
                  <a:lnTo>
                    <a:pt x="108" y="47"/>
                  </a:lnTo>
                  <a:lnTo>
                    <a:pt x="106" y="51"/>
                  </a:lnTo>
                  <a:lnTo>
                    <a:pt x="73" y="61"/>
                  </a:lnTo>
                  <a:lnTo>
                    <a:pt x="61" y="81"/>
                  </a:lnTo>
                  <a:lnTo>
                    <a:pt x="36" y="66"/>
                  </a:lnTo>
                  <a:lnTo>
                    <a:pt x="24" y="71"/>
                  </a:lnTo>
                  <a:lnTo>
                    <a:pt x="12" y="68"/>
                  </a:lnTo>
                  <a:lnTo>
                    <a:pt x="8" y="71"/>
                  </a:lnTo>
                  <a:lnTo>
                    <a:pt x="10" y="77"/>
                  </a:lnTo>
                  <a:lnTo>
                    <a:pt x="24" y="83"/>
                  </a:lnTo>
                  <a:lnTo>
                    <a:pt x="5" y="92"/>
                  </a:lnTo>
                  <a:lnTo>
                    <a:pt x="5" y="79"/>
                  </a:lnTo>
                  <a:lnTo>
                    <a:pt x="0" y="75"/>
                  </a:lnTo>
                  <a:lnTo>
                    <a:pt x="0" y="66"/>
                  </a:lnTo>
                  <a:lnTo>
                    <a:pt x="10" y="59"/>
                  </a:lnTo>
                  <a:lnTo>
                    <a:pt x="10" y="51"/>
                  </a:lnTo>
                  <a:lnTo>
                    <a:pt x="26" y="53"/>
                  </a:lnTo>
                  <a:lnTo>
                    <a:pt x="28" y="47"/>
                  </a:lnTo>
                  <a:lnTo>
                    <a:pt x="28" y="42"/>
                  </a:lnTo>
                  <a:lnTo>
                    <a:pt x="33" y="34"/>
                  </a:lnTo>
                  <a:lnTo>
                    <a:pt x="35" y="18"/>
                  </a:lnTo>
                  <a:lnTo>
                    <a:pt x="33" y="6"/>
                  </a:lnTo>
                  <a:lnTo>
                    <a:pt x="36" y="0"/>
                  </a:lnTo>
                  <a:lnTo>
                    <a:pt x="64" y="28"/>
                  </a:lnTo>
                  <a:lnTo>
                    <a:pt x="87" y="38"/>
                  </a:lnTo>
                  <a:lnTo>
                    <a:pt x="92" y="34"/>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3" name=""/>
            <p:cNvSpPr/>
            <p:nvPr/>
          </p:nvSpPr>
          <p:spPr>
            <a:xfrm>
              <a:off x="8438760" y="3390840"/>
              <a:ext cx="219960" cy="209160"/>
            </a:xfrm>
            <a:custGeom>
              <a:avLst/>
              <a:gdLst/>
              <a:ahLst/>
              <a:rect l="l" t="t" r="r" b="b"/>
              <a:pathLst>
                <a:path w="109" h="93">
                  <a:moveTo>
                    <a:pt x="92" y="34"/>
                  </a:moveTo>
                  <a:lnTo>
                    <a:pt x="101" y="30"/>
                  </a:lnTo>
                  <a:lnTo>
                    <a:pt x="95" y="40"/>
                  </a:lnTo>
                  <a:lnTo>
                    <a:pt x="99" y="49"/>
                  </a:lnTo>
                  <a:lnTo>
                    <a:pt x="108" y="47"/>
                  </a:lnTo>
                  <a:lnTo>
                    <a:pt x="106" y="51"/>
                  </a:lnTo>
                  <a:lnTo>
                    <a:pt x="73" y="61"/>
                  </a:lnTo>
                  <a:lnTo>
                    <a:pt x="61" y="81"/>
                  </a:lnTo>
                  <a:lnTo>
                    <a:pt x="36" y="66"/>
                  </a:lnTo>
                  <a:lnTo>
                    <a:pt x="24" y="71"/>
                  </a:lnTo>
                  <a:lnTo>
                    <a:pt x="12" y="68"/>
                  </a:lnTo>
                  <a:lnTo>
                    <a:pt x="8" y="71"/>
                  </a:lnTo>
                  <a:lnTo>
                    <a:pt x="10" y="77"/>
                  </a:lnTo>
                  <a:lnTo>
                    <a:pt x="24" y="83"/>
                  </a:lnTo>
                  <a:lnTo>
                    <a:pt x="5" y="92"/>
                  </a:lnTo>
                  <a:lnTo>
                    <a:pt x="5" y="79"/>
                  </a:lnTo>
                  <a:lnTo>
                    <a:pt x="0" y="75"/>
                  </a:lnTo>
                  <a:lnTo>
                    <a:pt x="0" y="66"/>
                  </a:lnTo>
                  <a:lnTo>
                    <a:pt x="10" y="59"/>
                  </a:lnTo>
                  <a:lnTo>
                    <a:pt x="10" y="51"/>
                  </a:lnTo>
                  <a:lnTo>
                    <a:pt x="26" y="53"/>
                  </a:lnTo>
                  <a:lnTo>
                    <a:pt x="28" y="47"/>
                  </a:lnTo>
                  <a:lnTo>
                    <a:pt x="28" y="42"/>
                  </a:lnTo>
                  <a:lnTo>
                    <a:pt x="33" y="34"/>
                  </a:lnTo>
                  <a:lnTo>
                    <a:pt x="35" y="18"/>
                  </a:lnTo>
                  <a:lnTo>
                    <a:pt x="33" y="6"/>
                  </a:lnTo>
                  <a:lnTo>
                    <a:pt x="36" y="0"/>
                  </a:lnTo>
                  <a:lnTo>
                    <a:pt x="64" y="28"/>
                  </a:lnTo>
                  <a:lnTo>
                    <a:pt x="87" y="38"/>
                  </a:lnTo>
                  <a:lnTo>
                    <a:pt x="92" y="34"/>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 name=""/>
            <p:cNvSpPr/>
            <p:nvPr/>
          </p:nvSpPr>
          <p:spPr>
            <a:xfrm>
              <a:off x="8043840" y="3988080"/>
              <a:ext cx="8640" cy="14040"/>
            </a:xfrm>
            <a:custGeom>
              <a:avLst/>
              <a:gdLst/>
              <a:ahLst/>
              <a:rect l="l" t="t" r="r" b="b"/>
              <a:pathLst>
                <a:path w="5" h="7">
                  <a:moveTo>
                    <a:pt x="4" y="2"/>
                  </a:moveTo>
                  <a:lnTo>
                    <a:pt x="0" y="0"/>
                  </a:lnTo>
                  <a:lnTo>
                    <a:pt x="0" y="6"/>
                  </a:lnTo>
                  <a:lnTo>
                    <a:pt x="4" y="2"/>
                  </a:lnTo>
                </a:path>
              </a:pathLst>
            </a:custGeom>
            <a:solidFill>
              <a:srgbClr val="00f008"/>
            </a:solidFill>
            <a:ln cap="rnd" w="12600">
              <a:solidFill>
                <a:srgbClr val="676767"/>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5" name=""/>
            <p:cNvSpPr/>
            <p:nvPr/>
          </p:nvSpPr>
          <p:spPr>
            <a:xfrm>
              <a:off x="8043840" y="3988080"/>
              <a:ext cx="8640" cy="14040"/>
            </a:xfrm>
            <a:custGeom>
              <a:avLst/>
              <a:gdLst/>
              <a:ahLst/>
              <a:rect l="l" t="t" r="r" b="b"/>
              <a:pathLst>
                <a:path w="5" h="7">
                  <a:moveTo>
                    <a:pt x="4" y="2"/>
                  </a:moveTo>
                  <a:lnTo>
                    <a:pt x="0" y="0"/>
                  </a:lnTo>
                  <a:lnTo>
                    <a:pt x="0" y="6"/>
                  </a:lnTo>
                  <a:lnTo>
                    <a:pt x="4" y="2"/>
                  </a:lnTo>
                </a:path>
              </a:pathLst>
            </a:custGeom>
            <a:solidFill>
              <a:srgbClr val="00f008"/>
            </a:solidFill>
            <a:ln cap="rnd" w="12600">
              <a:solidFill>
                <a:srgbClr val="676767"/>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6" name=""/>
            <p:cNvSpPr/>
            <p:nvPr/>
          </p:nvSpPr>
          <p:spPr>
            <a:xfrm>
              <a:off x="8095680" y="4107600"/>
              <a:ext cx="8640" cy="6840"/>
            </a:xfrm>
            <a:custGeom>
              <a:avLst/>
              <a:gdLst/>
              <a:ahLst/>
              <a:rect l="l" t="t" r="r" b="b"/>
              <a:pathLst>
                <a:path w="5" h="3">
                  <a:moveTo>
                    <a:pt x="2" y="0"/>
                  </a:moveTo>
                  <a:lnTo>
                    <a:pt x="0" y="2"/>
                  </a:lnTo>
                  <a:lnTo>
                    <a:pt x="4" y="2"/>
                  </a:lnTo>
                  <a:lnTo>
                    <a:pt x="2" y="0"/>
                  </a:lnTo>
                </a:path>
              </a:pathLst>
            </a:custGeom>
            <a:solidFill>
              <a:srgbClr val="00f008"/>
            </a:solidFill>
            <a:ln cap="rnd" w="12600">
              <a:solidFill>
                <a:srgbClr val="676767"/>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Arial"/>
              </a:endParaRPr>
            </a:p>
          </p:txBody>
        </p:sp>
        <p:sp>
          <p:nvSpPr>
            <p:cNvPr id="187" name=""/>
            <p:cNvSpPr/>
            <p:nvPr/>
          </p:nvSpPr>
          <p:spPr>
            <a:xfrm>
              <a:off x="8095680" y="4107600"/>
              <a:ext cx="8640" cy="6840"/>
            </a:xfrm>
            <a:custGeom>
              <a:avLst/>
              <a:gdLst/>
              <a:ahLst/>
              <a:rect l="l" t="t" r="r" b="b"/>
              <a:pathLst>
                <a:path w="5" h="3">
                  <a:moveTo>
                    <a:pt x="2" y="0"/>
                  </a:moveTo>
                  <a:lnTo>
                    <a:pt x="0" y="2"/>
                  </a:lnTo>
                  <a:lnTo>
                    <a:pt x="4" y="2"/>
                  </a:lnTo>
                  <a:lnTo>
                    <a:pt x="2" y="0"/>
                  </a:lnTo>
                </a:path>
              </a:pathLst>
            </a:custGeom>
            <a:solidFill>
              <a:srgbClr val="00f008"/>
            </a:solidFill>
            <a:ln cap="rnd" w="12600">
              <a:solidFill>
                <a:srgbClr val="676767"/>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Arial"/>
              </a:endParaRPr>
            </a:p>
          </p:txBody>
        </p:sp>
        <p:sp>
          <p:nvSpPr>
            <p:cNvPr id="188" name=""/>
            <p:cNvSpPr/>
            <p:nvPr/>
          </p:nvSpPr>
          <p:spPr>
            <a:xfrm>
              <a:off x="8069760" y="3954240"/>
              <a:ext cx="83520" cy="126360"/>
            </a:xfrm>
            <a:custGeom>
              <a:avLst/>
              <a:gdLst/>
              <a:ahLst/>
              <a:rect l="l" t="t" r="r" b="b"/>
              <a:pathLst>
                <a:path w="42" h="56">
                  <a:moveTo>
                    <a:pt x="19" y="0"/>
                  </a:moveTo>
                  <a:lnTo>
                    <a:pt x="0" y="13"/>
                  </a:lnTo>
                  <a:lnTo>
                    <a:pt x="5" y="19"/>
                  </a:lnTo>
                  <a:lnTo>
                    <a:pt x="5" y="21"/>
                  </a:lnTo>
                  <a:lnTo>
                    <a:pt x="0" y="17"/>
                  </a:lnTo>
                  <a:lnTo>
                    <a:pt x="0" y="28"/>
                  </a:lnTo>
                  <a:lnTo>
                    <a:pt x="10" y="25"/>
                  </a:lnTo>
                  <a:lnTo>
                    <a:pt x="10" y="15"/>
                  </a:lnTo>
                  <a:lnTo>
                    <a:pt x="15" y="21"/>
                  </a:lnTo>
                  <a:lnTo>
                    <a:pt x="15" y="30"/>
                  </a:lnTo>
                  <a:lnTo>
                    <a:pt x="10" y="37"/>
                  </a:lnTo>
                  <a:lnTo>
                    <a:pt x="10" y="49"/>
                  </a:lnTo>
                  <a:lnTo>
                    <a:pt x="15" y="53"/>
                  </a:lnTo>
                  <a:lnTo>
                    <a:pt x="17" y="43"/>
                  </a:lnTo>
                  <a:lnTo>
                    <a:pt x="19" y="43"/>
                  </a:lnTo>
                  <a:lnTo>
                    <a:pt x="19" y="55"/>
                  </a:lnTo>
                  <a:lnTo>
                    <a:pt x="28" y="49"/>
                  </a:lnTo>
                  <a:lnTo>
                    <a:pt x="41" y="21"/>
                  </a:lnTo>
                  <a:lnTo>
                    <a:pt x="39" y="13"/>
                  </a:lnTo>
                  <a:lnTo>
                    <a:pt x="34" y="13"/>
                  </a:lnTo>
                  <a:lnTo>
                    <a:pt x="36" y="6"/>
                  </a:lnTo>
                  <a:lnTo>
                    <a:pt x="28" y="6"/>
                  </a:lnTo>
                  <a:lnTo>
                    <a:pt x="19" y="0"/>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9" name=""/>
            <p:cNvSpPr/>
            <p:nvPr/>
          </p:nvSpPr>
          <p:spPr>
            <a:xfrm>
              <a:off x="8069760" y="3954240"/>
              <a:ext cx="83520" cy="126360"/>
            </a:xfrm>
            <a:custGeom>
              <a:avLst/>
              <a:gdLst/>
              <a:ahLst/>
              <a:rect l="l" t="t" r="r" b="b"/>
              <a:pathLst>
                <a:path w="42" h="56">
                  <a:moveTo>
                    <a:pt x="19" y="0"/>
                  </a:moveTo>
                  <a:lnTo>
                    <a:pt x="0" y="13"/>
                  </a:lnTo>
                  <a:lnTo>
                    <a:pt x="5" y="19"/>
                  </a:lnTo>
                  <a:lnTo>
                    <a:pt x="5" y="21"/>
                  </a:lnTo>
                  <a:lnTo>
                    <a:pt x="0" y="17"/>
                  </a:lnTo>
                  <a:lnTo>
                    <a:pt x="0" y="28"/>
                  </a:lnTo>
                  <a:lnTo>
                    <a:pt x="10" y="25"/>
                  </a:lnTo>
                  <a:lnTo>
                    <a:pt x="10" y="15"/>
                  </a:lnTo>
                  <a:lnTo>
                    <a:pt x="15" y="21"/>
                  </a:lnTo>
                  <a:lnTo>
                    <a:pt x="15" y="30"/>
                  </a:lnTo>
                  <a:lnTo>
                    <a:pt x="10" y="37"/>
                  </a:lnTo>
                  <a:lnTo>
                    <a:pt x="10" y="49"/>
                  </a:lnTo>
                  <a:lnTo>
                    <a:pt x="15" y="53"/>
                  </a:lnTo>
                  <a:lnTo>
                    <a:pt x="17" y="43"/>
                  </a:lnTo>
                  <a:lnTo>
                    <a:pt x="19" y="43"/>
                  </a:lnTo>
                  <a:lnTo>
                    <a:pt x="19" y="55"/>
                  </a:lnTo>
                  <a:lnTo>
                    <a:pt x="28" y="49"/>
                  </a:lnTo>
                  <a:lnTo>
                    <a:pt x="41" y="21"/>
                  </a:lnTo>
                  <a:lnTo>
                    <a:pt x="39" y="13"/>
                  </a:lnTo>
                  <a:lnTo>
                    <a:pt x="34" y="13"/>
                  </a:lnTo>
                  <a:lnTo>
                    <a:pt x="36" y="6"/>
                  </a:lnTo>
                  <a:lnTo>
                    <a:pt x="28" y="6"/>
                  </a:lnTo>
                  <a:lnTo>
                    <a:pt x="19" y="0"/>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0" name=""/>
            <p:cNvSpPr/>
            <p:nvPr/>
          </p:nvSpPr>
          <p:spPr>
            <a:xfrm>
              <a:off x="8250480" y="3922200"/>
              <a:ext cx="14760" cy="16920"/>
            </a:xfrm>
            <a:custGeom>
              <a:avLst/>
              <a:gdLst/>
              <a:ahLst/>
              <a:rect l="l" t="t" r="r" b="b"/>
              <a:pathLst>
                <a:path w="8" h="8">
                  <a:moveTo>
                    <a:pt x="7" y="0"/>
                  </a:moveTo>
                  <a:lnTo>
                    <a:pt x="0" y="7"/>
                  </a:lnTo>
                  <a:lnTo>
                    <a:pt x="5" y="7"/>
                  </a:lnTo>
                  <a:lnTo>
                    <a:pt x="7" y="0"/>
                  </a:lnTo>
                </a:path>
              </a:pathLst>
            </a:custGeom>
            <a:solidFill>
              <a:srgbClr val="00f008"/>
            </a:solidFill>
            <a:ln cap="rnd" w="12600">
              <a:solidFill>
                <a:srgbClr val="676767"/>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91" name=""/>
            <p:cNvSpPr/>
            <p:nvPr/>
          </p:nvSpPr>
          <p:spPr>
            <a:xfrm>
              <a:off x="8250480" y="3922200"/>
              <a:ext cx="14760" cy="16920"/>
            </a:xfrm>
            <a:custGeom>
              <a:avLst/>
              <a:gdLst/>
              <a:ahLst/>
              <a:rect l="l" t="t" r="r" b="b"/>
              <a:pathLst>
                <a:path w="8" h="8">
                  <a:moveTo>
                    <a:pt x="7" y="0"/>
                  </a:moveTo>
                  <a:lnTo>
                    <a:pt x="0" y="7"/>
                  </a:lnTo>
                  <a:lnTo>
                    <a:pt x="5" y="7"/>
                  </a:lnTo>
                  <a:lnTo>
                    <a:pt x="7" y="0"/>
                  </a:lnTo>
                </a:path>
              </a:pathLst>
            </a:custGeom>
            <a:solidFill>
              <a:srgbClr val="00f008"/>
            </a:solidFill>
            <a:ln cap="rnd" w="12600">
              <a:solidFill>
                <a:srgbClr val="676767"/>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92" name=""/>
            <p:cNvSpPr/>
            <p:nvPr/>
          </p:nvSpPr>
          <p:spPr>
            <a:xfrm>
              <a:off x="8160480" y="3926520"/>
              <a:ext cx="89640" cy="81000"/>
            </a:xfrm>
            <a:custGeom>
              <a:avLst/>
              <a:gdLst/>
              <a:ahLst/>
              <a:rect l="l" t="t" r="r" b="b"/>
              <a:pathLst>
                <a:path w="46" h="35">
                  <a:moveTo>
                    <a:pt x="37" y="24"/>
                  </a:moveTo>
                  <a:lnTo>
                    <a:pt x="24" y="21"/>
                  </a:lnTo>
                  <a:lnTo>
                    <a:pt x="15" y="34"/>
                  </a:lnTo>
                  <a:lnTo>
                    <a:pt x="11" y="34"/>
                  </a:lnTo>
                  <a:lnTo>
                    <a:pt x="5" y="23"/>
                  </a:lnTo>
                  <a:lnTo>
                    <a:pt x="0" y="21"/>
                  </a:lnTo>
                  <a:lnTo>
                    <a:pt x="11" y="8"/>
                  </a:lnTo>
                  <a:lnTo>
                    <a:pt x="21" y="10"/>
                  </a:lnTo>
                  <a:lnTo>
                    <a:pt x="33" y="0"/>
                  </a:lnTo>
                  <a:lnTo>
                    <a:pt x="43" y="4"/>
                  </a:lnTo>
                  <a:lnTo>
                    <a:pt x="45" y="12"/>
                  </a:lnTo>
                  <a:lnTo>
                    <a:pt x="37" y="24"/>
                  </a:lnTo>
                </a:path>
              </a:pathLst>
            </a:custGeom>
            <a:solidFill>
              <a:srgbClr val="00f008"/>
            </a:solidFill>
            <a:ln cap="rnd" w="12600">
              <a:solidFill>
                <a:srgbClr val="676767"/>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93" name=""/>
            <p:cNvSpPr/>
            <p:nvPr/>
          </p:nvSpPr>
          <p:spPr>
            <a:xfrm>
              <a:off x="8160480" y="3926520"/>
              <a:ext cx="89640" cy="81000"/>
            </a:xfrm>
            <a:custGeom>
              <a:avLst/>
              <a:gdLst/>
              <a:ahLst/>
              <a:rect l="l" t="t" r="r" b="b"/>
              <a:pathLst>
                <a:path w="46" h="35">
                  <a:moveTo>
                    <a:pt x="37" y="24"/>
                  </a:moveTo>
                  <a:lnTo>
                    <a:pt x="24" y="21"/>
                  </a:lnTo>
                  <a:lnTo>
                    <a:pt x="15" y="34"/>
                  </a:lnTo>
                  <a:lnTo>
                    <a:pt x="11" y="34"/>
                  </a:lnTo>
                  <a:lnTo>
                    <a:pt x="5" y="23"/>
                  </a:lnTo>
                  <a:lnTo>
                    <a:pt x="0" y="21"/>
                  </a:lnTo>
                  <a:lnTo>
                    <a:pt x="11" y="8"/>
                  </a:lnTo>
                  <a:lnTo>
                    <a:pt x="21" y="10"/>
                  </a:lnTo>
                  <a:lnTo>
                    <a:pt x="33" y="0"/>
                  </a:lnTo>
                  <a:lnTo>
                    <a:pt x="43" y="4"/>
                  </a:lnTo>
                  <a:lnTo>
                    <a:pt x="45" y="12"/>
                  </a:lnTo>
                  <a:lnTo>
                    <a:pt x="37" y="24"/>
                  </a:lnTo>
                </a:path>
              </a:pathLst>
            </a:custGeom>
            <a:solidFill>
              <a:srgbClr val="00f008"/>
            </a:solidFill>
            <a:ln cap="rnd" w="12600">
              <a:solidFill>
                <a:srgbClr val="676767"/>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94" name=""/>
            <p:cNvSpPr/>
            <p:nvPr/>
          </p:nvSpPr>
          <p:spPr>
            <a:xfrm>
              <a:off x="8382600" y="3753720"/>
              <a:ext cx="10800" cy="21960"/>
            </a:xfrm>
            <a:custGeom>
              <a:avLst/>
              <a:gdLst/>
              <a:ahLst/>
              <a:rect l="l" t="t" r="r" b="b"/>
              <a:pathLst>
                <a:path w="5" h="10">
                  <a:moveTo>
                    <a:pt x="4" y="0"/>
                  </a:moveTo>
                  <a:lnTo>
                    <a:pt x="2" y="9"/>
                  </a:lnTo>
                  <a:lnTo>
                    <a:pt x="0" y="9"/>
                  </a:lnTo>
                  <a:lnTo>
                    <a:pt x="4" y="0"/>
                  </a:lnTo>
                </a:path>
              </a:pathLst>
            </a:custGeom>
            <a:solidFill>
              <a:srgbClr val="00f008"/>
            </a:solidFill>
            <a:ln cap="rnd" w="12600">
              <a:solidFill>
                <a:srgbClr val="676767"/>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Arial"/>
              </a:endParaRPr>
            </a:p>
          </p:txBody>
        </p:sp>
        <p:sp>
          <p:nvSpPr>
            <p:cNvPr id="195" name=""/>
            <p:cNvSpPr/>
            <p:nvPr/>
          </p:nvSpPr>
          <p:spPr>
            <a:xfrm>
              <a:off x="8382600" y="3753720"/>
              <a:ext cx="10800" cy="21960"/>
            </a:xfrm>
            <a:custGeom>
              <a:avLst/>
              <a:gdLst/>
              <a:ahLst/>
              <a:rect l="l" t="t" r="r" b="b"/>
              <a:pathLst>
                <a:path w="5" h="10">
                  <a:moveTo>
                    <a:pt x="4" y="0"/>
                  </a:moveTo>
                  <a:lnTo>
                    <a:pt x="2" y="9"/>
                  </a:lnTo>
                  <a:lnTo>
                    <a:pt x="0" y="9"/>
                  </a:lnTo>
                  <a:lnTo>
                    <a:pt x="4" y="0"/>
                  </a:lnTo>
                </a:path>
              </a:pathLst>
            </a:custGeom>
            <a:solidFill>
              <a:srgbClr val="00f008"/>
            </a:solidFill>
            <a:ln cap="rnd" w="12600">
              <a:solidFill>
                <a:srgbClr val="676767"/>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Arial"/>
              </a:endParaRPr>
            </a:p>
          </p:txBody>
        </p:sp>
        <p:sp>
          <p:nvSpPr>
            <p:cNvPr id="196" name=""/>
            <p:cNvSpPr/>
            <p:nvPr/>
          </p:nvSpPr>
          <p:spPr>
            <a:xfrm>
              <a:off x="8116920" y="3597480"/>
              <a:ext cx="403560" cy="375480"/>
            </a:xfrm>
            <a:custGeom>
              <a:avLst/>
              <a:gdLst/>
              <a:ahLst/>
              <a:rect l="l" t="t" r="r" b="b"/>
              <a:pathLst>
                <a:path w="201" h="165">
                  <a:moveTo>
                    <a:pt x="183" y="0"/>
                  </a:moveTo>
                  <a:lnTo>
                    <a:pt x="188" y="0"/>
                  </a:lnTo>
                  <a:lnTo>
                    <a:pt x="188" y="16"/>
                  </a:lnTo>
                  <a:lnTo>
                    <a:pt x="200" y="42"/>
                  </a:lnTo>
                  <a:lnTo>
                    <a:pt x="190" y="68"/>
                  </a:lnTo>
                  <a:lnTo>
                    <a:pt x="181" y="70"/>
                  </a:lnTo>
                  <a:lnTo>
                    <a:pt x="181" y="95"/>
                  </a:lnTo>
                  <a:lnTo>
                    <a:pt x="174" y="109"/>
                  </a:lnTo>
                  <a:lnTo>
                    <a:pt x="176" y="120"/>
                  </a:lnTo>
                  <a:lnTo>
                    <a:pt x="170" y="130"/>
                  </a:lnTo>
                  <a:lnTo>
                    <a:pt x="162" y="136"/>
                  </a:lnTo>
                  <a:lnTo>
                    <a:pt x="164" y="122"/>
                  </a:lnTo>
                  <a:lnTo>
                    <a:pt x="160" y="122"/>
                  </a:lnTo>
                  <a:lnTo>
                    <a:pt x="157" y="130"/>
                  </a:lnTo>
                  <a:lnTo>
                    <a:pt x="151" y="128"/>
                  </a:lnTo>
                  <a:lnTo>
                    <a:pt x="144" y="142"/>
                  </a:lnTo>
                  <a:lnTo>
                    <a:pt x="142" y="142"/>
                  </a:lnTo>
                  <a:lnTo>
                    <a:pt x="142" y="134"/>
                  </a:lnTo>
                  <a:lnTo>
                    <a:pt x="140" y="134"/>
                  </a:lnTo>
                  <a:lnTo>
                    <a:pt x="131" y="142"/>
                  </a:lnTo>
                  <a:lnTo>
                    <a:pt x="110" y="142"/>
                  </a:lnTo>
                  <a:lnTo>
                    <a:pt x="115" y="138"/>
                  </a:lnTo>
                  <a:lnTo>
                    <a:pt x="108" y="138"/>
                  </a:lnTo>
                  <a:lnTo>
                    <a:pt x="106" y="134"/>
                  </a:lnTo>
                  <a:lnTo>
                    <a:pt x="101" y="142"/>
                  </a:lnTo>
                  <a:lnTo>
                    <a:pt x="106" y="146"/>
                  </a:lnTo>
                  <a:lnTo>
                    <a:pt x="106" y="150"/>
                  </a:lnTo>
                  <a:lnTo>
                    <a:pt x="97" y="150"/>
                  </a:lnTo>
                  <a:lnTo>
                    <a:pt x="87" y="164"/>
                  </a:lnTo>
                  <a:lnTo>
                    <a:pt x="75" y="154"/>
                  </a:lnTo>
                  <a:lnTo>
                    <a:pt x="80" y="140"/>
                  </a:lnTo>
                  <a:lnTo>
                    <a:pt x="61" y="138"/>
                  </a:lnTo>
                  <a:lnTo>
                    <a:pt x="52" y="146"/>
                  </a:lnTo>
                  <a:lnTo>
                    <a:pt x="26" y="148"/>
                  </a:lnTo>
                  <a:lnTo>
                    <a:pt x="19" y="156"/>
                  </a:lnTo>
                  <a:lnTo>
                    <a:pt x="0" y="154"/>
                  </a:lnTo>
                  <a:lnTo>
                    <a:pt x="0" y="148"/>
                  </a:lnTo>
                  <a:lnTo>
                    <a:pt x="7" y="146"/>
                  </a:lnTo>
                  <a:lnTo>
                    <a:pt x="33" y="124"/>
                  </a:lnTo>
                  <a:lnTo>
                    <a:pt x="78" y="120"/>
                  </a:lnTo>
                  <a:lnTo>
                    <a:pt x="78" y="122"/>
                  </a:lnTo>
                  <a:lnTo>
                    <a:pt x="87" y="124"/>
                  </a:lnTo>
                  <a:lnTo>
                    <a:pt x="90" y="120"/>
                  </a:lnTo>
                  <a:lnTo>
                    <a:pt x="90" y="111"/>
                  </a:lnTo>
                  <a:lnTo>
                    <a:pt x="101" y="100"/>
                  </a:lnTo>
                  <a:lnTo>
                    <a:pt x="106" y="87"/>
                  </a:lnTo>
                  <a:lnTo>
                    <a:pt x="110" y="83"/>
                  </a:lnTo>
                  <a:lnTo>
                    <a:pt x="115" y="83"/>
                  </a:lnTo>
                  <a:lnTo>
                    <a:pt x="108" y="91"/>
                  </a:lnTo>
                  <a:lnTo>
                    <a:pt x="110" y="98"/>
                  </a:lnTo>
                  <a:lnTo>
                    <a:pt x="134" y="87"/>
                  </a:lnTo>
                  <a:lnTo>
                    <a:pt x="151" y="73"/>
                  </a:lnTo>
                  <a:lnTo>
                    <a:pt x="157" y="55"/>
                  </a:lnTo>
                  <a:lnTo>
                    <a:pt x="164" y="40"/>
                  </a:lnTo>
                  <a:lnTo>
                    <a:pt x="164" y="36"/>
                  </a:lnTo>
                  <a:lnTo>
                    <a:pt x="157" y="32"/>
                  </a:lnTo>
                  <a:lnTo>
                    <a:pt x="164" y="28"/>
                  </a:lnTo>
                  <a:lnTo>
                    <a:pt x="164" y="18"/>
                  </a:lnTo>
                  <a:lnTo>
                    <a:pt x="170" y="4"/>
                  </a:lnTo>
                  <a:lnTo>
                    <a:pt x="176" y="12"/>
                  </a:lnTo>
                  <a:lnTo>
                    <a:pt x="183" y="12"/>
                  </a:lnTo>
                  <a:lnTo>
                    <a:pt x="185" y="4"/>
                  </a:lnTo>
                  <a:lnTo>
                    <a:pt x="179" y="6"/>
                  </a:lnTo>
                  <a:lnTo>
                    <a:pt x="176" y="2"/>
                  </a:lnTo>
                  <a:lnTo>
                    <a:pt x="179" y="0"/>
                  </a:lnTo>
                  <a:lnTo>
                    <a:pt x="183" y="0"/>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7" name=""/>
            <p:cNvSpPr/>
            <p:nvPr/>
          </p:nvSpPr>
          <p:spPr>
            <a:xfrm>
              <a:off x="8116920" y="3597480"/>
              <a:ext cx="403560" cy="375480"/>
            </a:xfrm>
            <a:custGeom>
              <a:avLst/>
              <a:gdLst/>
              <a:ahLst/>
              <a:rect l="l" t="t" r="r" b="b"/>
              <a:pathLst>
                <a:path w="201" h="165">
                  <a:moveTo>
                    <a:pt x="183" y="0"/>
                  </a:moveTo>
                  <a:lnTo>
                    <a:pt x="188" y="0"/>
                  </a:lnTo>
                  <a:lnTo>
                    <a:pt x="188" y="16"/>
                  </a:lnTo>
                  <a:lnTo>
                    <a:pt x="200" y="42"/>
                  </a:lnTo>
                  <a:lnTo>
                    <a:pt x="190" y="68"/>
                  </a:lnTo>
                  <a:lnTo>
                    <a:pt x="181" y="70"/>
                  </a:lnTo>
                  <a:lnTo>
                    <a:pt x="181" y="95"/>
                  </a:lnTo>
                  <a:lnTo>
                    <a:pt x="174" y="109"/>
                  </a:lnTo>
                  <a:lnTo>
                    <a:pt x="176" y="120"/>
                  </a:lnTo>
                  <a:lnTo>
                    <a:pt x="170" y="130"/>
                  </a:lnTo>
                  <a:lnTo>
                    <a:pt x="162" y="136"/>
                  </a:lnTo>
                  <a:lnTo>
                    <a:pt x="164" y="122"/>
                  </a:lnTo>
                  <a:lnTo>
                    <a:pt x="160" y="122"/>
                  </a:lnTo>
                  <a:lnTo>
                    <a:pt x="157" y="130"/>
                  </a:lnTo>
                  <a:lnTo>
                    <a:pt x="151" y="128"/>
                  </a:lnTo>
                  <a:lnTo>
                    <a:pt x="144" y="142"/>
                  </a:lnTo>
                  <a:lnTo>
                    <a:pt x="142" y="142"/>
                  </a:lnTo>
                  <a:lnTo>
                    <a:pt x="142" y="134"/>
                  </a:lnTo>
                  <a:lnTo>
                    <a:pt x="140" y="134"/>
                  </a:lnTo>
                  <a:lnTo>
                    <a:pt x="131" y="142"/>
                  </a:lnTo>
                  <a:lnTo>
                    <a:pt x="110" y="142"/>
                  </a:lnTo>
                  <a:lnTo>
                    <a:pt x="115" y="138"/>
                  </a:lnTo>
                  <a:lnTo>
                    <a:pt x="108" y="138"/>
                  </a:lnTo>
                  <a:lnTo>
                    <a:pt x="106" y="134"/>
                  </a:lnTo>
                  <a:lnTo>
                    <a:pt x="101" y="142"/>
                  </a:lnTo>
                  <a:lnTo>
                    <a:pt x="106" y="146"/>
                  </a:lnTo>
                  <a:lnTo>
                    <a:pt x="106" y="150"/>
                  </a:lnTo>
                  <a:lnTo>
                    <a:pt x="97" y="150"/>
                  </a:lnTo>
                  <a:lnTo>
                    <a:pt x="87" y="164"/>
                  </a:lnTo>
                  <a:lnTo>
                    <a:pt x="75" y="154"/>
                  </a:lnTo>
                  <a:lnTo>
                    <a:pt x="80" y="140"/>
                  </a:lnTo>
                  <a:lnTo>
                    <a:pt x="61" y="138"/>
                  </a:lnTo>
                  <a:lnTo>
                    <a:pt x="52" y="146"/>
                  </a:lnTo>
                  <a:lnTo>
                    <a:pt x="26" y="148"/>
                  </a:lnTo>
                  <a:lnTo>
                    <a:pt x="19" y="156"/>
                  </a:lnTo>
                  <a:lnTo>
                    <a:pt x="0" y="154"/>
                  </a:lnTo>
                  <a:lnTo>
                    <a:pt x="0" y="148"/>
                  </a:lnTo>
                  <a:lnTo>
                    <a:pt x="7" y="146"/>
                  </a:lnTo>
                  <a:lnTo>
                    <a:pt x="33" y="124"/>
                  </a:lnTo>
                  <a:lnTo>
                    <a:pt x="78" y="120"/>
                  </a:lnTo>
                  <a:lnTo>
                    <a:pt x="78" y="122"/>
                  </a:lnTo>
                  <a:lnTo>
                    <a:pt x="87" y="124"/>
                  </a:lnTo>
                  <a:lnTo>
                    <a:pt x="90" y="120"/>
                  </a:lnTo>
                  <a:lnTo>
                    <a:pt x="90" y="111"/>
                  </a:lnTo>
                  <a:lnTo>
                    <a:pt x="101" y="100"/>
                  </a:lnTo>
                  <a:lnTo>
                    <a:pt x="106" y="87"/>
                  </a:lnTo>
                  <a:lnTo>
                    <a:pt x="110" y="83"/>
                  </a:lnTo>
                  <a:lnTo>
                    <a:pt x="115" y="83"/>
                  </a:lnTo>
                  <a:lnTo>
                    <a:pt x="108" y="91"/>
                  </a:lnTo>
                  <a:lnTo>
                    <a:pt x="110" y="98"/>
                  </a:lnTo>
                  <a:lnTo>
                    <a:pt x="134" y="87"/>
                  </a:lnTo>
                  <a:lnTo>
                    <a:pt x="151" y="73"/>
                  </a:lnTo>
                  <a:lnTo>
                    <a:pt x="157" y="55"/>
                  </a:lnTo>
                  <a:lnTo>
                    <a:pt x="164" y="40"/>
                  </a:lnTo>
                  <a:lnTo>
                    <a:pt x="164" y="36"/>
                  </a:lnTo>
                  <a:lnTo>
                    <a:pt x="157" y="32"/>
                  </a:lnTo>
                  <a:lnTo>
                    <a:pt x="164" y="28"/>
                  </a:lnTo>
                  <a:lnTo>
                    <a:pt x="164" y="18"/>
                  </a:lnTo>
                  <a:lnTo>
                    <a:pt x="170" y="4"/>
                  </a:lnTo>
                  <a:lnTo>
                    <a:pt x="176" y="12"/>
                  </a:lnTo>
                  <a:lnTo>
                    <a:pt x="183" y="12"/>
                  </a:lnTo>
                  <a:lnTo>
                    <a:pt x="185" y="4"/>
                  </a:lnTo>
                  <a:lnTo>
                    <a:pt x="179" y="6"/>
                  </a:lnTo>
                  <a:lnTo>
                    <a:pt x="176" y="2"/>
                  </a:lnTo>
                  <a:lnTo>
                    <a:pt x="179" y="0"/>
                  </a:lnTo>
                  <a:lnTo>
                    <a:pt x="183" y="0"/>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8" name=""/>
            <p:cNvSpPr/>
            <p:nvPr/>
          </p:nvSpPr>
          <p:spPr>
            <a:xfrm>
              <a:off x="8481960" y="3404880"/>
              <a:ext cx="10080" cy="12240"/>
            </a:xfrm>
            <a:custGeom>
              <a:avLst/>
              <a:gdLst/>
              <a:ahLst/>
              <a:rect l="l" t="t" r="r" b="b"/>
              <a:pathLst>
                <a:path w="6" h="5">
                  <a:moveTo>
                    <a:pt x="3" y="0"/>
                  </a:moveTo>
                  <a:lnTo>
                    <a:pt x="0" y="2"/>
                  </a:lnTo>
                  <a:lnTo>
                    <a:pt x="5" y="4"/>
                  </a:lnTo>
                  <a:lnTo>
                    <a:pt x="3" y="0"/>
                  </a:lnTo>
                </a:path>
              </a:pathLst>
            </a:custGeom>
            <a:solidFill>
              <a:srgbClr val="00f008"/>
            </a:solidFill>
            <a:ln cap="rnd" w="12600">
              <a:solidFill>
                <a:srgbClr val="676767"/>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99" name=""/>
            <p:cNvSpPr/>
            <p:nvPr/>
          </p:nvSpPr>
          <p:spPr>
            <a:xfrm>
              <a:off x="8481960" y="3404880"/>
              <a:ext cx="10080" cy="12240"/>
            </a:xfrm>
            <a:custGeom>
              <a:avLst/>
              <a:gdLst/>
              <a:ahLst/>
              <a:rect l="l" t="t" r="r" b="b"/>
              <a:pathLst>
                <a:path w="6" h="5">
                  <a:moveTo>
                    <a:pt x="3" y="0"/>
                  </a:moveTo>
                  <a:lnTo>
                    <a:pt x="0" y="2"/>
                  </a:lnTo>
                  <a:lnTo>
                    <a:pt x="5" y="4"/>
                  </a:lnTo>
                  <a:lnTo>
                    <a:pt x="3" y="0"/>
                  </a:lnTo>
                </a:path>
              </a:pathLst>
            </a:custGeom>
            <a:solidFill>
              <a:srgbClr val="00f008"/>
            </a:solidFill>
            <a:ln cap="rnd" w="12600">
              <a:solidFill>
                <a:srgbClr val="676767"/>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grpSp>
      <p:sp>
        <p:nvSpPr>
          <p:cNvPr id="200" name=""/>
          <p:cNvSpPr/>
          <p:nvPr/>
        </p:nvSpPr>
        <p:spPr>
          <a:xfrm>
            <a:off x="8358120" y="3786120"/>
            <a:ext cx="19836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01" name=""/>
          <p:cNvSpPr/>
          <p:nvPr/>
        </p:nvSpPr>
        <p:spPr>
          <a:xfrm>
            <a:off x="8002440" y="2225520"/>
            <a:ext cx="789120" cy="640080"/>
          </a:xfrm>
          <a:custGeom>
            <a:avLst/>
            <a:gdLst/>
            <a:ahLst/>
            <a:rect l="l" t="t" r="r" b="b"/>
            <a:pathLst>
              <a:path w="727" h="523">
                <a:moveTo>
                  <a:pt x="12" y="192"/>
                </a:moveTo>
                <a:lnTo>
                  <a:pt x="12" y="189"/>
                </a:lnTo>
                <a:lnTo>
                  <a:pt x="15" y="202"/>
                </a:lnTo>
                <a:lnTo>
                  <a:pt x="21" y="192"/>
                </a:lnTo>
                <a:lnTo>
                  <a:pt x="38" y="187"/>
                </a:lnTo>
                <a:lnTo>
                  <a:pt x="47" y="177"/>
                </a:lnTo>
                <a:lnTo>
                  <a:pt x="61" y="169"/>
                </a:lnTo>
                <a:lnTo>
                  <a:pt x="78" y="171"/>
                </a:lnTo>
                <a:lnTo>
                  <a:pt x="97" y="163"/>
                </a:lnTo>
                <a:lnTo>
                  <a:pt x="103" y="159"/>
                </a:lnTo>
                <a:lnTo>
                  <a:pt x="112" y="159"/>
                </a:lnTo>
                <a:lnTo>
                  <a:pt x="138" y="151"/>
                </a:lnTo>
                <a:lnTo>
                  <a:pt x="148" y="145"/>
                </a:lnTo>
                <a:lnTo>
                  <a:pt x="153" y="134"/>
                </a:lnTo>
                <a:lnTo>
                  <a:pt x="162" y="126"/>
                </a:lnTo>
                <a:lnTo>
                  <a:pt x="160" y="116"/>
                </a:lnTo>
                <a:lnTo>
                  <a:pt x="162" y="108"/>
                </a:lnTo>
                <a:lnTo>
                  <a:pt x="170" y="104"/>
                </a:lnTo>
                <a:lnTo>
                  <a:pt x="172" y="98"/>
                </a:lnTo>
                <a:lnTo>
                  <a:pt x="185" y="116"/>
                </a:lnTo>
                <a:lnTo>
                  <a:pt x="185" y="110"/>
                </a:lnTo>
                <a:lnTo>
                  <a:pt x="190" y="110"/>
                </a:lnTo>
                <a:lnTo>
                  <a:pt x="185" y="100"/>
                </a:lnTo>
                <a:lnTo>
                  <a:pt x="185" y="95"/>
                </a:lnTo>
                <a:lnTo>
                  <a:pt x="192" y="93"/>
                </a:lnTo>
                <a:lnTo>
                  <a:pt x="196" y="98"/>
                </a:lnTo>
                <a:lnTo>
                  <a:pt x="200" y="100"/>
                </a:lnTo>
                <a:lnTo>
                  <a:pt x="198" y="96"/>
                </a:lnTo>
                <a:lnTo>
                  <a:pt x="205" y="89"/>
                </a:lnTo>
                <a:lnTo>
                  <a:pt x="202" y="83"/>
                </a:lnTo>
                <a:lnTo>
                  <a:pt x="211" y="81"/>
                </a:lnTo>
                <a:lnTo>
                  <a:pt x="211" y="75"/>
                </a:lnTo>
                <a:lnTo>
                  <a:pt x="218" y="77"/>
                </a:lnTo>
                <a:lnTo>
                  <a:pt x="214" y="67"/>
                </a:lnTo>
                <a:lnTo>
                  <a:pt x="224" y="65"/>
                </a:lnTo>
                <a:lnTo>
                  <a:pt x="224" y="69"/>
                </a:lnTo>
                <a:lnTo>
                  <a:pt x="228" y="65"/>
                </a:lnTo>
                <a:lnTo>
                  <a:pt x="228" y="55"/>
                </a:lnTo>
                <a:lnTo>
                  <a:pt x="230" y="61"/>
                </a:lnTo>
                <a:lnTo>
                  <a:pt x="246" y="55"/>
                </a:lnTo>
                <a:lnTo>
                  <a:pt x="258" y="59"/>
                </a:lnTo>
                <a:lnTo>
                  <a:pt x="267" y="69"/>
                </a:lnTo>
                <a:lnTo>
                  <a:pt x="263" y="85"/>
                </a:lnTo>
                <a:lnTo>
                  <a:pt x="270" y="75"/>
                </a:lnTo>
                <a:lnTo>
                  <a:pt x="274" y="70"/>
                </a:lnTo>
                <a:lnTo>
                  <a:pt x="287" y="70"/>
                </a:lnTo>
                <a:lnTo>
                  <a:pt x="296" y="77"/>
                </a:lnTo>
                <a:lnTo>
                  <a:pt x="296" y="73"/>
                </a:lnTo>
                <a:lnTo>
                  <a:pt x="296" y="70"/>
                </a:lnTo>
                <a:lnTo>
                  <a:pt x="289" y="63"/>
                </a:lnTo>
                <a:lnTo>
                  <a:pt x="300" y="49"/>
                </a:lnTo>
                <a:lnTo>
                  <a:pt x="306" y="47"/>
                </a:lnTo>
                <a:lnTo>
                  <a:pt x="306" y="44"/>
                </a:lnTo>
                <a:lnTo>
                  <a:pt x="303" y="44"/>
                </a:lnTo>
                <a:lnTo>
                  <a:pt x="306" y="38"/>
                </a:lnTo>
                <a:lnTo>
                  <a:pt x="312" y="34"/>
                </a:lnTo>
                <a:lnTo>
                  <a:pt x="319" y="38"/>
                </a:lnTo>
                <a:lnTo>
                  <a:pt x="317" y="32"/>
                </a:lnTo>
                <a:lnTo>
                  <a:pt x="319" y="28"/>
                </a:lnTo>
                <a:lnTo>
                  <a:pt x="338" y="30"/>
                </a:lnTo>
                <a:lnTo>
                  <a:pt x="347" y="26"/>
                </a:lnTo>
                <a:lnTo>
                  <a:pt x="347" y="18"/>
                </a:lnTo>
                <a:lnTo>
                  <a:pt x="336" y="12"/>
                </a:lnTo>
                <a:lnTo>
                  <a:pt x="332" y="12"/>
                </a:lnTo>
                <a:lnTo>
                  <a:pt x="338" y="10"/>
                </a:lnTo>
                <a:lnTo>
                  <a:pt x="341" y="12"/>
                </a:lnTo>
                <a:lnTo>
                  <a:pt x="343" y="10"/>
                </a:lnTo>
                <a:lnTo>
                  <a:pt x="350" y="16"/>
                </a:lnTo>
                <a:lnTo>
                  <a:pt x="352" y="14"/>
                </a:lnTo>
                <a:lnTo>
                  <a:pt x="355" y="18"/>
                </a:lnTo>
                <a:lnTo>
                  <a:pt x="369" y="20"/>
                </a:lnTo>
                <a:lnTo>
                  <a:pt x="378" y="26"/>
                </a:lnTo>
                <a:lnTo>
                  <a:pt x="385" y="23"/>
                </a:lnTo>
                <a:lnTo>
                  <a:pt x="394" y="28"/>
                </a:lnTo>
                <a:lnTo>
                  <a:pt x="409" y="22"/>
                </a:lnTo>
                <a:lnTo>
                  <a:pt x="406" y="26"/>
                </a:lnTo>
                <a:lnTo>
                  <a:pt x="409" y="26"/>
                </a:lnTo>
                <a:lnTo>
                  <a:pt x="409" y="34"/>
                </a:lnTo>
                <a:lnTo>
                  <a:pt x="418" y="22"/>
                </a:lnTo>
                <a:lnTo>
                  <a:pt x="420" y="30"/>
                </a:lnTo>
                <a:lnTo>
                  <a:pt x="425" y="30"/>
                </a:lnTo>
                <a:lnTo>
                  <a:pt x="418" y="38"/>
                </a:lnTo>
                <a:lnTo>
                  <a:pt x="420" y="42"/>
                </a:lnTo>
                <a:lnTo>
                  <a:pt x="418" y="44"/>
                </a:lnTo>
                <a:lnTo>
                  <a:pt x="414" y="44"/>
                </a:lnTo>
                <a:lnTo>
                  <a:pt x="414" y="47"/>
                </a:lnTo>
                <a:lnTo>
                  <a:pt x="409" y="46"/>
                </a:lnTo>
                <a:lnTo>
                  <a:pt x="407" y="53"/>
                </a:lnTo>
                <a:lnTo>
                  <a:pt x="409" y="51"/>
                </a:lnTo>
                <a:lnTo>
                  <a:pt x="403" y="75"/>
                </a:lnTo>
                <a:lnTo>
                  <a:pt x="416" y="81"/>
                </a:lnTo>
                <a:lnTo>
                  <a:pt x="418" y="91"/>
                </a:lnTo>
                <a:lnTo>
                  <a:pt x="434" y="89"/>
                </a:lnTo>
                <a:lnTo>
                  <a:pt x="448" y="102"/>
                </a:lnTo>
                <a:lnTo>
                  <a:pt x="463" y="104"/>
                </a:lnTo>
                <a:lnTo>
                  <a:pt x="470" y="112"/>
                </a:lnTo>
                <a:lnTo>
                  <a:pt x="483" y="120"/>
                </a:lnTo>
                <a:lnTo>
                  <a:pt x="498" y="116"/>
                </a:lnTo>
                <a:lnTo>
                  <a:pt x="505" y="100"/>
                </a:lnTo>
                <a:lnTo>
                  <a:pt x="511" y="75"/>
                </a:lnTo>
                <a:lnTo>
                  <a:pt x="509" y="51"/>
                </a:lnTo>
                <a:lnTo>
                  <a:pt x="514" y="34"/>
                </a:lnTo>
                <a:lnTo>
                  <a:pt x="511" y="30"/>
                </a:lnTo>
                <a:lnTo>
                  <a:pt x="524" y="6"/>
                </a:lnTo>
                <a:lnTo>
                  <a:pt x="530" y="0"/>
                </a:lnTo>
                <a:lnTo>
                  <a:pt x="533" y="6"/>
                </a:lnTo>
                <a:lnTo>
                  <a:pt x="533" y="18"/>
                </a:lnTo>
                <a:lnTo>
                  <a:pt x="537" y="22"/>
                </a:lnTo>
                <a:lnTo>
                  <a:pt x="537" y="28"/>
                </a:lnTo>
                <a:lnTo>
                  <a:pt x="543" y="34"/>
                </a:lnTo>
                <a:lnTo>
                  <a:pt x="550" y="61"/>
                </a:lnTo>
                <a:lnTo>
                  <a:pt x="554" y="65"/>
                </a:lnTo>
                <a:lnTo>
                  <a:pt x="565" y="61"/>
                </a:lnTo>
                <a:lnTo>
                  <a:pt x="580" y="75"/>
                </a:lnTo>
                <a:lnTo>
                  <a:pt x="582" y="100"/>
                </a:lnTo>
                <a:lnTo>
                  <a:pt x="589" y="106"/>
                </a:lnTo>
                <a:lnTo>
                  <a:pt x="593" y="132"/>
                </a:lnTo>
                <a:lnTo>
                  <a:pt x="597" y="136"/>
                </a:lnTo>
                <a:lnTo>
                  <a:pt x="597" y="143"/>
                </a:lnTo>
                <a:lnTo>
                  <a:pt x="608" y="147"/>
                </a:lnTo>
                <a:lnTo>
                  <a:pt x="617" y="147"/>
                </a:lnTo>
                <a:lnTo>
                  <a:pt x="620" y="155"/>
                </a:lnTo>
                <a:lnTo>
                  <a:pt x="629" y="157"/>
                </a:lnTo>
                <a:lnTo>
                  <a:pt x="643" y="165"/>
                </a:lnTo>
                <a:lnTo>
                  <a:pt x="641" y="171"/>
                </a:lnTo>
                <a:lnTo>
                  <a:pt x="646" y="175"/>
                </a:lnTo>
                <a:lnTo>
                  <a:pt x="653" y="185"/>
                </a:lnTo>
                <a:lnTo>
                  <a:pt x="657" y="202"/>
                </a:lnTo>
                <a:lnTo>
                  <a:pt x="662" y="202"/>
                </a:lnTo>
                <a:lnTo>
                  <a:pt x="664" y="196"/>
                </a:lnTo>
                <a:lnTo>
                  <a:pt x="674" y="204"/>
                </a:lnTo>
                <a:lnTo>
                  <a:pt x="674" y="200"/>
                </a:lnTo>
                <a:lnTo>
                  <a:pt x="679" y="220"/>
                </a:lnTo>
                <a:lnTo>
                  <a:pt x="707" y="241"/>
                </a:lnTo>
                <a:lnTo>
                  <a:pt x="720" y="264"/>
                </a:lnTo>
                <a:lnTo>
                  <a:pt x="720" y="287"/>
                </a:lnTo>
                <a:lnTo>
                  <a:pt x="726" y="316"/>
                </a:lnTo>
                <a:lnTo>
                  <a:pt x="718" y="365"/>
                </a:lnTo>
                <a:lnTo>
                  <a:pt x="707" y="384"/>
                </a:lnTo>
                <a:lnTo>
                  <a:pt x="686" y="409"/>
                </a:lnTo>
                <a:lnTo>
                  <a:pt x="688" y="414"/>
                </a:lnTo>
                <a:lnTo>
                  <a:pt x="677" y="441"/>
                </a:lnTo>
                <a:lnTo>
                  <a:pt x="674" y="439"/>
                </a:lnTo>
                <a:lnTo>
                  <a:pt x="669" y="452"/>
                </a:lnTo>
                <a:lnTo>
                  <a:pt x="664" y="486"/>
                </a:lnTo>
                <a:lnTo>
                  <a:pt x="651" y="492"/>
                </a:lnTo>
                <a:lnTo>
                  <a:pt x="629" y="494"/>
                </a:lnTo>
                <a:lnTo>
                  <a:pt x="606" y="512"/>
                </a:lnTo>
                <a:lnTo>
                  <a:pt x="597" y="512"/>
                </a:lnTo>
                <a:lnTo>
                  <a:pt x="597" y="516"/>
                </a:lnTo>
                <a:lnTo>
                  <a:pt x="601" y="516"/>
                </a:lnTo>
                <a:lnTo>
                  <a:pt x="599" y="522"/>
                </a:lnTo>
                <a:lnTo>
                  <a:pt x="584" y="508"/>
                </a:lnTo>
                <a:lnTo>
                  <a:pt x="580" y="503"/>
                </a:lnTo>
                <a:lnTo>
                  <a:pt x="571" y="505"/>
                </a:lnTo>
                <a:lnTo>
                  <a:pt x="573" y="501"/>
                </a:lnTo>
                <a:lnTo>
                  <a:pt x="571" y="494"/>
                </a:lnTo>
                <a:lnTo>
                  <a:pt x="563" y="499"/>
                </a:lnTo>
                <a:lnTo>
                  <a:pt x="566" y="501"/>
                </a:lnTo>
                <a:lnTo>
                  <a:pt x="543" y="514"/>
                </a:lnTo>
                <a:lnTo>
                  <a:pt x="528" y="505"/>
                </a:lnTo>
                <a:lnTo>
                  <a:pt x="515" y="503"/>
                </a:lnTo>
                <a:lnTo>
                  <a:pt x="511" y="505"/>
                </a:lnTo>
                <a:lnTo>
                  <a:pt x="491" y="494"/>
                </a:lnTo>
                <a:lnTo>
                  <a:pt x="483" y="484"/>
                </a:lnTo>
                <a:lnTo>
                  <a:pt x="479" y="477"/>
                </a:lnTo>
                <a:lnTo>
                  <a:pt x="479" y="467"/>
                </a:lnTo>
                <a:lnTo>
                  <a:pt x="477" y="459"/>
                </a:lnTo>
                <a:lnTo>
                  <a:pt x="470" y="449"/>
                </a:lnTo>
                <a:lnTo>
                  <a:pt x="470" y="443"/>
                </a:lnTo>
                <a:lnTo>
                  <a:pt x="451" y="449"/>
                </a:lnTo>
                <a:lnTo>
                  <a:pt x="455" y="441"/>
                </a:lnTo>
                <a:lnTo>
                  <a:pt x="455" y="432"/>
                </a:lnTo>
                <a:lnTo>
                  <a:pt x="448" y="420"/>
                </a:lnTo>
                <a:lnTo>
                  <a:pt x="442" y="439"/>
                </a:lnTo>
                <a:lnTo>
                  <a:pt x="427" y="439"/>
                </a:lnTo>
                <a:lnTo>
                  <a:pt x="429" y="433"/>
                </a:lnTo>
                <a:lnTo>
                  <a:pt x="435" y="433"/>
                </a:lnTo>
                <a:lnTo>
                  <a:pt x="437" y="418"/>
                </a:lnTo>
                <a:lnTo>
                  <a:pt x="446" y="407"/>
                </a:lnTo>
                <a:lnTo>
                  <a:pt x="446" y="400"/>
                </a:lnTo>
                <a:lnTo>
                  <a:pt x="442" y="386"/>
                </a:lnTo>
                <a:lnTo>
                  <a:pt x="442" y="394"/>
                </a:lnTo>
                <a:lnTo>
                  <a:pt x="434" y="410"/>
                </a:lnTo>
                <a:lnTo>
                  <a:pt x="418" y="418"/>
                </a:lnTo>
                <a:lnTo>
                  <a:pt x="409" y="428"/>
                </a:lnTo>
                <a:lnTo>
                  <a:pt x="409" y="437"/>
                </a:lnTo>
                <a:lnTo>
                  <a:pt x="394" y="428"/>
                </a:lnTo>
                <a:lnTo>
                  <a:pt x="394" y="426"/>
                </a:lnTo>
                <a:lnTo>
                  <a:pt x="401" y="428"/>
                </a:lnTo>
                <a:lnTo>
                  <a:pt x="399" y="422"/>
                </a:lnTo>
                <a:lnTo>
                  <a:pt x="388" y="400"/>
                </a:lnTo>
                <a:lnTo>
                  <a:pt x="378" y="394"/>
                </a:lnTo>
                <a:lnTo>
                  <a:pt x="380" y="388"/>
                </a:lnTo>
                <a:lnTo>
                  <a:pt x="362" y="379"/>
                </a:lnTo>
                <a:lnTo>
                  <a:pt x="364" y="383"/>
                </a:lnTo>
                <a:lnTo>
                  <a:pt x="350" y="377"/>
                </a:lnTo>
                <a:lnTo>
                  <a:pt x="345" y="379"/>
                </a:lnTo>
                <a:lnTo>
                  <a:pt x="332" y="371"/>
                </a:lnTo>
                <a:lnTo>
                  <a:pt x="319" y="367"/>
                </a:lnTo>
                <a:lnTo>
                  <a:pt x="289" y="369"/>
                </a:lnTo>
                <a:lnTo>
                  <a:pt x="267" y="379"/>
                </a:lnTo>
                <a:lnTo>
                  <a:pt x="233" y="383"/>
                </a:lnTo>
                <a:lnTo>
                  <a:pt x="196" y="396"/>
                </a:lnTo>
                <a:lnTo>
                  <a:pt x="188" y="412"/>
                </a:lnTo>
                <a:lnTo>
                  <a:pt x="122" y="414"/>
                </a:lnTo>
                <a:lnTo>
                  <a:pt x="112" y="424"/>
                </a:lnTo>
                <a:lnTo>
                  <a:pt x="101" y="426"/>
                </a:lnTo>
                <a:lnTo>
                  <a:pt x="90" y="433"/>
                </a:lnTo>
                <a:lnTo>
                  <a:pt x="84" y="433"/>
                </a:lnTo>
                <a:lnTo>
                  <a:pt x="84" y="437"/>
                </a:lnTo>
                <a:lnTo>
                  <a:pt x="52" y="433"/>
                </a:lnTo>
                <a:lnTo>
                  <a:pt x="40" y="422"/>
                </a:lnTo>
                <a:lnTo>
                  <a:pt x="35" y="420"/>
                </a:lnTo>
                <a:lnTo>
                  <a:pt x="35" y="409"/>
                </a:lnTo>
                <a:lnTo>
                  <a:pt x="40" y="409"/>
                </a:lnTo>
                <a:lnTo>
                  <a:pt x="45" y="400"/>
                </a:lnTo>
                <a:lnTo>
                  <a:pt x="45" y="371"/>
                </a:lnTo>
                <a:lnTo>
                  <a:pt x="33" y="345"/>
                </a:lnTo>
                <a:lnTo>
                  <a:pt x="30" y="324"/>
                </a:lnTo>
                <a:lnTo>
                  <a:pt x="17" y="302"/>
                </a:lnTo>
                <a:lnTo>
                  <a:pt x="10" y="285"/>
                </a:lnTo>
                <a:lnTo>
                  <a:pt x="0" y="269"/>
                </a:lnTo>
                <a:lnTo>
                  <a:pt x="2" y="271"/>
                </a:lnTo>
                <a:lnTo>
                  <a:pt x="7" y="277"/>
                </a:lnTo>
                <a:lnTo>
                  <a:pt x="10" y="275"/>
                </a:lnTo>
                <a:lnTo>
                  <a:pt x="9" y="267"/>
                </a:lnTo>
                <a:lnTo>
                  <a:pt x="10" y="273"/>
                </a:lnTo>
                <a:lnTo>
                  <a:pt x="17" y="267"/>
                </a:lnTo>
                <a:lnTo>
                  <a:pt x="2" y="238"/>
                </a:lnTo>
                <a:lnTo>
                  <a:pt x="2" y="230"/>
                </a:lnTo>
                <a:lnTo>
                  <a:pt x="9" y="218"/>
                </a:lnTo>
                <a:lnTo>
                  <a:pt x="7" y="200"/>
                </a:lnTo>
                <a:lnTo>
                  <a:pt x="12" y="192"/>
                </a:lnTo>
              </a:path>
            </a:pathLst>
          </a:custGeom>
          <a:solidFill>
            <a:srgbClr val="00ff00"/>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2" name=""/>
          <p:cNvSpPr/>
          <p:nvPr/>
        </p:nvSpPr>
        <p:spPr>
          <a:xfrm>
            <a:off x="8537400" y="2630520"/>
            <a:ext cx="119160" cy="119160"/>
          </a:xfrm>
          <a:prstGeom prst="ellipse">
            <a:avLst/>
          </a:prstGeom>
          <a:solidFill>
            <a:srgbClr val="ff3300"/>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203" name=""/>
          <p:cNvSpPr/>
          <p:nvPr/>
        </p:nvSpPr>
        <p:spPr>
          <a:xfrm>
            <a:off x="8591400" y="2681280"/>
            <a:ext cx="200160" cy="200160"/>
          </a:xfrm>
          <a:prstGeom prst="star5">
            <a:avLst/>
          </a:prstGeom>
          <a:solidFill>
            <a:srgbClr val="ff3300"/>
          </a:solidFill>
          <a:ln w="9360">
            <a:solidFill>
              <a:srgbClr val="000000"/>
            </a:solidFill>
            <a:miter/>
          </a:ln>
        </p:spPr>
        <p:style>
          <a:lnRef idx="0"/>
          <a:fillRef idx="0"/>
          <a:effectRef idx="0"/>
          <a:fontRef idx="minor"/>
        </p:style>
        <p:txBody>
          <a:bodyPr wrap="none" lIns="90000" rIns="90000" tIns="20160" bIns="20160" anchor="ctr">
            <a:noAutofit/>
          </a:bodyPr>
          <a:p>
            <a:endParaRPr b="0" lang="en-US" sz="2400" strike="noStrike" u="none">
              <a:solidFill>
                <a:srgbClr val="000000"/>
              </a:solidFill>
              <a:effectLst/>
              <a:uFillTx/>
              <a:latin typeface="Arial"/>
            </a:endParaRPr>
          </a:p>
        </p:txBody>
      </p:sp>
      <p:sp>
        <p:nvSpPr>
          <p:cNvPr id="204" name=""/>
          <p:cNvSpPr/>
          <p:nvPr/>
        </p:nvSpPr>
        <p:spPr>
          <a:xfrm>
            <a:off x="5210280" y="2033640"/>
            <a:ext cx="3776400" cy="50328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r" pos="1486080"/>
                <a:tab algn="r" pos="1547640"/>
                <a:tab algn="l" pos="2400480"/>
                <a:tab algn="l" pos="3600360"/>
                <a:tab algn="l" pos="4800600"/>
                <a:tab algn="l" pos="6000840"/>
                <a:tab algn="l" pos="7201080"/>
                <a:tab algn="l" pos="8400960"/>
                <a:tab algn="l" pos="9601200"/>
                <a:tab algn="l" pos="10801440"/>
              </a:tabLst>
            </a:pPr>
            <a:r>
              <a:rPr b="1" lang="en-US" sz="1200" strike="noStrike" u="none">
                <a:solidFill>
                  <a:srgbClr val="000000"/>
                </a:solidFill>
                <a:effectLst/>
                <a:uFillTx/>
                <a:latin typeface="Frutiger 45 Light"/>
              </a:rPr>
              <a:t>Offices</a:t>
            </a:r>
            <a:r>
              <a:rPr b="1" lang="en-US" sz="1200" strike="noStrike" u="none">
                <a:solidFill>
                  <a:srgbClr val="000000"/>
                </a:solidFill>
                <a:effectLst/>
                <a:uFillTx/>
                <a:latin typeface="Frutiger 45 Light"/>
              </a:rPr>
              <a:t>	</a:t>
            </a:r>
            <a:r>
              <a:rPr b="1" lang="en-US" sz="1200" strike="noStrike" u="none">
                <a:solidFill>
                  <a:srgbClr val="000000"/>
                </a:solidFill>
                <a:effectLst/>
                <a:uFillTx/>
                <a:latin typeface="Frutiger 45 Light"/>
              </a:rPr>
              <a:t>18</a:t>
            </a:r>
            <a:endParaRPr b="0" lang="en-US" sz="1200" strike="noStrike" u="none">
              <a:solidFill>
                <a:srgbClr val="000000"/>
              </a:solidFill>
              <a:effectLst/>
              <a:uFillTx/>
              <a:latin typeface="Arial"/>
            </a:endParaRPr>
          </a:p>
          <a:p>
            <a:pPr>
              <a:lnSpc>
                <a:spcPct val="100000"/>
              </a:lnSpc>
              <a:tabLst>
                <a:tab algn="l" pos="0"/>
                <a:tab algn="r" pos="1486080"/>
                <a:tab algn="r" pos="1547640"/>
                <a:tab algn="l" pos="2400480"/>
                <a:tab algn="l" pos="3600360"/>
                <a:tab algn="l" pos="4800600"/>
                <a:tab algn="l" pos="6000840"/>
                <a:tab algn="l" pos="7201080"/>
                <a:tab algn="l" pos="8400960"/>
                <a:tab algn="l" pos="9601200"/>
                <a:tab algn="l" pos="10801440"/>
              </a:tabLst>
            </a:pPr>
            <a:r>
              <a:rPr b="1" lang="en-US" sz="1200" strike="noStrike" u="none">
                <a:solidFill>
                  <a:srgbClr val="000000"/>
                </a:solidFill>
                <a:effectLst/>
                <a:uFillTx/>
                <a:latin typeface="Frutiger 45 Light"/>
              </a:rPr>
              <a:t>Employees</a:t>
            </a:r>
            <a:r>
              <a:rPr b="1" lang="en-US" sz="1200" strike="noStrike" u="none">
                <a:solidFill>
                  <a:srgbClr val="000000"/>
                </a:solidFill>
                <a:effectLst/>
                <a:uFillTx/>
                <a:latin typeface="Frutiger 45 Light"/>
              </a:rPr>
              <a:t>	</a:t>
            </a:r>
            <a:r>
              <a:rPr b="1" lang="en-US" sz="1200" strike="noStrike" u="none">
                <a:solidFill>
                  <a:srgbClr val="000000"/>
                </a:solidFill>
                <a:effectLst/>
                <a:uFillTx/>
                <a:latin typeface="Frutiger 45 Light"/>
              </a:rPr>
              <a:t>1,520</a:t>
            </a:r>
            <a:endParaRPr b="0" lang="en-US" sz="1200" strike="noStrike" u="none">
              <a:solidFill>
                <a:srgbClr val="000000"/>
              </a:solidFill>
              <a:effectLst/>
              <a:uFillTx/>
              <a:latin typeface="Arial"/>
            </a:endParaRPr>
          </a:p>
        </p:txBody>
      </p:sp>
      <p:sp>
        <p:nvSpPr>
          <p:cNvPr id="205" name=""/>
          <p:cNvSpPr/>
          <p:nvPr/>
        </p:nvSpPr>
        <p:spPr>
          <a:xfrm>
            <a:off x="5211720" y="1657440"/>
            <a:ext cx="3776760" cy="35712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Europe</a:t>
            </a:r>
            <a:endParaRPr b="0" lang="en-US" sz="2000" strike="noStrike" u="none">
              <a:solidFill>
                <a:srgbClr val="000000"/>
              </a:solidFill>
              <a:effectLst/>
              <a:uFillTx/>
              <a:latin typeface="Arial"/>
            </a:endParaRPr>
          </a:p>
        </p:txBody>
      </p:sp>
      <p:sp>
        <p:nvSpPr>
          <p:cNvPr id="206" name=""/>
          <p:cNvSpPr/>
          <p:nvPr/>
        </p:nvSpPr>
        <p:spPr>
          <a:xfrm>
            <a:off x="7891560" y="3351240"/>
            <a:ext cx="995400" cy="91296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07" name=""/>
          <p:cNvSpPr/>
          <p:nvPr/>
        </p:nvSpPr>
        <p:spPr>
          <a:xfrm>
            <a:off x="7899480" y="2128680"/>
            <a:ext cx="995400" cy="9144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08" name=""/>
          <p:cNvSpPr/>
          <p:nvPr/>
        </p:nvSpPr>
        <p:spPr>
          <a:xfrm>
            <a:off x="6816600" y="3755880"/>
            <a:ext cx="200160" cy="200160"/>
          </a:xfrm>
          <a:prstGeom prst="star5">
            <a:avLst/>
          </a:prstGeom>
          <a:solidFill>
            <a:srgbClr val="ff3300"/>
          </a:solidFill>
          <a:ln w="9360">
            <a:solidFill>
              <a:srgbClr val="000000"/>
            </a:solidFill>
            <a:miter/>
          </a:ln>
        </p:spPr>
        <p:style>
          <a:lnRef idx="0"/>
          <a:fillRef idx="0"/>
          <a:effectRef idx="0"/>
          <a:fontRef idx="minor"/>
        </p:style>
        <p:txBody>
          <a:bodyPr wrap="none" lIns="90000" rIns="90000" tIns="20160" bIns="20160" anchor="ctr">
            <a:noAutofit/>
          </a:bodyPr>
          <a:p>
            <a:endParaRPr b="0" lang="en-US" sz="2400" strike="noStrike" u="none">
              <a:solidFill>
                <a:srgbClr val="000000"/>
              </a:solidFill>
              <a:effectLst/>
              <a:uFillTx/>
              <a:latin typeface="Arial"/>
            </a:endParaRPr>
          </a:p>
        </p:txBody>
      </p:sp>
      <p:sp>
        <p:nvSpPr>
          <p:cNvPr id="209" name=""/>
          <p:cNvSpPr/>
          <p:nvPr/>
        </p:nvSpPr>
        <p:spPr>
          <a:xfrm>
            <a:off x="7115040" y="3881520"/>
            <a:ext cx="200160" cy="19980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10" name=""/>
          <p:cNvSpPr/>
          <p:nvPr/>
        </p:nvSpPr>
        <p:spPr>
          <a:xfrm>
            <a:off x="7039080" y="3592440"/>
            <a:ext cx="19836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11" name=""/>
          <p:cNvSpPr/>
          <p:nvPr/>
        </p:nvSpPr>
        <p:spPr>
          <a:xfrm>
            <a:off x="6707160" y="3503520"/>
            <a:ext cx="19836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12" name=""/>
          <p:cNvSpPr/>
          <p:nvPr/>
        </p:nvSpPr>
        <p:spPr>
          <a:xfrm>
            <a:off x="6477120" y="3567240"/>
            <a:ext cx="19836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13" name=""/>
          <p:cNvSpPr/>
          <p:nvPr/>
        </p:nvSpPr>
        <p:spPr>
          <a:xfrm>
            <a:off x="6446880" y="3902040"/>
            <a:ext cx="200160" cy="179280"/>
          </a:xfrm>
          <a:prstGeom prst="star5">
            <a:avLst/>
          </a:prstGeom>
          <a:solidFill>
            <a:srgbClr val="ff3300"/>
          </a:solidFill>
          <a:ln w="9360">
            <a:solidFill>
              <a:srgbClr val="000000"/>
            </a:solidFill>
            <a:miter/>
          </a:ln>
        </p:spPr>
        <p:style>
          <a:lnRef idx="0"/>
          <a:fillRef idx="0"/>
          <a:effectRef idx="0"/>
          <a:fontRef idx="minor"/>
        </p:style>
        <p:txBody>
          <a:bodyPr wrap="none" lIns="90000" rIns="90000" tIns="13320" bIns="13320" anchor="ctr">
            <a:noAutofit/>
          </a:bodyPr>
          <a:p>
            <a:endParaRPr b="0" lang="en-US" sz="2400" strike="noStrike" u="none">
              <a:solidFill>
                <a:srgbClr val="000000"/>
              </a:solidFill>
              <a:effectLst/>
              <a:uFillTx/>
              <a:latin typeface="Arial"/>
            </a:endParaRPr>
          </a:p>
        </p:txBody>
      </p:sp>
      <p:sp>
        <p:nvSpPr>
          <p:cNvPr id="214" name=""/>
          <p:cNvSpPr/>
          <p:nvPr/>
        </p:nvSpPr>
        <p:spPr>
          <a:xfrm>
            <a:off x="6151680" y="3743280"/>
            <a:ext cx="198360" cy="200160"/>
          </a:xfrm>
          <a:prstGeom prst="star5">
            <a:avLst/>
          </a:prstGeom>
          <a:solidFill>
            <a:srgbClr val="ff3300"/>
          </a:solidFill>
          <a:ln w="9360">
            <a:solidFill>
              <a:srgbClr val="000000"/>
            </a:solidFill>
            <a:miter/>
          </a:ln>
        </p:spPr>
        <p:style>
          <a:lnRef idx="0"/>
          <a:fillRef idx="0"/>
          <a:effectRef idx="0"/>
          <a:fontRef idx="minor"/>
        </p:style>
        <p:txBody>
          <a:bodyPr wrap="none" lIns="90000" rIns="90000" tIns="20160" bIns="20160" anchor="ctr">
            <a:noAutofit/>
          </a:bodyPr>
          <a:p>
            <a:endParaRPr b="0" lang="en-US" sz="2400" strike="noStrike" u="none">
              <a:solidFill>
                <a:srgbClr val="000000"/>
              </a:solidFill>
              <a:effectLst/>
              <a:uFillTx/>
              <a:latin typeface="Arial"/>
            </a:endParaRPr>
          </a:p>
        </p:txBody>
      </p:sp>
      <p:sp>
        <p:nvSpPr>
          <p:cNvPr id="215" name=""/>
          <p:cNvSpPr/>
          <p:nvPr/>
        </p:nvSpPr>
        <p:spPr>
          <a:xfrm>
            <a:off x="6380280" y="3467160"/>
            <a:ext cx="19836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16" name=""/>
          <p:cNvSpPr/>
          <p:nvPr/>
        </p:nvSpPr>
        <p:spPr>
          <a:xfrm>
            <a:off x="5950080" y="3405240"/>
            <a:ext cx="198360" cy="19980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17" name=""/>
          <p:cNvSpPr/>
          <p:nvPr/>
        </p:nvSpPr>
        <p:spPr>
          <a:xfrm>
            <a:off x="5867280" y="4132440"/>
            <a:ext cx="19872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18" name=""/>
          <p:cNvSpPr/>
          <p:nvPr/>
        </p:nvSpPr>
        <p:spPr>
          <a:xfrm>
            <a:off x="7902720" y="2841480"/>
            <a:ext cx="1035000" cy="503280"/>
          </a:xfrm>
          <a:prstGeom prst="rect">
            <a:avLst/>
          </a:prstGeom>
          <a:noFill/>
          <a:ln w="0">
            <a:noFill/>
          </a:ln>
        </p:spPr>
        <p:style>
          <a:lnRef idx="0"/>
          <a:fillRef idx="0"/>
          <a:effectRef idx="0"/>
          <a:fontRef idx="minor"/>
        </p:style>
        <p:txBody>
          <a:bodyPr wrap="none" lIns="90000" rIns="90000" tIns="46800" bIns="46800" anchor="t">
            <a:noAutofit/>
          </a:bodyPr>
          <a:p>
            <a:pPr algn="ctr">
              <a:lnSpc>
                <a:spcPct val="100000"/>
              </a:lnSpc>
              <a:tabLst>
                <a:tab algn="l" pos="0"/>
                <a:tab algn="r" pos="1547640"/>
                <a:tab algn="l" pos="2400480"/>
                <a:tab algn="l" pos="3600360"/>
                <a:tab algn="l" pos="4800600"/>
                <a:tab algn="l" pos="6000840"/>
                <a:tab algn="l" pos="7201080"/>
                <a:tab algn="l" pos="8400960"/>
                <a:tab algn="l" pos="9601200"/>
                <a:tab algn="l" pos="10801440"/>
              </a:tabLst>
            </a:pPr>
            <a:r>
              <a:rPr b="1" lang="en-US" sz="1200" strike="noStrike" u="none">
                <a:solidFill>
                  <a:srgbClr val="000000"/>
                </a:solidFill>
                <a:effectLst/>
                <a:uFillTx/>
                <a:latin typeface="Frutiger 45 Light"/>
              </a:rPr>
              <a:t>Australia</a:t>
            </a:r>
            <a:endParaRPr b="0" lang="en-US" sz="1200" strike="noStrike" u="none">
              <a:solidFill>
                <a:srgbClr val="000000"/>
              </a:solidFill>
              <a:effectLst/>
              <a:uFillTx/>
              <a:latin typeface="Arial"/>
            </a:endParaRPr>
          </a:p>
        </p:txBody>
      </p:sp>
      <p:sp>
        <p:nvSpPr>
          <p:cNvPr id="219" name=""/>
          <p:cNvSpPr/>
          <p:nvPr/>
        </p:nvSpPr>
        <p:spPr>
          <a:xfrm>
            <a:off x="7900920" y="4052880"/>
            <a:ext cx="1035000" cy="504720"/>
          </a:xfrm>
          <a:prstGeom prst="rect">
            <a:avLst/>
          </a:prstGeom>
          <a:noFill/>
          <a:ln w="0">
            <a:noFill/>
          </a:ln>
        </p:spPr>
        <p:style>
          <a:lnRef idx="0"/>
          <a:fillRef idx="0"/>
          <a:effectRef idx="0"/>
          <a:fontRef idx="minor"/>
        </p:style>
        <p:txBody>
          <a:bodyPr wrap="none" lIns="90000" rIns="90000" tIns="46800" bIns="46800" anchor="t">
            <a:noAutofit/>
          </a:bodyPr>
          <a:p>
            <a:pPr algn="ctr">
              <a:lnSpc>
                <a:spcPct val="100000"/>
              </a:lnSpc>
              <a:tabLst>
                <a:tab algn="l" pos="0"/>
                <a:tab algn="r" pos="1547640"/>
                <a:tab algn="l" pos="2400480"/>
                <a:tab algn="l" pos="3600360"/>
                <a:tab algn="l" pos="4800600"/>
                <a:tab algn="l" pos="6000840"/>
                <a:tab algn="l" pos="7201080"/>
                <a:tab algn="l" pos="8400960"/>
                <a:tab algn="l" pos="9601200"/>
                <a:tab algn="l" pos="10801440"/>
              </a:tabLst>
            </a:pPr>
            <a:r>
              <a:rPr b="1" lang="en-US" sz="1200" strike="noStrike" u="none">
                <a:solidFill>
                  <a:srgbClr val="000000"/>
                </a:solidFill>
                <a:effectLst/>
                <a:uFillTx/>
                <a:latin typeface="Frutiger 45 Light"/>
              </a:rPr>
              <a:t>Japan</a:t>
            </a:r>
            <a:endParaRPr b="0" lang="en-US" sz="1200" strike="noStrike" u="none">
              <a:solidFill>
                <a:srgbClr val="000000"/>
              </a:solidFill>
              <a:effectLst/>
              <a:uFillTx/>
              <a:latin typeface="Arial"/>
            </a:endParaRPr>
          </a:p>
        </p:txBody>
      </p:sp>
      <p:sp>
        <p:nvSpPr>
          <p:cNvPr id="220" name=""/>
          <p:cNvSpPr/>
          <p:nvPr/>
        </p:nvSpPr>
        <p:spPr>
          <a:xfrm>
            <a:off x="8405640" y="3614760"/>
            <a:ext cx="119160" cy="119160"/>
          </a:xfrm>
          <a:prstGeom prst="ellipse">
            <a:avLst/>
          </a:prstGeom>
          <a:solidFill>
            <a:srgbClr val="ff3300"/>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221" name=""/>
          <p:cNvSpPr/>
          <p:nvPr/>
        </p:nvSpPr>
        <p:spPr>
          <a:xfrm>
            <a:off x="1049400" y="5416920"/>
            <a:ext cx="7937280" cy="398880"/>
          </a:xfrm>
          <a:prstGeom prst="rect">
            <a:avLst/>
          </a:prstGeom>
          <a:solidFill>
            <a:srgbClr val="ffff00"/>
          </a:solidFill>
          <a:ln w="9360">
            <a:solidFill>
              <a:srgbClr val="000000"/>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Enron Net Works</a:t>
            </a:r>
            <a:endParaRPr b="0" lang="en-US" sz="2000" strike="noStrike" u="none">
              <a:solidFill>
                <a:srgbClr val="000000"/>
              </a:solidFill>
              <a:effectLst/>
              <a:uFillTx/>
              <a:latin typeface="Arial"/>
            </a:endParaRPr>
          </a:p>
        </p:txBody>
      </p:sp>
      <p:sp>
        <p:nvSpPr>
          <p:cNvPr id="222" name=""/>
          <p:cNvSpPr/>
          <p:nvPr/>
        </p:nvSpPr>
        <p:spPr>
          <a:xfrm>
            <a:off x="4375080" y="3718080"/>
            <a:ext cx="1155600" cy="7714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23" name=""/>
          <p:cNvSpPr/>
          <p:nvPr/>
        </p:nvSpPr>
        <p:spPr>
          <a:xfrm>
            <a:off x="4522680" y="4314960"/>
            <a:ext cx="95400" cy="95040"/>
          </a:xfrm>
          <a:prstGeom prst="ellipse">
            <a:avLst/>
          </a:prstGeom>
          <a:solidFill>
            <a:srgbClr val="fc0128"/>
          </a:solidFill>
          <a:ln w="9360">
            <a:solidFill>
              <a:srgbClr val="000000"/>
            </a:solidFill>
            <a:miter/>
          </a:ln>
        </p:spPr>
        <p:style>
          <a:lnRef idx="0"/>
          <a:fillRef idx="0"/>
          <a:effectRef idx="0"/>
          <a:fontRef idx="minor"/>
        </p:style>
        <p:txBody>
          <a:bodyPr wrap="none" lIns="90000" rIns="90000" tIns="20880" bIns="20880" anchor="ctr">
            <a:noAutofit/>
          </a:bodyPr>
          <a:p>
            <a:endParaRPr b="0" lang="en-US" sz="2400" strike="noStrike" u="none">
              <a:solidFill>
                <a:srgbClr val="000000"/>
              </a:solidFill>
              <a:effectLst/>
              <a:uFillTx/>
              <a:latin typeface="Arial"/>
            </a:endParaRPr>
          </a:p>
        </p:txBody>
      </p:sp>
      <p:sp>
        <p:nvSpPr>
          <p:cNvPr id="224" name=""/>
          <p:cNvSpPr/>
          <p:nvPr/>
        </p:nvSpPr>
        <p:spPr>
          <a:xfrm>
            <a:off x="4522680" y="4168800"/>
            <a:ext cx="95400" cy="95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21240" bIns="21240" anchor="ctr">
            <a:noAutofit/>
          </a:bodyPr>
          <a:p>
            <a:endParaRPr b="0" lang="en-US" sz="2400" strike="noStrike" u="none">
              <a:solidFill>
                <a:srgbClr val="000000"/>
              </a:solidFill>
              <a:effectLst/>
              <a:uFillTx/>
              <a:latin typeface="Arial"/>
            </a:endParaRPr>
          </a:p>
        </p:txBody>
      </p:sp>
      <p:sp>
        <p:nvSpPr>
          <p:cNvPr id="225" name=""/>
          <p:cNvSpPr/>
          <p:nvPr/>
        </p:nvSpPr>
        <p:spPr>
          <a:xfrm>
            <a:off x="4624560" y="3770280"/>
            <a:ext cx="812520" cy="2160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r" pos="1547640"/>
                <a:tab algn="l" pos="2400480"/>
                <a:tab algn="l" pos="3600360"/>
                <a:tab algn="l" pos="4800600"/>
                <a:tab algn="l" pos="6000840"/>
                <a:tab algn="l" pos="7201080"/>
                <a:tab algn="l" pos="8400960"/>
                <a:tab algn="l" pos="9601200"/>
                <a:tab algn="l" pos="10801440"/>
              </a:tabLst>
            </a:pPr>
            <a:r>
              <a:rPr b="1" lang="en-US" sz="1000" strike="noStrike" u="none">
                <a:solidFill>
                  <a:srgbClr val="000000"/>
                </a:solidFill>
                <a:effectLst/>
                <a:uFillTx/>
                <a:latin typeface="Frutiger 45 Light"/>
              </a:rPr>
              <a:t>Offices</a:t>
            </a:r>
            <a:endParaRPr b="0" lang="en-US" sz="1000" strike="noStrike" u="none">
              <a:solidFill>
                <a:srgbClr val="000000"/>
              </a:solidFill>
              <a:effectLst/>
              <a:uFillTx/>
              <a:latin typeface="Arial"/>
            </a:endParaRPr>
          </a:p>
        </p:txBody>
      </p:sp>
      <p:sp>
        <p:nvSpPr>
          <p:cNvPr id="226" name=""/>
          <p:cNvSpPr/>
          <p:nvPr/>
        </p:nvSpPr>
        <p:spPr>
          <a:xfrm>
            <a:off x="4614840" y="4262400"/>
            <a:ext cx="812880" cy="2142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r" pos="1547640"/>
                <a:tab algn="l" pos="2400480"/>
                <a:tab algn="l" pos="3600360"/>
                <a:tab algn="l" pos="4800600"/>
                <a:tab algn="l" pos="6000840"/>
                <a:tab algn="l" pos="7201080"/>
                <a:tab algn="l" pos="8400960"/>
                <a:tab algn="l" pos="9601200"/>
                <a:tab algn="l" pos="10801440"/>
              </a:tabLst>
            </a:pPr>
            <a:r>
              <a:rPr b="1" lang="en-US" sz="1000" strike="noStrike" u="none">
                <a:solidFill>
                  <a:srgbClr val="000000"/>
                </a:solidFill>
                <a:effectLst/>
                <a:uFillTx/>
                <a:latin typeface="Frutiger 45 Light"/>
              </a:rPr>
              <a:t>Power</a:t>
            </a:r>
            <a:endParaRPr b="0" lang="en-US" sz="1000" strike="noStrike" u="none">
              <a:solidFill>
                <a:srgbClr val="000000"/>
              </a:solidFill>
              <a:effectLst/>
              <a:uFillTx/>
              <a:latin typeface="Arial"/>
            </a:endParaRPr>
          </a:p>
        </p:txBody>
      </p:sp>
      <p:sp>
        <p:nvSpPr>
          <p:cNvPr id="227" name=""/>
          <p:cNvSpPr/>
          <p:nvPr/>
        </p:nvSpPr>
        <p:spPr>
          <a:xfrm>
            <a:off x="4376880" y="3929040"/>
            <a:ext cx="812520" cy="2160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r" pos="1547640"/>
                <a:tab algn="l" pos="2400480"/>
                <a:tab algn="l" pos="3600360"/>
                <a:tab algn="l" pos="4800600"/>
                <a:tab algn="l" pos="6000840"/>
                <a:tab algn="l" pos="7201080"/>
                <a:tab algn="l" pos="8400960"/>
                <a:tab algn="l" pos="9601200"/>
                <a:tab algn="l" pos="10801440"/>
              </a:tabLst>
            </a:pPr>
            <a:r>
              <a:rPr b="1" lang="en-US" sz="900" strike="noStrike" u="sng">
                <a:solidFill>
                  <a:srgbClr val="000000"/>
                </a:solidFill>
                <a:effectLst/>
                <a:uFillTx/>
                <a:latin typeface="Frutiger 45 Light"/>
              </a:rPr>
              <a:t>Marketing Activity</a:t>
            </a:r>
            <a:endParaRPr b="0" lang="en-US" sz="900" strike="noStrike" u="none">
              <a:solidFill>
                <a:srgbClr val="000000"/>
              </a:solidFill>
              <a:effectLst/>
              <a:uFillTx/>
              <a:latin typeface="Arial"/>
            </a:endParaRPr>
          </a:p>
        </p:txBody>
      </p:sp>
      <p:sp>
        <p:nvSpPr>
          <p:cNvPr id="228" name=""/>
          <p:cNvSpPr/>
          <p:nvPr/>
        </p:nvSpPr>
        <p:spPr>
          <a:xfrm>
            <a:off x="4626000" y="4108320"/>
            <a:ext cx="812880" cy="21600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r" pos="1547640"/>
                <a:tab algn="l" pos="2400480"/>
                <a:tab algn="l" pos="3600360"/>
                <a:tab algn="l" pos="4800600"/>
                <a:tab algn="l" pos="6000840"/>
                <a:tab algn="l" pos="7201080"/>
                <a:tab algn="l" pos="8400960"/>
                <a:tab algn="l" pos="9601200"/>
                <a:tab algn="l" pos="10801440"/>
              </a:tabLst>
            </a:pPr>
            <a:r>
              <a:rPr b="1" lang="en-US" sz="1000" strike="noStrike" u="none">
                <a:solidFill>
                  <a:srgbClr val="000000"/>
                </a:solidFill>
                <a:effectLst/>
                <a:uFillTx/>
                <a:latin typeface="Frutiger 45 Light"/>
              </a:rPr>
              <a:t>Gas</a:t>
            </a:r>
            <a:endParaRPr b="0" lang="en-US" sz="1000" strike="noStrike" u="none">
              <a:solidFill>
                <a:srgbClr val="000000"/>
              </a:solidFill>
              <a:effectLst/>
              <a:uFillTx/>
              <a:latin typeface="Arial"/>
            </a:endParaRPr>
          </a:p>
        </p:txBody>
      </p:sp>
      <p:sp>
        <p:nvSpPr>
          <p:cNvPr id="229" name=""/>
          <p:cNvSpPr/>
          <p:nvPr/>
        </p:nvSpPr>
        <p:spPr>
          <a:xfrm>
            <a:off x="6699240" y="2927520"/>
            <a:ext cx="200160" cy="19980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30" name=""/>
          <p:cNvSpPr/>
          <p:nvPr/>
        </p:nvSpPr>
        <p:spPr>
          <a:xfrm>
            <a:off x="6467400" y="3022560"/>
            <a:ext cx="200160" cy="198360"/>
          </a:xfrm>
          <a:prstGeom prst="star5">
            <a:avLst/>
          </a:prstGeom>
          <a:solidFill>
            <a:srgbClr val="ff3300"/>
          </a:solidFill>
          <a:ln w="936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Arial"/>
            </a:endParaRPr>
          </a:p>
        </p:txBody>
      </p:sp>
      <p:sp>
        <p:nvSpPr>
          <p:cNvPr id="231" name=""/>
          <p:cNvSpPr/>
          <p:nvPr/>
        </p:nvSpPr>
        <p:spPr>
          <a:xfrm>
            <a:off x="4486320" y="3789360"/>
            <a:ext cx="162000" cy="162000"/>
          </a:xfrm>
          <a:prstGeom prst="star5">
            <a:avLst/>
          </a:prstGeom>
          <a:solidFill>
            <a:srgbClr val="ff3300"/>
          </a:solidFill>
          <a:ln w="936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Arial"/>
            </a:endParaRPr>
          </a:p>
        </p:txBody>
      </p:sp>
      <p:sp>
        <p:nvSpPr>
          <p:cNvPr id="232" name=""/>
          <p:cNvSpPr/>
          <p:nvPr/>
        </p:nvSpPr>
        <p:spPr>
          <a:xfrm>
            <a:off x="3079800" y="3997440"/>
            <a:ext cx="39600" cy="85680"/>
          </a:xfrm>
          <a:custGeom>
            <a:avLst/>
            <a:gdLst/>
            <a:ahLst/>
            <a:rect l="l" t="t" r="r" b="b"/>
            <a:pathLst>
              <a:path w="21" h="43">
                <a:moveTo>
                  <a:pt x="7" y="42"/>
                </a:moveTo>
                <a:lnTo>
                  <a:pt x="18" y="26"/>
                </a:lnTo>
                <a:lnTo>
                  <a:pt x="20" y="4"/>
                </a:lnTo>
                <a:lnTo>
                  <a:pt x="16" y="0"/>
                </a:lnTo>
                <a:lnTo>
                  <a:pt x="11" y="0"/>
                </a:lnTo>
                <a:lnTo>
                  <a:pt x="7" y="8"/>
                </a:lnTo>
                <a:lnTo>
                  <a:pt x="0" y="10"/>
                </a:lnTo>
                <a:lnTo>
                  <a:pt x="0" y="42"/>
                </a:lnTo>
                <a:lnTo>
                  <a:pt x="7" y="42"/>
                </a:lnTo>
              </a:path>
            </a:pathLst>
          </a:custGeom>
          <a:solidFill>
            <a:srgbClr val="00f008"/>
          </a:solidFill>
          <a:ln cap="rnd" w="12600">
            <a:solidFill>
              <a:srgbClr val="676767"/>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33" name=""/>
          <p:cNvSpPr/>
          <p:nvPr/>
        </p:nvSpPr>
        <p:spPr>
          <a:xfrm>
            <a:off x="3198960" y="4246560"/>
            <a:ext cx="112680" cy="93600"/>
          </a:xfrm>
          <a:custGeom>
            <a:avLst/>
            <a:gdLst/>
            <a:ahLst/>
            <a:rect l="l" t="t" r="r" b="b"/>
            <a:pathLst>
              <a:path w="59" h="46">
                <a:moveTo>
                  <a:pt x="58" y="26"/>
                </a:moveTo>
                <a:lnTo>
                  <a:pt x="47" y="16"/>
                </a:lnTo>
                <a:lnTo>
                  <a:pt x="39" y="4"/>
                </a:lnTo>
                <a:lnTo>
                  <a:pt x="30" y="6"/>
                </a:lnTo>
                <a:lnTo>
                  <a:pt x="23" y="2"/>
                </a:lnTo>
                <a:lnTo>
                  <a:pt x="2" y="0"/>
                </a:lnTo>
                <a:lnTo>
                  <a:pt x="0" y="12"/>
                </a:lnTo>
                <a:lnTo>
                  <a:pt x="4" y="19"/>
                </a:lnTo>
                <a:lnTo>
                  <a:pt x="16" y="26"/>
                </a:lnTo>
                <a:lnTo>
                  <a:pt x="16" y="19"/>
                </a:lnTo>
                <a:lnTo>
                  <a:pt x="11" y="17"/>
                </a:lnTo>
                <a:lnTo>
                  <a:pt x="17" y="17"/>
                </a:lnTo>
                <a:lnTo>
                  <a:pt x="23" y="28"/>
                </a:lnTo>
                <a:lnTo>
                  <a:pt x="39" y="34"/>
                </a:lnTo>
                <a:lnTo>
                  <a:pt x="39" y="43"/>
                </a:lnTo>
                <a:lnTo>
                  <a:pt x="45" y="45"/>
                </a:lnTo>
                <a:lnTo>
                  <a:pt x="47" y="41"/>
                </a:lnTo>
                <a:lnTo>
                  <a:pt x="51" y="45"/>
                </a:lnTo>
                <a:lnTo>
                  <a:pt x="56" y="34"/>
                </a:lnTo>
                <a:lnTo>
                  <a:pt x="54" y="34"/>
                </a:lnTo>
                <a:lnTo>
                  <a:pt x="54" y="28"/>
                </a:lnTo>
                <a:lnTo>
                  <a:pt x="58" y="26"/>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 name=""/>
          <p:cNvSpPr/>
          <p:nvPr/>
        </p:nvSpPr>
        <p:spPr>
          <a:xfrm>
            <a:off x="2971800" y="4019400"/>
            <a:ext cx="141120" cy="142920"/>
          </a:xfrm>
          <a:custGeom>
            <a:avLst/>
            <a:gdLst/>
            <a:ahLst/>
            <a:rect l="l" t="t" r="r" b="b"/>
            <a:pathLst>
              <a:path w="73" h="72">
                <a:moveTo>
                  <a:pt x="72" y="35"/>
                </a:moveTo>
                <a:lnTo>
                  <a:pt x="63" y="32"/>
                </a:lnTo>
                <a:lnTo>
                  <a:pt x="56" y="32"/>
                </a:lnTo>
                <a:lnTo>
                  <a:pt x="56" y="0"/>
                </a:lnTo>
                <a:lnTo>
                  <a:pt x="26" y="0"/>
                </a:lnTo>
                <a:lnTo>
                  <a:pt x="26" y="9"/>
                </a:lnTo>
                <a:lnTo>
                  <a:pt x="14" y="8"/>
                </a:lnTo>
                <a:lnTo>
                  <a:pt x="28" y="20"/>
                </a:lnTo>
                <a:lnTo>
                  <a:pt x="33" y="30"/>
                </a:lnTo>
                <a:lnTo>
                  <a:pt x="16" y="32"/>
                </a:lnTo>
                <a:lnTo>
                  <a:pt x="5" y="47"/>
                </a:lnTo>
                <a:lnTo>
                  <a:pt x="0" y="56"/>
                </a:lnTo>
                <a:lnTo>
                  <a:pt x="18" y="67"/>
                </a:lnTo>
                <a:lnTo>
                  <a:pt x="42" y="71"/>
                </a:lnTo>
                <a:lnTo>
                  <a:pt x="53" y="59"/>
                </a:lnTo>
                <a:lnTo>
                  <a:pt x="56" y="56"/>
                </a:lnTo>
                <a:lnTo>
                  <a:pt x="56" y="49"/>
                </a:lnTo>
                <a:lnTo>
                  <a:pt x="72" y="39"/>
                </a:lnTo>
                <a:lnTo>
                  <a:pt x="72" y="35"/>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5" name=""/>
          <p:cNvSpPr/>
          <p:nvPr/>
        </p:nvSpPr>
        <p:spPr>
          <a:xfrm>
            <a:off x="3073320" y="4083120"/>
            <a:ext cx="216000" cy="101520"/>
          </a:xfrm>
          <a:custGeom>
            <a:avLst/>
            <a:gdLst/>
            <a:ahLst/>
            <a:rect l="l" t="t" r="r" b="b"/>
            <a:pathLst>
              <a:path w="112" h="51">
                <a:moveTo>
                  <a:pt x="111" y="17"/>
                </a:moveTo>
                <a:lnTo>
                  <a:pt x="94" y="5"/>
                </a:lnTo>
                <a:lnTo>
                  <a:pt x="80" y="0"/>
                </a:lnTo>
                <a:lnTo>
                  <a:pt x="19" y="3"/>
                </a:lnTo>
                <a:lnTo>
                  <a:pt x="19" y="7"/>
                </a:lnTo>
                <a:lnTo>
                  <a:pt x="3" y="17"/>
                </a:lnTo>
                <a:lnTo>
                  <a:pt x="3" y="23"/>
                </a:lnTo>
                <a:lnTo>
                  <a:pt x="0" y="27"/>
                </a:lnTo>
                <a:lnTo>
                  <a:pt x="17" y="37"/>
                </a:lnTo>
                <a:lnTo>
                  <a:pt x="27" y="37"/>
                </a:lnTo>
                <a:lnTo>
                  <a:pt x="29" y="45"/>
                </a:lnTo>
                <a:lnTo>
                  <a:pt x="34" y="45"/>
                </a:lnTo>
                <a:lnTo>
                  <a:pt x="38" y="50"/>
                </a:lnTo>
                <a:lnTo>
                  <a:pt x="43" y="49"/>
                </a:lnTo>
                <a:lnTo>
                  <a:pt x="47" y="45"/>
                </a:lnTo>
                <a:lnTo>
                  <a:pt x="49" y="39"/>
                </a:lnTo>
                <a:lnTo>
                  <a:pt x="55" y="39"/>
                </a:lnTo>
                <a:lnTo>
                  <a:pt x="57" y="33"/>
                </a:lnTo>
                <a:lnTo>
                  <a:pt x="66" y="35"/>
                </a:lnTo>
                <a:lnTo>
                  <a:pt x="77" y="29"/>
                </a:lnTo>
                <a:lnTo>
                  <a:pt x="83" y="21"/>
                </a:lnTo>
                <a:lnTo>
                  <a:pt x="92" y="23"/>
                </a:lnTo>
                <a:lnTo>
                  <a:pt x="111" y="17"/>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6" name=""/>
          <p:cNvSpPr/>
          <p:nvPr/>
        </p:nvSpPr>
        <p:spPr>
          <a:xfrm>
            <a:off x="3139920" y="4114800"/>
            <a:ext cx="149400" cy="144360"/>
          </a:xfrm>
          <a:custGeom>
            <a:avLst/>
            <a:gdLst/>
            <a:ahLst/>
            <a:rect l="l" t="t" r="r" b="b"/>
            <a:pathLst>
              <a:path w="79" h="72">
                <a:moveTo>
                  <a:pt x="70" y="69"/>
                </a:moveTo>
                <a:lnTo>
                  <a:pt x="68" y="59"/>
                </a:lnTo>
                <a:lnTo>
                  <a:pt x="78" y="0"/>
                </a:lnTo>
                <a:lnTo>
                  <a:pt x="59" y="6"/>
                </a:lnTo>
                <a:lnTo>
                  <a:pt x="50" y="4"/>
                </a:lnTo>
                <a:lnTo>
                  <a:pt x="44" y="11"/>
                </a:lnTo>
                <a:lnTo>
                  <a:pt x="33" y="17"/>
                </a:lnTo>
                <a:lnTo>
                  <a:pt x="24" y="15"/>
                </a:lnTo>
                <a:lnTo>
                  <a:pt x="21" y="22"/>
                </a:lnTo>
                <a:lnTo>
                  <a:pt x="16" y="22"/>
                </a:lnTo>
                <a:lnTo>
                  <a:pt x="14" y="28"/>
                </a:lnTo>
                <a:lnTo>
                  <a:pt x="9" y="32"/>
                </a:lnTo>
                <a:lnTo>
                  <a:pt x="5" y="33"/>
                </a:lnTo>
                <a:lnTo>
                  <a:pt x="0" y="33"/>
                </a:lnTo>
                <a:lnTo>
                  <a:pt x="0" y="35"/>
                </a:lnTo>
                <a:lnTo>
                  <a:pt x="33" y="65"/>
                </a:lnTo>
                <a:lnTo>
                  <a:pt x="54" y="67"/>
                </a:lnTo>
                <a:lnTo>
                  <a:pt x="61" y="71"/>
                </a:lnTo>
                <a:lnTo>
                  <a:pt x="70" y="69"/>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7" name=""/>
          <p:cNvSpPr/>
          <p:nvPr/>
        </p:nvSpPr>
        <p:spPr>
          <a:xfrm>
            <a:off x="1490760" y="1954080"/>
            <a:ext cx="2719440" cy="1138320"/>
          </a:xfrm>
          <a:custGeom>
            <a:avLst/>
            <a:gdLst/>
            <a:ahLst/>
            <a:rect l="l" t="t" r="r" b="b"/>
            <a:pathLst>
              <a:path w="1570" h="632">
                <a:moveTo>
                  <a:pt x="791" y="149"/>
                </a:moveTo>
                <a:lnTo>
                  <a:pt x="0" y="148"/>
                </a:lnTo>
                <a:lnTo>
                  <a:pt x="36" y="217"/>
                </a:lnTo>
                <a:lnTo>
                  <a:pt x="75" y="235"/>
                </a:lnTo>
                <a:lnTo>
                  <a:pt x="75" y="268"/>
                </a:lnTo>
                <a:lnTo>
                  <a:pt x="75" y="279"/>
                </a:lnTo>
                <a:lnTo>
                  <a:pt x="69" y="279"/>
                </a:lnTo>
                <a:lnTo>
                  <a:pt x="67" y="288"/>
                </a:lnTo>
                <a:lnTo>
                  <a:pt x="77" y="294"/>
                </a:lnTo>
                <a:lnTo>
                  <a:pt x="75" y="300"/>
                </a:lnTo>
                <a:lnTo>
                  <a:pt x="89" y="319"/>
                </a:lnTo>
                <a:lnTo>
                  <a:pt x="94" y="317"/>
                </a:lnTo>
                <a:lnTo>
                  <a:pt x="94" y="332"/>
                </a:lnTo>
                <a:lnTo>
                  <a:pt x="100" y="345"/>
                </a:lnTo>
                <a:lnTo>
                  <a:pt x="110" y="345"/>
                </a:lnTo>
                <a:lnTo>
                  <a:pt x="110" y="351"/>
                </a:lnTo>
                <a:lnTo>
                  <a:pt x="118" y="346"/>
                </a:lnTo>
                <a:lnTo>
                  <a:pt x="120" y="371"/>
                </a:lnTo>
                <a:lnTo>
                  <a:pt x="127" y="369"/>
                </a:lnTo>
                <a:lnTo>
                  <a:pt x="127" y="375"/>
                </a:lnTo>
                <a:lnTo>
                  <a:pt x="129" y="375"/>
                </a:lnTo>
                <a:lnTo>
                  <a:pt x="120" y="378"/>
                </a:lnTo>
                <a:lnTo>
                  <a:pt x="127" y="382"/>
                </a:lnTo>
                <a:lnTo>
                  <a:pt x="120" y="382"/>
                </a:lnTo>
                <a:lnTo>
                  <a:pt x="123" y="389"/>
                </a:lnTo>
                <a:lnTo>
                  <a:pt x="135" y="393"/>
                </a:lnTo>
                <a:lnTo>
                  <a:pt x="153" y="391"/>
                </a:lnTo>
                <a:lnTo>
                  <a:pt x="149" y="395"/>
                </a:lnTo>
                <a:lnTo>
                  <a:pt x="158" y="400"/>
                </a:lnTo>
                <a:lnTo>
                  <a:pt x="154" y="403"/>
                </a:lnTo>
                <a:lnTo>
                  <a:pt x="185" y="406"/>
                </a:lnTo>
                <a:lnTo>
                  <a:pt x="183" y="417"/>
                </a:lnTo>
                <a:lnTo>
                  <a:pt x="185" y="421"/>
                </a:lnTo>
                <a:lnTo>
                  <a:pt x="193" y="426"/>
                </a:lnTo>
                <a:lnTo>
                  <a:pt x="197" y="423"/>
                </a:lnTo>
                <a:lnTo>
                  <a:pt x="197" y="417"/>
                </a:lnTo>
                <a:lnTo>
                  <a:pt x="205" y="427"/>
                </a:lnTo>
                <a:lnTo>
                  <a:pt x="205" y="435"/>
                </a:lnTo>
                <a:lnTo>
                  <a:pt x="214" y="427"/>
                </a:lnTo>
                <a:lnTo>
                  <a:pt x="214" y="439"/>
                </a:lnTo>
                <a:lnTo>
                  <a:pt x="226" y="441"/>
                </a:lnTo>
                <a:lnTo>
                  <a:pt x="216" y="444"/>
                </a:lnTo>
                <a:lnTo>
                  <a:pt x="221" y="448"/>
                </a:lnTo>
                <a:lnTo>
                  <a:pt x="775" y="450"/>
                </a:lnTo>
                <a:lnTo>
                  <a:pt x="777" y="437"/>
                </a:lnTo>
                <a:lnTo>
                  <a:pt x="787" y="456"/>
                </a:lnTo>
                <a:lnTo>
                  <a:pt x="824" y="458"/>
                </a:lnTo>
                <a:lnTo>
                  <a:pt x="852" y="474"/>
                </a:lnTo>
                <a:lnTo>
                  <a:pt x="861" y="472"/>
                </a:lnTo>
                <a:lnTo>
                  <a:pt x="884" y="476"/>
                </a:lnTo>
                <a:lnTo>
                  <a:pt x="892" y="472"/>
                </a:lnTo>
                <a:lnTo>
                  <a:pt x="902" y="458"/>
                </a:lnTo>
                <a:lnTo>
                  <a:pt x="905" y="465"/>
                </a:lnTo>
                <a:lnTo>
                  <a:pt x="912" y="453"/>
                </a:lnTo>
                <a:lnTo>
                  <a:pt x="912" y="463"/>
                </a:lnTo>
                <a:lnTo>
                  <a:pt x="920" y="448"/>
                </a:lnTo>
                <a:lnTo>
                  <a:pt x="931" y="453"/>
                </a:lnTo>
                <a:lnTo>
                  <a:pt x="939" y="467"/>
                </a:lnTo>
                <a:lnTo>
                  <a:pt x="939" y="454"/>
                </a:lnTo>
                <a:lnTo>
                  <a:pt x="952" y="454"/>
                </a:lnTo>
                <a:lnTo>
                  <a:pt x="965" y="476"/>
                </a:lnTo>
                <a:lnTo>
                  <a:pt x="981" y="476"/>
                </a:lnTo>
                <a:lnTo>
                  <a:pt x="980" y="484"/>
                </a:lnTo>
                <a:lnTo>
                  <a:pt x="986" y="492"/>
                </a:lnTo>
                <a:lnTo>
                  <a:pt x="986" y="505"/>
                </a:lnTo>
                <a:lnTo>
                  <a:pt x="991" y="505"/>
                </a:lnTo>
                <a:lnTo>
                  <a:pt x="989" y="518"/>
                </a:lnTo>
                <a:lnTo>
                  <a:pt x="994" y="518"/>
                </a:lnTo>
                <a:lnTo>
                  <a:pt x="994" y="513"/>
                </a:lnTo>
                <a:lnTo>
                  <a:pt x="996" y="520"/>
                </a:lnTo>
                <a:lnTo>
                  <a:pt x="1063" y="531"/>
                </a:lnTo>
                <a:lnTo>
                  <a:pt x="1077" y="547"/>
                </a:lnTo>
                <a:lnTo>
                  <a:pt x="1077" y="551"/>
                </a:lnTo>
                <a:lnTo>
                  <a:pt x="1087" y="560"/>
                </a:lnTo>
                <a:lnTo>
                  <a:pt x="1077" y="558"/>
                </a:lnTo>
                <a:lnTo>
                  <a:pt x="1077" y="566"/>
                </a:lnTo>
                <a:lnTo>
                  <a:pt x="1066" y="562"/>
                </a:lnTo>
                <a:lnTo>
                  <a:pt x="1061" y="566"/>
                </a:lnTo>
                <a:lnTo>
                  <a:pt x="1061" y="556"/>
                </a:lnTo>
                <a:lnTo>
                  <a:pt x="1056" y="558"/>
                </a:lnTo>
                <a:lnTo>
                  <a:pt x="1053" y="549"/>
                </a:lnTo>
                <a:lnTo>
                  <a:pt x="1046" y="549"/>
                </a:lnTo>
                <a:lnTo>
                  <a:pt x="1051" y="562"/>
                </a:lnTo>
                <a:lnTo>
                  <a:pt x="1043" y="577"/>
                </a:lnTo>
                <a:lnTo>
                  <a:pt x="1043" y="596"/>
                </a:lnTo>
                <a:lnTo>
                  <a:pt x="1030" y="604"/>
                </a:lnTo>
                <a:lnTo>
                  <a:pt x="1027" y="615"/>
                </a:lnTo>
                <a:lnTo>
                  <a:pt x="1030" y="621"/>
                </a:lnTo>
                <a:lnTo>
                  <a:pt x="1022" y="621"/>
                </a:lnTo>
                <a:lnTo>
                  <a:pt x="1017" y="630"/>
                </a:lnTo>
                <a:lnTo>
                  <a:pt x="1030" y="632"/>
                </a:lnTo>
                <a:lnTo>
                  <a:pt x="1056" y="615"/>
                </a:lnTo>
                <a:lnTo>
                  <a:pt x="1069" y="616"/>
                </a:lnTo>
                <a:lnTo>
                  <a:pt x="1077" y="611"/>
                </a:lnTo>
                <a:lnTo>
                  <a:pt x="1101" y="611"/>
                </a:lnTo>
                <a:lnTo>
                  <a:pt x="1099" y="601"/>
                </a:lnTo>
                <a:lnTo>
                  <a:pt x="1085" y="598"/>
                </a:lnTo>
                <a:lnTo>
                  <a:pt x="1098" y="588"/>
                </a:lnTo>
                <a:lnTo>
                  <a:pt x="1119" y="581"/>
                </a:lnTo>
                <a:lnTo>
                  <a:pt x="1140" y="584"/>
                </a:lnTo>
                <a:lnTo>
                  <a:pt x="1135" y="577"/>
                </a:lnTo>
                <a:lnTo>
                  <a:pt x="1142" y="579"/>
                </a:lnTo>
                <a:lnTo>
                  <a:pt x="1166" y="566"/>
                </a:lnTo>
                <a:lnTo>
                  <a:pt x="1181" y="556"/>
                </a:lnTo>
                <a:lnTo>
                  <a:pt x="1250" y="556"/>
                </a:lnTo>
                <a:lnTo>
                  <a:pt x="1252" y="549"/>
                </a:lnTo>
                <a:lnTo>
                  <a:pt x="1270" y="547"/>
                </a:lnTo>
                <a:lnTo>
                  <a:pt x="1281" y="508"/>
                </a:lnTo>
                <a:lnTo>
                  <a:pt x="1293" y="492"/>
                </a:lnTo>
                <a:lnTo>
                  <a:pt x="1303" y="499"/>
                </a:lnTo>
                <a:lnTo>
                  <a:pt x="1315" y="492"/>
                </a:lnTo>
                <a:lnTo>
                  <a:pt x="1325" y="503"/>
                </a:lnTo>
                <a:lnTo>
                  <a:pt x="1325" y="537"/>
                </a:lnTo>
                <a:lnTo>
                  <a:pt x="1332" y="539"/>
                </a:lnTo>
                <a:lnTo>
                  <a:pt x="1332" y="549"/>
                </a:lnTo>
                <a:lnTo>
                  <a:pt x="1341" y="551"/>
                </a:lnTo>
                <a:lnTo>
                  <a:pt x="1370" y="549"/>
                </a:lnTo>
                <a:lnTo>
                  <a:pt x="1392" y="529"/>
                </a:lnTo>
                <a:lnTo>
                  <a:pt x="1396" y="533"/>
                </a:lnTo>
                <a:lnTo>
                  <a:pt x="1385" y="541"/>
                </a:lnTo>
                <a:lnTo>
                  <a:pt x="1388" y="547"/>
                </a:lnTo>
                <a:lnTo>
                  <a:pt x="1417" y="543"/>
                </a:lnTo>
                <a:lnTo>
                  <a:pt x="1399" y="553"/>
                </a:lnTo>
                <a:lnTo>
                  <a:pt x="1393" y="547"/>
                </a:lnTo>
                <a:lnTo>
                  <a:pt x="1361" y="566"/>
                </a:lnTo>
                <a:lnTo>
                  <a:pt x="1365" y="566"/>
                </a:lnTo>
                <a:lnTo>
                  <a:pt x="1361" y="575"/>
                </a:lnTo>
                <a:lnTo>
                  <a:pt x="1361" y="584"/>
                </a:lnTo>
                <a:lnTo>
                  <a:pt x="1375" y="592"/>
                </a:lnTo>
                <a:lnTo>
                  <a:pt x="1396" y="573"/>
                </a:lnTo>
                <a:lnTo>
                  <a:pt x="1401" y="566"/>
                </a:lnTo>
                <a:lnTo>
                  <a:pt x="1411" y="566"/>
                </a:lnTo>
                <a:lnTo>
                  <a:pt x="1411" y="562"/>
                </a:lnTo>
                <a:lnTo>
                  <a:pt x="1425" y="560"/>
                </a:lnTo>
                <a:lnTo>
                  <a:pt x="1463" y="547"/>
                </a:lnTo>
                <a:lnTo>
                  <a:pt x="1457" y="543"/>
                </a:lnTo>
                <a:lnTo>
                  <a:pt x="1457" y="539"/>
                </a:lnTo>
                <a:lnTo>
                  <a:pt x="1445" y="537"/>
                </a:lnTo>
                <a:lnTo>
                  <a:pt x="1445" y="531"/>
                </a:lnTo>
                <a:lnTo>
                  <a:pt x="1428" y="537"/>
                </a:lnTo>
                <a:lnTo>
                  <a:pt x="1403" y="529"/>
                </a:lnTo>
                <a:lnTo>
                  <a:pt x="1406" y="527"/>
                </a:lnTo>
                <a:lnTo>
                  <a:pt x="1392" y="520"/>
                </a:lnTo>
                <a:lnTo>
                  <a:pt x="1388" y="515"/>
                </a:lnTo>
                <a:lnTo>
                  <a:pt x="1385" y="501"/>
                </a:lnTo>
                <a:lnTo>
                  <a:pt x="1378" y="499"/>
                </a:lnTo>
                <a:lnTo>
                  <a:pt x="1388" y="481"/>
                </a:lnTo>
                <a:lnTo>
                  <a:pt x="1380" y="478"/>
                </a:lnTo>
                <a:lnTo>
                  <a:pt x="1370" y="482"/>
                </a:lnTo>
                <a:lnTo>
                  <a:pt x="1365" y="476"/>
                </a:lnTo>
                <a:lnTo>
                  <a:pt x="1351" y="474"/>
                </a:lnTo>
                <a:lnTo>
                  <a:pt x="1365" y="469"/>
                </a:lnTo>
                <a:lnTo>
                  <a:pt x="1378" y="474"/>
                </a:lnTo>
                <a:lnTo>
                  <a:pt x="1396" y="458"/>
                </a:lnTo>
                <a:lnTo>
                  <a:pt x="1396" y="448"/>
                </a:lnTo>
                <a:lnTo>
                  <a:pt x="1382" y="441"/>
                </a:lnTo>
                <a:lnTo>
                  <a:pt x="1351" y="444"/>
                </a:lnTo>
                <a:lnTo>
                  <a:pt x="1315" y="458"/>
                </a:lnTo>
                <a:lnTo>
                  <a:pt x="1291" y="476"/>
                </a:lnTo>
                <a:lnTo>
                  <a:pt x="1268" y="503"/>
                </a:lnTo>
                <a:lnTo>
                  <a:pt x="1260" y="505"/>
                </a:lnTo>
                <a:lnTo>
                  <a:pt x="1276" y="490"/>
                </a:lnTo>
                <a:lnTo>
                  <a:pt x="1286" y="469"/>
                </a:lnTo>
                <a:lnTo>
                  <a:pt x="1293" y="467"/>
                </a:lnTo>
                <a:lnTo>
                  <a:pt x="1303" y="453"/>
                </a:lnTo>
                <a:lnTo>
                  <a:pt x="1320" y="439"/>
                </a:lnTo>
                <a:lnTo>
                  <a:pt x="1336" y="437"/>
                </a:lnTo>
                <a:lnTo>
                  <a:pt x="1343" y="419"/>
                </a:lnTo>
                <a:lnTo>
                  <a:pt x="1356" y="412"/>
                </a:lnTo>
                <a:lnTo>
                  <a:pt x="1438" y="412"/>
                </a:lnTo>
                <a:lnTo>
                  <a:pt x="1452" y="417"/>
                </a:lnTo>
                <a:lnTo>
                  <a:pt x="1479" y="406"/>
                </a:lnTo>
                <a:lnTo>
                  <a:pt x="1479" y="410"/>
                </a:lnTo>
                <a:lnTo>
                  <a:pt x="1482" y="412"/>
                </a:lnTo>
                <a:lnTo>
                  <a:pt x="1513" y="382"/>
                </a:lnTo>
                <a:lnTo>
                  <a:pt x="1550" y="375"/>
                </a:lnTo>
                <a:lnTo>
                  <a:pt x="1570" y="355"/>
                </a:lnTo>
                <a:lnTo>
                  <a:pt x="1562" y="348"/>
                </a:lnTo>
                <a:lnTo>
                  <a:pt x="1570" y="351"/>
                </a:lnTo>
                <a:lnTo>
                  <a:pt x="1562" y="345"/>
                </a:lnTo>
                <a:lnTo>
                  <a:pt x="1568" y="343"/>
                </a:lnTo>
                <a:lnTo>
                  <a:pt x="1565" y="332"/>
                </a:lnTo>
                <a:lnTo>
                  <a:pt x="1555" y="325"/>
                </a:lnTo>
                <a:lnTo>
                  <a:pt x="1570" y="325"/>
                </a:lnTo>
                <a:lnTo>
                  <a:pt x="1562" y="317"/>
                </a:lnTo>
                <a:lnTo>
                  <a:pt x="1565" y="314"/>
                </a:lnTo>
                <a:lnTo>
                  <a:pt x="1545" y="307"/>
                </a:lnTo>
                <a:lnTo>
                  <a:pt x="1539" y="319"/>
                </a:lnTo>
                <a:lnTo>
                  <a:pt x="1539" y="294"/>
                </a:lnTo>
                <a:lnTo>
                  <a:pt x="1519" y="296"/>
                </a:lnTo>
                <a:lnTo>
                  <a:pt x="1529" y="296"/>
                </a:lnTo>
                <a:lnTo>
                  <a:pt x="1510" y="300"/>
                </a:lnTo>
                <a:lnTo>
                  <a:pt x="1477" y="323"/>
                </a:lnTo>
                <a:lnTo>
                  <a:pt x="1479" y="314"/>
                </a:lnTo>
                <a:lnTo>
                  <a:pt x="1461" y="309"/>
                </a:lnTo>
                <a:lnTo>
                  <a:pt x="1467" y="305"/>
                </a:lnTo>
                <a:lnTo>
                  <a:pt x="1479" y="311"/>
                </a:lnTo>
                <a:lnTo>
                  <a:pt x="1485" y="302"/>
                </a:lnTo>
                <a:lnTo>
                  <a:pt x="1510" y="296"/>
                </a:lnTo>
                <a:lnTo>
                  <a:pt x="1495" y="296"/>
                </a:lnTo>
                <a:lnTo>
                  <a:pt x="1533" y="283"/>
                </a:lnTo>
                <a:lnTo>
                  <a:pt x="1521" y="270"/>
                </a:lnTo>
                <a:lnTo>
                  <a:pt x="1513" y="277"/>
                </a:lnTo>
                <a:lnTo>
                  <a:pt x="1508" y="272"/>
                </a:lnTo>
                <a:lnTo>
                  <a:pt x="1500" y="262"/>
                </a:lnTo>
                <a:lnTo>
                  <a:pt x="1488" y="272"/>
                </a:lnTo>
                <a:lnTo>
                  <a:pt x="1492" y="262"/>
                </a:lnTo>
                <a:lnTo>
                  <a:pt x="1488" y="260"/>
                </a:lnTo>
                <a:lnTo>
                  <a:pt x="1473" y="260"/>
                </a:lnTo>
                <a:lnTo>
                  <a:pt x="1479" y="254"/>
                </a:lnTo>
                <a:lnTo>
                  <a:pt x="1477" y="243"/>
                </a:lnTo>
                <a:lnTo>
                  <a:pt x="1457" y="239"/>
                </a:lnTo>
                <a:lnTo>
                  <a:pt x="1457" y="229"/>
                </a:lnTo>
                <a:lnTo>
                  <a:pt x="1445" y="231"/>
                </a:lnTo>
                <a:lnTo>
                  <a:pt x="1448" y="226"/>
                </a:lnTo>
                <a:lnTo>
                  <a:pt x="1442" y="222"/>
                </a:lnTo>
                <a:lnTo>
                  <a:pt x="1448" y="217"/>
                </a:lnTo>
                <a:lnTo>
                  <a:pt x="1423" y="215"/>
                </a:lnTo>
                <a:lnTo>
                  <a:pt x="1438" y="213"/>
                </a:lnTo>
                <a:lnTo>
                  <a:pt x="1435" y="212"/>
                </a:lnTo>
                <a:lnTo>
                  <a:pt x="1448" y="213"/>
                </a:lnTo>
                <a:lnTo>
                  <a:pt x="1448" y="212"/>
                </a:lnTo>
                <a:lnTo>
                  <a:pt x="1453" y="203"/>
                </a:lnTo>
                <a:lnTo>
                  <a:pt x="1445" y="188"/>
                </a:lnTo>
                <a:lnTo>
                  <a:pt x="1432" y="188"/>
                </a:lnTo>
                <a:lnTo>
                  <a:pt x="1445" y="183"/>
                </a:lnTo>
                <a:lnTo>
                  <a:pt x="1438" y="174"/>
                </a:lnTo>
                <a:lnTo>
                  <a:pt x="1430" y="174"/>
                </a:lnTo>
                <a:lnTo>
                  <a:pt x="1435" y="169"/>
                </a:lnTo>
                <a:lnTo>
                  <a:pt x="1432" y="165"/>
                </a:lnTo>
                <a:lnTo>
                  <a:pt x="1419" y="167"/>
                </a:lnTo>
                <a:lnTo>
                  <a:pt x="1432" y="157"/>
                </a:lnTo>
                <a:lnTo>
                  <a:pt x="1411" y="152"/>
                </a:lnTo>
                <a:lnTo>
                  <a:pt x="1425" y="148"/>
                </a:lnTo>
                <a:lnTo>
                  <a:pt x="1419" y="140"/>
                </a:lnTo>
                <a:lnTo>
                  <a:pt x="1419" y="131"/>
                </a:lnTo>
                <a:lnTo>
                  <a:pt x="1396" y="136"/>
                </a:lnTo>
                <a:lnTo>
                  <a:pt x="1417" y="125"/>
                </a:lnTo>
                <a:lnTo>
                  <a:pt x="1401" y="119"/>
                </a:lnTo>
                <a:lnTo>
                  <a:pt x="1406" y="114"/>
                </a:lnTo>
                <a:lnTo>
                  <a:pt x="1399" y="114"/>
                </a:lnTo>
                <a:lnTo>
                  <a:pt x="1396" y="102"/>
                </a:lnTo>
                <a:lnTo>
                  <a:pt x="1392" y="102"/>
                </a:lnTo>
                <a:lnTo>
                  <a:pt x="1393" y="97"/>
                </a:lnTo>
                <a:lnTo>
                  <a:pt x="1392" y="89"/>
                </a:lnTo>
                <a:lnTo>
                  <a:pt x="1385" y="89"/>
                </a:lnTo>
                <a:lnTo>
                  <a:pt x="1370" y="108"/>
                </a:lnTo>
                <a:lnTo>
                  <a:pt x="1378" y="119"/>
                </a:lnTo>
                <a:lnTo>
                  <a:pt x="1368" y="123"/>
                </a:lnTo>
                <a:lnTo>
                  <a:pt x="1370" y="128"/>
                </a:lnTo>
                <a:lnTo>
                  <a:pt x="1365" y="136"/>
                </a:lnTo>
                <a:lnTo>
                  <a:pt x="1359" y="136"/>
                </a:lnTo>
                <a:lnTo>
                  <a:pt x="1365" y="146"/>
                </a:lnTo>
                <a:lnTo>
                  <a:pt x="1361" y="155"/>
                </a:lnTo>
                <a:lnTo>
                  <a:pt x="1361" y="146"/>
                </a:lnTo>
                <a:lnTo>
                  <a:pt x="1351" y="138"/>
                </a:lnTo>
                <a:lnTo>
                  <a:pt x="1346" y="152"/>
                </a:lnTo>
                <a:lnTo>
                  <a:pt x="1328" y="165"/>
                </a:lnTo>
                <a:lnTo>
                  <a:pt x="1325" y="155"/>
                </a:lnTo>
                <a:lnTo>
                  <a:pt x="1322" y="157"/>
                </a:lnTo>
                <a:lnTo>
                  <a:pt x="1325" y="148"/>
                </a:lnTo>
                <a:lnTo>
                  <a:pt x="1315" y="165"/>
                </a:lnTo>
                <a:lnTo>
                  <a:pt x="1301" y="167"/>
                </a:lnTo>
                <a:lnTo>
                  <a:pt x="1315" y="165"/>
                </a:lnTo>
                <a:lnTo>
                  <a:pt x="1318" y="155"/>
                </a:lnTo>
                <a:lnTo>
                  <a:pt x="1310" y="138"/>
                </a:lnTo>
                <a:lnTo>
                  <a:pt x="1275" y="146"/>
                </a:lnTo>
                <a:lnTo>
                  <a:pt x="1283" y="140"/>
                </a:lnTo>
                <a:lnTo>
                  <a:pt x="1279" y="136"/>
                </a:lnTo>
                <a:lnTo>
                  <a:pt x="1289" y="138"/>
                </a:lnTo>
                <a:lnTo>
                  <a:pt x="1296" y="136"/>
                </a:lnTo>
                <a:lnTo>
                  <a:pt x="1291" y="128"/>
                </a:lnTo>
                <a:lnTo>
                  <a:pt x="1296" y="123"/>
                </a:lnTo>
                <a:lnTo>
                  <a:pt x="1289" y="123"/>
                </a:lnTo>
                <a:lnTo>
                  <a:pt x="1293" y="112"/>
                </a:lnTo>
                <a:lnTo>
                  <a:pt x="1289" y="102"/>
                </a:lnTo>
                <a:lnTo>
                  <a:pt x="1255" y="97"/>
                </a:lnTo>
                <a:lnTo>
                  <a:pt x="1293" y="95"/>
                </a:lnTo>
                <a:lnTo>
                  <a:pt x="1286" y="78"/>
                </a:lnTo>
                <a:lnTo>
                  <a:pt x="1293" y="64"/>
                </a:lnTo>
                <a:lnTo>
                  <a:pt x="1289" y="57"/>
                </a:lnTo>
                <a:lnTo>
                  <a:pt x="1279" y="66"/>
                </a:lnTo>
                <a:lnTo>
                  <a:pt x="1275" y="57"/>
                </a:lnTo>
                <a:lnTo>
                  <a:pt x="1248" y="55"/>
                </a:lnTo>
                <a:lnTo>
                  <a:pt x="1243" y="45"/>
                </a:lnTo>
                <a:lnTo>
                  <a:pt x="1250" y="38"/>
                </a:lnTo>
                <a:lnTo>
                  <a:pt x="1236" y="40"/>
                </a:lnTo>
                <a:lnTo>
                  <a:pt x="1239" y="36"/>
                </a:lnTo>
                <a:lnTo>
                  <a:pt x="1236" y="26"/>
                </a:lnTo>
                <a:lnTo>
                  <a:pt x="1223" y="31"/>
                </a:lnTo>
                <a:lnTo>
                  <a:pt x="1229" y="16"/>
                </a:lnTo>
                <a:lnTo>
                  <a:pt x="1202" y="2"/>
                </a:lnTo>
                <a:lnTo>
                  <a:pt x="1179" y="16"/>
                </a:lnTo>
                <a:lnTo>
                  <a:pt x="1130" y="0"/>
                </a:lnTo>
                <a:lnTo>
                  <a:pt x="1116" y="13"/>
                </a:lnTo>
                <a:lnTo>
                  <a:pt x="1119" y="31"/>
                </a:lnTo>
                <a:lnTo>
                  <a:pt x="1130" y="34"/>
                </a:lnTo>
                <a:lnTo>
                  <a:pt x="1116" y="68"/>
                </a:lnTo>
                <a:lnTo>
                  <a:pt x="1130" y="71"/>
                </a:lnTo>
                <a:lnTo>
                  <a:pt x="1123" y="73"/>
                </a:lnTo>
                <a:lnTo>
                  <a:pt x="1126" y="81"/>
                </a:lnTo>
                <a:lnTo>
                  <a:pt x="1130" y="93"/>
                </a:lnTo>
                <a:lnTo>
                  <a:pt x="1126" y="100"/>
                </a:lnTo>
                <a:lnTo>
                  <a:pt x="1135" y="100"/>
                </a:lnTo>
                <a:lnTo>
                  <a:pt x="1130" y="110"/>
                </a:lnTo>
                <a:lnTo>
                  <a:pt x="1138" y="112"/>
                </a:lnTo>
                <a:lnTo>
                  <a:pt x="1126" y="112"/>
                </a:lnTo>
                <a:lnTo>
                  <a:pt x="1126" y="125"/>
                </a:lnTo>
                <a:lnTo>
                  <a:pt x="1103" y="131"/>
                </a:lnTo>
                <a:lnTo>
                  <a:pt x="1103" y="140"/>
                </a:lnTo>
                <a:lnTo>
                  <a:pt x="1130" y="160"/>
                </a:lnTo>
                <a:lnTo>
                  <a:pt x="1142" y="205"/>
                </a:lnTo>
                <a:lnTo>
                  <a:pt x="1145" y="226"/>
                </a:lnTo>
                <a:lnTo>
                  <a:pt x="1152" y="217"/>
                </a:lnTo>
                <a:lnTo>
                  <a:pt x="1158" y="229"/>
                </a:lnTo>
                <a:lnTo>
                  <a:pt x="1145" y="231"/>
                </a:lnTo>
                <a:lnTo>
                  <a:pt x="1128" y="260"/>
                </a:lnTo>
                <a:lnTo>
                  <a:pt x="1087" y="283"/>
                </a:lnTo>
                <a:lnTo>
                  <a:pt x="1101" y="302"/>
                </a:lnTo>
                <a:lnTo>
                  <a:pt x="1106" y="346"/>
                </a:lnTo>
                <a:lnTo>
                  <a:pt x="1113" y="353"/>
                </a:lnTo>
                <a:lnTo>
                  <a:pt x="1123" y="355"/>
                </a:lnTo>
                <a:lnTo>
                  <a:pt x="1111" y="355"/>
                </a:lnTo>
                <a:lnTo>
                  <a:pt x="1099" y="366"/>
                </a:lnTo>
                <a:lnTo>
                  <a:pt x="1106" y="375"/>
                </a:lnTo>
                <a:lnTo>
                  <a:pt x="1101" y="382"/>
                </a:lnTo>
                <a:lnTo>
                  <a:pt x="1092" y="375"/>
                </a:lnTo>
                <a:lnTo>
                  <a:pt x="1090" y="378"/>
                </a:lnTo>
                <a:lnTo>
                  <a:pt x="1085" y="380"/>
                </a:lnTo>
                <a:lnTo>
                  <a:pt x="1087" y="389"/>
                </a:lnTo>
                <a:lnTo>
                  <a:pt x="1072" y="382"/>
                </a:lnTo>
                <a:lnTo>
                  <a:pt x="1056" y="391"/>
                </a:lnTo>
                <a:lnTo>
                  <a:pt x="1069" y="378"/>
                </a:lnTo>
                <a:lnTo>
                  <a:pt x="1066" y="369"/>
                </a:lnTo>
                <a:lnTo>
                  <a:pt x="1056" y="360"/>
                </a:lnTo>
                <a:lnTo>
                  <a:pt x="1037" y="360"/>
                </a:lnTo>
                <a:lnTo>
                  <a:pt x="1051" y="351"/>
                </a:lnTo>
                <a:lnTo>
                  <a:pt x="1035" y="332"/>
                </a:lnTo>
                <a:lnTo>
                  <a:pt x="1035" y="323"/>
                </a:lnTo>
                <a:lnTo>
                  <a:pt x="1032" y="296"/>
                </a:lnTo>
                <a:lnTo>
                  <a:pt x="1035" y="266"/>
                </a:lnTo>
                <a:lnTo>
                  <a:pt x="975" y="260"/>
                </a:lnTo>
                <a:lnTo>
                  <a:pt x="965" y="274"/>
                </a:lnTo>
                <a:lnTo>
                  <a:pt x="972" y="257"/>
                </a:lnTo>
                <a:lnTo>
                  <a:pt x="960" y="248"/>
                </a:lnTo>
                <a:lnTo>
                  <a:pt x="929" y="239"/>
                </a:lnTo>
                <a:lnTo>
                  <a:pt x="915" y="222"/>
                </a:lnTo>
                <a:lnTo>
                  <a:pt x="895" y="212"/>
                </a:lnTo>
                <a:lnTo>
                  <a:pt x="857" y="193"/>
                </a:lnTo>
                <a:lnTo>
                  <a:pt x="821" y="207"/>
                </a:lnTo>
                <a:lnTo>
                  <a:pt x="831" y="197"/>
                </a:lnTo>
                <a:lnTo>
                  <a:pt x="831" y="186"/>
                </a:lnTo>
                <a:lnTo>
                  <a:pt x="814" y="146"/>
                </a:lnTo>
                <a:lnTo>
                  <a:pt x="795" y="142"/>
                </a:lnTo>
                <a:lnTo>
                  <a:pt x="792" y="152"/>
                </a:lnTo>
                <a:lnTo>
                  <a:pt x="790" y="140"/>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8" name=""/>
          <p:cNvSpPr/>
          <p:nvPr/>
        </p:nvSpPr>
        <p:spPr>
          <a:xfrm>
            <a:off x="1849320" y="2739960"/>
            <a:ext cx="2003400" cy="1020960"/>
          </a:xfrm>
          <a:custGeom>
            <a:avLst/>
            <a:gdLst/>
            <a:ahLst/>
            <a:rect l="l" t="t" r="r" b="b"/>
            <a:pathLst>
              <a:path w="1042" h="506">
                <a:moveTo>
                  <a:pt x="724" y="72"/>
                </a:moveTo>
                <a:lnTo>
                  <a:pt x="716" y="68"/>
                </a:lnTo>
                <a:lnTo>
                  <a:pt x="714" y="64"/>
                </a:lnTo>
                <a:lnTo>
                  <a:pt x="693" y="66"/>
                </a:lnTo>
                <a:lnTo>
                  <a:pt x="685" y="72"/>
                </a:lnTo>
                <a:lnTo>
                  <a:pt x="674" y="72"/>
                </a:lnTo>
                <a:lnTo>
                  <a:pt x="662" y="61"/>
                </a:lnTo>
                <a:lnTo>
                  <a:pt x="653" y="64"/>
                </a:lnTo>
                <a:lnTo>
                  <a:pt x="653" y="61"/>
                </a:lnTo>
                <a:lnTo>
                  <a:pt x="663" y="47"/>
                </a:lnTo>
                <a:lnTo>
                  <a:pt x="620" y="68"/>
                </a:lnTo>
                <a:lnTo>
                  <a:pt x="609" y="68"/>
                </a:lnTo>
                <a:lnTo>
                  <a:pt x="609" y="61"/>
                </a:lnTo>
                <a:lnTo>
                  <a:pt x="587" y="68"/>
                </a:lnTo>
                <a:lnTo>
                  <a:pt x="603" y="53"/>
                </a:lnTo>
                <a:lnTo>
                  <a:pt x="629" y="36"/>
                </a:lnTo>
                <a:lnTo>
                  <a:pt x="609" y="32"/>
                </a:lnTo>
                <a:lnTo>
                  <a:pt x="601" y="34"/>
                </a:lnTo>
                <a:lnTo>
                  <a:pt x="575" y="19"/>
                </a:lnTo>
                <a:lnTo>
                  <a:pt x="542" y="17"/>
                </a:lnTo>
                <a:lnTo>
                  <a:pt x="533" y="0"/>
                </a:lnTo>
                <a:lnTo>
                  <a:pt x="531" y="12"/>
                </a:lnTo>
                <a:lnTo>
                  <a:pt x="33" y="10"/>
                </a:lnTo>
                <a:lnTo>
                  <a:pt x="42" y="17"/>
                </a:lnTo>
                <a:lnTo>
                  <a:pt x="37" y="21"/>
                </a:lnTo>
                <a:lnTo>
                  <a:pt x="42" y="26"/>
                </a:lnTo>
                <a:lnTo>
                  <a:pt x="44" y="36"/>
                </a:lnTo>
                <a:lnTo>
                  <a:pt x="33" y="49"/>
                </a:lnTo>
                <a:lnTo>
                  <a:pt x="28" y="45"/>
                </a:lnTo>
                <a:lnTo>
                  <a:pt x="35" y="36"/>
                </a:lnTo>
                <a:lnTo>
                  <a:pt x="35" y="32"/>
                </a:lnTo>
                <a:lnTo>
                  <a:pt x="2" y="23"/>
                </a:lnTo>
                <a:lnTo>
                  <a:pt x="0" y="28"/>
                </a:lnTo>
                <a:lnTo>
                  <a:pt x="9" y="57"/>
                </a:lnTo>
                <a:lnTo>
                  <a:pt x="11" y="57"/>
                </a:lnTo>
                <a:lnTo>
                  <a:pt x="11" y="63"/>
                </a:lnTo>
                <a:lnTo>
                  <a:pt x="16" y="64"/>
                </a:lnTo>
                <a:lnTo>
                  <a:pt x="16" y="70"/>
                </a:lnTo>
                <a:lnTo>
                  <a:pt x="11" y="66"/>
                </a:lnTo>
                <a:lnTo>
                  <a:pt x="11" y="72"/>
                </a:lnTo>
                <a:lnTo>
                  <a:pt x="26" y="77"/>
                </a:lnTo>
                <a:lnTo>
                  <a:pt x="14" y="81"/>
                </a:lnTo>
                <a:lnTo>
                  <a:pt x="9" y="141"/>
                </a:lnTo>
                <a:lnTo>
                  <a:pt x="5" y="153"/>
                </a:lnTo>
                <a:lnTo>
                  <a:pt x="9" y="176"/>
                </a:lnTo>
                <a:lnTo>
                  <a:pt x="11" y="186"/>
                </a:lnTo>
                <a:lnTo>
                  <a:pt x="7" y="209"/>
                </a:lnTo>
                <a:lnTo>
                  <a:pt x="16" y="223"/>
                </a:lnTo>
                <a:lnTo>
                  <a:pt x="20" y="241"/>
                </a:lnTo>
                <a:lnTo>
                  <a:pt x="33" y="256"/>
                </a:lnTo>
                <a:lnTo>
                  <a:pt x="37" y="260"/>
                </a:lnTo>
                <a:lnTo>
                  <a:pt x="39" y="255"/>
                </a:lnTo>
                <a:lnTo>
                  <a:pt x="48" y="256"/>
                </a:lnTo>
                <a:lnTo>
                  <a:pt x="42" y="260"/>
                </a:lnTo>
                <a:lnTo>
                  <a:pt x="46" y="268"/>
                </a:lnTo>
                <a:lnTo>
                  <a:pt x="42" y="264"/>
                </a:lnTo>
                <a:lnTo>
                  <a:pt x="39" y="264"/>
                </a:lnTo>
                <a:lnTo>
                  <a:pt x="44" y="276"/>
                </a:lnTo>
                <a:lnTo>
                  <a:pt x="52" y="282"/>
                </a:lnTo>
                <a:lnTo>
                  <a:pt x="52" y="292"/>
                </a:lnTo>
                <a:lnTo>
                  <a:pt x="74" y="317"/>
                </a:lnTo>
                <a:lnTo>
                  <a:pt x="77" y="327"/>
                </a:lnTo>
                <a:lnTo>
                  <a:pt x="110" y="339"/>
                </a:lnTo>
                <a:lnTo>
                  <a:pt x="115" y="345"/>
                </a:lnTo>
                <a:lnTo>
                  <a:pt x="122" y="347"/>
                </a:lnTo>
                <a:lnTo>
                  <a:pt x="132" y="356"/>
                </a:lnTo>
                <a:lnTo>
                  <a:pt x="136" y="368"/>
                </a:lnTo>
                <a:lnTo>
                  <a:pt x="178" y="364"/>
                </a:lnTo>
                <a:lnTo>
                  <a:pt x="244" y="392"/>
                </a:lnTo>
                <a:lnTo>
                  <a:pt x="294" y="390"/>
                </a:lnTo>
                <a:lnTo>
                  <a:pt x="294" y="382"/>
                </a:lnTo>
                <a:lnTo>
                  <a:pt x="329" y="382"/>
                </a:lnTo>
                <a:lnTo>
                  <a:pt x="355" y="403"/>
                </a:lnTo>
                <a:lnTo>
                  <a:pt x="359" y="415"/>
                </a:lnTo>
                <a:lnTo>
                  <a:pt x="366" y="423"/>
                </a:lnTo>
                <a:lnTo>
                  <a:pt x="385" y="435"/>
                </a:lnTo>
                <a:lnTo>
                  <a:pt x="396" y="421"/>
                </a:lnTo>
                <a:lnTo>
                  <a:pt x="418" y="419"/>
                </a:lnTo>
                <a:lnTo>
                  <a:pt x="432" y="433"/>
                </a:lnTo>
                <a:lnTo>
                  <a:pt x="437" y="447"/>
                </a:lnTo>
                <a:lnTo>
                  <a:pt x="451" y="460"/>
                </a:lnTo>
                <a:lnTo>
                  <a:pt x="463" y="482"/>
                </a:lnTo>
                <a:lnTo>
                  <a:pt x="500" y="494"/>
                </a:lnTo>
                <a:lnTo>
                  <a:pt x="493" y="477"/>
                </a:lnTo>
                <a:lnTo>
                  <a:pt x="493" y="470"/>
                </a:lnTo>
                <a:lnTo>
                  <a:pt x="491" y="468"/>
                </a:lnTo>
                <a:lnTo>
                  <a:pt x="495" y="466"/>
                </a:lnTo>
                <a:lnTo>
                  <a:pt x="493" y="456"/>
                </a:lnTo>
                <a:lnTo>
                  <a:pt x="510" y="447"/>
                </a:lnTo>
                <a:lnTo>
                  <a:pt x="508" y="441"/>
                </a:lnTo>
                <a:lnTo>
                  <a:pt x="523" y="441"/>
                </a:lnTo>
                <a:lnTo>
                  <a:pt x="531" y="437"/>
                </a:lnTo>
                <a:lnTo>
                  <a:pt x="536" y="421"/>
                </a:lnTo>
                <a:lnTo>
                  <a:pt x="542" y="423"/>
                </a:lnTo>
                <a:lnTo>
                  <a:pt x="538" y="426"/>
                </a:lnTo>
                <a:lnTo>
                  <a:pt x="554" y="421"/>
                </a:lnTo>
                <a:lnTo>
                  <a:pt x="583" y="423"/>
                </a:lnTo>
                <a:lnTo>
                  <a:pt x="590" y="421"/>
                </a:lnTo>
                <a:lnTo>
                  <a:pt x="609" y="431"/>
                </a:lnTo>
                <a:lnTo>
                  <a:pt x="620" y="431"/>
                </a:lnTo>
                <a:lnTo>
                  <a:pt x="625" y="426"/>
                </a:lnTo>
                <a:lnTo>
                  <a:pt x="636" y="435"/>
                </a:lnTo>
                <a:lnTo>
                  <a:pt x="639" y="433"/>
                </a:lnTo>
                <a:lnTo>
                  <a:pt x="631" y="423"/>
                </a:lnTo>
                <a:lnTo>
                  <a:pt x="637" y="413"/>
                </a:lnTo>
                <a:lnTo>
                  <a:pt x="620" y="415"/>
                </a:lnTo>
                <a:lnTo>
                  <a:pt x="618" y="409"/>
                </a:lnTo>
                <a:lnTo>
                  <a:pt x="657" y="409"/>
                </a:lnTo>
                <a:lnTo>
                  <a:pt x="662" y="398"/>
                </a:lnTo>
                <a:lnTo>
                  <a:pt x="662" y="411"/>
                </a:lnTo>
                <a:lnTo>
                  <a:pt x="679" y="405"/>
                </a:lnTo>
                <a:lnTo>
                  <a:pt x="679" y="407"/>
                </a:lnTo>
                <a:lnTo>
                  <a:pt x="691" y="405"/>
                </a:lnTo>
                <a:lnTo>
                  <a:pt x="711" y="421"/>
                </a:lnTo>
                <a:lnTo>
                  <a:pt x="733" y="413"/>
                </a:lnTo>
                <a:lnTo>
                  <a:pt x="754" y="431"/>
                </a:lnTo>
                <a:lnTo>
                  <a:pt x="756" y="456"/>
                </a:lnTo>
                <a:lnTo>
                  <a:pt x="761" y="456"/>
                </a:lnTo>
                <a:lnTo>
                  <a:pt x="759" y="464"/>
                </a:lnTo>
                <a:lnTo>
                  <a:pt x="765" y="473"/>
                </a:lnTo>
                <a:lnTo>
                  <a:pt x="768" y="472"/>
                </a:lnTo>
                <a:lnTo>
                  <a:pt x="773" y="490"/>
                </a:lnTo>
                <a:lnTo>
                  <a:pt x="780" y="494"/>
                </a:lnTo>
                <a:lnTo>
                  <a:pt x="784" y="505"/>
                </a:lnTo>
                <a:lnTo>
                  <a:pt x="799" y="501"/>
                </a:lnTo>
                <a:lnTo>
                  <a:pt x="801" y="488"/>
                </a:lnTo>
                <a:lnTo>
                  <a:pt x="804" y="472"/>
                </a:lnTo>
                <a:lnTo>
                  <a:pt x="778" y="405"/>
                </a:lnTo>
                <a:lnTo>
                  <a:pt x="789" y="376"/>
                </a:lnTo>
                <a:lnTo>
                  <a:pt x="796" y="372"/>
                </a:lnTo>
                <a:lnTo>
                  <a:pt x="793" y="368"/>
                </a:lnTo>
                <a:lnTo>
                  <a:pt x="804" y="368"/>
                </a:lnTo>
                <a:lnTo>
                  <a:pt x="822" y="356"/>
                </a:lnTo>
                <a:lnTo>
                  <a:pt x="825" y="347"/>
                </a:lnTo>
                <a:lnTo>
                  <a:pt x="847" y="339"/>
                </a:lnTo>
                <a:lnTo>
                  <a:pt x="853" y="329"/>
                </a:lnTo>
                <a:lnTo>
                  <a:pt x="871" y="323"/>
                </a:lnTo>
                <a:lnTo>
                  <a:pt x="871" y="319"/>
                </a:lnTo>
                <a:lnTo>
                  <a:pt x="867" y="319"/>
                </a:lnTo>
                <a:lnTo>
                  <a:pt x="871" y="313"/>
                </a:lnTo>
                <a:lnTo>
                  <a:pt x="864" y="311"/>
                </a:lnTo>
                <a:lnTo>
                  <a:pt x="871" y="309"/>
                </a:lnTo>
                <a:lnTo>
                  <a:pt x="877" y="313"/>
                </a:lnTo>
                <a:lnTo>
                  <a:pt x="883" y="307"/>
                </a:lnTo>
                <a:lnTo>
                  <a:pt x="881" y="302"/>
                </a:lnTo>
                <a:lnTo>
                  <a:pt x="879" y="305"/>
                </a:lnTo>
                <a:lnTo>
                  <a:pt x="877" y="302"/>
                </a:lnTo>
                <a:lnTo>
                  <a:pt x="867" y="302"/>
                </a:lnTo>
                <a:lnTo>
                  <a:pt x="869" y="294"/>
                </a:lnTo>
                <a:lnTo>
                  <a:pt x="871" y="298"/>
                </a:lnTo>
                <a:lnTo>
                  <a:pt x="877" y="296"/>
                </a:lnTo>
                <a:lnTo>
                  <a:pt x="883" y="298"/>
                </a:lnTo>
                <a:lnTo>
                  <a:pt x="879" y="281"/>
                </a:lnTo>
                <a:lnTo>
                  <a:pt x="871" y="281"/>
                </a:lnTo>
                <a:lnTo>
                  <a:pt x="876" y="279"/>
                </a:lnTo>
                <a:lnTo>
                  <a:pt x="871" y="266"/>
                </a:lnTo>
                <a:lnTo>
                  <a:pt x="876" y="262"/>
                </a:lnTo>
                <a:lnTo>
                  <a:pt x="855" y="249"/>
                </a:lnTo>
                <a:lnTo>
                  <a:pt x="855" y="247"/>
                </a:lnTo>
                <a:lnTo>
                  <a:pt x="873" y="256"/>
                </a:lnTo>
                <a:lnTo>
                  <a:pt x="869" y="249"/>
                </a:lnTo>
                <a:lnTo>
                  <a:pt x="869" y="233"/>
                </a:lnTo>
                <a:lnTo>
                  <a:pt x="881" y="225"/>
                </a:lnTo>
                <a:lnTo>
                  <a:pt x="876" y="239"/>
                </a:lnTo>
                <a:lnTo>
                  <a:pt x="877" y="241"/>
                </a:lnTo>
                <a:lnTo>
                  <a:pt x="876" y="249"/>
                </a:lnTo>
                <a:lnTo>
                  <a:pt x="886" y="258"/>
                </a:lnTo>
                <a:lnTo>
                  <a:pt x="879" y="268"/>
                </a:lnTo>
                <a:lnTo>
                  <a:pt x="881" y="276"/>
                </a:lnTo>
                <a:lnTo>
                  <a:pt x="897" y="247"/>
                </a:lnTo>
                <a:lnTo>
                  <a:pt x="888" y="225"/>
                </a:lnTo>
                <a:lnTo>
                  <a:pt x="899" y="233"/>
                </a:lnTo>
                <a:lnTo>
                  <a:pt x="899" y="239"/>
                </a:lnTo>
                <a:lnTo>
                  <a:pt x="912" y="223"/>
                </a:lnTo>
                <a:lnTo>
                  <a:pt x="916" y="213"/>
                </a:lnTo>
                <a:lnTo>
                  <a:pt x="912" y="206"/>
                </a:lnTo>
                <a:lnTo>
                  <a:pt x="912" y="202"/>
                </a:lnTo>
                <a:lnTo>
                  <a:pt x="933" y="190"/>
                </a:lnTo>
                <a:lnTo>
                  <a:pt x="959" y="186"/>
                </a:lnTo>
                <a:lnTo>
                  <a:pt x="966" y="181"/>
                </a:lnTo>
                <a:lnTo>
                  <a:pt x="968" y="183"/>
                </a:lnTo>
                <a:lnTo>
                  <a:pt x="989" y="181"/>
                </a:lnTo>
                <a:lnTo>
                  <a:pt x="989" y="174"/>
                </a:lnTo>
                <a:lnTo>
                  <a:pt x="987" y="181"/>
                </a:lnTo>
                <a:lnTo>
                  <a:pt x="981" y="181"/>
                </a:lnTo>
                <a:lnTo>
                  <a:pt x="970" y="166"/>
                </a:lnTo>
                <a:lnTo>
                  <a:pt x="982" y="136"/>
                </a:lnTo>
                <a:lnTo>
                  <a:pt x="1003" y="128"/>
                </a:lnTo>
                <a:lnTo>
                  <a:pt x="1008" y="115"/>
                </a:lnTo>
                <a:lnTo>
                  <a:pt x="1017" y="123"/>
                </a:lnTo>
                <a:lnTo>
                  <a:pt x="1039" y="113"/>
                </a:lnTo>
                <a:lnTo>
                  <a:pt x="1041" y="110"/>
                </a:lnTo>
                <a:lnTo>
                  <a:pt x="1039" y="108"/>
                </a:lnTo>
                <a:lnTo>
                  <a:pt x="1041" y="102"/>
                </a:lnTo>
                <a:lnTo>
                  <a:pt x="1033" y="100"/>
                </a:lnTo>
                <a:lnTo>
                  <a:pt x="1033" y="92"/>
                </a:lnTo>
                <a:lnTo>
                  <a:pt x="1026" y="90"/>
                </a:lnTo>
                <a:lnTo>
                  <a:pt x="1026" y="59"/>
                </a:lnTo>
                <a:lnTo>
                  <a:pt x="1017" y="49"/>
                </a:lnTo>
                <a:lnTo>
                  <a:pt x="1007" y="55"/>
                </a:lnTo>
                <a:lnTo>
                  <a:pt x="998" y="49"/>
                </a:lnTo>
                <a:lnTo>
                  <a:pt x="987" y="63"/>
                </a:lnTo>
                <a:lnTo>
                  <a:pt x="977" y="98"/>
                </a:lnTo>
                <a:lnTo>
                  <a:pt x="961" y="100"/>
                </a:lnTo>
                <a:lnTo>
                  <a:pt x="959" y="106"/>
                </a:lnTo>
                <a:lnTo>
                  <a:pt x="897" y="106"/>
                </a:lnTo>
                <a:lnTo>
                  <a:pt x="883" y="115"/>
                </a:lnTo>
                <a:lnTo>
                  <a:pt x="873" y="128"/>
                </a:lnTo>
                <a:lnTo>
                  <a:pt x="877" y="128"/>
                </a:lnTo>
                <a:lnTo>
                  <a:pt x="876" y="132"/>
                </a:lnTo>
                <a:lnTo>
                  <a:pt x="876" y="139"/>
                </a:lnTo>
                <a:lnTo>
                  <a:pt x="862" y="143"/>
                </a:lnTo>
                <a:lnTo>
                  <a:pt x="841" y="141"/>
                </a:lnTo>
                <a:lnTo>
                  <a:pt x="823" y="147"/>
                </a:lnTo>
                <a:lnTo>
                  <a:pt x="825" y="155"/>
                </a:lnTo>
                <a:lnTo>
                  <a:pt x="808" y="168"/>
                </a:lnTo>
                <a:lnTo>
                  <a:pt x="773" y="183"/>
                </a:lnTo>
                <a:lnTo>
                  <a:pt x="752" y="183"/>
                </a:lnTo>
                <a:lnTo>
                  <a:pt x="743" y="181"/>
                </a:lnTo>
                <a:lnTo>
                  <a:pt x="750" y="172"/>
                </a:lnTo>
                <a:lnTo>
                  <a:pt x="754" y="164"/>
                </a:lnTo>
                <a:lnTo>
                  <a:pt x="756" y="159"/>
                </a:lnTo>
                <a:lnTo>
                  <a:pt x="759" y="159"/>
                </a:lnTo>
                <a:lnTo>
                  <a:pt x="761" y="149"/>
                </a:lnTo>
                <a:lnTo>
                  <a:pt x="754" y="128"/>
                </a:lnTo>
                <a:lnTo>
                  <a:pt x="745" y="130"/>
                </a:lnTo>
                <a:lnTo>
                  <a:pt x="739" y="136"/>
                </a:lnTo>
                <a:lnTo>
                  <a:pt x="735" y="136"/>
                </a:lnTo>
                <a:lnTo>
                  <a:pt x="745" y="119"/>
                </a:lnTo>
                <a:lnTo>
                  <a:pt x="743" y="100"/>
                </a:lnTo>
                <a:lnTo>
                  <a:pt x="726" y="90"/>
                </a:lnTo>
                <a:lnTo>
                  <a:pt x="716" y="90"/>
                </a:lnTo>
                <a:lnTo>
                  <a:pt x="716" y="98"/>
                </a:lnTo>
                <a:lnTo>
                  <a:pt x="707" y="100"/>
                </a:lnTo>
                <a:lnTo>
                  <a:pt x="707" y="108"/>
                </a:lnTo>
                <a:lnTo>
                  <a:pt x="705" y="110"/>
                </a:lnTo>
                <a:lnTo>
                  <a:pt x="702" y="104"/>
                </a:lnTo>
                <a:lnTo>
                  <a:pt x="693" y="113"/>
                </a:lnTo>
                <a:lnTo>
                  <a:pt x="688" y="137"/>
                </a:lnTo>
                <a:lnTo>
                  <a:pt x="693" y="149"/>
                </a:lnTo>
                <a:lnTo>
                  <a:pt x="693" y="159"/>
                </a:lnTo>
                <a:lnTo>
                  <a:pt x="685" y="174"/>
                </a:lnTo>
                <a:lnTo>
                  <a:pt x="676" y="183"/>
                </a:lnTo>
                <a:lnTo>
                  <a:pt x="670" y="176"/>
                </a:lnTo>
                <a:lnTo>
                  <a:pt x="663" y="166"/>
                </a:lnTo>
                <a:lnTo>
                  <a:pt x="663" y="147"/>
                </a:lnTo>
                <a:lnTo>
                  <a:pt x="670" y="115"/>
                </a:lnTo>
                <a:lnTo>
                  <a:pt x="679" y="102"/>
                </a:lnTo>
                <a:lnTo>
                  <a:pt x="676" y="100"/>
                </a:lnTo>
                <a:lnTo>
                  <a:pt x="672" y="110"/>
                </a:lnTo>
                <a:lnTo>
                  <a:pt x="662" y="115"/>
                </a:lnTo>
                <a:lnTo>
                  <a:pt x="663" y="110"/>
                </a:lnTo>
                <a:lnTo>
                  <a:pt x="676" y="92"/>
                </a:lnTo>
                <a:lnTo>
                  <a:pt x="685" y="87"/>
                </a:lnTo>
                <a:lnTo>
                  <a:pt x="685" y="90"/>
                </a:lnTo>
                <a:lnTo>
                  <a:pt x="711" y="81"/>
                </a:lnTo>
                <a:lnTo>
                  <a:pt x="719" y="87"/>
                </a:lnTo>
                <a:lnTo>
                  <a:pt x="721" y="83"/>
                </a:lnTo>
                <a:lnTo>
                  <a:pt x="735" y="83"/>
                </a:lnTo>
                <a:lnTo>
                  <a:pt x="728" y="72"/>
                </a:lnTo>
                <a:lnTo>
                  <a:pt x="724" y="72"/>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9" name=""/>
          <p:cNvSpPr/>
          <p:nvPr/>
        </p:nvSpPr>
        <p:spPr>
          <a:xfrm>
            <a:off x="2111400" y="3473280"/>
            <a:ext cx="1055520" cy="657360"/>
          </a:xfrm>
          <a:custGeom>
            <a:avLst/>
            <a:gdLst/>
            <a:ahLst/>
            <a:rect l="l" t="t" r="r" b="b"/>
            <a:pathLst>
              <a:path w="548" h="325">
                <a:moveTo>
                  <a:pt x="364" y="130"/>
                </a:moveTo>
                <a:lnTo>
                  <a:pt x="326" y="118"/>
                </a:lnTo>
                <a:lnTo>
                  <a:pt x="315" y="96"/>
                </a:lnTo>
                <a:lnTo>
                  <a:pt x="301" y="83"/>
                </a:lnTo>
                <a:lnTo>
                  <a:pt x="296" y="68"/>
                </a:lnTo>
                <a:lnTo>
                  <a:pt x="281" y="55"/>
                </a:lnTo>
                <a:lnTo>
                  <a:pt x="260" y="57"/>
                </a:lnTo>
                <a:lnTo>
                  <a:pt x="249" y="71"/>
                </a:lnTo>
                <a:lnTo>
                  <a:pt x="230" y="59"/>
                </a:lnTo>
                <a:lnTo>
                  <a:pt x="223" y="51"/>
                </a:lnTo>
                <a:lnTo>
                  <a:pt x="218" y="39"/>
                </a:lnTo>
                <a:lnTo>
                  <a:pt x="192" y="17"/>
                </a:lnTo>
                <a:lnTo>
                  <a:pt x="158" y="17"/>
                </a:lnTo>
                <a:lnTo>
                  <a:pt x="158" y="26"/>
                </a:lnTo>
                <a:lnTo>
                  <a:pt x="108" y="28"/>
                </a:lnTo>
                <a:lnTo>
                  <a:pt x="42" y="0"/>
                </a:lnTo>
                <a:lnTo>
                  <a:pt x="0" y="4"/>
                </a:lnTo>
                <a:lnTo>
                  <a:pt x="11" y="17"/>
                </a:lnTo>
                <a:lnTo>
                  <a:pt x="21" y="45"/>
                </a:lnTo>
                <a:lnTo>
                  <a:pt x="24" y="45"/>
                </a:lnTo>
                <a:lnTo>
                  <a:pt x="26" y="57"/>
                </a:lnTo>
                <a:lnTo>
                  <a:pt x="39" y="62"/>
                </a:lnTo>
                <a:lnTo>
                  <a:pt x="56" y="81"/>
                </a:lnTo>
                <a:lnTo>
                  <a:pt x="54" y="94"/>
                </a:lnTo>
                <a:lnTo>
                  <a:pt x="39" y="92"/>
                </a:lnTo>
                <a:lnTo>
                  <a:pt x="39" y="96"/>
                </a:lnTo>
                <a:lnTo>
                  <a:pt x="65" y="111"/>
                </a:lnTo>
                <a:lnTo>
                  <a:pt x="70" y="113"/>
                </a:lnTo>
                <a:lnTo>
                  <a:pt x="74" y="108"/>
                </a:lnTo>
                <a:lnTo>
                  <a:pt x="75" y="115"/>
                </a:lnTo>
                <a:lnTo>
                  <a:pt x="87" y="124"/>
                </a:lnTo>
                <a:lnTo>
                  <a:pt x="91" y="132"/>
                </a:lnTo>
                <a:lnTo>
                  <a:pt x="89" y="149"/>
                </a:lnTo>
                <a:lnTo>
                  <a:pt x="98" y="149"/>
                </a:lnTo>
                <a:lnTo>
                  <a:pt x="122" y="169"/>
                </a:lnTo>
                <a:lnTo>
                  <a:pt x="129" y="182"/>
                </a:lnTo>
                <a:lnTo>
                  <a:pt x="138" y="179"/>
                </a:lnTo>
                <a:lnTo>
                  <a:pt x="138" y="171"/>
                </a:lnTo>
                <a:lnTo>
                  <a:pt x="126" y="157"/>
                </a:lnTo>
                <a:lnTo>
                  <a:pt x="122" y="158"/>
                </a:lnTo>
                <a:lnTo>
                  <a:pt x="119" y="157"/>
                </a:lnTo>
                <a:lnTo>
                  <a:pt x="101" y="113"/>
                </a:lnTo>
                <a:lnTo>
                  <a:pt x="98" y="111"/>
                </a:lnTo>
                <a:lnTo>
                  <a:pt x="98" y="118"/>
                </a:lnTo>
                <a:lnTo>
                  <a:pt x="98" y="115"/>
                </a:lnTo>
                <a:lnTo>
                  <a:pt x="72" y="75"/>
                </a:lnTo>
                <a:lnTo>
                  <a:pt x="68" y="75"/>
                </a:lnTo>
                <a:lnTo>
                  <a:pt x="63" y="66"/>
                </a:lnTo>
                <a:lnTo>
                  <a:pt x="52" y="57"/>
                </a:lnTo>
                <a:lnTo>
                  <a:pt x="47" y="49"/>
                </a:lnTo>
                <a:lnTo>
                  <a:pt x="39" y="13"/>
                </a:lnTo>
                <a:lnTo>
                  <a:pt x="54" y="24"/>
                </a:lnTo>
                <a:lnTo>
                  <a:pt x="61" y="24"/>
                </a:lnTo>
                <a:lnTo>
                  <a:pt x="72" y="32"/>
                </a:lnTo>
                <a:lnTo>
                  <a:pt x="80" y="53"/>
                </a:lnTo>
                <a:lnTo>
                  <a:pt x="98" y="79"/>
                </a:lnTo>
                <a:lnTo>
                  <a:pt x="108" y="90"/>
                </a:lnTo>
                <a:lnTo>
                  <a:pt x="119" y="92"/>
                </a:lnTo>
                <a:lnTo>
                  <a:pt x="122" y="102"/>
                </a:lnTo>
                <a:lnTo>
                  <a:pt x="145" y="120"/>
                </a:lnTo>
                <a:lnTo>
                  <a:pt x="141" y="130"/>
                </a:lnTo>
                <a:lnTo>
                  <a:pt x="143" y="134"/>
                </a:lnTo>
                <a:lnTo>
                  <a:pt x="150" y="132"/>
                </a:lnTo>
                <a:lnTo>
                  <a:pt x="150" y="137"/>
                </a:lnTo>
                <a:lnTo>
                  <a:pt x="160" y="141"/>
                </a:lnTo>
                <a:lnTo>
                  <a:pt x="167" y="145"/>
                </a:lnTo>
                <a:lnTo>
                  <a:pt x="169" y="153"/>
                </a:lnTo>
                <a:lnTo>
                  <a:pt x="186" y="165"/>
                </a:lnTo>
                <a:lnTo>
                  <a:pt x="195" y="179"/>
                </a:lnTo>
                <a:lnTo>
                  <a:pt x="207" y="188"/>
                </a:lnTo>
                <a:lnTo>
                  <a:pt x="218" y="212"/>
                </a:lnTo>
                <a:lnTo>
                  <a:pt x="212" y="220"/>
                </a:lnTo>
                <a:lnTo>
                  <a:pt x="216" y="224"/>
                </a:lnTo>
                <a:lnTo>
                  <a:pt x="209" y="226"/>
                </a:lnTo>
                <a:lnTo>
                  <a:pt x="212" y="237"/>
                </a:lnTo>
                <a:lnTo>
                  <a:pt x="223" y="245"/>
                </a:lnTo>
                <a:lnTo>
                  <a:pt x="240" y="253"/>
                </a:lnTo>
                <a:lnTo>
                  <a:pt x="249" y="261"/>
                </a:lnTo>
                <a:lnTo>
                  <a:pt x="277" y="267"/>
                </a:lnTo>
                <a:lnTo>
                  <a:pt x="292" y="280"/>
                </a:lnTo>
                <a:lnTo>
                  <a:pt x="333" y="292"/>
                </a:lnTo>
                <a:lnTo>
                  <a:pt x="350" y="300"/>
                </a:lnTo>
                <a:lnTo>
                  <a:pt x="378" y="308"/>
                </a:lnTo>
                <a:lnTo>
                  <a:pt x="400" y="298"/>
                </a:lnTo>
                <a:lnTo>
                  <a:pt x="406" y="298"/>
                </a:lnTo>
                <a:lnTo>
                  <a:pt x="425" y="304"/>
                </a:lnTo>
                <a:lnTo>
                  <a:pt x="447" y="324"/>
                </a:lnTo>
                <a:lnTo>
                  <a:pt x="451" y="316"/>
                </a:lnTo>
                <a:lnTo>
                  <a:pt x="463" y="300"/>
                </a:lnTo>
                <a:lnTo>
                  <a:pt x="479" y="298"/>
                </a:lnTo>
                <a:lnTo>
                  <a:pt x="475" y="288"/>
                </a:lnTo>
                <a:lnTo>
                  <a:pt x="460" y="277"/>
                </a:lnTo>
                <a:lnTo>
                  <a:pt x="473" y="278"/>
                </a:lnTo>
                <a:lnTo>
                  <a:pt x="473" y="269"/>
                </a:lnTo>
                <a:lnTo>
                  <a:pt x="503" y="269"/>
                </a:lnTo>
                <a:lnTo>
                  <a:pt x="510" y="267"/>
                </a:lnTo>
                <a:lnTo>
                  <a:pt x="514" y="259"/>
                </a:lnTo>
                <a:lnTo>
                  <a:pt x="519" y="259"/>
                </a:lnTo>
                <a:lnTo>
                  <a:pt x="521" y="253"/>
                </a:lnTo>
                <a:lnTo>
                  <a:pt x="526" y="253"/>
                </a:lnTo>
                <a:lnTo>
                  <a:pt x="523" y="257"/>
                </a:lnTo>
                <a:lnTo>
                  <a:pt x="527" y="265"/>
                </a:lnTo>
                <a:lnTo>
                  <a:pt x="533" y="245"/>
                </a:lnTo>
                <a:lnTo>
                  <a:pt x="531" y="241"/>
                </a:lnTo>
                <a:lnTo>
                  <a:pt x="533" y="239"/>
                </a:lnTo>
                <a:lnTo>
                  <a:pt x="531" y="237"/>
                </a:lnTo>
                <a:lnTo>
                  <a:pt x="547" y="212"/>
                </a:lnTo>
                <a:lnTo>
                  <a:pt x="542" y="206"/>
                </a:lnTo>
                <a:lnTo>
                  <a:pt x="533" y="204"/>
                </a:lnTo>
                <a:lnTo>
                  <a:pt x="529" y="207"/>
                </a:lnTo>
                <a:lnTo>
                  <a:pt x="529" y="204"/>
                </a:lnTo>
                <a:lnTo>
                  <a:pt x="523" y="202"/>
                </a:lnTo>
                <a:lnTo>
                  <a:pt x="482" y="212"/>
                </a:lnTo>
                <a:lnTo>
                  <a:pt x="473" y="245"/>
                </a:lnTo>
                <a:lnTo>
                  <a:pt x="465" y="249"/>
                </a:lnTo>
                <a:lnTo>
                  <a:pt x="467" y="254"/>
                </a:lnTo>
                <a:lnTo>
                  <a:pt x="460" y="257"/>
                </a:lnTo>
                <a:lnTo>
                  <a:pt x="446" y="253"/>
                </a:lnTo>
                <a:lnTo>
                  <a:pt x="409" y="263"/>
                </a:lnTo>
                <a:lnTo>
                  <a:pt x="400" y="257"/>
                </a:lnTo>
                <a:lnTo>
                  <a:pt x="387" y="253"/>
                </a:lnTo>
                <a:lnTo>
                  <a:pt x="378" y="245"/>
                </a:lnTo>
                <a:lnTo>
                  <a:pt x="371" y="233"/>
                </a:lnTo>
                <a:lnTo>
                  <a:pt x="359" y="216"/>
                </a:lnTo>
                <a:lnTo>
                  <a:pt x="359" y="206"/>
                </a:lnTo>
                <a:lnTo>
                  <a:pt x="350" y="194"/>
                </a:lnTo>
                <a:lnTo>
                  <a:pt x="350" y="173"/>
                </a:lnTo>
                <a:lnTo>
                  <a:pt x="348" y="149"/>
                </a:lnTo>
                <a:lnTo>
                  <a:pt x="352" y="137"/>
                </a:lnTo>
                <a:lnTo>
                  <a:pt x="364" y="135"/>
                </a:lnTo>
                <a:lnTo>
                  <a:pt x="364" y="130"/>
                </a:lnTo>
              </a:path>
            </a:pathLst>
          </a:custGeom>
          <a:solidFill>
            <a:srgbClr val="00f008"/>
          </a:solidFill>
          <a:ln cap="rnd" w="12600">
            <a:solidFill>
              <a:srgbClr val="67676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0" name=""/>
          <p:cNvSpPr/>
          <p:nvPr/>
        </p:nvSpPr>
        <p:spPr>
          <a:xfrm>
            <a:off x="695160" y="3373560"/>
            <a:ext cx="1398600" cy="105552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1" name=""/>
          <p:cNvSpPr/>
          <p:nvPr/>
        </p:nvSpPr>
        <p:spPr>
          <a:xfrm>
            <a:off x="2816280" y="2978280"/>
            <a:ext cx="1220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2" name=""/>
          <p:cNvSpPr/>
          <p:nvPr/>
        </p:nvSpPr>
        <p:spPr>
          <a:xfrm>
            <a:off x="2862360" y="3089160"/>
            <a:ext cx="122040" cy="13824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3" name=""/>
          <p:cNvSpPr/>
          <p:nvPr/>
        </p:nvSpPr>
        <p:spPr>
          <a:xfrm>
            <a:off x="2244600" y="2471760"/>
            <a:ext cx="12240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4" name=""/>
          <p:cNvSpPr/>
          <p:nvPr/>
        </p:nvSpPr>
        <p:spPr>
          <a:xfrm>
            <a:off x="1870200" y="2924280"/>
            <a:ext cx="123840" cy="1378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5" name=""/>
          <p:cNvSpPr/>
          <p:nvPr/>
        </p:nvSpPr>
        <p:spPr>
          <a:xfrm>
            <a:off x="1959120" y="2924280"/>
            <a:ext cx="123840" cy="1378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6" name=""/>
          <p:cNvSpPr/>
          <p:nvPr/>
        </p:nvSpPr>
        <p:spPr>
          <a:xfrm>
            <a:off x="2058840" y="2957400"/>
            <a:ext cx="1238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7" name=""/>
          <p:cNvSpPr/>
          <p:nvPr/>
        </p:nvSpPr>
        <p:spPr>
          <a:xfrm>
            <a:off x="1870200" y="3098880"/>
            <a:ext cx="96840" cy="903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17640" bIns="17640" anchor="ctr">
            <a:noAutofit/>
          </a:bodyPr>
          <a:p>
            <a:endParaRPr b="0" lang="en-US" sz="2400" strike="noStrike" u="none">
              <a:solidFill>
                <a:srgbClr val="000000"/>
              </a:solidFill>
              <a:effectLst/>
              <a:uFillTx/>
              <a:latin typeface="Arial"/>
            </a:endParaRPr>
          </a:p>
        </p:txBody>
      </p:sp>
      <p:sp>
        <p:nvSpPr>
          <p:cNvPr id="248" name=""/>
          <p:cNvSpPr/>
          <p:nvPr/>
        </p:nvSpPr>
        <p:spPr>
          <a:xfrm>
            <a:off x="1870200" y="3106800"/>
            <a:ext cx="1238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9" name=""/>
          <p:cNvSpPr/>
          <p:nvPr/>
        </p:nvSpPr>
        <p:spPr>
          <a:xfrm>
            <a:off x="1920960" y="3192480"/>
            <a:ext cx="1220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0" name=""/>
          <p:cNvSpPr/>
          <p:nvPr/>
        </p:nvSpPr>
        <p:spPr>
          <a:xfrm>
            <a:off x="1974960" y="3297240"/>
            <a:ext cx="95040" cy="903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17640" bIns="17640" anchor="ctr">
            <a:noAutofit/>
          </a:bodyPr>
          <a:p>
            <a:endParaRPr b="0" lang="en-US" sz="2400" strike="noStrike" u="none">
              <a:solidFill>
                <a:srgbClr val="000000"/>
              </a:solidFill>
              <a:effectLst/>
              <a:uFillTx/>
              <a:latin typeface="Arial"/>
            </a:endParaRPr>
          </a:p>
        </p:txBody>
      </p:sp>
      <p:sp>
        <p:nvSpPr>
          <p:cNvPr id="251" name=""/>
          <p:cNvSpPr/>
          <p:nvPr/>
        </p:nvSpPr>
        <p:spPr>
          <a:xfrm>
            <a:off x="2500200" y="3351240"/>
            <a:ext cx="1238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2" name=""/>
          <p:cNvSpPr/>
          <p:nvPr/>
        </p:nvSpPr>
        <p:spPr>
          <a:xfrm>
            <a:off x="2635200" y="3279600"/>
            <a:ext cx="123840" cy="14004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3" name=""/>
          <p:cNvSpPr/>
          <p:nvPr/>
        </p:nvSpPr>
        <p:spPr>
          <a:xfrm>
            <a:off x="2604960" y="3135240"/>
            <a:ext cx="1238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4" name=""/>
          <p:cNvSpPr/>
          <p:nvPr/>
        </p:nvSpPr>
        <p:spPr>
          <a:xfrm>
            <a:off x="2619360" y="2994120"/>
            <a:ext cx="123840" cy="1378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5" name=""/>
          <p:cNvSpPr/>
          <p:nvPr/>
        </p:nvSpPr>
        <p:spPr>
          <a:xfrm>
            <a:off x="2997360" y="3360600"/>
            <a:ext cx="1220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6" name=""/>
          <p:cNvSpPr/>
          <p:nvPr/>
        </p:nvSpPr>
        <p:spPr>
          <a:xfrm>
            <a:off x="3056040" y="3441600"/>
            <a:ext cx="1238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7" name=""/>
          <p:cNvSpPr/>
          <p:nvPr/>
        </p:nvSpPr>
        <p:spPr>
          <a:xfrm>
            <a:off x="3260880" y="3594240"/>
            <a:ext cx="1238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8" name=""/>
          <p:cNvSpPr/>
          <p:nvPr/>
        </p:nvSpPr>
        <p:spPr>
          <a:xfrm>
            <a:off x="3511440" y="2901960"/>
            <a:ext cx="123840" cy="13968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9" name=""/>
          <p:cNvSpPr/>
          <p:nvPr/>
        </p:nvSpPr>
        <p:spPr>
          <a:xfrm>
            <a:off x="3606840" y="2849400"/>
            <a:ext cx="123840" cy="14004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60" name=""/>
          <p:cNvSpPr/>
          <p:nvPr/>
        </p:nvSpPr>
        <p:spPr>
          <a:xfrm>
            <a:off x="2717640" y="3855960"/>
            <a:ext cx="206640" cy="233280"/>
          </a:xfrm>
          <a:prstGeom prst="star5">
            <a:avLst/>
          </a:prstGeom>
          <a:solidFill>
            <a:srgbClr val="ff3300"/>
          </a:solidFill>
          <a:ln w="9360">
            <a:solidFill>
              <a:srgbClr val="000000"/>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Arial"/>
            </a:endParaRPr>
          </a:p>
        </p:txBody>
      </p:sp>
      <p:sp>
        <p:nvSpPr>
          <p:cNvPr id="261" name=""/>
          <p:cNvSpPr/>
          <p:nvPr/>
        </p:nvSpPr>
        <p:spPr>
          <a:xfrm>
            <a:off x="3552840" y="3114720"/>
            <a:ext cx="95400" cy="84240"/>
          </a:xfrm>
          <a:prstGeom prst="star5">
            <a:avLst/>
          </a:prstGeom>
          <a:solidFill>
            <a:srgbClr val="ccccff"/>
          </a:solidFill>
          <a:ln w="9360">
            <a:solidFill>
              <a:srgbClr val="0000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Arial"/>
            </a:endParaRPr>
          </a:p>
        </p:txBody>
      </p:sp>
      <p:sp>
        <p:nvSpPr>
          <p:cNvPr id="262" name=""/>
          <p:cNvSpPr/>
          <p:nvPr/>
        </p:nvSpPr>
        <p:spPr>
          <a:xfrm>
            <a:off x="3576600" y="3043080"/>
            <a:ext cx="96840" cy="84240"/>
          </a:xfrm>
          <a:prstGeom prst="star5">
            <a:avLst/>
          </a:prstGeom>
          <a:solidFill>
            <a:srgbClr val="ccccff"/>
          </a:solidFill>
          <a:ln w="9360">
            <a:solidFill>
              <a:srgbClr val="0000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Arial"/>
            </a:endParaRPr>
          </a:p>
        </p:txBody>
      </p:sp>
      <p:sp>
        <p:nvSpPr>
          <p:cNvPr id="263" name=""/>
          <p:cNvSpPr/>
          <p:nvPr/>
        </p:nvSpPr>
        <p:spPr>
          <a:xfrm>
            <a:off x="3575160" y="3057480"/>
            <a:ext cx="98280" cy="84240"/>
          </a:xfrm>
          <a:prstGeom prst="star5">
            <a:avLst/>
          </a:prstGeom>
          <a:solidFill>
            <a:srgbClr val="ccccff"/>
          </a:solidFill>
          <a:ln w="9360">
            <a:solidFill>
              <a:srgbClr val="0000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Arial"/>
            </a:endParaRPr>
          </a:p>
        </p:txBody>
      </p:sp>
      <p:sp>
        <p:nvSpPr>
          <p:cNvPr id="264" name=""/>
          <p:cNvSpPr/>
          <p:nvPr/>
        </p:nvSpPr>
        <p:spPr>
          <a:xfrm>
            <a:off x="1855800" y="3057480"/>
            <a:ext cx="96840" cy="84240"/>
          </a:xfrm>
          <a:prstGeom prst="star5">
            <a:avLst/>
          </a:prstGeom>
          <a:solidFill>
            <a:srgbClr val="ccccff"/>
          </a:solidFill>
          <a:ln w="9360">
            <a:solidFill>
              <a:srgbClr val="0000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Arial"/>
            </a:endParaRPr>
          </a:p>
        </p:txBody>
      </p:sp>
      <p:sp>
        <p:nvSpPr>
          <p:cNvPr id="265" name=""/>
          <p:cNvSpPr/>
          <p:nvPr/>
        </p:nvSpPr>
        <p:spPr>
          <a:xfrm>
            <a:off x="2643120" y="2801880"/>
            <a:ext cx="206280" cy="233280"/>
          </a:xfrm>
          <a:prstGeom prst="star5">
            <a:avLst/>
          </a:prstGeom>
          <a:solidFill>
            <a:srgbClr val="ff3300"/>
          </a:solidFill>
          <a:ln w="9360">
            <a:solidFill>
              <a:srgbClr val="000000"/>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Arial"/>
            </a:endParaRPr>
          </a:p>
        </p:txBody>
      </p:sp>
      <p:sp>
        <p:nvSpPr>
          <p:cNvPr id="266" name=""/>
          <p:cNvSpPr/>
          <p:nvPr/>
        </p:nvSpPr>
        <p:spPr>
          <a:xfrm>
            <a:off x="3530520" y="3062160"/>
            <a:ext cx="96840" cy="84240"/>
          </a:xfrm>
          <a:prstGeom prst="star5">
            <a:avLst/>
          </a:prstGeom>
          <a:solidFill>
            <a:srgbClr val="ccccff"/>
          </a:solidFill>
          <a:ln w="9360">
            <a:solidFill>
              <a:srgbClr val="0000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Arial"/>
            </a:endParaRPr>
          </a:p>
        </p:txBody>
      </p:sp>
      <p:sp>
        <p:nvSpPr>
          <p:cNvPr id="267" name=""/>
          <p:cNvSpPr/>
          <p:nvPr/>
        </p:nvSpPr>
        <p:spPr>
          <a:xfrm>
            <a:off x="3584520" y="2976480"/>
            <a:ext cx="96840" cy="84240"/>
          </a:xfrm>
          <a:prstGeom prst="star5">
            <a:avLst/>
          </a:prstGeom>
          <a:solidFill>
            <a:srgbClr val="ccccff"/>
          </a:solidFill>
          <a:ln w="9360">
            <a:solidFill>
              <a:srgbClr val="0000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Arial"/>
            </a:endParaRPr>
          </a:p>
        </p:txBody>
      </p:sp>
      <p:sp>
        <p:nvSpPr>
          <p:cNvPr id="268" name=""/>
          <p:cNvSpPr/>
          <p:nvPr/>
        </p:nvSpPr>
        <p:spPr>
          <a:xfrm>
            <a:off x="3554280" y="3083040"/>
            <a:ext cx="96840" cy="83880"/>
          </a:xfrm>
          <a:prstGeom prst="star5">
            <a:avLst/>
          </a:prstGeom>
          <a:solidFill>
            <a:srgbClr val="ccccff"/>
          </a:solidFill>
          <a:ln w="9360">
            <a:solidFill>
              <a:srgbClr val="00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Arial"/>
            </a:endParaRPr>
          </a:p>
        </p:txBody>
      </p:sp>
      <p:sp>
        <p:nvSpPr>
          <p:cNvPr id="269" name=""/>
          <p:cNvSpPr/>
          <p:nvPr/>
        </p:nvSpPr>
        <p:spPr>
          <a:xfrm>
            <a:off x="2446200" y="3181320"/>
            <a:ext cx="86040" cy="84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12960" bIns="12960" anchor="ctr">
            <a:noAutofit/>
          </a:bodyPr>
          <a:p>
            <a:endParaRPr b="0" lang="en-US" sz="2400" strike="noStrike" u="none">
              <a:solidFill>
                <a:srgbClr val="000000"/>
              </a:solidFill>
              <a:effectLst/>
              <a:uFillTx/>
              <a:latin typeface="Arial"/>
            </a:endParaRPr>
          </a:p>
        </p:txBody>
      </p:sp>
      <p:sp>
        <p:nvSpPr>
          <p:cNvPr id="270" name=""/>
          <p:cNvSpPr/>
          <p:nvPr/>
        </p:nvSpPr>
        <p:spPr>
          <a:xfrm>
            <a:off x="1866960" y="285264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1" name=""/>
          <p:cNvSpPr/>
          <p:nvPr/>
        </p:nvSpPr>
        <p:spPr>
          <a:xfrm>
            <a:off x="2117880" y="294156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2" name=""/>
          <p:cNvSpPr/>
          <p:nvPr/>
        </p:nvSpPr>
        <p:spPr>
          <a:xfrm>
            <a:off x="1989000" y="3295800"/>
            <a:ext cx="122400" cy="1206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38520" bIns="38520" anchor="ctr">
            <a:noAutofit/>
          </a:bodyPr>
          <a:p>
            <a:endParaRPr b="0" lang="en-US" sz="2400" strike="noStrike" u="none">
              <a:solidFill>
                <a:srgbClr val="000000"/>
              </a:solidFill>
              <a:effectLst/>
              <a:uFillTx/>
              <a:latin typeface="Arial"/>
            </a:endParaRPr>
          </a:p>
        </p:txBody>
      </p:sp>
      <p:sp>
        <p:nvSpPr>
          <p:cNvPr id="273" name=""/>
          <p:cNvSpPr/>
          <p:nvPr/>
        </p:nvSpPr>
        <p:spPr>
          <a:xfrm>
            <a:off x="2392200" y="3382920"/>
            <a:ext cx="12240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4" name=""/>
          <p:cNvSpPr/>
          <p:nvPr/>
        </p:nvSpPr>
        <p:spPr>
          <a:xfrm>
            <a:off x="2779560" y="343548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5" name=""/>
          <p:cNvSpPr/>
          <p:nvPr/>
        </p:nvSpPr>
        <p:spPr>
          <a:xfrm>
            <a:off x="2749680" y="301788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6" name=""/>
          <p:cNvSpPr/>
          <p:nvPr/>
        </p:nvSpPr>
        <p:spPr>
          <a:xfrm>
            <a:off x="2933640" y="3056040"/>
            <a:ext cx="12240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7" name=""/>
          <p:cNvSpPr/>
          <p:nvPr/>
        </p:nvSpPr>
        <p:spPr>
          <a:xfrm>
            <a:off x="3105000" y="2990880"/>
            <a:ext cx="122400" cy="11736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Arial"/>
            </a:endParaRPr>
          </a:p>
        </p:txBody>
      </p:sp>
      <p:sp>
        <p:nvSpPr>
          <p:cNvPr id="278" name=""/>
          <p:cNvSpPr/>
          <p:nvPr/>
        </p:nvSpPr>
        <p:spPr>
          <a:xfrm>
            <a:off x="3673440" y="2970360"/>
            <a:ext cx="12240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9" name=""/>
          <p:cNvSpPr/>
          <p:nvPr/>
        </p:nvSpPr>
        <p:spPr>
          <a:xfrm>
            <a:off x="3544920" y="3089160"/>
            <a:ext cx="123840" cy="138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0" name=""/>
          <p:cNvSpPr/>
          <p:nvPr/>
        </p:nvSpPr>
        <p:spPr>
          <a:xfrm>
            <a:off x="1852560" y="3073320"/>
            <a:ext cx="123840" cy="138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1" name=""/>
          <p:cNvSpPr/>
          <p:nvPr/>
        </p:nvSpPr>
        <p:spPr>
          <a:xfrm>
            <a:off x="2244600" y="3224160"/>
            <a:ext cx="12240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2" name=""/>
          <p:cNvSpPr/>
          <p:nvPr/>
        </p:nvSpPr>
        <p:spPr>
          <a:xfrm>
            <a:off x="2395440" y="322740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3" name=""/>
          <p:cNvSpPr/>
          <p:nvPr/>
        </p:nvSpPr>
        <p:spPr>
          <a:xfrm>
            <a:off x="2732040" y="3579840"/>
            <a:ext cx="123840" cy="138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4" name=""/>
          <p:cNvSpPr/>
          <p:nvPr/>
        </p:nvSpPr>
        <p:spPr>
          <a:xfrm>
            <a:off x="2967120" y="3494160"/>
            <a:ext cx="122040" cy="137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5" name=""/>
          <p:cNvSpPr/>
          <p:nvPr/>
        </p:nvSpPr>
        <p:spPr>
          <a:xfrm>
            <a:off x="2922480" y="344160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6" name=""/>
          <p:cNvSpPr/>
          <p:nvPr/>
        </p:nvSpPr>
        <p:spPr>
          <a:xfrm>
            <a:off x="2932200" y="338292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7" name=""/>
          <p:cNvSpPr/>
          <p:nvPr/>
        </p:nvSpPr>
        <p:spPr>
          <a:xfrm>
            <a:off x="3143160" y="3282840"/>
            <a:ext cx="12240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8" name=""/>
          <p:cNvSpPr/>
          <p:nvPr/>
        </p:nvSpPr>
        <p:spPr>
          <a:xfrm>
            <a:off x="2886120" y="305928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9" name=""/>
          <p:cNvSpPr/>
          <p:nvPr/>
        </p:nvSpPr>
        <p:spPr>
          <a:xfrm>
            <a:off x="3427560" y="304956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0" name=""/>
          <p:cNvSpPr/>
          <p:nvPr/>
        </p:nvSpPr>
        <p:spPr>
          <a:xfrm>
            <a:off x="3575160" y="3009960"/>
            <a:ext cx="123840" cy="137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1" name=""/>
          <p:cNvSpPr/>
          <p:nvPr/>
        </p:nvSpPr>
        <p:spPr>
          <a:xfrm>
            <a:off x="3714840" y="2922480"/>
            <a:ext cx="122040" cy="138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2" name=""/>
          <p:cNvSpPr/>
          <p:nvPr/>
        </p:nvSpPr>
        <p:spPr>
          <a:xfrm>
            <a:off x="3309840" y="3648240"/>
            <a:ext cx="123840" cy="137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3" name=""/>
          <p:cNvSpPr/>
          <p:nvPr/>
        </p:nvSpPr>
        <p:spPr>
          <a:xfrm>
            <a:off x="3292560" y="3573360"/>
            <a:ext cx="123840" cy="138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4" name=""/>
          <p:cNvSpPr/>
          <p:nvPr/>
        </p:nvSpPr>
        <p:spPr>
          <a:xfrm>
            <a:off x="2092320" y="253044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5" name=""/>
          <p:cNvSpPr/>
          <p:nvPr/>
        </p:nvSpPr>
        <p:spPr>
          <a:xfrm>
            <a:off x="2098800" y="2584440"/>
            <a:ext cx="122040" cy="138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6" name=""/>
          <p:cNvSpPr/>
          <p:nvPr/>
        </p:nvSpPr>
        <p:spPr>
          <a:xfrm>
            <a:off x="2368440" y="3092400"/>
            <a:ext cx="123840" cy="138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7" name=""/>
          <p:cNvSpPr/>
          <p:nvPr/>
        </p:nvSpPr>
        <p:spPr>
          <a:xfrm>
            <a:off x="2408400" y="311940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8" name=""/>
          <p:cNvSpPr/>
          <p:nvPr/>
        </p:nvSpPr>
        <p:spPr>
          <a:xfrm>
            <a:off x="2446200" y="314172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9" name=""/>
          <p:cNvSpPr/>
          <p:nvPr/>
        </p:nvSpPr>
        <p:spPr>
          <a:xfrm>
            <a:off x="2705040" y="319104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0" name=""/>
          <p:cNvSpPr/>
          <p:nvPr/>
        </p:nvSpPr>
        <p:spPr>
          <a:xfrm>
            <a:off x="3056040" y="3260880"/>
            <a:ext cx="1220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1" name=""/>
          <p:cNvSpPr/>
          <p:nvPr/>
        </p:nvSpPr>
        <p:spPr>
          <a:xfrm>
            <a:off x="2762280" y="318132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2" name=""/>
          <p:cNvSpPr/>
          <p:nvPr/>
        </p:nvSpPr>
        <p:spPr>
          <a:xfrm>
            <a:off x="2816280" y="3211560"/>
            <a:ext cx="1220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3" name=""/>
          <p:cNvSpPr/>
          <p:nvPr/>
        </p:nvSpPr>
        <p:spPr>
          <a:xfrm>
            <a:off x="1898640" y="2776680"/>
            <a:ext cx="123840" cy="139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4" name=""/>
          <p:cNvSpPr/>
          <p:nvPr/>
        </p:nvSpPr>
        <p:spPr>
          <a:xfrm>
            <a:off x="1855800" y="2851200"/>
            <a:ext cx="206280" cy="233280"/>
          </a:xfrm>
          <a:prstGeom prst="star5">
            <a:avLst/>
          </a:prstGeom>
          <a:solidFill>
            <a:srgbClr val="ff3300"/>
          </a:solidFill>
          <a:ln w="9360">
            <a:solidFill>
              <a:srgbClr val="000000"/>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Arial"/>
            </a:endParaRPr>
          </a:p>
        </p:txBody>
      </p:sp>
      <p:sp>
        <p:nvSpPr>
          <p:cNvPr id="305" name=""/>
          <p:cNvSpPr/>
          <p:nvPr/>
        </p:nvSpPr>
        <p:spPr>
          <a:xfrm>
            <a:off x="2838600" y="3497400"/>
            <a:ext cx="123840" cy="1378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6" name=""/>
          <p:cNvSpPr/>
          <p:nvPr/>
        </p:nvSpPr>
        <p:spPr>
          <a:xfrm>
            <a:off x="2793960" y="3446640"/>
            <a:ext cx="206280" cy="233280"/>
          </a:xfrm>
          <a:prstGeom prst="star5">
            <a:avLst/>
          </a:prstGeom>
          <a:solidFill>
            <a:srgbClr val="ff3300"/>
          </a:solidFill>
          <a:ln w="9360">
            <a:solidFill>
              <a:srgbClr val="000000"/>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Arial"/>
            </a:endParaRPr>
          </a:p>
        </p:txBody>
      </p:sp>
      <p:sp>
        <p:nvSpPr>
          <p:cNvPr id="307" name=""/>
          <p:cNvSpPr/>
          <p:nvPr/>
        </p:nvSpPr>
        <p:spPr>
          <a:xfrm>
            <a:off x="3462480" y="3003480"/>
            <a:ext cx="122040" cy="1382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8" name=""/>
          <p:cNvSpPr/>
          <p:nvPr/>
        </p:nvSpPr>
        <p:spPr>
          <a:xfrm>
            <a:off x="3357720" y="2851200"/>
            <a:ext cx="206280" cy="233280"/>
          </a:xfrm>
          <a:prstGeom prst="star5">
            <a:avLst/>
          </a:prstGeom>
          <a:solidFill>
            <a:srgbClr val="ff3300"/>
          </a:solidFill>
          <a:ln w="9360">
            <a:solidFill>
              <a:srgbClr val="000000"/>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Arial"/>
            </a:endParaRPr>
          </a:p>
        </p:txBody>
      </p:sp>
      <p:sp>
        <p:nvSpPr>
          <p:cNvPr id="309" name=""/>
          <p:cNvSpPr/>
          <p:nvPr/>
        </p:nvSpPr>
        <p:spPr>
          <a:xfrm>
            <a:off x="3505320" y="3035160"/>
            <a:ext cx="206280" cy="233640"/>
          </a:xfrm>
          <a:prstGeom prst="star5">
            <a:avLst/>
          </a:prstGeom>
          <a:solidFill>
            <a:srgbClr val="ff3300"/>
          </a:solidFill>
          <a:ln w="9360">
            <a:solidFill>
              <a:srgbClr val="000000"/>
            </a:solidFill>
            <a:miter/>
          </a:ln>
        </p:spPr>
        <p:style>
          <a:lnRef idx="0"/>
          <a:fillRef idx="0"/>
          <a:effectRef idx="0"/>
          <a:fontRef idx="minor"/>
        </p:style>
        <p:txBody>
          <a:bodyPr wrap="none" lIns="90000" rIns="90000" tIns="31320" bIns="31320" anchor="ctr">
            <a:noAutofit/>
          </a:bodyPr>
          <a:p>
            <a:endParaRPr b="0" lang="en-US" sz="2400" strike="noStrike" u="none">
              <a:solidFill>
                <a:srgbClr val="000000"/>
              </a:solidFill>
              <a:effectLst/>
              <a:uFillTx/>
              <a:latin typeface="Arial"/>
            </a:endParaRPr>
          </a:p>
        </p:txBody>
      </p:sp>
      <p:sp>
        <p:nvSpPr>
          <p:cNvPr id="310" name=""/>
          <p:cNvSpPr/>
          <p:nvPr/>
        </p:nvSpPr>
        <p:spPr>
          <a:xfrm>
            <a:off x="3021120" y="2957400"/>
            <a:ext cx="206280" cy="233640"/>
          </a:xfrm>
          <a:prstGeom prst="star5">
            <a:avLst/>
          </a:prstGeom>
          <a:solidFill>
            <a:srgbClr val="ff3300"/>
          </a:solidFill>
          <a:ln w="9360">
            <a:solidFill>
              <a:srgbClr val="000000"/>
            </a:solidFill>
            <a:miter/>
          </a:ln>
        </p:spPr>
        <p:style>
          <a:lnRef idx="0"/>
          <a:fillRef idx="0"/>
          <a:effectRef idx="0"/>
          <a:fontRef idx="minor"/>
        </p:style>
        <p:txBody>
          <a:bodyPr wrap="none" lIns="90000" rIns="90000" tIns="31320" bIns="31320" anchor="ctr">
            <a:noAutofit/>
          </a:bodyPr>
          <a:p>
            <a:endParaRPr b="0" lang="en-US" sz="2400" strike="noStrike" u="none">
              <a:solidFill>
                <a:srgbClr val="000000"/>
              </a:solidFill>
              <a:effectLst/>
              <a:uFillTx/>
              <a:latin typeface="Arial"/>
            </a:endParaRPr>
          </a:p>
        </p:txBody>
      </p:sp>
      <p:sp>
        <p:nvSpPr>
          <p:cNvPr id="311" name=""/>
          <p:cNvSpPr/>
          <p:nvPr/>
        </p:nvSpPr>
        <p:spPr>
          <a:xfrm>
            <a:off x="2271600" y="2982960"/>
            <a:ext cx="206640" cy="233280"/>
          </a:xfrm>
          <a:prstGeom prst="star5">
            <a:avLst/>
          </a:prstGeom>
          <a:solidFill>
            <a:srgbClr val="ff3300"/>
          </a:solidFill>
          <a:ln w="9360">
            <a:solidFill>
              <a:srgbClr val="000000"/>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Arial"/>
            </a:endParaRPr>
          </a:p>
        </p:txBody>
      </p:sp>
      <p:sp>
        <p:nvSpPr>
          <p:cNvPr id="312" name=""/>
          <p:cNvSpPr/>
          <p:nvPr/>
        </p:nvSpPr>
        <p:spPr>
          <a:xfrm>
            <a:off x="2197080" y="2548080"/>
            <a:ext cx="206280" cy="233280"/>
          </a:xfrm>
          <a:prstGeom prst="star5">
            <a:avLst/>
          </a:prstGeom>
          <a:solidFill>
            <a:srgbClr val="ff3300"/>
          </a:solidFill>
          <a:ln w="9360">
            <a:solidFill>
              <a:srgbClr val="000000"/>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Arial"/>
            </a:endParaRPr>
          </a:p>
        </p:txBody>
      </p:sp>
      <p:sp>
        <p:nvSpPr>
          <p:cNvPr id="313" name=""/>
          <p:cNvSpPr/>
          <p:nvPr/>
        </p:nvSpPr>
        <p:spPr>
          <a:xfrm>
            <a:off x="2646360" y="3817800"/>
            <a:ext cx="123840" cy="13824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14" name=""/>
          <p:cNvSpPr/>
          <p:nvPr/>
        </p:nvSpPr>
        <p:spPr>
          <a:xfrm>
            <a:off x="1860480" y="3130560"/>
            <a:ext cx="206280" cy="233280"/>
          </a:xfrm>
          <a:prstGeom prst="star5">
            <a:avLst/>
          </a:prstGeom>
          <a:solidFill>
            <a:srgbClr val="ff3300"/>
          </a:solidFill>
          <a:ln w="9360">
            <a:solidFill>
              <a:srgbClr val="000000"/>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Arial"/>
            </a:endParaRPr>
          </a:p>
        </p:txBody>
      </p:sp>
      <p:sp>
        <p:nvSpPr>
          <p:cNvPr id="315" name=""/>
          <p:cNvSpPr/>
          <p:nvPr/>
        </p:nvSpPr>
        <p:spPr>
          <a:xfrm>
            <a:off x="3402000" y="3146400"/>
            <a:ext cx="206280" cy="233280"/>
          </a:xfrm>
          <a:prstGeom prst="star5">
            <a:avLst/>
          </a:prstGeom>
          <a:solidFill>
            <a:srgbClr val="ff3300"/>
          </a:solidFill>
          <a:ln w="9360">
            <a:solidFill>
              <a:srgbClr val="000000"/>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Arial"/>
            </a:endParaRPr>
          </a:p>
        </p:txBody>
      </p:sp>
      <p:sp>
        <p:nvSpPr>
          <p:cNvPr id="316" name=""/>
          <p:cNvSpPr/>
          <p:nvPr/>
        </p:nvSpPr>
        <p:spPr>
          <a:xfrm>
            <a:off x="1195560" y="1822320"/>
            <a:ext cx="2939760" cy="62388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17" name=""/>
          <p:cNvSpPr/>
          <p:nvPr/>
        </p:nvSpPr>
        <p:spPr>
          <a:xfrm>
            <a:off x="1036800" y="2008080"/>
            <a:ext cx="3776400" cy="503280"/>
          </a:xfrm>
          <a:prstGeom prst="rect">
            <a:avLst/>
          </a:prstGeom>
          <a:noFill/>
          <a:ln w="0">
            <a:noFill/>
          </a:ln>
        </p:spPr>
        <p:style>
          <a:lnRef idx="0"/>
          <a:fillRef idx="0"/>
          <a:effectRef idx="0"/>
          <a:fontRef idx="minor"/>
        </p:style>
        <p:txBody>
          <a:bodyPr wrap="none" lIns="90000" rIns="90000" tIns="46800" bIns="46800" anchor="t">
            <a:noAutofit/>
          </a:bodyPr>
          <a:p>
            <a:pPr>
              <a:lnSpc>
                <a:spcPct val="100000"/>
              </a:lnSpc>
              <a:tabLst>
                <a:tab algn="l" pos="0"/>
                <a:tab algn="r" pos="1547640"/>
                <a:tab algn="l" pos="2400480"/>
                <a:tab algn="l" pos="3600360"/>
                <a:tab algn="l" pos="4800600"/>
                <a:tab algn="l" pos="6000840"/>
                <a:tab algn="l" pos="7201080"/>
                <a:tab algn="l" pos="8400960"/>
                <a:tab algn="l" pos="9601200"/>
                <a:tab algn="l" pos="10801440"/>
              </a:tabLst>
            </a:pPr>
            <a:r>
              <a:rPr b="1" lang="en-US" sz="1200" strike="noStrike" u="none">
                <a:solidFill>
                  <a:srgbClr val="000000"/>
                </a:solidFill>
                <a:effectLst/>
                <a:uFillTx/>
                <a:latin typeface="Frutiger 45 Light"/>
              </a:rPr>
              <a:t>Offices</a:t>
            </a:r>
            <a:r>
              <a:rPr b="1" lang="en-US" sz="1200" strike="noStrike" u="none">
                <a:solidFill>
                  <a:srgbClr val="000000"/>
                </a:solidFill>
                <a:effectLst/>
                <a:uFillTx/>
                <a:latin typeface="Frutiger 45 Light"/>
              </a:rPr>
              <a:t>	</a:t>
            </a:r>
            <a:r>
              <a:rPr b="1" lang="en-US" sz="1200" strike="noStrike" u="none">
                <a:solidFill>
                  <a:srgbClr val="000000"/>
                </a:solidFill>
                <a:effectLst/>
                <a:uFillTx/>
                <a:latin typeface="Frutiger 45 Light"/>
              </a:rPr>
              <a:t>11</a:t>
            </a:r>
            <a:endParaRPr b="0" lang="en-US" sz="1200" strike="noStrike" u="none">
              <a:solidFill>
                <a:srgbClr val="000000"/>
              </a:solidFill>
              <a:effectLst/>
              <a:uFillTx/>
              <a:latin typeface="Arial"/>
            </a:endParaRPr>
          </a:p>
          <a:p>
            <a:pPr>
              <a:lnSpc>
                <a:spcPct val="100000"/>
              </a:lnSpc>
              <a:tabLst>
                <a:tab algn="l" pos="0"/>
                <a:tab algn="r" pos="1547640"/>
                <a:tab algn="l" pos="2400480"/>
                <a:tab algn="l" pos="3600360"/>
                <a:tab algn="l" pos="4800600"/>
                <a:tab algn="l" pos="6000840"/>
                <a:tab algn="l" pos="7201080"/>
                <a:tab algn="l" pos="8400960"/>
                <a:tab algn="l" pos="9601200"/>
                <a:tab algn="l" pos="10801440"/>
              </a:tabLst>
            </a:pPr>
            <a:r>
              <a:rPr b="1" lang="en-US" sz="1200" strike="noStrike" u="none">
                <a:solidFill>
                  <a:srgbClr val="000000"/>
                </a:solidFill>
                <a:effectLst/>
                <a:uFillTx/>
                <a:latin typeface="Frutiger 45 Light"/>
              </a:rPr>
              <a:t>Employees</a:t>
            </a:r>
            <a:r>
              <a:rPr b="1" lang="en-US" sz="1200" strike="noStrike" u="none">
                <a:solidFill>
                  <a:srgbClr val="000000"/>
                </a:solidFill>
                <a:effectLst/>
                <a:uFillTx/>
                <a:latin typeface="Frutiger 45 Light"/>
              </a:rPr>
              <a:t>	</a:t>
            </a:r>
            <a:r>
              <a:rPr b="1" lang="en-US" sz="1200" strike="noStrike" u="none">
                <a:solidFill>
                  <a:srgbClr val="000000"/>
                </a:solidFill>
                <a:effectLst/>
                <a:uFillTx/>
                <a:latin typeface="Frutiger 45 Light"/>
              </a:rPr>
              <a:t>2,730</a:t>
            </a:r>
            <a:endParaRPr b="0" lang="en-US" sz="1200" strike="noStrike" u="none">
              <a:solidFill>
                <a:srgbClr val="000000"/>
              </a:solidFill>
              <a:effectLst/>
              <a:uFillTx/>
              <a:latin typeface="Arial"/>
            </a:endParaRPr>
          </a:p>
        </p:txBody>
      </p:sp>
      <p:sp>
        <p:nvSpPr>
          <p:cNvPr id="318" name=""/>
          <p:cNvSpPr/>
          <p:nvPr/>
        </p:nvSpPr>
        <p:spPr>
          <a:xfrm>
            <a:off x="1055520" y="1654200"/>
            <a:ext cx="3776760" cy="35892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North America</a:t>
            </a:r>
            <a:endParaRPr b="0" lang="en-US" sz="20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29" name=""/>
          <p:cNvSpPr/>
          <p:nvPr/>
        </p:nvSpPr>
        <p:spPr>
          <a:xfrm>
            <a:off x="971640" y="876240"/>
            <a:ext cx="4133880" cy="5105520"/>
          </a:xfrm>
          <a:prstGeom prst="rect">
            <a:avLst/>
          </a:prstGeom>
          <a:noFill/>
          <a:ln w="0">
            <a:noFill/>
          </a:ln>
        </p:spPr>
        <p:style>
          <a:lnRef idx="0"/>
          <a:fillRef idx="0"/>
          <a:effectRef idx="0"/>
          <a:fontRef idx="minor"/>
        </p:style>
        <p:txBody>
          <a:bodyPr lIns="90360" rIns="90360" tIns="44280" bIns="44280" anchor="t">
            <a:normAutofit lnSpcReduction="9999"/>
          </a:bodyPr>
          <a:p>
            <a:pPr>
              <a:lnSpc>
                <a:spcPct val="115000"/>
              </a:lnSpc>
              <a:spcBef>
                <a:spcPts val="300"/>
              </a:spcBef>
              <a:tabLst>
                <a:tab algn="l" pos="0"/>
                <a:tab algn="l" pos="190440"/>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Lst>
            </a:pPr>
            <a:r>
              <a:rPr b="1" lang="en-US" sz="1200" strike="noStrike" u="none">
                <a:solidFill>
                  <a:srgbClr val="000000"/>
                </a:solidFill>
                <a:effectLst/>
                <a:uFillTx/>
                <a:latin typeface="Arial"/>
              </a:rPr>
              <a:t>LNG liquefaction, storage, and export facility in Jose  Venezuela</a:t>
            </a:r>
            <a:endParaRPr b="0" lang="en-US" sz="1200" strike="noStrike" u="none">
              <a:solidFill>
                <a:srgbClr val="000000"/>
              </a:solidFill>
              <a:effectLst/>
              <a:uFillTx/>
              <a:latin typeface="Arial"/>
            </a:endParaRPr>
          </a:p>
          <a:p>
            <a:pPr lvl="1" marL="343080" indent="-152640">
              <a:lnSpc>
                <a:spcPct val="115000"/>
              </a:lnSpc>
              <a:spcBef>
                <a:spcPts val="300"/>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US" sz="1200" strike="noStrike" u="none">
                <a:solidFill>
                  <a:srgbClr val="000000"/>
                </a:solidFill>
                <a:effectLst/>
                <a:uFillTx/>
                <a:latin typeface="Arial"/>
              </a:rPr>
              <a:t>Enron </a:t>
            </a:r>
            <a:r>
              <a:rPr b="0" lang="en-GB" sz="1200" strike="noStrike" u="none">
                <a:solidFill>
                  <a:srgbClr val="000000"/>
                </a:solidFill>
                <a:effectLst/>
                <a:uFillTx/>
                <a:latin typeface="Arial"/>
              </a:rPr>
              <a:t>holds 100% of project</a:t>
            </a:r>
            <a:r>
              <a:rPr b="0" lang="en-US" sz="1200" strike="noStrike" u="none">
                <a:solidFill>
                  <a:srgbClr val="000000"/>
                </a:solidFill>
                <a:effectLst/>
                <a:uFillTx/>
                <a:latin typeface="Arial"/>
              </a:rPr>
              <a:t>, PDVSA </a:t>
            </a:r>
            <a:r>
              <a:rPr b="0" lang="en-GB" sz="1200" strike="noStrike" u="none">
                <a:solidFill>
                  <a:srgbClr val="000000"/>
                </a:solidFill>
                <a:effectLst/>
                <a:uFillTx/>
                <a:latin typeface="Arial"/>
              </a:rPr>
              <a:t>has option to    </a:t>
            </a:r>
            <a:r>
              <a:rPr b="0" lang="en-GB" sz="1200" strike="noStrike" u="none">
                <a:solidFill>
                  <a:srgbClr val="000000"/>
                </a:solidFill>
                <a:effectLst/>
                <a:uFillTx/>
                <a:latin typeface="Arial"/>
              </a:rPr>
              <a:t>	</a:t>
            </a:r>
            <a:r>
              <a:rPr b="0" lang="en-GB" sz="1200" strike="noStrike" u="none">
                <a:solidFill>
                  <a:srgbClr val="000000"/>
                </a:solidFill>
                <a:effectLst/>
                <a:uFillTx/>
                <a:latin typeface="Arial"/>
              </a:rPr>
              <a:t>purchase up to 25% interest with associated off-take</a:t>
            </a:r>
            <a:endParaRPr b="0" lang="en-US" sz="1200" strike="noStrike" u="none">
              <a:solidFill>
                <a:srgbClr val="000000"/>
              </a:solidFill>
              <a:effectLst/>
              <a:uFillTx/>
              <a:latin typeface="Arial"/>
            </a:endParaRPr>
          </a:p>
          <a:p>
            <a:pPr lvl="1" marL="343080" indent="-152640">
              <a:lnSpc>
                <a:spcPct val="115000"/>
              </a:lnSpc>
              <a:spcBef>
                <a:spcPts val="300"/>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US" sz="1200" strike="noStrike" u="none">
                <a:solidFill>
                  <a:srgbClr val="000000"/>
                </a:solidFill>
                <a:effectLst/>
                <a:uFillTx/>
                <a:latin typeface="Arial"/>
              </a:rPr>
              <a:t>2.1 MMTPA capacity</a:t>
            </a:r>
            <a:r>
              <a:rPr b="0" lang="en-GB" sz="1200" strike="noStrike" u="none">
                <a:solidFill>
                  <a:srgbClr val="000000"/>
                </a:solidFill>
                <a:effectLst/>
                <a:uFillTx/>
                <a:latin typeface="Arial"/>
              </a:rPr>
              <a:t> (300,000 MMBtu/d)</a:t>
            </a:r>
            <a:endParaRPr b="0" lang="en-US" sz="1200" strike="noStrike" u="none">
              <a:solidFill>
                <a:srgbClr val="000000"/>
              </a:solidFill>
              <a:effectLst/>
              <a:uFillTx/>
              <a:latin typeface="Arial"/>
            </a:endParaRPr>
          </a:p>
          <a:p>
            <a:pPr lvl="1" marL="343080" indent="-152640">
              <a:lnSpc>
                <a:spcPct val="115000"/>
              </a:lnSpc>
              <a:spcBef>
                <a:spcPts val="300"/>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US" sz="1200" strike="noStrike" u="none">
                <a:solidFill>
                  <a:srgbClr val="000000"/>
                </a:solidFill>
                <a:effectLst/>
                <a:uFillTx/>
                <a:latin typeface="Arial"/>
              </a:rPr>
              <a:t>Estimated all-in capital cost: $</a:t>
            </a:r>
            <a:r>
              <a:rPr b="0" lang="en-GB" sz="1200" strike="noStrike" u="none">
                <a:solidFill>
                  <a:srgbClr val="000000"/>
                </a:solidFill>
                <a:effectLst/>
                <a:uFillTx/>
                <a:latin typeface="Arial"/>
              </a:rPr>
              <a:t>700 </a:t>
            </a:r>
            <a:r>
              <a:rPr b="0" lang="en-US" sz="1200" strike="noStrike" u="none">
                <a:solidFill>
                  <a:srgbClr val="000000"/>
                </a:solidFill>
                <a:effectLst/>
                <a:uFillTx/>
                <a:latin typeface="Arial"/>
              </a:rPr>
              <a:t>MM</a:t>
            </a:r>
            <a:endParaRPr b="0" lang="en-US" sz="1200" strike="noStrike" u="none">
              <a:solidFill>
                <a:srgbClr val="000000"/>
              </a:solidFill>
              <a:effectLst/>
              <a:uFillTx/>
              <a:latin typeface="Arial"/>
            </a:endParaRPr>
          </a:p>
          <a:p>
            <a:pPr lvl="1" marL="343080" indent="-152640">
              <a:lnSpc>
                <a:spcPct val="115000"/>
              </a:lnSpc>
              <a:spcBef>
                <a:spcPts val="300"/>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GB" sz="1200" strike="noStrike" u="none">
                <a:solidFill>
                  <a:srgbClr val="000000"/>
                </a:solidFill>
                <a:effectLst/>
                <a:uFillTx/>
                <a:latin typeface="Arial"/>
              </a:rPr>
              <a:t>Commercial Operations Target date of Q4 2004</a:t>
            </a:r>
            <a:endParaRPr b="0" lang="en-US" sz="1200" strike="noStrike" u="none">
              <a:solidFill>
                <a:srgbClr val="000000"/>
              </a:solidFill>
              <a:effectLst/>
              <a:uFillTx/>
              <a:latin typeface="Arial"/>
            </a:endParaRPr>
          </a:p>
          <a:p>
            <a:pPr lvl="1" marL="343080" indent="-152640">
              <a:lnSpc>
                <a:spcPct val="115000"/>
              </a:lnSpc>
              <a:spcBef>
                <a:spcPts val="300"/>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GB" sz="1200" strike="noStrike" u="none">
                <a:solidFill>
                  <a:srgbClr val="000000"/>
                </a:solidFill>
                <a:effectLst/>
                <a:uFillTx/>
                <a:latin typeface="Arial"/>
              </a:rPr>
              <a:t>MTM structure requires equity sell down to 3</a:t>
            </a:r>
            <a:r>
              <a:rPr b="0" lang="en-GB" sz="1200" strike="noStrike" u="none" baseline="30000">
                <a:solidFill>
                  <a:srgbClr val="000000"/>
                </a:solidFill>
                <a:effectLst/>
                <a:uFillTx/>
                <a:latin typeface="Arial"/>
              </a:rPr>
              <a:t>rd</a:t>
            </a:r>
            <a:r>
              <a:rPr b="0" lang="en-GB" sz="1200" strike="noStrike" u="none">
                <a:solidFill>
                  <a:srgbClr val="000000"/>
                </a:solidFill>
                <a:effectLst/>
                <a:uFillTx/>
                <a:latin typeface="Arial"/>
              </a:rPr>
              <a:t> parties</a:t>
            </a:r>
            <a:endParaRPr b="0" lang="en-US" sz="1200" strike="noStrike" u="none">
              <a:solidFill>
                <a:srgbClr val="000000"/>
              </a:solidFill>
              <a:effectLst/>
              <a:uFillTx/>
              <a:latin typeface="Arial"/>
            </a:endParaRPr>
          </a:p>
          <a:p>
            <a:pPr>
              <a:lnSpc>
                <a:spcPct val="115000"/>
              </a:lnSpc>
              <a:spcBef>
                <a:spcPts val="300"/>
              </a:spcBef>
              <a:tabLst>
                <a:tab algn="l" pos="0"/>
                <a:tab algn="l" pos="190440"/>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Lst>
            </a:pPr>
            <a:endParaRPr b="0" lang="en-US" sz="1200" strike="noStrike" u="none">
              <a:solidFill>
                <a:srgbClr val="000000"/>
              </a:solidFill>
              <a:effectLst/>
              <a:uFillTx/>
              <a:latin typeface="Arial"/>
            </a:endParaRPr>
          </a:p>
          <a:p>
            <a:pPr>
              <a:lnSpc>
                <a:spcPct val="115000"/>
              </a:lnSpc>
              <a:spcBef>
                <a:spcPts val="300"/>
              </a:spcBef>
              <a:tabLst>
                <a:tab algn="l" pos="0"/>
                <a:tab algn="l" pos="190440"/>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Lst>
            </a:pPr>
            <a:r>
              <a:rPr b="1" lang="en-GB" sz="1200" strike="noStrike" u="none">
                <a:solidFill>
                  <a:srgbClr val="000000"/>
                </a:solidFill>
                <a:effectLst/>
                <a:uFillTx/>
                <a:latin typeface="Arial"/>
              </a:rPr>
              <a:t>350 MMBtu/d purchase from PDVSA delivered to </a:t>
            </a:r>
            <a:r>
              <a:rPr b="1" lang="en-GB" sz="1200" strike="noStrike" u="none">
                <a:solidFill>
                  <a:srgbClr val="000000"/>
                </a:solidFill>
                <a:effectLst/>
                <a:uFillTx/>
                <a:latin typeface="Arial"/>
              </a:rPr>
              <a:t>	</a:t>
            </a:r>
            <a:r>
              <a:rPr b="1" lang="en-GB" sz="1200" strike="noStrike" u="none">
                <a:solidFill>
                  <a:srgbClr val="000000"/>
                </a:solidFill>
                <a:effectLst/>
                <a:uFillTx/>
                <a:latin typeface="Arial"/>
              </a:rPr>
              <a:t>plant (portfolio sale   with PDVSA Corp guarantee)</a:t>
            </a:r>
            <a:endParaRPr b="0" lang="en-US" sz="1200" strike="noStrike" u="none">
              <a:solidFill>
                <a:srgbClr val="000000"/>
              </a:solidFill>
              <a:effectLst/>
              <a:uFillTx/>
              <a:latin typeface="Arial"/>
            </a:endParaRPr>
          </a:p>
          <a:p>
            <a:pPr>
              <a:lnSpc>
                <a:spcPct val="115000"/>
              </a:lnSpc>
              <a:spcBef>
                <a:spcPts val="300"/>
              </a:spcBef>
              <a:tabLst>
                <a:tab algn="l" pos="0"/>
                <a:tab algn="l" pos="190440"/>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Lst>
            </a:pPr>
            <a:endParaRPr b="0" lang="en-US" sz="1200" strike="noStrike" u="none">
              <a:solidFill>
                <a:srgbClr val="000000"/>
              </a:solidFill>
              <a:effectLst/>
              <a:uFillTx/>
              <a:latin typeface="Arial"/>
            </a:endParaRPr>
          </a:p>
          <a:p>
            <a:pPr>
              <a:lnSpc>
                <a:spcPct val="115000"/>
              </a:lnSpc>
              <a:spcBef>
                <a:spcPts val="300"/>
              </a:spcBef>
              <a:tabLst>
                <a:tab algn="l" pos="0"/>
                <a:tab algn="l" pos="190440"/>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Lst>
            </a:pPr>
            <a:r>
              <a:rPr b="1" lang="en-US" sz="1200" strike="noStrike" u="none">
                <a:solidFill>
                  <a:srgbClr val="000000"/>
                </a:solidFill>
                <a:effectLst/>
                <a:uFillTx/>
                <a:latin typeface="Arial"/>
              </a:rPr>
              <a:t>Target LNG markets:</a:t>
            </a:r>
            <a:r>
              <a:rPr b="1" lang="en-GB" sz="1200" strike="noStrike" u="none">
                <a:solidFill>
                  <a:srgbClr val="000000"/>
                </a:solidFill>
                <a:effectLst/>
                <a:uFillTx/>
                <a:latin typeface="Arial"/>
              </a:rPr>
              <a:t> </a:t>
            </a:r>
            <a:r>
              <a:rPr b="1" lang="en-US" sz="1200" strike="noStrike" u="none">
                <a:solidFill>
                  <a:srgbClr val="000000"/>
                </a:solidFill>
                <a:effectLst/>
                <a:uFillTx/>
                <a:latin typeface="Arial"/>
              </a:rPr>
              <a:t>U.S. East Coast</a:t>
            </a:r>
            <a:r>
              <a:rPr b="1" i="1" lang="en-US" sz="1200" strike="noStrike" u="none">
                <a:solidFill>
                  <a:srgbClr val="000000"/>
                </a:solidFill>
                <a:effectLst/>
                <a:uFillTx/>
                <a:latin typeface="Arial"/>
              </a:rPr>
              <a:t> </a:t>
            </a:r>
            <a:r>
              <a:rPr b="1" i="1" lang="en-GB"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a:lnSpc>
                <a:spcPct val="115000"/>
              </a:lnSpc>
              <a:spcBef>
                <a:spcPts val="300"/>
              </a:spcBef>
              <a:tabLst>
                <a:tab algn="l" pos="0"/>
                <a:tab algn="l" pos="190440"/>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Lst>
            </a:pPr>
            <a:endParaRPr b="0" lang="en-US" sz="1200" strike="noStrike" u="none">
              <a:solidFill>
                <a:srgbClr val="000000"/>
              </a:solidFill>
              <a:effectLst/>
              <a:uFillTx/>
              <a:latin typeface="Arial"/>
            </a:endParaRPr>
          </a:p>
          <a:p>
            <a:pPr>
              <a:lnSpc>
                <a:spcPct val="115000"/>
              </a:lnSpc>
              <a:spcBef>
                <a:spcPts val="300"/>
              </a:spcBef>
              <a:tabLst>
                <a:tab algn="l" pos="0"/>
                <a:tab algn="l" pos="190440"/>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Lst>
            </a:pPr>
            <a:r>
              <a:rPr b="1" lang="en-GB" sz="1200" strike="noStrike" u="none">
                <a:solidFill>
                  <a:srgbClr val="000000"/>
                </a:solidFill>
                <a:effectLst/>
                <a:uFillTx/>
                <a:latin typeface="Arial"/>
              </a:rPr>
              <a:t>Next Steps</a:t>
            </a:r>
            <a:r>
              <a:rPr b="1" i="1" lang="en-GB"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lvl="1" marL="343080" indent="-152640">
              <a:lnSpc>
                <a:spcPct val="115000"/>
              </a:lnSpc>
              <a:spcBef>
                <a:spcPts val="300"/>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US" sz="1200" strike="noStrike" u="none">
                <a:solidFill>
                  <a:srgbClr val="000000"/>
                </a:solidFill>
                <a:effectLst/>
                <a:uFillTx/>
                <a:latin typeface="Arial"/>
              </a:rPr>
              <a:t>Complete Jose LNG Venezuela agreements</a:t>
            </a:r>
            <a:r>
              <a:rPr b="0" lang="en-GB" sz="1200" strike="noStrike" u="none">
                <a:solidFill>
                  <a:srgbClr val="000000"/>
                </a:solidFill>
                <a:effectLst/>
                <a:uFillTx/>
                <a:latin typeface="Arial"/>
              </a:rPr>
              <a:t> in </a:t>
            </a:r>
            <a:r>
              <a:rPr b="0" lang="en-GB" sz="1200" strike="noStrike" u="none">
                <a:solidFill>
                  <a:srgbClr val="000000"/>
                </a:solidFill>
                <a:effectLst/>
                <a:uFillTx/>
                <a:latin typeface="Arial"/>
              </a:rPr>
              <a:t>	</a:t>
            </a:r>
            <a:r>
              <a:rPr b="0" lang="en-GB" sz="1200" strike="noStrike" u="none">
                <a:solidFill>
                  <a:srgbClr val="000000"/>
                </a:solidFill>
                <a:effectLst/>
                <a:uFillTx/>
                <a:latin typeface="Arial"/>
              </a:rPr>
              <a:t>	</a:t>
            </a:r>
            <a:r>
              <a:rPr b="0" lang="en-GB" sz="1200" strike="noStrike" u="none">
                <a:solidFill>
                  <a:srgbClr val="000000"/>
                </a:solidFill>
                <a:effectLst/>
                <a:uFillTx/>
                <a:latin typeface="Arial"/>
              </a:rPr>
              <a:t>	</a:t>
            </a:r>
            <a:r>
              <a:rPr b="0" lang="en-GB" sz="1200" strike="noStrike" u="none">
                <a:solidFill>
                  <a:srgbClr val="000000"/>
                </a:solidFill>
                <a:effectLst/>
                <a:uFillTx/>
                <a:latin typeface="Arial"/>
              </a:rPr>
              <a:t>April 2001 (SA, GSA, Off-take)</a:t>
            </a:r>
            <a:endParaRPr b="0" lang="en-US" sz="1200" strike="noStrike" u="none">
              <a:solidFill>
                <a:srgbClr val="000000"/>
              </a:solidFill>
              <a:effectLst/>
              <a:uFillTx/>
              <a:latin typeface="Arial"/>
            </a:endParaRPr>
          </a:p>
          <a:p>
            <a:pPr lvl="1" marL="343080" indent="-152640">
              <a:lnSpc>
                <a:spcPct val="115000"/>
              </a:lnSpc>
              <a:spcBef>
                <a:spcPts val="300"/>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GB" sz="1200" strike="noStrike" u="none">
                <a:solidFill>
                  <a:srgbClr val="000000"/>
                </a:solidFill>
                <a:effectLst/>
                <a:uFillTx/>
                <a:latin typeface="Arial"/>
              </a:rPr>
              <a:t>Release 2 EPC contractor Feed works Q2 2001</a:t>
            </a:r>
            <a:endParaRPr b="0" lang="en-US" sz="1200" strike="noStrike" u="none">
              <a:solidFill>
                <a:srgbClr val="000000"/>
              </a:solidFill>
              <a:effectLst/>
              <a:uFillTx/>
              <a:latin typeface="Arial"/>
            </a:endParaRPr>
          </a:p>
          <a:p>
            <a:pPr lvl="1" marL="343080" indent="-152640">
              <a:lnSpc>
                <a:spcPct val="115000"/>
              </a:lnSpc>
              <a:spcBef>
                <a:spcPts val="300"/>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GB" sz="1200" strike="noStrike" u="none">
                <a:solidFill>
                  <a:srgbClr val="000000"/>
                </a:solidFill>
                <a:effectLst/>
                <a:uFillTx/>
                <a:latin typeface="Arial"/>
              </a:rPr>
              <a:t>Receive required environmental and construction </a:t>
            </a:r>
            <a:r>
              <a:rPr b="0" lang="en-GB" sz="1200" strike="noStrike" u="none">
                <a:solidFill>
                  <a:srgbClr val="000000"/>
                </a:solidFill>
                <a:effectLst/>
                <a:uFillTx/>
                <a:latin typeface="Arial"/>
              </a:rPr>
              <a:t>	</a:t>
            </a:r>
            <a:r>
              <a:rPr b="0" lang="en-GB" sz="1200" strike="noStrike" u="none">
                <a:solidFill>
                  <a:srgbClr val="000000"/>
                </a:solidFill>
                <a:effectLst/>
                <a:uFillTx/>
                <a:latin typeface="Arial"/>
              </a:rPr>
              <a:t>	</a:t>
            </a:r>
            <a:r>
              <a:rPr b="0" lang="en-GB" sz="1200" strike="noStrike" u="none">
                <a:solidFill>
                  <a:srgbClr val="000000"/>
                </a:solidFill>
                <a:effectLst/>
                <a:uFillTx/>
                <a:latin typeface="Arial"/>
              </a:rPr>
              <a:t>permits by end Q3 2001</a:t>
            </a:r>
            <a:endParaRPr b="0" lang="en-US" sz="1200" strike="noStrike" u="none">
              <a:solidFill>
                <a:srgbClr val="000000"/>
              </a:solidFill>
              <a:effectLst/>
              <a:uFillTx/>
              <a:latin typeface="Arial"/>
            </a:endParaRPr>
          </a:p>
          <a:p>
            <a:pPr lvl="1" marL="343080" indent="-152640">
              <a:lnSpc>
                <a:spcPct val="115000"/>
              </a:lnSpc>
              <a:spcBef>
                <a:spcPts val="300"/>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GB" sz="1200" strike="noStrike" u="none">
                <a:solidFill>
                  <a:srgbClr val="000000"/>
                </a:solidFill>
                <a:effectLst/>
                <a:uFillTx/>
                <a:latin typeface="Arial"/>
              </a:rPr>
              <a:t>Select </a:t>
            </a:r>
            <a:r>
              <a:rPr b="0" lang="en-US" sz="1200" strike="noStrike" u="none">
                <a:solidFill>
                  <a:srgbClr val="000000"/>
                </a:solidFill>
                <a:effectLst/>
                <a:uFillTx/>
                <a:latin typeface="Arial"/>
              </a:rPr>
              <a:t>EPC Contractor </a:t>
            </a:r>
            <a:r>
              <a:rPr b="0" lang="en-GB" sz="1200" strike="noStrike" u="none">
                <a:solidFill>
                  <a:srgbClr val="000000"/>
                </a:solidFill>
                <a:effectLst/>
                <a:uFillTx/>
                <a:latin typeface="Arial"/>
              </a:rPr>
              <a:t>in Q4 2001 </a:t>
            </a:r>
            <a:r>
              <a:rPr b="0" lang="en-US" sz="1200" strike="noStrike" u="none">
                <a:solidFill>
                  <a:srgbClr val="000000"/>
                </a:solidFill>
                <a:effectLst/>
                <a:uFillTx/>
                <a:latin typeface="Arial"/>
              </a:rPr>
              <a:t>(EE&amp;CC vs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third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party contractor)</a:t>
            </a:r>
            <a:endParaRPr b="0" lang="en-US" sz="1200" strike="noStrike" u="none">
              <a:solidFill>
                <a:srgbClr val="000000"/>
              </a:solidFill>
              <a:effectLst/>
              <a:uFillTx/>
              <a:latin typeface="Arial"/>
            </a:endParaRPr>
          </a:p>
          <a:p>
            <a:pPr lvl="1" marL="343080" indent="-152640">
              <a:lnSpc>
                <a:spcPct val="115000"/>
              </a:lnSpc>
              <a:spcBef>
                <a:spcPts val="249"/>
              </a:spcBef>
              <a:buClr>
                <a:srgbClr val="000000"/>
              </a:buClr>
              <a:buSzPct val="60000"/>
              <a:buFont typeface="Wingdings" charset="2"/>
              <a:buChar char=""/>
              <a:tabLst>
                <a:tab algn="l" pos="380880"/>
                <a:tab algn="l" pos="571680"/>
                <a:tab algn="l" pos="762120"/>
                <a:tab algn="l" pos="952560"/>
                <a:tab algn="l" pos="1143000"/>
                <a:tab algn="l" pos="1333440"/>
                <a:tab algn="l" pos="1523880"/>
                <a:tab algn="l" pos="1714680"/>
                <a:tab algn="l" pos="1905120"/>
                <a:tab algn="l" pos="2095560"/>
                <a:tab algn="l" pos="2286000"/>
                <a:tab algn="l" pos="2476440"/>
                <a:tab algn="l" pos="2666880"/>
                <a:tab algn="l" pos="2857680"/>
                <a:tab algn="l" pos="3048120"/>
                <a:tab algn="l" pos="3238560"/>
                <a:tab algn="l" pos="3429000"/>
                <a:tab algn="l" pos="3619440"/>
                <a:tab algn="l" pos="3809880"/>
                <a:tab algn="l" pos="4000680"/>
              </a:tabLst>
            </a:pPr>
            <a:r>
              <a:rPr b="0" lang="en-GB" sz="1200" strike="noStrike" u="none">
                <a:solidFill>
                  <a:srgbClr val="000000"/>
                </a:solidFill>
                <a:effectLst/>
                <a:uFillTx/>
                <a:latin typeface="Arial"/>
              </a:rPr>
              <a:t>Target Financial Close and NTP release date of Q4 </a:t>
            </a:r>
            <a:r>
              <a:rPr b="0" lang="en-GB" sz="1200" strike="noStrike" u="none">
                <a:solidFill>
                  <a:srgbClr val="000000"/>
                </a:solidFill>
                <a:effectLst/>
                <a:uFillTx/>
                <a:latin typeface="Arial"/>
              </a:rPr>
              <a:t>	</a:t>
            </a:r>
            <a:r>
              <a:rPr b="0" lang="en-GB" sz="1200" strike="noStrike" u="none">
                <a:solidFill>
                  <a:srgbClr val="000000"/>
                </a:solidFill>
                <a:effectLst/>
                <a:uFillTx/>
                <a:latin typeface="Arial"/>
              </a:rPr>
              <a:t>2001</a:t>
            </a:r>
            <a:r>
              <a:rPr b="0" lang="en-US" sz="1000" strike="noStrike" u="none">
                <a:solidFill>
                  <a:srgbClr val="000000"/>
                </a:solidFill>
                <a:effectLst/>
                <a:uFillTx/>
                <a:latin typeface="Arial"/>
              </a:rPr>
              <a:t> </a:t>
            </a:r>
            <a:endParaRPr b="0" lang="en-US" sz="1000" strike="noStrike" u="none">
              <a:solidFill>
                <a:srgbClr val="000000"/>
              </a:solidFill>
              <a:effectLst/>
              <a:uFillTx/>
              <a:latin typeface="Arial"/>
            </a:endParaRPr>
          </a:p>
        </p:txBody>
      </p:sp>
      <p:sp>
        <p:nvSpPr>
          <p:cNvPr id="4630" name=""/>
          <p:cNvSpPr/>
          <p:nvPr/>
        </p:nvSpPr>
        <p:spPr>
          <a:xfrm>
            <a:off x="685800" y="152280"/>
            <a:ext cx="7772400" cy="76212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4631" name=""/>
          <p:cNvSpPr/>
          <p:nvPr/>
        </p:nvSpPr>
        <p:spPr>
          <a:xfrm>
            <a:off x="3660480" y="174600"/>
            <a:ext cx="2865600" cy="6120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Project </a:t>
            </a:r>
            <a:r>
              <a:rPr b="1" lang="en-GB" sz="3400" strike="noStrike" u="none">
                <a:solidFill>
                  <a:srgbClr val="000000"/>
                </a:solidFill>
                <a:effectLst/>
                <a:uFillTx/>
                <a:latin typeface="Arial"/>
              </a:rPr>
              <a:t>Jose </a:t>
            </a:r>
            <a:endParaRPr b="0" lang="en-US" sz="3400" strike="noStrike" u="none">
              <a:solidFill>
                <a:srgbClr val="000000"/>
              </a:solidFill>
              <a:effectLst/>
              <a:uFillTx/>
              <a:latin typeface="Arial"/>
            </a:endParaRPr>
          </a:p>
        </p:txBody>
      </p:sp>
      <p:pic>
        <p:nvPicPr>
          <p:cNvPr id="4632" name="venezuela%20retouch" descr=""/>
          <p:cNvPicPr/>
          <p:nvPr/>
        </p:nvPicPr>
        <p:blipFill>
          <a:blip r:embed="rId1"/>
          <a:stretch/>
        </p:blipFill>
        <p:spPr>
          <a:xfrm>
            <a:off x="5164200" y="1400040"/>
            <a:ext cx="3787560" cy="4419720"/>
          </a:xfrm>
          <a:prstGeom prst="rect">
            <a:avLst/>
          </a:prstGeom>
          <a:noFill/>
          <a:ln w="12600">
            <a:solidFill>
              <a:srgbClr val="000000"/>
            </a:solidFill>
            <a:miter/>
          </a:ln>
          <a:effectLst>
            <a:outerShdw dist="71785" dir="2700000" blurRad="0" rotWithShape="0">
              <a:srgbClr val="000000"/>
            </a:outerShdw>
          </a:effectLst>
        </p:spPr>
      </p:pic>
    </p:spTree>
  </p:cSld>
  <mc:AlternateContent>
    <mc:Choice Requires="p14">
      <p:transition spd="slow" p14:dur="2000">
        <p:wipe dir="r"/>
      </p:transition>
    </mc:Choice>
    <mc:Fallback>
      <p:transition spd="slow">
        <p:wipe dir="r"/>
      </p:transition>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3" name="PlaceHolder 1"/>
          <p:cNvSpPr>
            <a:spLocks noGrp="1"/>
          </p:cNvSpPr>
          <p:nvPr>
            <p:ph type="title"/>
          </p:nvPr>
        </p:nvSpPr>
        <p:spPr>
          <a:xfrm>
            <a:off x="142560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Bahamas LNG Terminal</a:t>
            </a:r>
            <a:endParaRPr b="1" lang="en-US" sz="3400" strike="noStrike" u="none">
              <a:solidFill>
                <a:srgbClr val="000000"/>
              </a:solidFill>
              <a:effectLst/>
              <a:uFillTx/>
              <a:latin typeface="Arial"/>
            </a:endParaRPr>
          </a:p>
        </p:txBody>
      </p:sp>
      <p:sp>
        <p:nvSpPr>
          <p:cNvPr id="4634" name="PlaceHolder 2"/>
          <p:cNvSpPr>
            <a:spLocks noGrp="1"/>
          </p:cNvSpPr>
          <p:nvPr>
            <p:ph/>
          </p:nvPr>
        </p:nvSpPr>
        <p:spPr>
          <a:xfrm>
            <a:off x="1009800" y="885960"/>
            <a:ext cx="3990960" cy="5333760"/>
          </a:xfrm>
          <a:prstGeom prst="rect">
            <a:avLst/>
          </a:prstGeom>
          <a:noFill/>
          <a:ln w="0">
            <a:noFill/>
          </a:ln>
        </p:spPr>
        <p:txBody>
          <a:bodyPr lIns="90000" rIns="90000" tIns="46800" bIns="46800" anchor="t">
            <a:normAutofit fontScale="92500" lnSpcReduction="9999"/>
          </a:bodyPr>
          <a:p>
            <a:pPr indent="0">
              <a:spcBef>
                <a:spcPts val="1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 terminal will receive and off-load LNG from Atlantic LNG supplies</a:t>
            </a:r>
            <a:r>
              <a:rPr b="0" lang="en-US" sz="1200" strike="noStrike" u="none">
                <a:solidFill>
                  <a:srgbClr val="000000"/>
                </a:solidFill>
                <a:effectLst/>
                <a:uFillTx/>
                <a:latin typeface="Arial"/>
              </a:rPr>
              <a:t> </a:t>
            </a:r>
            <a:endParaRPr b="1"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terminal will store the LNG in specially designed tanks, revaporize it, and feed it into a 90-mile, 24” sub-sea pipeline. Initial terminal deliverability is expected to be 300-400 mmcf/d</a:t>
            </a:r>
            <a:endParaRPr b="0"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pipeline will deliver the natural gas to Florida, near Port Everglades</a:t>
            </a:r>
            <a:endParaRPr b="0"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Total initial capital investment in the project of approximately US$ 390 million</a:t>
            </a:r>
            <a:endParaRPr b="0" lang="en-US" sz="1200" strike="noStrike" u="none">
              <a:solidFill>
                <a:srgbClr val="000000"/>
              </a:solidFill>
              <a:effectLst/>
              <a:uFillTx/>
              <a:latin typeface="Arial"/>
            </a:endParaRPr>
          </a:p>
          <a:p>
            <a:pPr indent="0">
              <a:spcBef>
                <a:spcPts val="1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indent="0">
              <a:spcBef>
                <a:spcPts val="1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S</a:t>
            </a:r>
            <a:r>
              <a:rPr b="1" lang="en-US" sz="1200" strike="noStrike" u="none">
                <a:solidFill>
                  <a:srgbClr val="000000"/>
                </a:solidFill>
                <a:effectLst/>
                <a:uFillTx/>
                <a:latin typeface="Arial"/>
              </a:rPr>
              <a:t>ecured the terminal site</a:t>
            </a:r>
            <a:r>
              <a:rPr b="1" lang="en-GB" sz="1200" strike="noStrike" u="none">
                <a:solidFill>
                  <a:srgbClr val="000000"/>
                </a:solidFill>
                <a:effectLst/>
                <a:uFillTx/>
                <a:latin typeface="Arial"/>
              </a:rPr>
              <a:t> end 2000</a:t>
            </a:r>
            <a:endParaRPr b="1"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Approximately 90 acres of land adjacent to Freeport Harbor</a:t>
            </a:r>
            <a:endParaRPr b="0"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Enough land to accommodate up to 900 mmcf/d of throughput capacity</a:t>
            </a:r>
            <a:endParaRPr b="0" lang="en-US" sz="1200" strike="noStrike" u="none">
              <a:solidFill>
                <a:srgbClr val="000000"/>
              </a:solidFill>
              <a:effectLst/>
              <a:uFillTx/>
              <a:latin typeface="Arial"/>
            </a:endParaRPr>
          </a:p>
          <a:p>
            <a:pPr indent="0">
              <a:spcBef>
                <a:spcPts val="1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indent="0">
              <a:spcBef>
                <a:spcPts val="1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Bahamian permit process underway</a:t>
            </a:r>
            <a:endParaRPr b="1" lang="en-US" sz="1200" strike="noStrike" u="none">
              <a:solidFill>
                <a:srgbClr val="000000"/>
              </a:solidFill>
              <a:effectLst/>
              <a:uFillTx/>
              <a:latin typeface="Arial"/>
            </a:endParaRPr>
          </a:p>
          <a:p>
            <a:pPr indent="0">
              <a:spcBef>
                <a:spcPts val="1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indent="0">
              <a:spcBef>
                <a:spcPts val="1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Next steps</a:t>
            </a:r>
            <a:endParaRPr b="1"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trike="noStrike" u="none">
                <a:solidFill>
                  <a:srgbClr val="000000"/>
                </a:solidFill>
                <a:effectLst/>
                <a:uFillTx/>
                <a:latin typeface="Arial"/>
              </a:rPr>
              <a:t>Complete p</a:t>
            </a:r>
            <a:r>
              <a:rPr b="0" lang="en-US" sz="1200" strike="noStrike" u="none">
                <a:solidFill>
                  <a:srgbClr val="000000"/>
                </a:solidFill>
                <a:effectLst/>
                <a:uFillTx/>
                <a:latin typeface="Arial"/>
              </a:rPr>
              <a:t>reliminary </a:t>
            </a:r>
            <a:r>
              <a:rPr b="0" lang="en-GB" sz="1200" strike="noStrike" u="none">
                <a:solidFill>
                  <a:srgbClr val="000000"/>
                </a:solidFill>
                <a:effectLst/>
                <a:uFillTx/>
                <a:latin typeface="Arial"/>
              </a:rPr>
              <a:t>engineering </a:t>
            </a:r>
            <a:r>
              <a:rPr b="0" lang="en-US" sz="1200" strike="noStrike" u="none">
                <a:solidFill>
                  <a:srgbClr val="000000"/>
                </a:solidFill>
                <a:effectLst/>
                <a:uFillTx/>
                <a:latin typeface="Arial"/>
              </a:rPr>
              <a:t>design work March 2001</a:t>
            </a:r>
            <a:endParaRPr b="0"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FERC </a:t>
            </a:r>
            <a:r>
              <a:rPr b="0" lang="en-GB" sz="1200" strike="noStrike" u="none">
                <a:solidFill>
                  <a:srgbClr val="000000"/>
                </a:solidFill>
                <a:effectLst/>
                <a:uFillTx/>
                <a:latin typeface="Arial"/>
              </a:rPr>
              <a:t>pipeline </a:t>
            </a:r>
            <a:r>
              <a:rPr b="0" lang="en-US" sz="1200" strike="noStrike" u="none">
                <a:solidFill>
                  <a:srgbClr val="000000"/>
                </a:solidFill>
                <a:effectLst/>
                <a:uFillTx/>
                <a:latin typeface="Arial"/>
              </a:rPr>
              <a:t>application </a:t>
            </a:r>
            <a:r>
              <a:rPr b="0" lang="en-GB" sz="1200" strike="noStrike" u="none">
                <a:solidFill>
                  <a:srgbClr val="000000"/>
                </a:solidFill>
                <a:effectLst/>
                <a:uFillTx/>
                <a:latin typeface="Arial"/>
              </a:rPr>
              <a:t>submittal </a:t>
            </a:r>
            <a:r>
              <a:rPr b="0" lang="en-US" sz="1200" strike="noStrike" u="none">
                <a:solidFill>
                  <a:srgbClr val="000000"/>
                </a:solidFill>
                <a:effectLst/>
                <a:uFillTx/>
                <a:latin typeface="Arial"/>
              </a:rPr>
              <a:t>scheduled for March</a:t>
            </a:r>
            <a:r>
              <a:rPr b="0" lang="en-GB" sz="1200" strike="noStrike" u="none">
                <a:solidFill>
                  <a:srgbClr val="000000"/>
                </a:solidFill>
                <a:effectLst/>
                <a:uFillTx/>
                <a:latin typeface="Arial"/>
              </a:rPr>
              <a:t> 2001</a:t>
            </a:r>
            <a:endParaRPr b="0"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trike="noStrike" u="none">
                <a:solidFill>
                  <a:srgbClr val="000000"/>
                </a:solidFill>
                <a:effectLst/>
                <a:uFillTx/>
                <a:latin typeface="Arial"/>
              </a:rPr>
              <a:t>EPC tender release Q2 2001</a:t>
            </a:r>
            <a:endParaRPr b="0"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All required </a:t>
            </a:r>
            <a:r>
              <a:rPr b="0" lang="en-GB" sz="1200" strike="noStrike" u="none">
                <a:solidFill>
                  <a:srgbClr val="000000"/>
                </a:solidFill>
                <a:effectLst/>
                <a:uFillTx/>
                <a:latin typeface="Arial"/>
              </a:rPr>
              <a:t>environmental and construction </a:t>
            </a:r>
            <a:r>
              <a:rPr b="0" lang="en-US" sz="1200" strike="noStrike" u="none">
                <a:solidFill>
                  <a:srgbClr val="000000"/>
                </a:solidFill>
                <a:effectLst/>
                <a:uFillTx/>
                <a:latin typeface="Arial"/>
              </a:rPr>
              <a:t>permits to be </a:t>
            </a:r>
            <a:r>
              <a:rPr b="0" lang="en-GB" sz="1200" strike="noStrike" u="none">
                <a:solidFill>
                  <a:srgbClr val="000000"/>
                </a:solidFill>
                <a:effectLst/>
                <a:uFillTx/>
                <a:latin typeface="Arial"/>
              </a:rPr>
              <a:t>received </a:t>
            </a:r>
            <a:r>
              <a:rPr b="0" lang="en-US" sz="1200" strike="noStrike" u="none">
                <a:solidFill>
                  <a:srgbClr val="000000"/>
                </a:solidFill>
                <a:effectLst/>
                <a:uFillTx/>
                <a:latin typeface="Arial"/>
              </a:rPr>
              <a:t>by </a:t>
            </a:r>
            <a:r>
              <a:rPr b="0" lang="en-GB" sz="1200" strike="noStrike" u="none">
                <a:solidFill>
                  <a:srgbClr val="000000"/>
                </a:solidFill>
                <a:effectLst/>
                <a:uFillTx/>
                <a:latin typeface="Arial"/>
              </a:rPr>
              <a:t>Q3 </a:t>
            </a:r>
            <a:r>
              <a:rPr b="0" lang="en-US" sz="1200" strike="noStrike" u="none">
                <a:solidFill>
                  <a:srgbClr val="000000"/>
                </a:solidFill>
                <a:effectLst/>
                <a:uFillTx/>
                <a:latin typeface="Arial"/>
              </a:rPr>
              <a:t>2001</a:t>
            </a:r>
            <a:endParaRPr b="0"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trike="noStrike" u="none">
                <a:solidFill>
                  <a:srgbClr val="000000"/>
                </a:solidFill>
                <a:effectLst/>
                <a:uFillTx/>
                <a:latin typeface="Arial"/>
              </a:rPr>
              <a:t>EPC notice to proceed release Q4 2001</a:t>
            </a:r>
            <a:endParaRPr b="0" lang="en-US" sz="1200" strike="noStrike" u="none">
              <a:solidFill>
                <a:srgbClr val="000000"/>
              </a:solidFill>
              <a:effectLst/>
              <a:uFillTx/>
              <a:latin typeface="Arial"/>
            </a:endParaRPr>
          </a:p>
          <a:p>
            <a:pPr lvl="1" marL="457200" indent="-228600">
              <a:spcBef>
                <a:spcPts val="15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Project onstream Q4, 2004</a:t>
            </a:r>
            <a:r>
              <a:rPr b="1"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pic>
        <p:nvPicPr>
          <p:cNvPr id="4635" name="smaller%20dave" descr=""/>
          <p:cNvPicPr/>
          <p:nvPr/>
        </p:nvPicPr>
        <p:blipFill>
          <a:blip r:embed="rId1"/>
          <a:stretch/>
        </p:blipFill>
        <p:spPr>
          <a:xfrm>
            <a:off x="5191200" y="1600200"/>
            <a:ext cx="3719520" cy="3219480"/>
          </a:xfrm>
          <a:prstGeom prst="rect">
            <a:avLst/>
          </a:prstGeom>
          <a:noFill/>
          <a:ln w="28440">
            <a:solidFill>
              <a:srgbClr val="000000"/>
            </a:solidFill>
            <a:miter/>
          </a:ln>
          <a:effectLst>
            <a:outerShdw dist="71785" dir="2700000" blurRad="0" rotWithShape="0">
              <a:srgbClr val="000000"/>
            </a:outerShdw>
          </a:effectLst>
        </p:spPr>
      </p:pic>
    </p:spTree>
  </p:cSld>
  <mc:AlternateContent>
    <mc:Choice Requires="p14">
      <p:transition spd="slow" p14:dur="2000">
        <p:wipe dir="r"/>
      </p:transition>
    </mc:Choice>
    <mc:Fallback>
      <p:transition spd="slow">
        <p:wipe dir="r"/>
      </p:transition>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6" name="PlaceHolder 1"/>
          <p:cNvSpPr>
            <a:spLocks noGrp="1"/>
          </p:cNvSpPr>
          <p:nvPr>
            <p:ph type="title"/>
          </p:nvPr>
        </p:nvSpPr>
        <p:spPr>
          <a:xfrm>
            <a:off x="1425600" y="27432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LNG Trading</a:t>
            </a:r>
            <a:endParaRPr b="1" lang="en-US" sz="3400" strike="noStrike" u="none">
              <a:solidFill>
                <a:srgbClr val="000000"/>
              </a:solidFill>
              <a:effectLst/>
              <a:uFillTx/>
              <a:latin typeface="Arial"/>
            </a:endParaRPr>
          </a:p>
        </p:txBody>
      </p:sp>
      <p:sp>
        <p:nvSpPr>
          <p:cNvPr id="4637" name="PlaceHolder 2"/>
          <p:cNvSpPr>
            <a:spLocks noGrp="1"/>
          </p:cNvSpPr>
          <p:nvPr>
            <p:ph/>
          </p:nvPr>
        </p:nvSpPr>
        <p:spPr>
          <a:xfrm>
            <a:off x="1384200" y="789120"/>
            <a:ext cx="7074000" cy="4744800"/>
          </a:xfrm>
          <a:prstGeom prst="rect">
            <a:avLst/>
          </a:prstGeom>
          <a:noFill/>
          <a:ln w="0">
            <a:noFill/>
          </a:ln>
        </p:spPr>
        <p:txBody>
          <a:bodyPr lIns="90000" rIns="90000" tIns="46800" bIns="46800" anchor="t">
            <a:normAutofit fontScale="92500" lnSpcReduction="19999"/>
          </a:bodyPr>
          <a:p>
            <a:pPr marL="343080" indent="-343080">
              <a:lnSpc>
                <a:spcPct val="12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Milestones Reached</a:t>
            </a:r>
            <a:endParaRPr b="1" lang="en-US" sz="18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Desk Setup, 4Q 2000</a:t>
            </a:r>
            <a:endParaRPr b="0" lang="en-US" sz="16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8 traded cargos, 18 million MMBtu</a:t>
            </a:r>
            <a:endParaRPr b="0" lang="en-US" sz="16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MTM earnings of US$6M (includes 4Q00 and 1Q01)</a:t>
            </a:r>
            <a:endParaRPr b="0" lang="en-US" sz="1600" strike="noStrike" u="none">
              <a:solidFill>
                <a:srgbClr val="000000"/>
              </a:solidFill>
              <a:effectLst/>
              <a:uFillTx/>
              <a:latin typeface="Arial"/>
            </a:endParaRPr>
          </a:p>
          <a:p>
            <a:pPr lvl="1" marL="743040" indent="-285840">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Hoegh Galleon, 87500 cm LNG vessel,  placed into merchant trade for 2001 </a:t>
            </a:r>
            <a:endParaRPr b="0" lang="en-US" sz="1600" strike="noStrike" u="none">
              <a:solidFill>
                <a:srgbClr val="000000"/>
              </a:solidFill>
              <a:effectLst/>
              <a:uFillTx/>
              <a:latin typeface="Arial"/>
            </a:endParaRPr>
          </a:p>
          <a:p>
            <a:pPr lvl="1" marL="743040" indent="0">
              <a:lnSpc>
                <a:spcPts val="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6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marL="343080" indent="-343080">
              <a:lnSpc>
                <a:spcPct val="6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Goals 2001</a:t>
            </a:r>
            <a:endParaRPr b="1" lang="en-US" sz="1800" strike="noStrike" u="none">
              <a:solidFill>
                <a:srgbClr val="000000"/>
              </a:solidFill>
              <a:effectLst/>
              <a:uFillTx/>
              <a:latin typeface="Arial"/>
            </a:endParaRPr>
          </a:p>
          <a:p>
            <a:pPr lvl="1" marL="743040" indent="-285840">
              <a:lnSpc>
                <a:spcPct val="15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Trade 3 spot cargoes per quarter (sales into US, Europe, Far East)</a:t>
            </a:r>
            <a:endParaRPr b="0" lang="en-US" sz="1600" strike="noStrike" u="none">
              <a:solidFill>
                <a:srgbClr val="000000"/>
              </a:solidFill>
              <a:effectLst/>
              <a:uFillTx/>
              <a:latin typeface="Arial"/>
            </a:endParaRPr>
          </a:p>
          <a:p>
            <a:pPr lvl="1" marL="743040" indent="-285840">
              <a:lnSpc>
                <a:spcPct val="11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Secure 3 years of supply for Arcos power project</a:t>
            </a:r>
            <a:endParaRPr b="0" lang="en-US" sz="1600" strike="noStrike" u="none">
              <a:solidFill>
                <a:srgbClr val="000000"/>
              </a:solidFill>
              <a:effectLst/>
              <a:uFillTx/>
              <a:latin typeface="Arial"/>
            </a:endParaRPr>
          </a:p>
          <a:p>
            <a:pPr lvl="1" marL="743040" indent="-285840">
              <a:lnSpc>
                <a:spcPct val="11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 supply for Elba Island capacity </a:t>
            </a:r>
            <a:endParaRPr b="0" lang="en-US" sz="1600" strike="noStrike" u="none">
              <a:solidFill>
                <a:srgbClr val="000000"/>
              </a:solidFill>
              <a:effectLst/>
              <a:uFillTx/>
              <a:latin typeface="Arial"/>
            </a:endParaRPr>
          </a:p>
          <a:p>
            <a:pPr lvl="1" marL="743040" indent="-285840">
              <a:lnSpc>
                <a:spcPct val="11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Place Excaliber, 138,000 cm LNG vessel, into merchant trade for 4Q 02 and for 2003</a:t>
            </a:r>
            <a:endParaRPr b="0" lang="en-US" sz="1600" strike="noStrike" u="none">
              <a:solidFill>
                <a:srgbClr val="000000"/>
              </a:solidFill>
              <a:effectLst/>
              <a:uFillTx/>
              <a:latin typeface="Arial"/>
            </a:endParaRPr>
          </a:p>
          <a:p>
            <a:pPr lvl="1" marL="743040" indent="-285840">
              <a:lnSpc>
                <a:spcPct val="11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Sign 5 Master Supply Agreements by year end</a:t>
            </a:r>
            <a:endParaRPr b="0" lang="en-US" sz="1600" strike="noStrike" u="none">
              <a:solidFill>
                <a:srgbClr val="000000"/>
              </a:solidFill>
              <a:effectLst/>
              <a:uFillTx/>
              <a:latin typeface="Arial"/>
            </a:endParaRPr>
          </a:p>
          <a:p>
            <a:pPr lvl="1" marL="743040" indent="-285840">
              <a:lnSpc>
                <a:spcPct val="11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Increase origination coverage for selected producers:</a:t>
            </a:r>
            <a:endParaRPr b="0" lang="en-US" sz="1600" strike="noStrike" u="none">
              <a:solidFill>
                <a:srgbClr val="000000"/>
              </a:solidFill>
              <a:effectLst/>
              <a:uFillTx/>
              <a:latin typeface="Arial"/>
            </a:endParaRPr>
          </a:p>
          <a:p>
            <a:pPr lvl="2" marL="1085760" indent="-228600">
              <a:lnSpc>
                <a:spcPct val="80000"/>
              </a:lnSpc>
              <a:spcBef>
                <a:spcPts val="400"/>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GB" sz="1600" strike="noStrike" u="none">
                <a:solidFill>
                  <a:srgbClr val="000000"/>
                </a:solidFill>
                <a:effectLst/>
                <a:uFillTx/>
                <a:latin typeface="Arial"/>
              </a:rPr>
              <a:t>- Oman</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 Malaysia </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 Nigeria</a:t>
            </a:r>
            <a:r>
              <a:rPr b="0" lang="en-GB"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lvl="2" marL="1085760" indent="-228600">
              <a:lnSpc>
                <a:spcPct val="80000"/>
              </a:lnSpc>
              <a:spcBef>
                <a:spcPts val="400"/>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GB" sz="1600" strike="noStrike" u="none">
                <a:solidFill>
                  <a:srgbClr val="000000"/>
                </a:solidFill>
                <a:effectLst/>
                <a:uFillTx/>
                <a:latin typeface="Arial"/>
              </a:rPr>
              <a:t>- Indonesia</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 Qatar</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 Angola</a:t>
            </a:r>
            <a:endParaRPr b="0" lang="en-US" sz="1600" strike="noStrike" u="none">
              <a:solidFill>
                <a:srgbClr val="000000"/>
              </a:solidFill>
              <a:effectLst/>
              <a:uFillTx/>
              <a:latin typeface="Arial"/>
            </a:endParaRPr>
          </a:p>
          <a:p>
            <a:pPr lvl="2" marL="1085760" indent="-228600">
              <a:lnSpc>
                <a:spcPct val="80000"/>
              </a:lnSpc>
              <a:spcBef>
                <a:spcPts val="400"/>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GB" sz="1600" strike="noStrike" u="none">
                <a:solidFill>
                  <a:srgbClr val="000000"/>
                </a:solidFill>
                <a:effectLst/>
                <a:uFillTx/>
                <a:latin typeface="Arial"/>
              </a:rPr>
              <a:t>- Abu Dhabi</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 Trinidad </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 Egypt</a:t>
            </a:r>
            <a:r>
              <a:rPr b="0" lang="en-GB"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lvl="1" marL="743040" indent="-285840">
              <a:lnSpc>
                <a:spcPts val="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8" name="PlaceHolder 1"/>
          <p:cNvSpPr>
            <a:spLocks noGrp="1"/>
          </p:cNvSpPr>
          <p:nvPr>
            <p:ph type="title"/>
          </p:nvPr>
        </p:nvSpPr>
        <p:spPr>
          <a:xfrm>
            <a:off x="920880" y="436320"/>
            <a:ext cx="822312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LNG Shipping/Operations &amp; Development Engineering</a:t>
            </a:r>
            <a:endParaRPr b="1" lang="en-US" sz="3400" strike="noStrike" u="none">
              <a:solidFill>
                <a:srgbClr val="000000"/>
              </a:solidFill>
              <a:effectLst/>
              <a:uFillTx/>
              <a:latin typeface="Arial"/>
            </a:endParaRPr>
          </a:p>
        </p:txBody>
      </p:sp>
      <p:sp>
        <p:nvSpPr>
          <p:cNvPr id="4639" name="PlaceHolder 2"/>
          <p:cNvSpPr>
            <a:spLocks noGrp="1"/>
          </p:cNvSpPr>
          <p:nvPr>
            <p:ph/>
          </p:nvPr>
        </p:nvSpPr>
        <p:spPr>
          <a:xfrm>
            <a:off x="1260000" y="1407600"/>
            <a:ext cx="7302600" cy="4745160"/>
          </a:xfrm>
          <a:prstGeom prst="rect">
            <a:avLst/>
          </a:prstGeom>
          <a:noFill/>
          <a:ln w="0">
            <a:noFill/>
          </a:ln>
        </p:spPr>
        <p:txBody>
          <a:bodyPr lIns="90000" rIns="90000" tIns="46800" bIns="46800" anchor="t">
            <a:normAutofit fontScale="92500" lnSpcReduction="9999"/>
          </a:bodyPr>
          <a:p>
            <a:pPr marL="228600" indent="-22860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Source additional LNG shipping capacity as required to support Enron's merchant trading needs and merchant shipping strategy. </a:t>
            </a:r>
            <a:endParaRPr b="1" lang="en-US" sz="1400" strike="noStrike" u="none">
              <a:solidFill>
                <a:srgbClr val="000000"/>
              </a:solidFill>
              <a:effectLst/>
              <a:uFillTx/>
              <a:latin typeface="Arial"/>
            </a:endParaRPr>
          </a:p>
          <a:p>
            <a:pPr marL="22860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228600" indent="-22860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Optimize the utilization of all existing vessels (3) under charter. </a:t>
            </a:r>
            <a:endParaRPr b="1" lang="en-US" sz="1400" strike="noStrike" u="none">
              <a:solidFill>
                <a:srgbClr val="000000"/>
              </a:solidFill>
              <a:effectLst/>
              <a:uFillTx/>
              <a:latin typeface="Arial"/>
            </a:endParaRPr>
          </a:p>
          <a:p>
            <a:pPr marL="22860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228600" indent="-22860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Achieve delivery and profitable operation of the LNG carrier "Hoegh Galleon". </a:t>
            </a:r>
            <a:endParaRPr b="1" lang="en-US" sz="1400" strike="noStrike" u="none">
              <a:solidFill>
                <a:srgbClr val="000000"/>
              </a:solidFill>
              <a:effectLst/>
              <a:uFillTx/>
              <a:latin typeface="Arial"/>
            </a:endParaRPr>
          </a:p>
          <a:p>
            <a:pPr marL="22860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228600" indent="-22860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Complete construction oversight and delivery of the LNG carrier "Lakshmi".  Work out DPC's LNG shipping issues created by MSEB's inability to take contracted power. </a:t>
            </a:r>
            <a:endParaRPr b="1" lang="en-US" sz="1400" strike="noStrike" u="none">
              <a:solidFill>
                <a:srgbClr val="000000"/>
              </a:solidFill>
              <a:effectLst/>
              <a:uFillTx/>
              <a:latin typeface="Arial"/>
            </a:endParaRPr>
          </a:p>
          <a:p>
            <a:pPr marL="22860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228600" indent="-22860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Provide ongoing charter and construction oversight to ensure the LNG carrier "Excalibur" is built to specification and delivered on time. </a:t>
            </a:r>
            <a:endParaRPr b="1" lang="en-US" sz="1400" strike="noStrike" u="none">
              <a:solidFill>
                <a:srgbClr val="000000"/>
              </a:solidFill>
              <a:effectLst/>
              <a:uFillTx/>
              <a:latin typeface="Arial"/>
            </a:endParaRPr>
          </a:p>
          <a:p>
            <a:pPr marL="22860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228600" indent="-22860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Develop and agree with the DPC's LNG suppliers all contract implementation procedures and schedules.  Achieve successful first LNG cargo delivery to DPC. </a:t>
            </a:r>
            <a:endParaRPr b="1" lang="en-US" sz="1400" strike="noStrike" u="none">
              <a:solidFill>
                <a:srgbClr val="000000"/>
              </a:solidFill>
              <a:effectLst/>
              <a:uFillTx/>
              <a:latin typeface="Arial"/>
            </a:endParaRPr>
          </a:p>
          <a:p>
            <a:pPr marL="22860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228600" indent="-22860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Improve and add work procedures to ensure timely and efficient fuel management and operation activities at EcoElectrica. </a:t>
            </a:r>
            <a:endParaRPr b="1" lang="en-US" sz="1400" strike="noStrike" u="none">
              <a:solidFill>
                <a:srgbClr val="000000"/>
              </a:solidFill>
              <a:effectLst/>
              <a:uFillTx/>
              <a:latin typeface="Arial"/>
            </a:endParaRPr>
          </a:p>
          <a:p>
            <a:pPr marL="22860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228600" indent="-22860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Optimize optionality in the EcoElectrica LNG Supply Purchase Agreement. </a:t>
            </a:r>
            <a:endParaRPr b="1" lang="en-US" sz="1400" strike="noStrike" u="none">
              <a:solidFill>
                <a:srgbClr val="000000"/>
              </a:solidFill>
              <a:effectLst/>
              <a:uFillTx/>
              <a:latin typeface="Arial"/>
            </a:endParaRPr>
          </a:p>
          <a:p>
            <a:pPr lvl="1" marL="68580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228600" indent="-22860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Provide development engineering, shipping technical and logistical support as required to promote Enron LNG global merchant efforts.</a:t>
            </a:r>
            <a:endParaRPr b="1"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640" name=""/>
          <p:cNvGrpSpPr/>
          <p:nvPr/>
        </p:nvGrpSpPr>
        <p:grpSpPr>
          <a:xfrm>
            <a:off x="1085760" y="1085760"/>
            <a:ext cx="7863120" cy="5127840"/>
            <a:chOff x="1085760" y="1085760"/>
            <a:chExt cx="7863120" cy="5127840"/>
          </a:xfrm>
        </p:grpSpPr>
        <p:graphicFrame>
          <p:nvGraphicFramePr>
            <p:cNvPr id="4641" name=""/>
            <p:cNvGraphicFramePr/>
            <p:nvPr/>
          </p:nvGraphicFramePr>
          <p:xfrm>
            <a:off x="1085760" y="1085760"/>
            <a:ext cx="7863120" cy="5127840"/>
          </p:xfrm>
          <a:graphic>
            <a:graphicData uri="http://schemas.openxmlformats.org/presentationml/2006/ole">
              <p:oleObj r:id="rId1" spid="">
                <p:embed/>
                <p:pic>
                  <p:nvPicPr>
                    <p:cNvPr id="4642" name="" descr=""/>
                    <p:cNvPicPr/>
                    <p:nvPr/>
                  </p:nvPicPr>
                  <p:blipFill>
                    <a:blip r:embed="rId2"/>
                    <a:stretch/>
                  </p:blipFill>
                  <p:spPr>
                    <a:xfrm>
                      <a:off x="1085760" y="1085760"/>
                      <a:ext cx="7863120" cy="5127840"/>
                    </a:xfrm>
                    <a:prstGeom prst="rect">
                      <a:avLst/>
                    </a:prstGeom>
                    <a:noFill/>
                    <a:ln w="9360">
                      <a:solidFill>
                        <a:srgbClr val="000000"/>
                      </a:solidFill>
                      <a:miter/>
                    </a:ln>
                  </p:spPr>
                </p:pic>
              </p:oleObj>
            </a:graphicData>
          </a:graphic>
        </p:graphicFrame>
        <p:sp>
          <p:nvSpPr>
            <p:cNvPr id="4643" name=""/>
            <p:cNvSpPr/>
            <p:nvPr/>
          </p:nvSpPr>
          <p:spPr>
            <a:xfrm>
              <a:off x="2458440" y="2576520"/>
              <a:ext cx="107280" cy="207000"/>
            </a:xfrm>
            <a:custGeom>
              <a:avLst/>
              <a:gdLst/>
              <a:ahLst/>
              <a:rect l="l" t="t" r="r" b="b"/>
              <a:pathLst>
                <a:path w="68" h="139">
                  <a:moveTo>
                    <a:pt x="48" y="0"/>
                  </a:moveTo>
                  <a:cubicBezTo>
                    <a:pt x="57" y="3"/>
                    <a:pt x="46" y="3"/>
                    <a:pt x="55" y="8"/>
                  </a:cubicBezTo>
                  <a:cubicBezTo>
                    <a:pt x="59" y="16"/>
                    <a:pt x="64" y="18"/>
                    <a:pt x="68" y="27"/>
                  </a:cubicBezTo>
                  <a:cubicBezTo>
                    <a:pt x="66" y="50"/>
                    <a:pt x="55" y="93"/>
                    <a:pt x="41" y="107"/>
                  </a:cubicBezTo>
                  <a:cubicBezTo>
                    <a:pt x="36" y="122"/>
                    <a:pt x="28" y="133"/>
                    <a:pt x="15" y="135"/>
                  </a:cubicBezTo>
                  <a:cubicBezTo>
                    <a:pt x="11" y="139"/>
                    <a:pt x="0" y="138"/>
                    <a:pt x="0" y="138"/>
                  </a:cubicBezTo>
                  <a:lnTo>
                    <a:pt x="17" y="138"/>
                  </a:lnTo>
                </a:path>
              </a:pathLst>
            </a:custGeom>
            <a:noFill/>
            <a:ln w="324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4644" name=""/>
          <p:cNvSpPr/>
          <p:nvPr/>
        </p:nvSpPr>
        <p:spPr>
          <a:xfrm>
            <a:off x="1143000" y="104760"/>
            <a:ext cx="7772400" cy="762120"/>
          </a:xfrm>
          <a:prstGeom prst="rect">
            <a:avLst/>
          </a:prstGeom>
          <a:noFill/>
          <a:ln w="0">
            <a:noFill/>
          </a:ln>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Middle East Region</a:t>
            </a:r>
            <a:endParaRPr b="0" lang="en-US" sz="3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45" name=""/>
          <p:cNvSpPr/>
          <p:nvPr/>
        </p:nvSpPr>
        <p:spPr>
          <a:xfrm>
            <a:off x="1143000" y="219240"/>
            <a:ext cx="7772400" cy="53316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Enron Middle East</a:t>
            </a:r>
            <a:endParaRPr b="0" lang="en-US" sz="3400" strike="noStrike" u="none">
              <a:solidFill>
                <a:srgbClr val="000000"/>
              </a:solidFill>
              <a:effectLst/>
              <a:uFillTx/>
              <a:latin typeface="Arial"/>
            </a:endParaRPr>
          </a:p>
        </p:txBody>
      </p:sp>
      <p:grpSp>
        <p:nvGrpSpPr>
          <p:cNvPr id="4646" name=""/>
          <p:cNvGrpSpPr/>
          <p:nvPr/>
        </p:nvGrpSpPr>
        <p:grpSpPr>
          <a:xfrm>
            <a:off x="1177920" y="1228680"/>
            <a:ext cx="7784640" cy="4141440"/>
            <a:chOff x="1177920" y="1228680"/>
            <a:chExt cx="7784640" cy="4141440"/>
          </a:xfrm>
        </p:grpSpPr>
        <p:sp>
          <p:nvSpPr>
            <p:cNvPr id="4647" name=""/>
            <p:cNvSpPr/>
            <p:nvPr/>
          </p:nvSpPr>
          <p:spPr>
            <a:xfrm>
              <a:off x="3990600" y="1228680"/>
              <a:ext cx="2100600" cy="44568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Managing Director (D)</a:t>
              </a:r>
              <a:endParaRPr b="0" lang="en-US" sz="1200" strike="noStrike" u="none">
                <a:solidFill>
                  <a:srgbClr val="000000"/>
                </a:solidFill>
                <a:effectLst/>
                <a:uFillTx/>
                <a:latin typeface="Arial"/>
              </a:endParaRPr>
            </a:p>
            <a:p>
              <a:pPr algn="ctr">
                <a:lnSpc>
                  <a:spcPct val="7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Rick Bergsieker</a:t>
              </a:r>
              <a:endParaRPr b="0" lang="en-US" sz="1200" strike="noStrike" u="none">
                <a:solidFill>
                  <a:srgbClr val="000000"/>
                </a:solidFill>
                <a:effectLst/>
                <a:uFillTx/>
                <a:latin typeface="Arial"/>
              </a:endParaRPr>
            </a:p>
          </p:txBody>
        </p:sp>
        <p:sp>
          <p:nvSpPr>
            <p:cNvPr id="4648" name=""/>
            <p:cNvSpPr/>
            <p:nvPr/>
          </p:nvSpPr>
          <p:spPr>
            <a:xfrm>
              <a:off x="1329120" y="1841040"/>
              <a:ext cx="1750680" cy="38700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Managing Director (H)</a:t>
              </a:r>
              <a:endParaRPr b="0" lang="en-US" sz="1000" strike="noStrike" u="none">
                <a:solidFill>
                  <a:srgbClr val="000000"/>
                </a:solidFill>
                <a:effectLst/>
                <a:uFillTx/>
                <a:latin typeface="Arial"/>
              </a:endParaRPr>
            </a:p>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Terry Thorn</a:t>
              </a:r>
              <a:endParaRPr b="0" lang="en-US" sz="1000" strike="noStrike" u="none">
                <a:solidFill>
                  <a:srgbClr val="000000"/>
                </a:solidFill>
                <a:effectLst/>
                <a:uFillTx/>
                <a:latin typeface="Arial"/>
              </a:endParaRPr>
            </a:p>
          </p:txBody>
        </p:sp>
        <p:sp>
          <p:nvSpPr>
            <p:cNvPr id="4649" name=""/>
            <p:cNvSpPr/>
            <p:nvPr/>
          </p:nvSpPr>
          <p:spPr>
            <a:xfrm>
              <a:off x="5041080" y="1701360"/>
              <a:ext cx="0" cy="21909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50" name=""/>
            <p:cNvSpPr/>
            <p:nvPr/>
          </p:nvSpPr>
          <p:spPr>
            <a:xfrm>
              <a:off x="3360240" y="2173680"/>
              <a:ext cx="1540440" cy="36900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9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Admin Coordinator (H) Brenda Johnston</a:t>
              </a:r>
              <a:endParaRPr b="0" lang="en-US" sz="1000" strike="noStrike" u="none">
                <a:solidFill>
                  <a:srgbClr val="000000"/>
                </a:solidFill>
                <a:effectLst/>
                <a:uFillTx/>
                <a:latin typeface="Arial"/>
              </a:endParaRPr>
            </a:p>
          </p:txBody>
        </p:sp>
        <p:sp>
          <p:nvSpPr>
            <p:cNvPr id="4651" name=""/>
            <p:cNvSpPr/>
            <p:nvPr/>
          </p:nvSpPr>
          <p:spPr>
            <a:xfrm>
              <a:off x="1434600" y="2547000"/>
              <a:ext cx="1540440" cy="35604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6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Asst. Sr. Admin. (H)</a:t>
              </a:r>
              <a:endParaRPr b="0" lang="en-US" sz="1000" strike="noStrike" u="none">
                <a:solidFill>
                  <a:srgbClr val="000000"/>
                </a:solidFill>
                <a:effectLst/>
                <a:uFillTx/>
                <a:latin typeface="Arial"/>
              </a:endParaRPr>
            </a:p>
            <a:p>
              <a:pPr algn="ctr">
                <a:lnSpc>
                  <a:spcPct val="6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Carol Barcus</a:t>
              </a:r>
              <a:endParaRPr b="0" lang="en-US" sz="1000" strike="noStrike" u="none">
                <a:solidFill>
                  <a:srgbClr val="000000"/>
                </a:solidFill>
                <a:effectLst/>
                <a:uFillTx/>
                <a:latin typeface="Arial"/>
              </a:endParaRPr>
            </a:p>
          </p:txBody>
        </p:sp>
        <p:sp>
          <p:nvSpPr>
            <p:cNvPr id="4652" name=""/>
            <p:cNvSpPr/>
            <p:nvPr/>
          </p:nvSpPr>
          <p:spPr>
            <a:xfrm>
              <a:off x="3360240" y="2944080"/>
              <a:ext cx="1540440" cy="36900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9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Asst. Sr. Admin. (H) Laurie Davidson</a:t>
              </a:r>
              <a:endParaRPr b="0" lang="en-US" sz="1000" strike="noStrike" u="none">
                <a:solidFill>
                  <a:srgbClr val="000000"/>
                </a:solidFill>
                <a:effectLst/>
                <a:uFillTx/>
                <a:latin typeface="Arial"/>
              </a:endParaRPr>
            </a:p>
          </p:txBody>
        </p:sp>
        <p:sp>
          <p:nvSpPr>
            <p:cNvPr id="4653" name=""/>
            <p:cNvSpPr/>
            <p:nvPr/>
          </p:nvSpPr>
          <p:spPr>
            <a:xfrm>
              <a:off x="5198760" y="2506320"/>
              <a:ext cx="1540440" cy="35604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6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Asst. Admin. (D) </a:t>
              </a:r>
              <a:endParaRPr b="0" lang="en-US" sz="1000" strike="noStrike" u="none">
                <a:solidFill>
                  <a:srgbClr val="000000"/>
                </a:solidFill>
                <a:effectLst/>
                <a:uFillTx/>
                <a:latin typeface="Arial"/>
              </a:endParaRPr>
            </a:p>
            <a:p>
              <a:pPr algn="ctr">
                <a:lnSpc>
                  <a:spcPct val="6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Sunita Katyal</a:t>
              </a:r>
              <a:endParaRPr b="0" lang="en-US" sz="1000" strike="noStrike" u="none">
                <a:solidFill>
                  <a:srgbClr val="000000"/>
                </a:solidFill>
                <a:effectLst/>
                <a:uFillTx/>
                <a:latin typeface="Arial"/>
              </a:endParaRPr>
            </a:p>
          </p:txBody>
        </p:sp>
        <p:sp>
          <p:nvSpPr>
            <p:cNvPr id="4654" name=""/>
            <p:cNvSpPr/>
            <p:nvPr/>
          </p:nvSpPr>
          <p:spPr>
            <a:xfrm>
              <a:off x="6914520" y="1771200"/>
              <a:ext cx="1890720" cy="38700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General Counsel (H)</a:t>
              </a:r>
              <a:endParaRPr b="0" lang="en-US" sz="1000" strike="noStrike" u="none">
                <a:solidFill>
                  <a:srgbClr val="000000"/>
                </a:solidFill>
                <a:effectLst/>
                <a:uFillTx/>
                <a:latin typeface="Arial"/>
              </a:endParaRPr>
            </a:p>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Dan Rogers</a:t>
              </a:r>
              <a:endParaRPr b="0" lang="en-US" sz="1000" strike="noStrike" u="none">
                <a:solidFill>
                  <a:srgbClr val="000000"/>
                </a:solidFill>
                <a:effectLst/>
                <a:uFillTx/>
                <a:latin typeface="Arial"/>
              </a:endParaRPr>
            </a:p>
          </p:txBody>
        </p:sp>
        <p:sp>
          <p:nvSpPr>
            <p:cNvPr id="4655" name=""/>
            <p:cNvSpPr/>
            <p:nvPr/>
          </p:nvSpPr>
          <p:spPr>
            <a:xfrm>
              <a:off x="4398840" y="5014080"/>
              <a:ext cx="1330560" cy="35604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6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Asst. Admin. (D) </a:t>
              </a:r>
              <a:endParaRPr b="0" lang="en-US" sz="1000" strike="noStrike" u="none">
                <a:solidFill>
                  <a:srgbClr val="000000"/>
                </a:solidFill>
                <a:effectLst/>
                <a:uFillTx/>
                <a:latin typeface="Arial"/>
              </a:endParaRPr>
            </a:p>
            <a:p>
              <a:pPr algn="ctr">
                <a:lnSpc>
                  <a:spcPct val="6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Lesley Mneimne</a:t>
              </a:r>
              <a:endParaRPr b="0" lang="en-US" sz="1000" strike="noStrike" u="none">
                <a:solidFill>
                  <a:srgbClr val="000000"/>
                </a:solidFill>
                <a:effectLst/>
                <a:uFillTx/>
                <a:latin typeface="Arial"/>
              </a:endParaRPr>
            </a:p>
          </p:txBody>
        </p:sp>
        <p:sp>
          <p:nvSpPr>
            <p:cNvPr id="4656" name=""/>
            <p:cNvSpPr/>
            <p:nvPr/>
          </p:nvSpPr>
          <p:spPr>
            <a:xfrm>
              <a:off x="2169720" y="2252520"/>
              <a:ext cx="0" cy="2973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57" name=""/>
            <p:cNvSpPr/>
            <p:nvPr/>
          </p:nvSpPr>
          <p:spPr>
            <a:xfrm>
              <a:off x="5041080" y="4872240"/>
              <a:ext cx="0" cy="1400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58" name=""/>
            <p:cNvSpPr/>
            <p:nvPr/>
          </p:nvSpPr>
          <p:spPr>
            <a:xfrm>
              <a:off x="7071840" y="5044680"/>
              <a:ext cx="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59" name=""/>
            <p:cNvSpPr/>
            <p:nvPr/>
          </p:nvSpPr>
          <p:spPr>
            <a:xfrm>
              <a:off x="7071840" y="5044680"/>
              <a:ext cx="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60" name=""/>
            <p:cNvSpPr/>
            <p:nvPr/>
          </p:nvSpPr>
          <p:spPr>
            <a:xfrm>
              <a:off x="7071840" y="5044680"/>
              <a:ext cx="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61" name=""/>
            <p:cNvSpPr/>
            <p:nvPr/>
          </p:nvSpPr>
          <p:spPr>
            <a:xfrm>
              <a:off x="3990600" y="1473480"/>
              <a:ext cx="2100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62" name=""/>
            <p:cNvSpPr/>
            <p:nvPr/>
          </p:nvSpPr>
          <p:spPr>
            <a:xfrm>
              <a:off x="1320840" y="2042640"/>
              <a:ext cx="37202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63" name=""/>
            <p:cNvSpPr/>
            <p:nvPr/>
          </p:nvSpPr>
          <p:spPr>
            <a:xfrm>
              <a:off x="3360240" y="2383560"/>
              <a:ext cx="16804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64" name=""/>
            <p:cNvSpPr/>
            <p:nvPr/>
          </p:nvSpPr>
          <p:spPr>
            <a:xfrm>
              <a:off x="1434600" y="2734200"/>
              <a:ext cx="15404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65" name=""/>
            <p:cNvSpPr/>
            <p:nvPr/>
          </p:nvSpPr>
          <p:spPr>
            <a:xfrm>
              <a:off x="3360240" y="3154320"/>
              <a:ext cx="16804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66" name=""/>
            <p:cNvSpPr/>
            <p:nvPr/>
          </p:nvSpPr>
          <p:spPr>
            <a:xfrm>
              <a:off x="5041080" y="2689920"/>
              <a:ext cx="16804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67" name=""/>
            <p:cNvSpPr/>
            <p:nvPr/>
          </p:nvSpPr>
          <p:spPr>
            <a:xfrm>
              <a:off x="6905520" y="1972440"/>
              <a:ext cx="18997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68" name=""/>
            <p:cNvSpPr/>
            <p:nvPr/>
          </p:nvSpPr>
          <p:spPr>
            <a:xfrm>
              <a:off x="1177920" y="4102200"/>
              <a:ext cx="1144800" cy="51192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Director (D)</a:t>
              </a:r>
              <a:endParaRPr b="0" lang="en-US" sz="1000" strike="noStrike" u="none">
                <a:solidFill>
                  <a:srgbClr val="000000"/>
                </a:solidFill>
                <a:effectLst/>
                <a:uFillTx/>
                <a:latin typeface="Arial"/>
              </a:endParaRPr>
            </a:p>
            <a:p>
              <a:pPr algn="ctr">
                <a:lnSpc>
                  <a:spcPct val="5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lgn="ctr">
                <a:lnSpc>
                  <a:spcPct val="5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Mac McClelland</a:t>
              </a:r>
              <a:endParaRPr b="0" lang="en-US" sz="1000" strike="noStrike" u="none">
                <a:solidFill>
                  <a:srgbClr val="000000"/>
                </a:solidFill>
                <a:effectLst/>
                <a:uFillTx/>
                <a:latin typeface="Arial"/>
              </a:endParaRPr>
            </a:p>
          </p:txBody>
        </p:sp>
        <p:sp>
          <p:nvSpPr>
            <p:cNvPr id="4669" name=""/>
            <p:cNvSpPr/>
            <p:nvPr/>
          </p:nvSpPr>
          <p:spPr>
            <a:xfrm>
              <a:off x="2521440" y="4102200"/>
              <a:ext cx="1118880" cy="50868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8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Sr. Project Director (H)</a:t>
              </a:r>
              <a:endParaRPr b="0" lang="en-US" sz="1000" strike="noStrike" u="none">
                <a:solidFill>
                  <a:srgbClr val="000000"/>
                </a:solidFill>
                <a:effectLst/>
                <a:uFillTx/>
                <a:latin typeface="Arial"/>
              </a:endParaRPr>
            </a:p>
            <a:p>
              <a:pPr algn="ctr">
                <a:lnSpc>
                  <a:spcPct val="6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Jan Bass</a:t>
              </a:r>
              <a:endParaRPr b="0" lang="en-US" sz="1000" strike="noStrike" u="none">
                <a:solidFill>
                  <a:srgbClr val="000000"/>
                </a:solidFill>
                <a:effectLst/>
                <a:uFillTx/>
                <a:latin typeface="Arial"/>
              </a:endParaRPr>
            </a:p>
          </p:txBody>
        </p:sp>
        <p:sp>
          <p:nvSpPr>
            <p:cNvPr id="4670" name=""/>
            <p:cNvSpPr/>
            <p:nvPr/>
          </p:nvSpPr>
          <p:spPr>
            <a:xfrm>
              <a:off x="3850560" y="4102200"/>
              <a:ext cx="1121760" cy="52416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8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Vice President (D)</a:t>
              </a:r>
              <a:endParaRPr b="0" lang="en-US" sz="1000" strike="noStrike" u="none">
                <a:solidFill>
                  <a:srgbClr val="000000"/>
                </a:solidFill>
                <a:effectLst/>
                <a:uFillTx/>
                <a:latin typeface="Arial"/>
              </a:endParaRPr>
            </a:p>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Robert Stewart</a:t>
              </a:r>
              <a:endParaRPr b="0" lang="en-US" sz="1000" strike="noStrike" u="none">
                <a:solidFill>
                  <a:srgbClr val="000000"/>
                </a:solidFill>
                <a:effectLst/>
                <a:uFillTx/>
                <a:latin typeface="Arial"/>
              </a:endParaRPr>
            </a:p>
          </p:txBody>
        </p:sp>
        <p:sp>
          <p:nvSpPr>
            <p:cNvPr id="4671" name=""/>
            <p:cNvSpPr/>
            <p:nvPr/>
          </p:nvSpPr>
          <p:spPr>
            <a:xfrm>
              <a:off x="5181120" y="4102200"/>
              <a:ext cx="1120320" cy="52416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8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Asst.  General Counsel (D)</a:t>
              </a:r>
              <a:endParaRPr b="0" lang="en-US" sz="1000" strike="noStrike" u="none">
                <a:solidFill>
                  <a:srgbClr val="000000"/>
                </a:solidFill>
                <a:effectLst/>
                <a:uFillTx/>
                <a:latin typeface="Arial"/>
              </a:endParaRPr>
            </a:p>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(Vacant)</a:t>
              </a:r>
              <a:endParaRPr b="0" lang="en-US" sz="1000" strike="noStrike" u="none">
                <a:solidFill>
                  <a:srgbClr val="000000"/>
                </a:solidFill>
                <a:effectLst/>
                <a:uFillTx/>
                <a:latin typeface="Arial"/>
              </a:endParaRPr>
            </a:p>
          </p:txBody>
        </p:sp>
        <p:sp>
          <p:nvSpPr>
            <p:cNvPr id="4672" name=""/>
            <p:cNvSpPr/>
            <p:nvPr/>
          </p:nvSpPr>
          <p:spPr>
            <a:xfrm>
              <a:off x="6441480" y="4102200"/>
              <a:ext cx="1260360" cy="52704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Vice President</a:t>
              </a:r>
              <a:endParaRPr b="0" lang="en-US" sz="1000" strike="noStrike" u="none">
                <a:solidFill>
                  <a:srgbClr val="000000"/>
                </a:solidFill>
                <a:effectLst/>
                <a:uFillTx/>
                <a:latin typeface="Arial"/>
              </a:endParaRPr>
            </a:p>
            <a:p>
              <a:pPr algn="ctr">
                <a:lnSpc>
                  <a:spcPct val="5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a:t>
              </a:r>
              <a:endParaRPr b="0" lang="en-US" sz="1000" strike="noStrike" u="none">
                <a:solidFill>
                  <a:srgbClr val="000000"/>
                </a:solidFill>
                <a:effectLst/>
                <a:uFillTx/>
                <a:latin typeface="Arial"/>
              </a:endParaRPr>
            </a:p>
            <a:p>
              <a:pPr algn="ctr">
                <a:lnSpc>
                  <a:spcPct val="6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Maurizio La Noce</a:t>
              </a:r>
              <a:endParaRPr b="0" lang="en-US" sz="1000" strike="noStrike" u="none">
                <a:solidFill>
                  <a:srgbClr val="000000"/>
                </a:solidFill>
                <a:effectLst/>
                <a:uFillTx/>
                <a:latin typeface="Arial"/>
              </a:endParaRPr>
            </a:p>
          </p:txBody>
        </p:sp>
        <p:sp>
          <p:nvSpPr>
            <p:cNvPr id="4673" name=""/>
            <p:cNvSpPr/>
            <p:nvPr/>
          </p:nvSpPr>
          <p:spPr>
            <a:xfrm>
              <a:off x="7842240" y="4102200"/>
              <a:ext cx="1120320" cy="511920"/>
            </a:xfrm>
            <a:prstGeom prst="rect">
              <a:avLst/>
            </a:prstGeom>
            <a:noFill/>
            <a:ln w="19080">
              <a:solidFill>
                <a:srgbClr val="3333cc"/>
              </a:solidFill>
              <a:miter/>
            </a:ln>
          </p:spPr>
          <p:style>
            <a:lnRef idx="0"/>
            <a:fillRef idx="0"/>
            <a:effectRef idx="0"/>
            <a:fontRef idx="minor"/>
          </p:style>
          <p:txBody>
            <a:bodyPr lIns="90000" rIns="90000" tIns="46800" bIns="46800" anchor="t">
              <a:spAutoFit/>
            </a:bodyPr>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Director (D)</a:t>
              </a:r>
              <a:endParaRPr b="0" lang="en-US" sz="1000" strike="noStrike" u="none">
                <a:solidFill>
                  <a:srgbClr val="000000"/>
                </a:solidFill>
                <a:effectLst/>
                <a:uFillTx/>
                <a:latin typeface="Arial"/>
              </a:endParaRPr>
            </a:p>
            <a:p>
              <a:pPr algn="ctr">
                <a:lnSpc>
                  <a:spcPct val="3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lgn="ctr">
                <a:lnSpc>
                  <a:spcPct val="7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Kevin Ruffcorn</a:t>
              </a:r>
              <a:endParaRPr b="0" lang="en-US" sz="1000" strike="noStrike" u="none">
                <a:solidFill>
                  <a:srgbClr val="000000"/>
                </a:solidFill>
                <a:effectLst/>
                <a:uFillTx/>
                <a:latin typeface="Arial"/>
              </a:endParaRPr>
            </a:p>
          </p:txBody>
        </p:sp>
        <p:sp>
          <p:nvSpPr>
            <p:cNvPr id="4674" name=""/>
            <p:cNvSpPr/>
            <p:nvPr/>
          </p:nvSpPr>
          <p:spPr>
            <a:xfrm>
              <a:off x="4375800" y="4872240"/>
              <a:ext cx="13651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75" name=""/>
            <p:cNvSpPr/>
            <p:nvPr/>
          </p:nvSpPr>
          <p:spPr>
            <a:xfrm>
              <a:off x="4363920" y="4674240"/>
              <a:ext cx="0" cy="200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76" name=""/>
            <p:cNvSpPr/>
            <p:nvPr/>
          </p:nvSpPr>
          <p:spPr>
            <a:xfrm>
              <a:off x="5741280" y="4680000"/>
              <a:ext cx="0" cy="1922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77" name=""/>
            <p:cNvSpPr/>
            <p:nvPr/>
          </p:nvSpPr>
          <p:spPr>
            <a:xfrm>
              <a:off x="4410720" y="5176080"/>
              <a:ext cx="13302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78" name=""/>
            <p:cNvSpPr/>
            <p:nvPr/>
          </p:nvSpPr>
          <p:spPr>
            <a:xfrm>
              <a:off x="1705680" y="3892320"/>
              <a:ext cx="66700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79" name=""/>
            <p:cNvSpPr/>
            <p:nvPr/>
          </p:nvSpPr>
          <p:spPr>
            <a:xfrm flipV="1">
              <a:off x="1705680" y="3901320"/>
              <a:ext cx="0" cy="200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0" name=""/>
            <p:cNvSpPr/>
            <p:nvPr/>
          </p:nvSpPr>
          <p:spPr>
            <a:xfrm>
              <a:off x="3071160" y="3901320"/>
              <a:ext cx="0" cy="200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1" name=""/>
            <p:cNvSpPr/>
            <p:nvPr/>
          </p:nvSpPr>
          <p:spPr>
            <a:xfrm>
              <a:off x="4384440" y="3883680"/>
              <a:ext cx="0" cy="209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2" name=""/>
            <p:cNvSpPr/>
            <p:nvPr/>
          </p:nvSpPr>
          <p:spPr>
            <a:xfrm>
              <a:off x="5706000" y="3892320"/>
              <a:ext cx="0" cy="209880"/>
            </a:xfrm>
            <a:prstGeom prst="line">
              <a:avLst/>
            </a:prstGeom>
            <a:ln w="9360">
              <a:solidFill>
                <a:srgbClr val="00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3" name=""/>
            <p:cNvSpPr/>
            <p:nvPr/>
          </p:nvSpPr>
          <p:spPr>
            <a:xfrm>
              <a:off x="7045920" y="3883680"/>
              <a:ext cx="0" cy="209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4" name=""/>
            <p:cNvSpPr/>
            <p:nvPr/>
          </p:nvSpPr>
          <p:spPr>
            <a:xfrm>
              <a:off x="8376120" y="3901320"/>
              <a:ext cx="0" cy="209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5" name=""/>
            <p:cNvSpPr/>
            <p:nvPr/>
          </p:nvSpPr>
          <p:spPr>
            <a:xfrm>
              <a:off x="2520000" y="4417560"/>
              <a:ext cx="11199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6" name=""/>
            <p:cNvSpPr/>
            <p:nvPr/>
          </p:nvSpPr>
          <p:spPr>
            <a:xfrm>
              <a:off x="1189440" y="4417560"/>
              <a:ext cx="1120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7" name=""/>
            <p:cNvSpPr/>
            <p:nvPr/>
          </p:nvSpPr>
          <p:spPr>
            <a:xfrm>
              <a:off x="3850560" y="4426200"/>
              <a:ext cx="1120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8" name=""/>
            <p:cNvSpPr/>
            <p:nvPr/>
          </p:nvSpPr>
          <p:spPr>
            <a:xfrm>
              <a:off x="5181120" y="4452120"/>
              <a:ext cx="1120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89" name=""/>
            <p:cNvSpPr/>
            <p:nvPr/>
          </p:nvSpPr>
          <p:spPr>
            <a:xfrm>
              <a:off x="6441480" y="4452120"/>
              <a:ext cx="12603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90" name=""/>
            <p:cNvSpPr/>
            <p:nvPr/>
          </p:nvSpPr>
          <p:spPr>
            <a:xfrm>
              <a:off x="7842240" y="4452120"/>
              <a:ext cx="11030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691" name=""/>
            <p:cNvSpPr/>
            <p:nvPr/>
          </p:nvSpPr>
          <p:spPr>
            <a:xfrm flipH="1">
              <a:off x="6188760" y="2211840"/>
              <a:ext cx="1092600" cy="18903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92" name="PlaceHolder 1"/>
          <p:cNvSpPr>
            <a:spLocks noGrp="1"/>
          </p:cNvSpPr>
          <p:nvPr>
            <p:ph type="title"/>
          </p:nvPr>
        </p:nvSpPr>
        <p:spPr>
          <a:xfrm>
            <a:off x="142560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Top Three Objectives - 2001</a:t>
            </a:r>
            <a:endParaRPr b="1" lang="en-US" sz="3400" strike="noStrike" u="none">
              <a:solidFill>
                <a:srgbClr val="000000"/>
              </a:solidFill>
              <a:effectLst/>
              <a:uFillTx/>
              <a:latin typeface="Arial"/>
            </a:endParaRPr>
          </a:p>
        </p:txBody>
      </p:sp>
      <p:sp>
        <p:nvSpPr>
          <p:cNvPr id="4693" name="PlaceHolder 2"/>
          <p:cNvSpPr>
            <a:spLocks noGrp="1"/>
          </p:cNvSpPr>
          <p:nvPr>
            <p:ph/>
          </p:nvPr>
        </p:nvSpPr>
        <p:spPr>
          <a:xfrm>
            <a:off x="1479600" y="1353600"/>
            <a:ext cx="7074000" cy="4256280"/>
          </a:xfrm>
          <a:prstGeom prst="rect">
            <a:avLst/>
          </a:prstGeom>
          <a:noFill/>
          <a:ln w="0">
            <a:noFill/>
          </a:ln>
        </p:spPr>
        <p:txBody>
          <a:bodyPr lIns="90000" rIns="90000" tIns="46800" bIns="46800" anchor="t">
            <a:normAutofit fontScale="92500" lnSpcReduction="9999"/>
          </a:bodyPr>
          <a:p>
            <a:pPr lvl="1" marL="341280" indent="-226800">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Project Dolphin: execute binding gas supply/gas marketing agreements and bring forward/monetize Enron’s share of Dolphin’s value.  </a:t>
            </a:r>
            <a:r>
              <a:rPr b="0" i="1" lang="en-US" sz="1800" strike="noStrike" u="none">
                <a:solidFill>
                  <a:srgbClr val="000000"/>
                </a:solidFill>
                <a:effectLst/>
                <a:uFillTx/>
                <a:latin typeface="Arial"/>
              </a:rPr>
              <a:t>(Value:  $150 million or more from upstream selldown plus growth potential from prompt expansion of marketed volumes)</a:t>
            </a:r>
            <a:endParaRPr b="0" lang="en-US" sz="1800" strike="noStrike" u="none">
              <a:solidFill>
                <a:srgbClr val="000000"/>
              </a:solidFill>
              <a:effectLst/>
              <a:uFillTx/>
              <a:latin typeface="Arial"/>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lvl="1" marL="341280" indent="-226800">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Originate at least two new commodity transactions.  Immediate targets  </a:t>
            </a:r>
            <a:r>
              <a:rPr b="0" i="1" lang="en-US" sz="1800" strike="noStrike" u="none">
                <a:solidFill>
                  <a:srgbClr val="000000"/>
                </a:solidFill>
                <a:effectLst/>
                <a:uFillTx/>
                <a:latin typeface="Arial"/>
              </a:rPr>
              <a:t>(Value:  unquantified):</a:t>
            </a:r>
            <a:endParaRPr b="0" lang="en-US" sz="1800" strike="noStrike" u="none">
              <a:solidFill>
                <a:srgbClr val="000000"/>
              </a:solidFill>
              <a:effectLst/>
              <a:uFillTx/>
              <a:latin typeface="Arial"/>
            </a:endParaRPr>
          </a:p>
          <a:p>
            <a:pPr lvl="2" marL="914400" indent="-285840">
              <a:spcBef>
                <a:spcPts val="451"/>
              </a:spcBef>
              <a:buClr>
                <a:srgbClr val="000000"/>
              </a:buClr>
              <a:buSzPct val="6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Saudi/Xenel polypropylene and/or solvent offtake agreements</a:t>
            </a:r>
            <a:endParaRPr b="0" lang="en-US" sz="1800" strike="noStrike" u="none">
              <a:solidFill>
                <a:srgbClr val="000000"/>
              </a:solidFill>
              <a:effectLst/>
              <a:uFillTx/>
              <a:latin typeface="Arial"/>
            </a:endParaRPr>
          </a:p>
          <a:p>
            <a:pPr lvl="2" marL="914400" indent="-285840">
              <a:spcBef>
                <a:spcPts val="451"/>
              </a:spcBef>
              <a:buClr>
                <a:srgbClr val="000000"/>
              </a:buClr>
              <a:buSzPct val="6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Syria/Turkey power marketing</a:t>
            </a:r>
            <a:endParaRPr b="0" lang="en-US" sz="1800" strike="noStrike" u="none">
              <a:solidFill>
                <a:srgbClr val="000000"/>
              </a:solidFill>
              <a:effectLst/>
              <a:uFillTx/>
              <a:latin typeface="Arial"/>
            </a:endParaRPr>
          </a:p>
          <a:p>
            <a:pPr lvl="2" marL="914400" indent="0">
              <a:spcBef>
                <a:spcPts val="45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lvl="1" marL="341280" indent="-226800">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Enhance our presence and relationships in Oman by closing and selling down Enron’s Oman Gas marketing project.  (</a:t>
            </a:r>
            <a:r>
              <a:rPr b="0" i="1" lang="en-US" sz="1800" strike="noStrike" u="none">
                <a:solidFill>
                  <a:srgbClr val="000000"/>
                </a:solidFill>
                <a:effectLst/>
                <a:uFillTx/>
                <a:latin typeface="Arial"/>
              </a:rPr>
              <a:t>Value:  $2 million in 2001, with growth potential thereafter)</a:t>
            </a:r>
            <a:endParaRPr b="0" lang="en-US" sz="1800" strike="noStrike" u="none">
              <a:solidFill>
                <a:srgbClr val="000000"/>
              </a:solidFill>
              <a:effectLst/>
              <a:uFillTx/>
              <a:latin typeface="Arial"/>
            </a:endParaRPr>
          </a:p>
          <a:p>
            <a:pPr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94" name="PlaceHolder 1"/>
          <p:cNvSpPr>
            <a:spLocks noGrp="1"/>
          </p:cNvSpPr>
          <p:nvPr>
            <p:ph type="title"/>
          </p:nvPr>
        </p:nvSpPr>
        <p:spPr>
          <a:xfrm>
            <a:off x="142560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Other Key Objectives - 2001</a:t>
            </a:r>
            <a:endParaRPr b="1" lang="en-US" sz="3400" strike="noStrike" u="none">
              <a:solidFill>
                <a:srgbClr val="000000"/>
              </a:solidFill>
              <a:effectLst/>
              <a:uFillTx/>
              <a:latin typeface="Arial"/>
            </a:endParaRPr>
          </a:p>
        </p:txBody>
      </p:sp>
      <p:sp>
        <p:nvSpPr>
          <p:cNvPr id="4695" name="PlaceHolder 2"/>
          <p:cNvSpPr>
            <a:spLocks noGrp="1"/>
          </p:cNvSpPr>
          <p:nvPr>
            <p:ph/>
          </p:nvPr>
        </p:nvSpPr>
        <p:spPr>
          <a:xfrm>
            <a:off x="1488960" y="1160640"/>
            <a:ext cx="7074000" cy="4744800"/>
          </a:xfrm>
          <a:prstGeom prst="rect">
            <a:avLst/>
          </a:prstGeom>
          <a:noFill/>
          <a:ln w="0">
            <a:noFill/>
          </a:ln>
        </p:spPr>
        <p:txBody>
          <a:bodyPr lIns="90000" rIns="90000" tIns="46800" bIns="46800" anchor="t">
            <a:normAutofit fontScale="92500" lnSpcReduction="9999"/>
          </a:bodyPr>
          <a:p>
            <a:pPr marL="228600" indent="-228600">
              <a:spcBef>
                <a:spcPts val="176"/>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Sort out Gaza problems and sell Enron’s interest at breakeven or better.</a:t>
            </a:r>
            <a:endParaRPr b="1" lang="en-US" sz="1400" strike="noStrike" u="none">
              <a:solidFill>
                <a:srgbClr val="000000"/>
              </a:solidFill>
              <a:effectLst/>
              <a:uFillTx/>
              <a:latin typeface="Arial"/>
            </a:endParaRPr>
          </a:p>
          <a:p>
            <a:pPr marL="228600" indent="0">
              <a:spcBef>
                <a:spcPts val="1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228600" indent="-228600">
              <a:spcBef>
                <a:spcPts val="176"/>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Continue to manage EGM’s Dugas MTBE and feedstock contracts </a:t>
            </a:r>
            <a:endParaRPr b="1" lang="en-US" sz="1400" strike="noStrike" u="none">
              <a:solidFill>
                <a:srgbClr val="000000"/>
              </a:solidFill>
              <a:effectLst/>
              <a:uFillTx/>
              <a:latin typeface="Arial"/>
            </a:endParaRPr>
          </a:p>
          <a:p>
            <a:pPr marL="228600" indent="0">
              <a:spcBef>
                <a:spcPts val="1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228600" indent="-228600">
              <a:spcBef>
                <a:spcPts val="176"/>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Define a new infrastructure development business model that combines another party’s equity funds with Enron fee-based structuring/financing/operating services;  using this model, close on one new development project that provides either regional or global network value to Enron.  Possible targets:</a:t>
            </a:r>
            <a:endParaRPr b="1" lang="en-US" sz="1400" strike="noStrike" u="none">
              <a:solidFill>
                <a:srgbClr val="000000"/>
              </a:solidFill>
              <a:effectLst/>
              <a:uFillTx/>
              <a:latin typeface="Arial"/>
            </a:endParaRPr>
          </a:p>
          <a:p>
            <a:pPr lvl="1" marL="685800" indent="-228600">
              <a:spcBef>
                <a:spcPts val="3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Dubal/Jebel Ali power plant with gas/electricity/aluminum hedge and operating services</a:t>
            </a:r>
            <a:endParaRPr b="0" lang="en-US" sz="1200" strike="noStrike" u="none">
              <a:solidFill>
                <a:srgbClr val="000000"/>
              </a:solidFill>
              <a:effectLst/>
              <a:uFillTx/>
              <a:latin typeface="Arial"/>
            </a:endParaRPr>
          </a:p>
          <a:p>
            <a:pPr lvl="1" marL="685800" indent="-228600">
              <a:spcBef>
                <a:spcPts val="3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Egypt/Jordan gas marketing venture with network and growth opportunities</a:t>
            </a:r>
            <a:endParaRPr b="0" lang="en-US" sz="1200" strike="noStrike" u="none">
              <a:solidFill>
                <a:srgbClr val="000000"/>
              </a:solidFill>
              <a:effectLst/>
              <a:uFillTx/>
              <a:latin typeface="Arial"/>
            </a:endParaRPr>
          </a:p>
          <a:p>
            <a:pPr lvl="1" marL="685800" indent="-228600">
              <a:spcBef>
                <a:spcPts val="3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UOG-sponsored Fujairah IPP/water plant tied to Dolphin supplies</a:t>
            </a:r>
            <a:endParaRPr b="0" lang="en-US" sz="1200" strike="noStrike" u="none">
              <a:solidFill>
                <a:srgbClr val="000000"/>
              </a:solidFill>
              <a:effectLst/>
              <a:uFillTx/>
              <a:latin typeface="Arial"/>
            </a:endParaRPr>
          </a:p>
          <a:p>
            <a:pPr lvl="1" marL="685800" indent="-228600">
              <a:spcBef>
                <a:spcPts val="3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Oxy/Enron Saudi Gas Initiative with spinoffs of other Enron opportunities in Saudi Arabia</a:t>
            </a:r>
            <a:endParaRPr b="0" lang="en-US" sz="1200" strike="noStrike" u="none">
              <a:solidFill>
                <a:srgbClr val="000000"/>
              </a:solidFill>
              <a:effectLst/>
              <a:uFillTx/>
              <a:latin typeface="Arial"/>
            </a:endParaRPr>
          </a:p>
          <a:p>
            <a:pPr lvl="1" marL="685800" indent="-228600">
              <a:spcBef>
                <a:spcPts val="3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TABREED district cooling plant in Oman, fueled via Enron’s Oman gas marketing company </a:t>
            </a:r>
            <a:endParaRPr b="0" lang="en-US" sz="1200" strike="noStrike" u="none">
              <a:solidFill>
                <a:srgbClr val="000000"/>
              </a:solidFill>
              <a:effectLst/>
              <a:uFillTx/>
              <a:latin typeface="Arial"/>
            </a:endParaRPr>
          </a:p>
          <a:p>
            <a:pPr lvl="2" marL="1143000" indent="0">
              <a:lnSpc>
                <a:spcPct val="60000"/>
              </a:lnSpc>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228600" indent="-228600">
              <a:spcBef>
                <a:spcPts val="34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Originate at least one viable business opportunity in Saudi Arabia for a non-EGM Enron business unit. Key targets:</a:t>
            </a:r>
            <a:endParaRPr b="1" lang="en-US" sz="1400" strike="noStrike" u="none">
              <a:solidFill>
                <a:srgbClr val="000000"/>
              </a:solidFill>
              <a:effectLst/>
              <a:uFillTx/>
              <a:latin typeface="Arial"/>
            </a:endParaRPr>
          </a:p>
          <a:p>
            <a:pPr marL="228600" indent="0">
              <a:lnSpc>
                <a:spcPts val="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lvl="1" marL="685800" indent="-228600">
              <a:spcBef>
                <a:spcPts val="3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EES audit/elimination of liquids fuel inefficiencies along West Coast of Saudi Arabia (proposed to </a:t>
            </a:r>
            <a:endParaRPr b="0" lang="en-US" sz="1200" strike="noStrike" u="none">
              <a:solidFill>
                <a:srgbClr val="000000"/>
              </a:solidFill>
              <a:effectLst/>
              <a:uFillTx/>
              <a:latin typeface="Arial"/>
            </a:endParaRPr>
          </a:p>
          <a:p>
            <a:pPr lvl="1" marL="685800" indent="-228600">
              <a:lnSpc>
                <a:spcPct val="60000"/>
              </a:lnSpc>
              <a:spcBef>
                <a:spcPts val="3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by Aramco)</a:t>
            </a:r>
            <a:endParaRPr b="0" lang="en-US" sz="1200" strike="noStrike" u="none">
              <a:solidFill>
                <a:srgbClr val="000000"/>
              </a:solidFill>
              <a:effectLst/>
              <a:uFillTx/>
              <a:latin typeface="Arial"/>
            </a:endParaRPr>
          </a:p>
          <a:p>
            <a:pPr lvl="1" marL="685800" indent="-228600">
              <a:spcBef>
                <a:spcPts val="3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Convince Saudi Aramco or SABIC to subscribe to Enron Online</a:t>
            </a:r>
            <a:endParaRPr b="0" lang="en-US" sz="1200" strike="noStrike" u="none">
              <a:solidFill>
                <a:srgbClr val="000000"/>
              </a:solidFill>
              <a:effectLst/>
              <a:uFillTx/>
              <a:latin typeface="Arial"/>
            </a:endParaRPr>
          </a:p>
          <a:p>
            <a:pPr marL="228600" indent="0">
              <a:lnSpc>
                <a:spcPct val="7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marL="228600" indent="-228600">
              <a:spcBef>
                <a:spcPts val="34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Assist EBS in identifying and capitalizing on the opportunity to participate in the rapidly developing Internet and media hub business opportunities in Dubai. </a:t>
            </a:r>
            <a:endParaRPr b="1"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4696"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Risk Management</a:t>
            </a:r>
            <a:endParaRPr b="0" lang="en-US" sz="4200" strike="noStrike" u="none">
              <a:solidFill>
                <a:srgbClr val="000000"/>
              </a:solidFill>
              <a:effectLst/>
              <a:uFillTx/>
              <a:latin typeface="Arial"/>
            </a:endParaRPr>
          </a:p>
        </p:txBody>
      </p:sp>
      <p:sp>
        <p:nvSpPr>
          <p:cNvPr id="4697" name=""/>
          <p:cNvSpPr/>
          <p:nvPr/>
        </p:nvSpPr>
        <p:spPr>
          <a:xfrm>
            <a:off x="1139760" y="4321080"/>
            <a:ext cx="7213680" cy="10130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Per Sekse</a:t>
            </a:r>
            <a:endParaRPr b="0" lang="en-US" sz="4200" strike="noStrike" u="none">
              <a:solidFill>
                <a:srgbClr val="000000"/>
              </a:solidFill>
              <a:effectLst/>
              <a:uFillTx/>
              <a:latin typeface="Arial"/>
            </a:endParaRPr>
          </a:p>
        </p:txBody>
      </p:sp>
      <p:grpSp>
        <p:nvGrpSpPr>
          <p:cNvPr id="4698" name=""/>
          <p:cNvGrpSpPr/>
          <p:nvPr/>
        </p:nvGrpSpPr>
        <p:grpSpPr>
          <a:xfrm>
            <a:off x="3983040" y="2540160"/>
            <a:ext cx="1526760" cy="1527120"/>
            <a:chOff x="3983040" y="2540160"/>
            <a:chExt cx="1526760" cy="1527120"/>
          </a:xfrm>
        </p:grpSpPr>
        <p:grpSp>
          <p:nvGrpSpPr>
            <p:cNvPr id="4699" name=""/>
            <p:cNvGrpSpPr/>
            <p:nvPr/>
          </p:nvGrpSpPr>
          <p:grpSpPr>
            <a:xfrm>
              <a:off x="3983040" y="3104640"/>
              <a:ext cx="1526760" cy="962640"/>
              <a:chOff x="3983040" y="3104640"/>
              <a:chExt cx="1526760" cy="962640"/>
            </a:xfrm>
          </p:grpSpPr>
          <p:sp>
            <p:nvSpPr>
              <p:cNvPr id="4700"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01"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02"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03"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4704"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05"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06"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07"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08"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4709"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10"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11" name="PlaceHolder 1"/>
          <p:cNvSpPr>
            <a:spLocks noGrp="1"/>
          </p:cNvSpPr>
          <p:nvPr>
            <p:ph type="title"/>
          </p:nvPr>
        </p:nvSpPr>
        <p:spPr>
          <a:xfrm>
            <a:off x="1460520" y="202680"/>
            <a:ext cx="7137360" cy="546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2001 Goals and Objectives</a:t>
            </a:r>
            <a:endParaRPr b="1" lang="en-US" sz="3400" strike="noStrike" u="none">
              <a:solidFill>
                <a:srgbClr val="000000"/>
              </a:solidFill>
              <a:effectLst/>
              <a:uFillTx/>
              <a:latin typeface="Arial"/>
            </a:endParaRPr>
          </a:p>
        </p:txBody>
      </p:sp>
      <p:sp>
        <p:nvSpPr>
          <p:cNvPr id="4712" name=""/>
          <p:cNvSpPr/>
          <p:nvPr/>
        </p:nvSpPr>
        <p:spPr>
          <a:xfrm>
            <a:off x="1333440" y="1066680"/>
            <a:ext cx="7353360" cy="5333760"/>
          </a:xfrm>
          <a:prstGeom prst="rect">
            <a:avLst/>
          </a:prstGeom>
          <a:noFill/>
          <a:ln w="0">
            <a:noFill/>
          </a:ln>
        </p:spPr>
        <p:style>
          <a:lnRef idx="0"/>
          <a:fillRef idx="0"/>
          <a:effectRef idx="0"/>
          <a:fontRef idx="minor"/>
        </p:style>
        <p:txBody>
          <a:bodyPr lIns="90000" rIns="90000" tIns="46800" bIns="46800" anchor="t">
            <a:spAutoFit/>
          </a:bodyPr>
          <a:p>
            <a:pPr>
              <a:spcBef>
                <a:spcPts val="7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Global Risk Markets:</a:t>
            </a:r>
            <a:endParaRPr b="0" lang="en-US" sz="1800" strike="noStrike" u="none">
              <a:solidFill>
                <a:srgbClr val="000000"/>
              </a:solidFill>
              <a:effectLst/>
              <a:uFillTx/>
              <a:latin typeface="Arial"/>
            </a:endParaRPr>
          </a:p>
          <a:p>
            <a:pPr lvl="1" marL="343080" indent="-22860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EBIT of $26 million on $38 million in margin.</a:t>
            </a:r>
            <a:endParaRPr b="0" lang="en-US" sz="1600" strike="noStrike" u="none">
              <a:solidFill>
                <a:srgbClr val="000000"/>
              </a:solidFill>
              <a:effectLst/>
              <a:uFillTx/>
              <a:latin typeface="Arial"/>
            </a:endParaRPr>
          </a:p>
          <a:p>
            <a:pPr lvl="1" marL="343080" indent="-22860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origination</a:t>
            </a:r>
            <a:endParaRPr b="0" lang="en-US" sz="1600" strike="noStrike" u="none">
              <a:solidFill>
                <a:srgbClr val="000000"/>
              </a:solidFill>
              <a:effectLst/>
              <a:uFillTx/>
              <a:latin typeface="Arial"/>
            </a:endParaRPr>
          </a:p>
          <a:p>
            <a:pPr lvl="2" marL="80028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Increase deal pipeline to a minimum of 20 potential transactions under discussion at any given time.</a:t>
            </a:r>
            <a:endParaRPr b="0" lang="en-US" sz="1400" strike="noStrike" u="none">
              <a:solidFill>
                <a:srgbClr val="000000"/>
              </a:solidFill>
              <a:effectLst/>
              <a:uFillTx/>
              <a:latin typeface="Arial"/>
            </a:endParaRPr>
          </a:p>
          <a:p>
            <a:pPr lvl="1" marL="343080" indent="-22860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Execute transactions in three primary markets:</a:t>
            </a:r>
            <a:endParaRPr b="0" lang="en-US" sz="1600" strike="noStrike" u="none">
              <a:solidFill>
                <a:srgbClr val="000000"/>
              </a:solidFill>
              <a:effectLst/>
              <a:uFillTx/>
              <a:latin typeface="Arial"/>
            </a:endParaRPr>
          </a:p>
          <a:p>
            <a:pPr lvl="2" marL="80028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Contingent Calls: commodity price options which knock in due to a physical event –  Outage Options.  </a:t>
            </a:r>
            <a:endParaRPr b="0" lang="en-US" sz="1400" strike="noStrike" u="none">
              <a:solidFill>
                <a:srgbClr val="000000"/>
              </a:solidFill>
              <a:effectLst/>
              <a:uFillTx/>
              <a:latin typeface="Arial"/>
            </a:endParaRPr>
          </a:p>
          <a:p>
            <a:pPr lvl="3" marL="1257480" indent="-228600">
              <a:lnSpc>
                <a:spcPct val="100000"/>
              </a:lnSpc>
              <a:spcBef>
                <a:spcPts val="612"/>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Apply product to other commodity markets.</a:t>
            </a:r>
            <a:endParaRPr b="0" lang="en-US" sz="1400" strike="noStrike" u="none">
              <a:solidFill>
                <a:srgbClr val="000000"/>
              </a:solidFill>
              <a:effectLst/>
              <a:uFillTx/>
              <a:latin typeface="Arial"/>
            </a:endParaRPr>
          </a:p>
          <a:p>
            <a:pPr lvl="2" marL="80028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Upstream: using Reliable Reserves (variation of VPP) and Term Working Interest structures.</a:t>
            </a:r>
            <a:endParaRPr b="0" lang="en-US" sz="1400" strike="noStrike" u="none">
              <a:solidFill>
                <a:srgbClr val="000000"/>
              </a:solidFill>
              <a:effectLst/>
              <a:uFillTx/>
              <a:latin typeface="Arial"/>
            </a:endParaRPr>
          </a:p>
          <a:p>
            <a:pPr lvl="2" marL="80028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Power Market: using long term spark spread cover and residual value insurance structures.</a:t>
            </a:r>
            <a:endParaRPr b="0" lang="en-US" sz="1400" strike="noStrike" u="none">
              <a:solidFill>
                <a:srgbClr val="000000"/>
              </a:solidFill>
              <a:effectLst/>
              <a:uFillTx/>
              <a:latin typeface="Arial"/>
            </a:endParaRPr>
          </a:p>
          <a:p>
            <a:pPr lvl="1" marL="343080" indent="-22860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Extend insurance market structures to new markets such as steel, coal, pulp and paper, etc.: identify, market, and execute one transaction.</a:t>
            </a:r>
            <a:endParaRPr b="0" lang="en-US" sz="1600" strike="noStrike" u="none">
              <a:solidFill>
                <a:srgbClr val="000000"/>
              </a:solidFill>
              <a:effectLst/>
              <a:uFillTx/>
              <a:latin typeface="Arial"/>
            </a:endParaRPr>
          </a:p>
          <a:p>
            <a:pPr lvl="1" marL="343080" indent="-22860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Establish fully capitalized insurance trading vehicle (Enron Re or other appropriate entity for portfolio management of insurance risks).</a:t>
            </a:r>
            <a:endParaRPr b="0" lang="en-US" sz="1600" strike="noStrike" u="none">
              <a:solidFill>
                <a:srgbClr val="000000"/>
              </a:solidFill>
              <a:effectLst/>
              <a:uFillTx/>
              <a:latin typeface="Arial"/>
            </a:endParaRPr>
          </a:p>
          <a:p>
            <a:pPr lvl="2" marL="80028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Evaluate pros and cons of strategic partnership with one or more insurance companies.</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9" name="PlaceHolder 1"/>
          <p:cNvSpPr>
            <a:spLocks noGrp="1"/>
          </p:cNvSpPr>
          <p:nvPr>
            <p:ph type="title"/>
          </p:nvPr>
        </p:nvSpPr>
        <p:spPr>
          <a:xfrm>
            <a:off x="1143000" y="318960"/>
            <a:ext cx="7772400" cy="47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Enron’s North American</a:t>
            </a:r>
            <a:br>
              <a:rPr sz="3400"/>
            </a:br>
            <a:r>
              <a:rPr b="1" lang="en-US" sz="3400" strike="noStrike" u="none">
                <a:solidFill>
                  <a:srgbClr val="000000"/>
                </a:solidFill>
                <a:effectLst/>
                <a:uFillTx/>
                <a:latin typeface="Arial"/>
              </a:rPr>
              <a:t>Wholesale Energy Franchise</a:t>
            </a:r>
            <a:endParaRPr b="1" lang="en-US" sz="3400" strike="noStrike" u="none">
              <a:solidFill>
                <a:srgbClr val="000000"/>
              </a:solidFill>
              <a:effectLst/>
              <a:uFillTx/>
              <a:latin typeface="Arial"/>
            </a:endParaRPr>
          </a:p>
        </p:txBody>
      </p:sp>
      <p:grpSp>
        <p:nvGrpSpPr>
          <p:cNvPr id="320" name=""/>
          <p:cNvGrpSpPr/>
          <p:nvPr/>
        </p:nvGrpSpPr>
        <p:grpSpPr>
          <a:xfrm>
            <a:off x="2376360" y="1174680"/>
            <a:ext cx="5600520" cy="5138640"/>
            <a:chOff x="2376360" y="1174680"/>
            <a:chExt cx="5600520" cy="5138640"/>
          </a:xfrm>
        </p:grpSpPr>
        <p:grpSp>
          <p:nvGrpSpPr>
            <p:cNvPr id="321" name=""/>
            <p:cNvGrpSpPr/>
            <p:nvPr/>
          </p:nvGrpSpPr>
          <p:grpSpPr>
            <a:xfrm>
              <a:off x="2619360" y="1608120"/>
              <a:ext cx="739440" cy="534960"/>
              <a:chOff x="2619360" y="1608120"/>
              <a:chExt cx="739440" cy="534960"/>
            </a:xfrm>
          </p:grpSpPr>
          <p:sp>
            <p:nvSpPr>
              <p:cNvPr id="322" name=""/>
              <p:cNvSpPr/>
              <p:nvPr/>
            </p:nvSpPr>
            <p:spPr>
              <a:xfrm>
                <a:off x="2619360" y="1608120"/>
                <a:ext cx="739440" cy="534960"/>
              </a:xfrm>
              <a:custGeom>
                <a:avLst/>
                <a:gdLst/>
                <a:ahLst/>
                <a:rect l="l" t="t" r="r" b="b"/>
                <a:pathLst>
                  <a:path w="914" h="675">
                    <a:moveTo>
                      <a:pt x="810" y="675"/>
                    </a:moveTo>
                    <a:lnTo>
                      <a:pt x="692" y="642"/>
                    </a:lnTo>
                    <a:lnTo>
                      <a:pt x="613" y="624"/>
                    </a:lnTo>
                    <a:lnTo>
                      <a:pt x="552" y="632"/>
                    </a:lnTo>
                    <a:lnTo>
                      <a:pt x="520" y="617"/>
                    </a:lnTo>
                    <a:lnTo>
                      <a:pt x="480" y="617"/>
                    </a:lnTo>
                    <a:lnTo>
                      <a:pt x="423" y="628"/>
                    </a:lnTo>
                    <a:lnTo>
                      <a:pt x="366" y="610"/>
                    </a:lnTo>
                    <a:lnTo>
                      <a:pt x="298" y="610"/>
                    </a:lnTo>
                    <a:lnTo>
                      <a:pt x="247" y="596"/>
                    </a:lnTo>
                    <a:lnTo>
                      <a:pt x="161" y="585"/>
                    </a:lnTo>
                    <a:lnTo>
                      <a:pt x="122" y="538"/>
                    </a:lnTo>
                    <a:lnTo>
                      <a:pt x="125" y="481"/>
                    </a:lnTo>
                    <a:lnTo>
                      <a:pt x="100" y="463"/>
                    </a:lnTo>
                    <a:lnTo>
                      <a:pt x="72" y="456"/>
                    </a:lnTo>
                    <a:lnTo>
                      <a:pt x="54" y="427"/>
                    </a:lnTo>
                    <a:lnTo>
                      <a:pt x="11" y="420"/>
                    </a:lnTo>
                    <a:lnTo>
                      <a:pt x="0" y="398"/>
                    </a:lnTo>
                    <a:lnTo>
                      <a:pt x="4" y="370"/>
                    </a:lnTo>
                    <a:lnTo>
                      <a:pt x="25" y="363"/>
                    </a:lnTo>
                    <a:lnTo>
                      <a:pt x="36" y="345"/>
                    </a:lnTo>
                    <a:lnTo>
                      <a:pt x="18" y="294"/>
                    </a:lnTo>
                    <a:lnTo>
                      <a:pt x="22" y="201"/>
                    </a:lnTo>
                    <a:lnTo>
                      <a:pt x="29" y="162"/>
                    </a:lnTo>
                    <a:lnTo>
                      <a:pt x="4" y="104"/>
                    </a:lnTo>
                    <a:lnTo>
                      <a:pt x="4" y="65"/>
                    </a:lnTo>
                    <a:lnTo>
                      <a:pt x="25" y="47"/>
                    </a:lnTo>
                    <a:lnTo>
                      <a:pt x="50" y="54"/>
                    </a:lnTo>
                    <a:lnTo>
                      <a:pt x="82" y="83"/>
                    </a:lnTo>
                    <a:lnTo>
                      <a:pt x="129" y="104"/>
                    </a:lnTo>
                    <a:lnTo>
                      <a:pt x="183" y="112"/>
                    </a:lnTo>
                    <a:lnTo>
                      <a:pt x="208" y="115"/>
                    </a:lnTo>
                    <a:lnTo>
                      <a:pt x="240" y="165"/>
                    </a:lnTo>
                    <a:lnTo>
                      <a:pt x="226" y="183"/>
                    </a:lnTo>
                    <a:lnTo>
                      <a:pt x="222" y="194"/>
                    </a:lnTo>
                    <a:lnTo>
                      <a:pt x="233" y="216"/>
                    </a:lnTo>
                    <a:lnTo>
                      <a:pt x="240" y="223"/>
                    </a:lnTo>
                    <a:lnTo>
                      <a:pt x="204" y="294"/>
                    </a:lnTo>
                    <a:lnTo>
                      <a:pt x="219" y="294"/>
                    </a:lnTo>
                    <a:lnTo>
                      <a:pt x="269" y="294"/>
                    </a:lnTo>
                    <a:lnTo>
                      <a:pt x="262" y="212"/>
                    </a:lnTo>
                    <a:lnTo>
                      <a:pt x="298" y="205"/>
                    </a:lnTo>
                    <a:lnTo>
                      <a:pt x="301" y="180"/>
                    </a:lnTo>
                    <a:lnTo>
                      <a:pt x="287" y="169"/>
                    </a:lnTo>
                    <a:lnTo>
                      <a:pt x="247" y="162"/>
                    </a:lnTo>
                    <a:lnTo>
                      <a:pt x="247" y="144"/>
                    </a:lnTo>
                    <a:lnTo>
                      <a:pt x="294" y="76"/>
                    </a:lnTo>
                    <a:lnTo>
                      <a:pt x="262" y="22"/>
                    </a:lnTo>
                    <a:lnTo>
                      <a:pt x="280" y="0"/>
                    </a:lnTo>
                    <a:lnTo>
                      <a:pt x="914" y="158"/>
                    </a:lnTo>
                    <a:lnTo>
                      <a:pt x="810" y="675"/>
                    </a:lnTo>
                    <a:close/>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 name=""/>
              <p:cNvSpPr/>
              <p:nvPr/>
            </p:nvSpPr>
            <p:spPr>
              <a:xfrm>
                <a:off x="2619360" y="1608120"/>
                <a:ext cx="739440" cy="534960"/>
              </a:xfrm>
              <a:custGeom>
                <a:avLst/>
                <a:gdLst/>
                <a:ahLst/>
                <a:rect l="l" t="t" r="r" b="b"/>
                <a:pathLst>
                  <a:path w="914" h="675">
                    <a:moveTo>
                      <a:pt x="810" y="675"/>
                    </a:moveTo>
                    <a:lnTo>
                      <a:pt x="692" y="642"/>
                    </a:lnTo>
                    <a:lnTo>
                      <a:pt x="613" y="624"/>
                    </a:lnTo>
                    <a:lnTo>
                      <a:pt x="552" y="632"/>
                    </a:lnTo>
                    <a:lnTo>
                      <a:pt x="520" y="617"/>
                    </a:lnTo>
                    <a:lnTo>
                      <a:pt x="480" y="617"/>
                    </a:lnTo>
                    <a:lnTo>
                      <a:pt x="423" y="628"/>
                    </a:lnTo>
                    <a:lnTo>
                      <a:pt x="366" y="610"/>
                    </a:lnTo>
                    <a:lnTo>
                      <a:pt x="298" y="610"/>
                    </a:lnTo>
                    <a:lnTo>
                      <a:pt x="247" y="596"/>
                    </a:lnTo>
                    <a:lnTo>
                      <a:pt x="161" y="585"/>
                    </a:lnTo>
                    <a:lnTo>
                      <a:pt x="122" y="538"/>
                    </a:lnTo>
                    <a:lnTo>
                      <a:pt x="125" y="481"/>
                    </a:lnTo>
                    <a:lnTo>
                      <a:pt x="100" y="463"/>
                    </a:lnTo>
                    <a:lnTo>
                      <a:pt x="72" y="456"/>
                    </a:lnTo>
                    <a:lnTo>
                      <a:pt x="54" y="427"/>
                    </a:lnTo>
                    <a:lnTo>
                      <a:pt x="11" y="420"/>
                    </a:lnTo>
                    <a:lnTo>
                      <a:pt x="0" y="398"/>
                    </a:lnTo>
                    <a:lnTo>
                      <a:pt x="4" y="370"/>
                    </a:lnTo>
                    <a:lnTo>
                      <a:pt x="25" y="363"/>
                    </a:lnTo>
                    <a:lnTo>
                      <a:pt x="36" y="345"/>
                    </a:lnTo>
                    <a:lnTo>
                      <a:pt x="18" y="294"/>
                    </a:lnTo>
                    <a:lnTo>
                      <a:pt x="22" y="201"/>
                    </a:lnTo>
                    <a:lnTo>
                      <a:pt x="29" y="162"/>
                    </a:lnTo>
                    <a:lnTo>
                      <a:pt x="4" y="104"/>
                    </a:lnTo>
                    <a:lnTo>
                      <a:pt x="4" y="65"/>
                    </a:lnTo>
                    <a:lnTo>
                      <a:pt x="25" y="47"/>
                    </a:lnTo>
                    <a:lnTo>
                      <a:pt x="50" y="54"/>
                    </a:lnTo>
                    <a:lnTo>
                      <a:pt x="82" y="83"/>
                    </a:lnTo>
                    <a:lnTo>
                      <a:pt x="129" y="104"/>
                    </a:lnTo>
                    <a:lnTo>
                      <a:pt x="183" y="112"/>
                    </a:lnTo>
                    <a:lnTo>
                      <a:pt x="208" y="115"/>
                    </a:lnTo>
                    <a:lnTo>
                      <a:pt x="240" y="165"/>
                    </a:lnTo>
                    <a:lnTo>
                      <a:pt x="226" y="183"/>
                    </a:lnTo>
                    <a:lnTo>
                      <a:pt x="222" y="194"/>
                    </a:lnTo>
                    <a:lnTo>
                      <a:pt x="233" y="216"/>
                    </a:lnTo>
                    <a:lnTo>
                      <a:pt x="240" y="223"/>
                    </a:lnTo>
                    <a:lnTo>
                      <a:pt x="204" y="294"/>
                    </a:lnTo>
                    <a:lnTo>
                      <a:pt x="219" y="294"/>
                    </a:lnTo>
                    <a:lnTo>
                      <a:pt x="269" y="294"/>
                    </a:lnTo>
                    <a:lnTo>
                      <a:pt x="262" y="212"/>
                    </a:lnTo>
                    <a:lnTo>
                      <a:pt x="298" y="205"/>
                    </a:lnTo>
                    <a:lnTo>
                      <a:pt x="301" y="180"/>
                    </a:lnTo>
                    <a:lnTo>
                      <a:pt x="287" y="169"/>
                    </a:lnTo>
                    <a:lnTo>
                      <a:pt x="247" y="162"/>
                    </a:lnTo>
                    <a:lnTo>
                      <a:pt x="247" y="144"/>
                    </a:lnTo>
                    <a:lnTo>
                      <a:pt x="294" y="76"/>
                    </a:lnTo>
                    <a:lnTo>
                      <a:pt x="262" y="22"/>
                    </a:lnTo>
                    <a:lnTo>
                      <a:pt x="280" y="0"/>
                    </a:lnTo>
                    <a:lnTo>
                      <a:pt x="914" y="158"/>
                    </a:lnTo>
                    <a:lnTo>
                      <a:pt x="810" y="675"/>
                    </a:lnTo>
                  </a:path>
                </a:pathLst>
              </a:custGeom>
              <a:solidFill>
                <a:srgbClr val="00ff00"/>
              </a:solid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24" name=""/>
            <p:cNvSpPr/>
            <p:nvPr/>
          </p:nvSpPr>
          <p:spPr>
            <a:xfrm>
              <a:off x="2630520" y="1832040"/>
              <a:ext cx="839520" cy="55224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5" name=""/>
            <p:cNvSpPr/>
            <p:nvPr/>
          </p:nvSpPr>
          <p:spPr>
            <a:xfrm>
              <a:off x="2501640" y="5602320"/>
              <a:ext cx="793800" cy="43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6" name=""/>
            <p:cNvSpPr/>
            <p:nvPr/>
          </p:nvSpPr>
          <p:spPr>
            <a:xfrm>
              <a:off x="2501640" y="5602320"/>
              <a:ext cx="793800" cy="43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7" name=""/>
            <p:cNvSpPr/>
            <p:nvPr/>
          </p:nvSpPr>
          <p:spPr>
            <a:xfrm>
              <a:off x="4983120" y="5483160"/>
              <a:ext cx="207720" cy="203040"/>
            </a:xfrm>
            <a:custGeom>
              <a:avLst/>
              <a:gdLst/>
              <a:ahLst/>
              <a:rect l="l" t="t" r="r" b="b"/>
              <a:pathLst>
                <a:path w="269" h="257">
                  <a:moveTo>
                    <a:pt x="135" y="0"/>
                  </a:moveTo>
                  <a:lnTo>
                    <a:pt x="102" y="99"/>
                  </a:lnTo>
                  <a:lnTo>
                    <a:pt x="0" y="99"/>
                  </a:lnTo>
                  <a:lnTo>
                    <a:pt x="84" y="160"/>
                  </a:lnTo>
                  <a:lnTo>
                    <a:pt x="52" y="257"/>
                  </a:lnTo>
                  <a:lnTo>
                    <a:pt x="135" y="197"/>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8" name=""/>
            <p:cNvSpPr/>
            <p:nvPr/>
          </p:nvSpPr>
          <p:spPr>
            <a:xfrm>
              <a:off x="5476680" y="1743120"/>
              <a:ext cx="1771560" cy="1452600"/>
            </a:xfrm>
            <a:custGeom>
              <a:avLst/>
              <a:gdLst/>
              <a:ahLst/>
              <a:rect l="l" t="t" r="r" b="b"/>
              <a:pathLst>
                <a:path w="2284" h="1830">
                  <a:moveTo>
                    <a:pt x="85" y="434"/>
                  </a:moveTo>
                  <a:lnTo>
                    <a:pt x="95" y="416"/>
                  </a:lnTo>
                  <a:lnTo>
                    <a:pt x="108" y="400"/>
                  </a:lnTo>
                  <a:lnTo>
                    <a:pt x="133" y="371"/>
                  </a:lnTo>
                  <a:lnTo>
                    <a:pt x="162" y="346"/>
                  </a:lnTo>
                  <a:lnTo>
                    <a:pt x="196" y="321"/>
                  </a:lnTo>
                  <a:lnTo>
                    <a:pt x="221" y="288"/>
                  </a:lnTo>
                  <a:lnTo>
                    <a:pt x="246" y="260"/>
                  </a:lnTo>
                  <a:lnTo>
                    <a:pt x="275" y="235"/>
                  </a:lnTo>
                  <a:lnTo>
                    <a:pt x="307" y="209"/>
                  </a:lnTo>
                  <a:lnTo>
                    <a:pt x="325" y="184"/>
                  </a:lnTo>
                  <a:lnTo>
                    <a:pt x="341" y="163"/>
                  </a:lnTo>
                  <a:lnTo>
                    <a:pt x="355" y="143"/>
                  </a:lnTo>
                  <a:lnTo>
                    <a:pt x="372" y="125"/>
                  </a:lnTo>
                  <a:lnTo>
                    <a:pt x="388" y="109"/>
                  </a:lnTo>
                  <a:lnTo>
                    <a:pt x="404" y="93"/>
                  </a:lnTo>
                  <a:lnTo>
                    <a:pt x="423" y="75"/>
                  </a:lnTo>
                  <a:lnTo>
                    <a:pt x="447" y="55"/>
                  </a:lnTo>
                  <a:lnTo>
                    <a:pt x="463" y="45"/>
                  </a:lnTo>
                  <a:lnTo>
                    <a:pt x="481" y="34"/>
                  </a:lnTo>
                  <a:lnTo>
                    <a:pt x="524" y="18"/>
                  </a:lnTo>
                  <a:lnTo>
                    <a:pt x="542" y="10"/>
                  </a:lnTo>
                  <a:lnTo>
                    <a:pt x="558" y="5"/>
                  </a:lnTo>
                  <a:lnTo>
                    <a:pt x="569" y="1"/>
                  </a:lnTo>
                  <a:lnTo>
                    <a:pt x="570" y="0"/>
                  </a:lnTo>
                  <a:lnTo>
                    <a:pt x="572" y="0"/>
                  </a:lnTo>
                  <a:lnTo>
                    <a:pt x="610" y="1"/>
                  </a:lnTo>
                  <a:lnTo>
                    <a:pt x="646" y="1"/>
                  </a:lnTo>
                  <a:lnTo>
                    <a:pt x="678" y="3"/>
                  </a:lnTo>
                  <a:lnTo>
                    <a:pt x="710" y="3"/>
                  </a:lnTo>
                  <a:lnTo>
                    <a:pt x="768" y="7"/>
                  </a:lnTo>
                  <a:lnTo>
                    <a:pt x="820" y="9"/>
                  </a:lnTo>
                  <a:lnTo>
                    <a:pt x="872" y="14"/>
                  </a:lnTo>
                  <a:lnTo>
                    <a:pt x="922" y="23"/>
                  </a:lnTo>
                  <a:lnTo>
                    <a:pt x="976" y="37"/>
                  </a:lnTo>
                  <a:lnTo>
                    <a:pt x="1033" y="55"/>
                  </a:lnTo>
                  <a:lnTo>
                    <a:pt x="1044" y="73"/>
                  </a:lnTo>
                  <a:lnTo>
                    <a:pt x="1053" y="86"/>
                  </a:lnTo>
                  <a:lnTo>
                    <a:pt x="1062" y="98"/>
                  </a:lnTo>
                  <a:lnTo>
                    <a:pt x="1067" y="107"/>
                  </a:lnTo>
                  <a:lnTo>
                    <a:pt x="1071" y="116"/>
                  </a:lnTo>
                  <a:lnTo>
                    <a:pt x="1074" y="122"/>
                  </a:lnTo>
                  <a:lnTo>
                    <a:pt x="1081" y="131"/>
                  </a:lnTo>
                  <a:lnTo>
                    <a:pt x="1087" y="138"/>
                  </a:lnTo>
                  <a:lnTo>
                    <a:pt x="1096" y="145"/>
                  </a:lnTo>
                  <a:lnTo>
                    <a:pt x="1103" y="149"/>
                  </a:lnTo>
                  <a:lnTo>
                    <a:pt x="1110" y="154"/>
                  </a:lnTo>
                  <a:lnTo>
                    <a:pt x="1119" y="159"/>
                  </a:lnTo>
                  <a:lnTo>
                    <a:pt x="1132" y="168"/>
                  </a:lnTo>
                  <a:lnTo>
                    <a:pt x="1142" y="184"/>
                  </a:lnTo>
                  <a:lnTo>
                    <a:pt x="1151" y="199"/>
                  </a:lnTo>
                  <a:lnTo>
                    <a:pt x="1159" y="209"/>
                  </a:lnTo>
                  <a:lnTo>
                    <a:pt x="1164" y="220"/>
                  </a:lnTo>
                  <a:lnTo>
                    <a:pt x="1167" y="227"/>
                  </a:lnTo>
                  <a:lnTo>
                    <a:pt x="1171" y="235"/>
                  </a:lnTo>
                  <a:lnTo>
                    <a:pt x="1176" y="244"/>
                  </a:lnTo>
                  <a:lnTo>
                    <a:pt x="1184" y="249"/>
                  </a:lnTo>
                  <a:lnTo>
                    <a:pt x="1193" y="253"/>
                  </a:lnTo>
                  <a:lnTo>
                    <a:pt x="1198" y="254"/>
                  </a:lnTo>
                  <a:lnTo>
                    <a:pt x="1207" y="258"/>
                  </a:lnTo>
                  <a:lnTo>
                    <a:pt x="1218" y="261"/>
                  </a:lnTo>
                  <a:lnTo>
                    <a:pt x="1230" y="265"/>
                  </a:lnTo>
                  <a:lnTo>
                    <a:pt x="1252" y="281"/>
                  </a:lnTo>
                  <a:lnTo>
                    <a:pt x="1271" y="297"/>
                  </a:lnTo>
                  <a:lnTo>
                    <a:pt x="1309" y="328"/>
                  </a:lnTo>
                  <a:lnTo>
                    <a:pt x="1350" y="357"/>
                  </a:lnTo>
                  <a:lnTo>
                    <a:pt x="1372" y="367"/>
                  </a:lnTo>
                  <a:lnTo>
                    <a:pt x="1397" y="376"/>
                  </a:lnTo>
                  <a:lnTo>
                    <a:pt x="1415" y="389"/>
                  </a:lnTo>
                  <a:lnTo>
                    <a:pt x="1436" y="401"/>
                  </a:lnTo>
                  <a:lnTo>
                    <a:pt x="1483" y="428"/>
                  </a:lnTo>
                  <a:lnTo>
                    <a:pt x="1506" y="443"/>
                  </a:lnTo>
                  <a:lnTo>
                    <a:pt x="1528" y="459"/>
                  </a:lnTo>
                  <a:lnTo>
                    <a:pt x="1548" y="473"/>
                  </a:lnTo>
                  <a:lnTo>
                    <a:pt x="1565" y="489"/>
                  </a:lnTo>
                  <a:lnTo>
                    <a:pt x="1585" y="509"/>
                  </a:lnTo>
                  <a:lnTo>
                    <a:pt x="1601" y="529"/>
                  </a:lnTo>
                  <a:lnTo>
                    <a:pt x="1634" y="563"/>
                  </a:lnTo>
                  <a:lnTo>
                    <a:pt x="1652" y="577"/>
                  </a:lnTo>
                  <a:lnTo>
                    <a:pt x="1669" y="591"/>
                  </a:lnTo>
                  <a:lnTo>
                    <a:pt x="1693" y="604"/>
                  </a:lnTo>
                  <a:lnTo>
                    <a:pt x="1718" y="615"/>
                  </a:lnTo>
                  <a:lnTo>
                    <a:pt x="1745" y="613"/>
                  </a:lnTo>
                  <a:lnTo>
                    <a:pt x="1768" y="609"/>
                  </a:lnTo>
                  <a:lnTo>
                    <a:pt x="1811" y="606"/>
                  </a:lnTo>
                  <a:lnTo>
                    <a:pt x="1851" y="602"/>
                  </a:lnTo>
                  <a:lnTo>
                    <a:pt x="1888" y="599"/>
                  </a:lnTo>
                  <a:lnTo>
                    <a:pt x="1926" y="599"/>
                  </a:lnTo>
                  <a:lnTo>
                    <a:pt x="1965" y="602"/>
                  </a:lnTo>
                  <a:lnTo>
                    <a:pt x="1989" y="604"/>
                  </a:lnTo>
                  <a:lnTo>
                    <a:pt x="2012" y="606"/>
                  </a:lnTo>
                  <a:lnTo>
                    <a:pt x="2039" y="609"/>
                  </a:lnTo>
                  <a:lnTo>
                    <a:pt x="2067" y="615"/>
                  </a:lnTo>
                  <a:lnTo>
                    <a:pt x="2078" y="618"/>
                  </a:lnTo>
                  <a:lnTo>
                    <a:pt x="2089" y="622"/>
                  </a:lnTo>
                  <a:lnTo>
                    <a:pt x="2110" y="634"/>
                  </a:lnTo>
                  <a:lnTo>
                    <a:pt x="2130" y="647"/>
                  </a:lnTo>
                  <a:lnTo>
                    <a:pt x="2152" y="656"/>
                  </a:lnTo>
                  <a:lnTo>
                    <a:pt x="2162" y="674"/>
                  </a:lnTo>
                  <a:lnTo>
                    <a:pt x="2177" y="694"/>
                  </a:lnTo>
                  <a:lnTo>
                    <a:pt x="2189" y="715"/>
                  </a:lnTo>
                  <a:lnTo>
                    <a:pt x="2204" y="735"/>
                  </a:lnTo>
                  <a:lnTo>
                    <a:pt x="2216" y="753"/>
                  </a:lnTo>
                  <a:lnTo>
                    <a:pt x="2227" y="767"/>
                  </a:lnTo>
                  <a:lnTo>
                    <a:pt x="2234" y="778"/>
                  </a:lnTo>
                  <a:lnTo>
                    <a:pt x="2236" y="781"/>
                  </a:lnTo>
                  <a:lnTo>
                    <a:pt x="2236" y="781"/>
                  </a:lnTo>
                  <a:lnTo>
                    <a:pt x="2243" y="801"/>
                  </a:lnTo>
                  <a:lnTo>
                    <a:pt x="2248" y="819"/>
                  </a:lnTo>
                  <a:lnTo>
                    <a:pt x="2256" y="833"/>
                  </a:lnTo>
                  <a:lnTo>
                    <a:pt x="2261" y="844"/>
                  </a:lnTo>
                  <a:lnTo>
                    <a:pt x="2272" y="866"/>
                  </a:lnTo>
                  <a:lnTo>
                    <a:pt x="2279" y="884"/>
                  </a:lnTo>
                  <a:lnTo>
                    <a:pt x="2283" y="894"/>
                  </a:lnTo>
                  <a:lnTo>
                    <a:pt x="2284" y="907"/>
                  </a:lnTo>
                  <a:lnTo>
                    <a:pt x="2284" y="920"/>
                  </a:lnTo>
                  <a:lnTo>
                    <a:pt x="2283" y="936"/>
                  </a:lnTo>
                  <a:lnTo>
                    <a:pt x="2281" y="954"/>
                  </a:lnTo>
                  <a:lnTo>
                    <a:pt x="2277" y="977"/>
                  </a:lnTo>
                  <a:lnTo>
                    <a:pt x="2270" y="1004"/>
                  </a:lnTo>
                  <a:lnTo>
                    <a:pt x="2263" y="1034"/>
                  </a:lnTo>
                  <a:lnTo>
                    <a:pt x="2257" y="1043"/>
                  </a:lnTo>
                  <a:lnTo>
                    <a:pt x="2248" y="1054"/>
                  </a:lnTo>
                  <a:lnTo>
                    <a:pt x="2238" y="1063"/>
                  </a:lnTo>
                  <a:lnTo>
                    <a:pt x="2225" y="1074"/>
                  </a:lnTo>
                  <a:lnTo>
                    <a:pt x="2198" y="1092"/>
                  </a:lnTo>
                  <a:lnTo>
                    <a:pt x="2188" y="1099"/>
                  </a:lnTo>
                  <a:lnTo>
                    <a:pt x="2179" y="1104"/>
                  </a:lnTo>
                  <a:lnTo>
                    <a:pt x="2012" y="1244"/>
                  </a:lnTo>
                  <a:lnTo>
                    <a:pt x="1992" y="1262"/>
                  </a:lnTo>
                  <a:lnTo>
                    <a:pt x="1974" y="1282"/>
                  </a:lnTo>
                  <a:lnTo>
                    <a:pt x="1940" y="1325"/>
                  </a:lnTo>
                  <a:lnTo>
                    <a:pt x="1906" y="1370"/>
                  </a:lnTo>
                  <a:lnTo>
                    <a:pt x="1872" y="1411"/>
                  </a:lnTo>
                  <a:lnTo>
                    <a:pt x="1842" y="1443"/>
                  </a:lnTo>
                  <a:lnTo>
                    <a:pt x="1809" y="1475"/>
                  </a:lnTo>
                  <a:lnTo>
                    <a:pt x="1747" y="1536"/>
                  </a:lnTo>
                  <a:lnTo>
                    <a:pt x="1723" y="1556"/>
                  </a:lnTo>
                  <a:lnTo>
                    <a:pt x="1698" y="1572"/>
                  </a:lnTo>
                  <a:lnTo>
                    <a:pt x="1673" y="1587"/>
                  </a:lnTo>
                  <a:lnTo>
                    <a:pt x="1644" y="1601"/>
                  </a:lnTo>
                  <a:lnTo>
                    <a:pt x="1589" y="1624"/>
                  </a:lnTo>
                  <a:lnTo>
                    <a:pt x="1562" y="1637"/>
                  </a:lnTo>
                  <a:lnTo>
                    <a:pt x="1537" y="1649"/>
                  </a:lnTo>
                  <a:lnTo>
                    <a:pt x="1503" y="1667"/>
                  </a:lnTo>
                  <a:lnTo>
                    <a:pt x="1470" y="1687"/>
                  </a:lnTo>
                  <a:lnTo>
                    <a:pt x="1408" y="1721"/>
                  </a:lnTo>
                  <a:lnTo>
                    <a:pt x="1343" y="1751"/>
                  </a:lnTo>
                  <a:lnTo>
                    <a:pt x="1309" y="1764"/>
                  </a:lnTo>
                  <a:lnTo>
                    <a:pt x="1271" y="1775"/>
                  </a:lnTo>
                  <a:lnTo>
                    <a:pt x="1252" y="1789"/>
                  </a:lnTo>
                  <a:lnTo>
                    <a:pt x="1230" y="1802"/>
                  </a:lnTo>
                  <a:lnTo>
                    <a:pt x="1219" y="1807"/>
                  </a:lnTo>
                  <a:lnTo>
                    <a:pt x="1205" y="1811"/>
                  </a:lnTo>
                  <a:lnTo>
                    <a:pt x="1178" y="1821"/>
                  </a:lnTo>
                  <a:lnTo>
                    <a:pt x="1166" y="1825"/>
                  </a:lnTo>
                  <a:lnTo>
                    <a:pt x="1155" y="1829"/>
                  </a:lnTo>
                  <a:lnTo>
                    <a:pt x="1148" y="1830"/>
                  </a:lnTo>
                  <a:lnTo>
                    <a:pt x="1146" y="1830"/>
                  </a:lnTo>
                  <a:lnTo>
                    <a:pt x="1042" y="1823"/>
                  </a:lnTo>
                  <a:lnTo>
                    <a:pt x="988" y="1821"/>
                  </a:lnTo>
                  <a:lnTo>
                    <a:pt x="936" y="1816"/>
                  </a:lnTo>
                  <a:lnTo>
                    <a:pt x="895" y="1809"/>
                  </a:lnTo>
                  <a:lnTo>
                    <a:pt x="856" y="1795"/>
                  </a:lnTo>
                  <a:lnTo>
                    <a:pt x="818" y="1777"/>
                  </a:lnTo>
                  <a:lnTo>
                    <a:pt x="782" y="1757"/>
                  </a:lnTo>
                  <a:lnTo>
                    <a:pt x="746" y="1734"/>
                  </a:lnTo>
                  <a:lnTo>
                    <a:pt x="710" y="1708"/>
                  </a:lnTo>
                  <a:lnTo>
                    <a:pt x="676" y="1685"/>
                  </a:lnTo>
                  <a:lnTo>
                    <a:pt x="642" y="1662"/>
                  </a:lnTo>
                  <a:lnTo>
                    <a:pt x="610" y="1640"/>
                  </a:lnTo>
                  <a:lnTo>
                    <a:pt x="579" y="1615"/>
                  </a:lnTo>
                  <a:lnTo>
                    <a:pt x="553" y="1585"/>
                  </a:lnTo>
                  <a:lnTo>
                    <a:pt x="540" y="1569"/>
                  </a:lnTo>
                  <a:lnTo>
                    <a:pt x="531" y="1551"/>
                  </a:lnTo>
                  <a:lnTo>
                    <a:pt x="526" y="1540"/>
                  </a:lnTo>
                  <a:lnTo>
                    <a:pt x="522" y="1526"/>
                  </a:lnTo>
                  <a:lnTo>
                    <a:pt x="511" y="1499"/>
                  </a:lnTo>
                  <a:lnTo>
                    <a:pt x="508" y="1486"/>
                  </a:lnTo>
                  <a:lnTo>
                    <a:pt x="506" y="1475"/>
                  </a:lnTo>
                  <a:lnTo>
                    <a:pt x="502" y="1468"/>
                  </a:lnTo>
                  <a:lnTo>
                    <a:pt x="502" y="1466"/>
                  </a:lnTo>
                  <a:lnTo>
                    <a:pt x="490" y="1370"/>
                  </a:lnTo>
                  <a:lnTo>
                    <a:pt x="483" y="1271"/>
                  </a:lnTo>
                  <a:lnTo>
                    <a:pt x="474" y="1174"/>
                  </a:lnTo>
                  <a:lnTo>
                    <a:pt x="461" y="1076"/>
                  </a:lnTo>
                  <a:lnTo>
                    <a:pt x="459" y="1056"/>
                  </a:lnTo>
                  <a:lnTo>
                    <a:pt x="459" y="1034"/>
                  </a:lnTo>
                  <a:lnTo>
                    <a:pt x="458" y="993"/>
                  </a:lnTo>
                  <a:lnTo>
                    <a:pt x="456" y="973"/>
                  </a:lnTo>
                  <a:lnTo>
                    <a:pt x="450" y="954"/>
                  </a:lnTo>
                  <a:lnTo>
                    <a:pt x="443" y="937"/>
                  </a:lnTo>
                  <a:lnTo>
                    <a:pt x="432" y="921"/>
                  </a:lnTo>
                  <a:lnTo>
                    <a:pt x="420" y="909"/>
                  </a:lnTo>
                  <a:lnTo>
                    <a:pt x="406" y="898"/>
                  </a:lnTo>
                  <a:lnTo>
                    <a:pt x="379" y="882"/>
                  </a:lnTo>
                  <a:lnTo>
                    <a:pt x="352" y="871"/>
                  </a:lnTo>
                  <a:lnTo>
                    <a:pt x="325" y="862"/>
                  </a:lnTo>
                  <a:lnTo>
                    <a:pt x="296" y="855"/>
                  </a:lnTo>
                  <a:lnTo>
                    <a:pt x="269" y="848"/>
                  </a:lnTo>
                  <a:lnTo>
                    <a:pt x="241" y="839"/>
                  </a:lnTo>
                  <a:lnTo>
                    <a:pt x="210" y="824"/>
                  </a:lnTo>
                  <a:lnTo>
                    <a:pt x="187" y="810"/>
                  </a:lnTo>
                  <a:lnTo>
                    <a:pt x="167" y="799"/>
                  </a:lnTo>
                  <a:lnTo>
                    <a:pt x="153" y="790"/>
                  </a:lnTo>
                  <a:lnTo>
                    <a:pt x="144" y="783"/>
                  </a:lnTo>
                  <a:lnTo>
                    <a:pt x="137" y="780"/>
                  </a:lnTo>
                  <a:lnTo>
                    <a:pt x="131" y="776"/>
                  </a:lnTo>
                  <a:lnTo>
                    <a:pt x="129" y="772"/>
                  </a:lnTo>
                  <a:lnTo>
                    <a:pt x="129" y="771"/>
                  </a:lnTo>
                  <a:lnTo>
                    <a:pt x="128" y="769"/>
                  </a:lnTo>
                  <a:lnTo>
                    <a:pt x="126" y="769"/>
                  </a:lnTo>
                  <a:lnTo>
                    <a:pt x="124" y="767"/>
                  </a:lnTo>
                  <a:lnTo>
                    <a:pt x="119" y="765"/>
                  </a:lnTo>
                  <a:lnTo>
                    <a:pt x="112" y="764"/>
                  </a:lnTo>
                  <a:lnTo>
                    <a:pt x="101" y="760"/>
                  </a:lnTo>
                  <a:lnTo>
                    <a:pt x="85" y="755"/>
                  </a:lnTo>
                  <a:lnTo>
                    <a:pt x="70" y="738"/>
                  </a:lnTo>
                  <a:lnTo>
                    <a:pt x="58" y="724"/>
                  </a:lnTo>
                  <a:lnTo>
                    <a:pt x="49" y="708"/>
                  </a:lnTo>
                  <a:lnTo>
                    <a:pt x="40" y="694"/>
                  </a:lnTo>
                  <a:lnTo>
                    <a:pt x="22" y="663"/>
                  </a:lnTo>
                  <a:lnTo>
                    <a:pt x="13" y="647"/>
                  </a:lnTo>
                  <a:lnTo>
                    <a:pt x="0" y="629"/>
                  </a:lnTo>
                  <a:lnTo>
                    <a:pt x="2" y="618"/>
                  </a:lnTo>
                  <a:lnTo>
                    <a:pt x="2" y="606"/>
                  </a:lnTo>
                  <a:lnTo>
                    <a:pt x="6" y="577"/>
                  </a:lnTo>
                  <a:lnTo>
                    <a:pt x="9" y="545"/>
                  </a:lnTo>
                  <a:lnTo>
                    <a:pt x="15" y="513"/>
                  </a:lnTo>
                  <a:lnTo>
                    <a:pt x="24" y="482"/>
                  </a:lnTo>
                  <a:lnTo>
                    <a:pt x="31" y="469"/>
                  </a:lnTo>
                  <a:lnTo>
                    <a:pt x="38" y="457"/>
                  </a:lnTo>
                  <a:lnTo>
                    <a:pt x="47" y="448"/>
                  </a:lnTo>
                  <a:lnTo>
                    <a:pt x="58" y="441"/>
                  </a:lnTo>
                  <a:lnTo>
                    <a:pt x="70" y="435"/>
                  </a:lnTo>
                  <a:lnTo>
                    <a:pt x="85" y="434"/>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329" name=""/>
            <p:cNvGrpSpPr/>
            <p:nvPr/>
          </p:nvGrpSpPr>
          <p:grpSpPr>
            <a:xfrm>
              <a:off x="4733640" y="1285920"/>
              <a:ext cx="725760" cy="620640"/>
              <a:chOff x="4733640" y="1285920"/>
              <a:chExt cx="725760" cy="620640"/>
            </a:xfrm>
          </p:grpSpPr>
          <p:sp>
            <p:nvSpPr>
              <p:cNvPr id="330" name=""/>
              <p:cNvSpPr/>
              <p:nvPr/>
            </p:nvSpPr>
            <p:spPr>
              <a:xfrm>
                <a:off x="4733640" y="1285920"/>
                <a:ext cx="725760" cy="620640"/>
              </a:xfrm>
              <a:custGeom>
                <a:avLst/>
                <a:gdLst/>
                <a:ahLst/>
                <a:rect l="l" t="t" r="r" b="b"/>
                <a:pathLst>
                  <a:path w="936" h="782">
                    <a:moveTo>
                      <a:pt x="43" y="0"/>
                    </a:moveTo>
                    <a:lnTo>
                      <a:pt x="14" y="545"/>
                    </a:lnTo>
                    <a:lnTo>
                      <a:pt x="0" y="778"/>
                    </a:lnTo>
                    <a:lnTo>
                      <a:pt x="226" y="782"/>
                    </a:lnTo>
                    <a:lnTo>
                      <a:pt x="609" y="775"/>
                    </a:lnTo>
                    <a:lnTo>
                      <a:pt x="663" y="208"/>
                    </a:lnTo>
                    <a:lnTo>
                      <a:pt x="936" y="0"/>
                    </a:lnTo>
                    <a:lnTo>
                      <a:pt x="4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1" name=""/>
              <p:cNvSpPr/>
              <p:nvPr/>
            </p:nvSpPr>
            <p:spPr>
              <a:xfrm>
                <a:off x="4733640" y="1285920"/>
                <a:ext cx="725760" cy="620640"/>
              </a:xfrm>
              <a:custGeom>
                <a:avLst/>
                <a:gdLst/>
                <a:ahLst/>
                <a:rect l="l" t="t" r="r" b="b"/>
                <a:pathLst>
                  <a:path w="936" h="782">
                    <a:moveTo>
                      <a:pt x="43" y="0"/>
                    </a:moveTo>
                    <a:lnTo>
                      <a:pt x="14" y="545"/>
                    </a:lnTo>
                    <a:lnTo>
                      <a:pt x="0" y="778"/>
                    </a:lnTo>
                    <a:lnTo>
                      <a:pt x="226" y="782"/>
                    </a:lnTo>
                    <a:lnTo>
                      <a:pt x="609" y="775"/>
                    </a:lnTo>
                    <a:lnTo>
                      <a:pt x="663" y="208"/>
                    </a:lnTo>
                    <a:lnTo>
                      <a:pt x="936" y="0"/>
                    </a:lnTo>
                    <a:lnTo>
                      <a:pt x="4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32" name=""/>
            <p:cNvGrpSpPr/>
            <p:nvPr/>
          </p:nvGrpSpPr>
          <p:grpSpPr>
            <a:xfrm>
              <a:off x="2431800" y="1942920"/>
              <a:ext cx="851040" cy="720720"/>
              <a:chOff x="2431800" y="1942920"/>
              <a:chExt cx="851040" cy="720720"/>
            </a:xfrm>
          </p:grpSpPr>
          <p:sp>
            <p:nvSpPr>
              <p:cNvPr id="333" name=""/>
              <p:cNvSpPr/>
              <p:nvPr/>
            </p:nvSpPr>
            <p:spPr>
              <a:xfrm>
                <a:off x="2431800" y="1942920"/>
                <a:ext cx="851040" cy="720720"/>
              </a:xfrm>
              <a:custGeom>
                <a:avLst/>
                <a:gdLst/>
                <a:ahLst/>
                <a:rect l="l" t="t" r="r" b="b"/>
                <a:pathLst>
                  <a:path w="1097" h="907">
                    <a:moveTo>
                      <a:pt x="932" y="907"/>
                    </a:moveTo>
                    <a:lnTo>
                      <a:pt x="979" y="627"/>
                    </a:lnTo>
                    <a:lnTo>
                      <a:pt x="975" y="580"/>
                    </a:lnTo>
                    <a:lnTo>
                      <a:pt x="993" y="555"/>
                    </a:lnTo>
                    <a:lnTo>
                      <a:pt x="993" y="530"/>
                    </a:lnTo>
                    <a:lnTo>
                      <a:pt x="964" y="509"/>
                    </a:lnTo>
                    <a:lnTo>
                      <a:pt x="964" y="491"/>
                    </a:lnTo>
                    <a:lnTo>
                      <a:pt x="986" y="476"/>
                    </a:lnTo>
                    <a:lnTo>
                      <a:pt x="1004" y="459"/>
                    </a:lnTo>
                    <a:lnTo>
                      <a:pt x="1029" y="451"/>
                    </a:lnTo>
                    <a:lnTo>
                      <a:pt x="1036" y="412"/>
                    </a:lnTo>
                    <a:lnTo>
                      <a:pt x="1054" y="387"/>
                    </a:lnTo>
                    <a:lnTo>
                      <a:pt x="1072" y="369"/>
                    </a:lnTo>
                    <a:lnTo>
                      <a:pt x="1097" y="337"/>
                    </a:lnTo>
                    <a:lnTo>
                      <a:pt x="1090" y="301"/>
                    </a:lnTo>
                    <a:lnTo>
                      <a:pt x="1054" y="251"/>
                    </a:lnTo>
                    <a:lnTo>
                      <a:pt x="853" y="200"/>
                    </a:lnTo>
                    <a:lnTo>
                      <a:pt x="792" y="208"/>
                    </a:lnTo>
                    <a:lnTo>
                      <a:pt x="753" y="193"/>
                    </a:lnTo>
                    <a:lnTo>
                      <a:pt x="703" y="193"/>
                    </a:lnTo>
                    <a:lnTo>
                      <a:pt x="652" y="208"/>
                    </a:lnTo>
                    <a:lnTo>
                      <a:pt x="595" y="179"/>
                    </a:lnTo>
                    <a:lnTo>
                      <a:pt x="530" y="186"/>
                    </a:lnTo>
                    <a:lnTo>
                      <a:pt x="455" y="164"/>
                    </a:lnTo>
                    <a:lnTo>
                      <a:pt x="409" y="161"/>
                    </a:lnTo>
                    <a:lnTo>
                      <a:pt x="358" y="111"/>
                    </a:lnTo>
                    <a:lnTo>
                      <a:pt x="362" y="57"/>
                    </a:lnTo>
                    <a:lnTo>
                      <a:pt x="333" y="35"/>
                    </a:lnTo>
                    <a:lnTo>
                      <a:pt x="312" y="32"/>
                    </a:lnTo>
                    <a:lnTo>
                      <a:pt x="294" y="7"/>
                    </a:lnTo>
                    <a:lnTo>
                      <a:pt x="254" y="0"/>
                    </a:lnTo>
                    <a:lnTo>
                      <a:pt x="240" y="28"/>
                    </a:lnTo>
                    <a:lnTo>
                      <a:pt x="222" y="89"/>
                    </a:lnTo>
                    <a:lnTo>
                      <a:pt x="218" y="150"/>
                    </a:lnTo>
                    <a:lnTo>
                      <a:pt x="193" y="179"/>
                    </a:lnTo>
                    <a:lnTo>
                      <a:pt x="190" y="236"/>
                    </a:lnTo>
                    <a:lnTo>
                      <a:pt x="79" y="448"/>
                    </a:lnTo>
                    <a:lnTo>
                      <a:pt x="57" y="516"/>
                    </a:lnTo>
                    <a:lnTo>
                      <a:pt x="25" y="541"/>
                    </a:lnTo>
                    <a:lnTo>
                      <a:pt x="14" y="566"/>
                    </a:lnTo>
                    <a:lnTo>
                      <a:pt x="18" y="595"/>
                    </a:lnTo>
                    <a:lnTo>
                      <a:pt x="14" y="613"/>
                    </a:lnTo>
                    <a:lnTo>
                      <a:pt x="0" y="634"/>
                    </a:lnTo>
                    <a:lnTo>
                      <a:pt x="3" y="649"/>
                    </a:lnTo>
                    <a:lnTo>
                      <a:pt x="14" y="674"/>
                    </a:lnTo>
                    <a:lnTo>
                      <a:pt x="25" y="681"/>
                    </a:lnTo>
                    <a:lnTo>
                      <a:pt x="28" y="688"/>
                    </a:lnTo>
                    <a:lnTo>
                      <a:pt x="932" y="907"/>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4" name=""/>
              <p:cNvSpPr/>
              <p:nvPr/>
            </p:nvSpPr>
            <p:spPr>
              <a:xfrm>
                <a:off x="2431800" y="1942920"/>
                <a:ext cx="851040" cy="720720"/>
              </a:xfrm>
              <a:custGeom>
                <a:avLst/>
                <a:gdLst/>
                <a:ahLst/>
                <a:rect l="l" t="t" r="r" b="b"/>
                <a:pathLst>
                  <a:path w="1097" h="907">
                    <a:moveTo>
                      <a:pt x="932" y="907"/>
                    </a:moveTo>
                    <a:lnTo>
                      <a:pt x="979" y="627"/>
                    </a:lnTo>
                    <a:lnTo>
                      <a:pt x="975" y="580"/>
                    </a:lnTo>
                    <a:lnTo>
                      <a:pt x="993" y="555"/>
                    </a:lnTo>
                    <a:lnTo>
                      <a:pt x="993" y="530"/>
                    </a:lnTo>
                    <a:lnTo>
                      <a:pt x="964" y="509"/>
                    </a:lnTo>
                    <a:lnTo>
                      <a:pt x="964" y="491"/>
                    </a:lnTo>
                    <a:lnTo>
                      <a:pt x="986" y="476"/>
                    </a:lnTo>
                    <a:lnTo>
                      <a:pt x="1004" y="459"/>
                    </a:lnTo>
                    <a:lnTo>
                      <a:pt x="1029" y="451"/>
                    </a:lnTo>
                    <a:lnTo>
                      <a:pt x="1036" y="412"/>
                    </a:lnTo>
                    <a:lnTo>
                      <a:pt x="1054" y="387"/>
                    </a:lnTo>
                    <a:lnTo>
                      <a:pt x="1072" y="369"/>
                    </a:lnTo>
                    <a:lnTo>
                      <a:pt x="1097" y="337"/>
                    </a:lnTo>
                    <a:lnTo>
                      <a:pt x="1090" y="301"/>
                    </a:lnTo>
                    <a:lnTo>
                      <a:pt x="1054" y="251"/>
                    </a:lnTo>
                    <a:lnTo>
                      <a:pt x="853" y="200"/>
                    </a:lnTo>
                    <a:lnTo>
                      <a:pt x="792" y="208"/>
                    </a:lnTo>
                    <a:lnTo>
                      <a:pt x="753" y="193"/>
                    </a:lnTo>
                    <a:lnTo>
                      <a:pt x="703" y="193"/>
                    </a:lnTo>
                    <a:lnTo>
                      <a:pt x="652" y="208"/>
                    </a:lnTo>
                    <a:lnTo>
                      <a:pt x="595" y="179"/>
                    </a:lnTo>
                    <a:lnTo>
                      <a:pt x="530" y="186"/>
                    </a:lnTo>
                    <a:lnTo>
                      <a:pt x="455" y="164"/>
                    </a:lnTo>
                    <a:lnTo>
                      <a:pt x="409" y="161"/>
                    </a:lnTo>
                    <a:lnTo>
                      <a:pt x="358" y="111"/>
                    </a:lnTo>
                    <a:lnTo>
                      <a:pt x="362" y="57"/>
                    </a:lnTo>
                    <a:lnTo>
                      <a:pt x="333" y="35"/>
                    </a:lnTo>
                    <a:lnTo>
                      <a:pt x="312" y="32"/>
                    </a:lnTo>
                    <a:lnTo>
                      <a:pt x="294" y="7"/>
                    </a:lnTo>
                    <a:lnTo>
                      <a:pt x="254" y="0"/>
                    </a:lnTo>
                    <a:lnTo>
                      <a:pt x="240" y="28"/>
                    </a:lnTo>
                    <a:lnTo>
                      <a:pt x="222" y="89"/>
                    </a:lnTo>
                    <a:lnTo>
                      <a:pt x="218" y="150"/>
                    </a:lnTo>
                    <a:lnTo>
                      <a:pt x="193" y="179"/>
                    </a:lnTo>
                    <a:lnTo>
                      <a:pt x="190" y="236"/>
                    </a:lnTo>
                    <a:lnTo>
                      <a:pt x="79" y="448"/>
                    </a:lnTo>
                    <a:lnTo>
                      <a:pt x="57" y="516"/>
                    </a:lnTo>
                    <a:lnTo>
                      <a:pt x="25" y="541"/>
                    </a:lnTo>
                    <a:lnTo>
                      <a:pt x="14" y="566"/>
                    </a:lnTo>
                    <a:lnTo>
                      <a:pt x="18" y="595"/>
                    </a:lnTo>
                    <a:lnTo>
                      <a:pt x="14" y="613"/>
                    </a:lnTo>
                    <a:lnTo>
                      <a:pt x="0" y="634"/>
                    </a:lnTo>
                    <a:lnTo>
                      <a:pt x="3" y="649"/>
                    </a:lnTo>
                    <a:lnTo>
                      <a:pt x="14" y="674"/>
                    </a:lnTo>
                    <a:lnTo>
                      <a:pt x="25" y="681"/>
                    </a:lnTo>
                    <a:lnTo>
                      <a:pt x="28" y="688"/>
                    </a:lnTo>
                    <a:lnTo>
                      <a:pt x="932" y="907"/>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35" name=""/>
            <p:cNvGrpSpPr/>
            <p:nvPr/>
          </p:nvGrpSpPr>
          <p:grpSpPr>
            <a:xfrm>
              <a:off x="4397400" y="1886040"/>
              <a:ext cx="699840" cy="441000"/>
              <a:chOff x="4397400" y="1886040"/>
              <a:chExt cx="699840" cy="441000"/>
            </a:xfrm>
          </p:grpSpPr>
          <p:sp>
            <p:nvSpPr>
              <p:cNvPr id="336" name=""/>
              <p:cNvSpPr/>
              <p:nvPr/>
            </p:nvSpPr>
            <p:spPr>
              <a:xfrm>
                <a:off x="4397400" y="1886040"/>
                <a:ext cx="699840" cy="441000"/>
              </a:xfrm>
              <a:custGeom>
                <a:avLst/>
                <a:gdLst/>
                <a:ahLst/>
                <a:rect l="l" t="t" r="r" b="b"/>
                <a:pathLst>
                  <a:path w="903" h="556">
                    <a:moveTo>
                      <a:pt x="43" y="0"/>
                    </a:moveTo>
                    <a:lnTo>
                      <a:pt x="452" y="21"/>
                    </a:lnTo>
                    <a:lnTo>
                      <a:pt x="825" y="28"/>
                    </a:lnTo>
                    <a:lnTo>
                      <a:pt x="828" y="57"/>
                    </a:lnTo>
                    <a:lnTo>
                      <a:pt x="846" y="79"/>
                    </a:lnTo>
                    <a:lnTo>
                      <a:pt x="846" y="89"/>
                    </a:lnTo>
                    <a:lnTo>
                      <a:pt x="817" y="107"/>
                    </a:lnTo>
                    <a:lnTo>
                      <a:pt x="842" y="140"/>
                    </a:lnTo>
                    <a:lnTo>
                      <a:pt x="832" y="172"/>
                    </a:lnTo>
                    <a:lnTo>
                      <a:pt x="839" y="193"/>
                    </a:lnTo>
                    <a:lnTo>
                      <a:pt x="860" y="269"/>
                    </a:lnTo>
                    <a:lnTo>
                      <a:pt x="871" y="287"/>
                    </a:lnTo>
                    <a:lnTo>
                      <a:pt x="878" y="319"/>
                    </a:lnTo>
                    <a:lnTo>
                      <a:pt x="868" y="323"/>
                    </a:lnTo>
                    <a:lnTo>
                      <a:pt x="857" y="351"/>
                    </a:lnTo>
                    <a:lnTo>
                      <a:pt x="875" y="373"/>
                    </a:lnTo>
                    <a:lnTo>
                      <a:pt x="875" y="405"/>
                    </a:lnTo>
                    <a:lnTo>
                      <a:pt x="864" y="416"/>
                    </a:lnTo>
                    <a:lnTo>
                      <a:pt x="875" y="430"/>
                    </a:lnTo>
                    <a:lnTo>
                      <a:pt x="860" y="448"/>
                    </a:lnTo>
                    <a:lnTo>
                      <a:pt x="868" y="466"/>
                    </a:lnTo>
                    <a:lnTo>
                      <a:pt x="893" y="491"/>
                    </a:lnTo>
                    <a:lnTo>
                      <a:pt x="903" y="552"/>
                    </a:lnTo>
                    <a:lnTo>
                      <a:pt x="624" y="556"/>
                    </a:lnTo>
                    <a:lnTo>
                      <a:pt x="384" y="548"/>
                    </a:lnTo>
                    <a:lnTo>
                      <a:pt x="107" y="538"/>
                    </a:lnTo>
                    <a:lnTo>
                      <a:pt x="0" y="527"/>
                    </a:lnTo>
                    <a:lnTo>
                      <a:pt x="4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7" name=""/>
              <p:cNvSpPr/>
              <p:nvPr/>
            </p:nvSpPr>
            <p:spPr>
              <a:xfrm>
                <a:off x="4397400" y="1886040"/>
                <a:ext cx="699840" cy="441000"/>
              </a:xfrm>
              <a:custGeom>
                <a:avLst/>
                <a:gdLst/>
                <a:ahLst/>
                <a:rect l="l" t="t" r="r" b="b"/>
                <a:pathLst>
                  <a:path w="903" h="556">
                    <a:moveTo>
                      <a:pt x="43" y="0"/>
                    </a:moveTo>
                    <a:lnTo>
                      <a:pt x="452" y="21"/>
                    </a:lnTo>
                    <a:lnTo>
                      <a:pt x="825" y="28"/>
                    </a:lnTo>
                    <a:lnTo>
                      <a:pt x="828" y="57"/>
                    </a:lnTo>
                    <a:lnTo>
                      <a:pt x="846" y="79"/>
                    </a:lnTo>
                    <a:lnTo>
                      <a:pt x="846" y="89"/>
                    </a:lnTo>
                    <a:lnTo>
                      <a:pt x="817" y="107"/>
                    </a:lnTo>
                    <a:lnTo>
                      <a:pt x="842" y="140"/>
                    </a:lnTo>
                    <a:lnTo>
                      <a:pt x="832" y="172"/>
                    </a:lnTo>
                    <a:lnTo>
                      <a:pt x="839" y="193"/>
                    </a:lnTo>
                    <a:lnTo>
                      <a:pt x="860" y="269"/>
                    </a:lnTo>
                    <a:lnTo>
                      <a:pt x="871" y="287"/>
                    </a:lnTo>
                    <a:lnTo>
                      <a:pt x="878" y="319"/>
                    </a:lnTo>
                    <a:lnTo>
                      <a:pt x="868" y="323"/>
                    </a:lnTo>
                    <a:lnTo>
                      <a:pt x="857" y="351"/>
                    </a:lnTo>
                    <a:lnTo>
                      <a:pt x="875" y="373"/>
                    </a:lnTo>
                    <a:lnTo>
                      <a:pt x="875" y="405"/>
                    </a:lnTo>
                    <a:lnTo>
                      <a:pt x="864" y="416"/>
                    </a:lnTo>
                    <a:lnTo>
                      <a:pt x="875" y="430"/>
                    </a:lnTo>
                    <a:lnTo>
                      <a:pt x="860" y="448"/>
                    </a:lnTo>
                    <a:lnTo>
                      <a:pt x="868" y="466"/>
                    </a:lnTo>
                    <a:lnTo>
                      <a:pt x="893" y="491"/>
                    </a:lnTo>
                    <a:lnTo>
                      <a:pt x="903" y="552"/>
                    </a:lnTo>
                    <a:lnTo>
                      <a:pt x="624" y="556"/>
                    </a:lnTo>
                    <a:lnTo>
                      <a:pt x="384" y="548"/>
                    </a:lnTo>
                    <a:lnTo>
                      <a:pt x="107" y="538"/>
                    </a:lnTo>
                    <a:lnTo>
                      <a:pt x="0" y="527"/>
                    </a:lnTo>
                    <a:lnTo>
                      <a:pt x="4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38" name=""/>
            <p:cNvGrpSpPr/>
            <p:nvPr/>
          </p:nvGrpSpPr>
          <p:grpSpPr>
            <a:xfrm>
              <a:off x="2876400" y="3905280"/>
              <a:ext cx="3668760" cy="2408040"/>
              <a:chOff x="2876400" y="3905280"/>
              <a:chExt cx="3668760" cy="2408040"/>
            </a:xfrm>
          </p:grpSpPr>
          <p:sp>
            <p:nvSpPr>
              <p:cNvPr id="339" name=""/>
              <p:cNvSpPr/>
              <p:nvPr/>
            </p:nvSpPr>
            <p:spPr>
              <a:xfrm>
                <a:off x="2876400" y="3905280"/>
                <a:ext cx="3668760" cy="2408040"/>
              </a:xfrm>
              <a:custGeom>
                <a:avLst/>
                <a:gdLst/>
                <a:ahLst/>
                <a:rect l="l" t="t" r="r" b="b"/>
                <a:pathLst>
                  <a:path w="4732" h="3036">
                    <a:moveTo>
                      <a:pt x="0" y="0"/>
                    </a:moveTo>
                    <a:lnTo>
                      <a:pt x="349" y="34"/>
                    </a:lnTo>
                    <a:lnTo>
                      <a:pt x="338" y="63"/>
                    </a:lnTo>
                    <a:lnTo>
                      <a:pt x="821" y="379"/>
                    </a:lnTo>
                    <a:lnTo>
                      <a:pt x="1222" y="407"/>
                    </a:lnTo>
                    <a:lnTo>
                      <a:pt x="1238" y="350"/>
                    </a:lnTo>
                    <a:lnTo>
                      <a:pt x="1468" y="368"/>
                    </a:lnTo>
                    <a:lnTo>
                      <a:pt x="1509" y="402"/>
                    </a:lnTo>
                    <a:lnTo>
                      <a:pt x="1502" y="449"/>
                    </a:lnTo>
                    <a:lnTo>
                      <a:pt x="1543" y="459"/>
                    </a:lnTo>
                    <a:lnTo>
                      <a:pt x="1588" y="522"/>
                    </a:lnTo>
                    <a:lnTo>
                      <a:pt x="1611" y="522"/>
                    </a:lnTo>
                    <a:lnTo>
                      <a:pt x="1635" y="574"/>
                    </a:lnTo>
                    <a:lnTo>
                      <a:pt x="1692" y="585"/>
                    </a:lnTo>
                    <a:lnTo>
                      <a:pt x="1681" y="603"/>
                    </a:lnTo>
                    <a:lnTo>
                      <a:pt x="1697" y="660"/>
                    </a:lnTo>
                    <a:lnTo>
                      <a:pt x="1710" y="741"/>
                    </a:lnTo>
                    <a:lnTo>
                      <a:pt x="1749" y="780"/>
                    </a:lnTo>
                    <a:lnTo>
                      <a:pt x="1817" y="861"/>
                    </a:lnTo>
                    <a:lnTo>
                      <a:pt x="1853" y="856"/>
                    </a:lnTo>
                    <a:lnTo>
                      <a:pt x="1864" y="879"/>
                    </a:lnTo>
                    <a:lnTo>
                      <a:pt x="1927" y="913"/>
                    </a:lnTo>
                    <a:lnTo>
                      <a:pt x="1979" y="861"/>
                    </a:lnTo>
                    <a:lnTo>
                      <a:pt x="1973" y="809"/>
                    </a:lnTo>
                    <a:lnTo>
                      <a:pt x="1979" y="780"/>
                    </a:lnTo>
                    <a:lnTo>
                      <a:pt x="2031" y="780"/>
                    </a:lnTo>
                    <a:lnTo>
                      <a:pt x="2042" y="746"/>
                    </a:lnTo>
                    <a:lnTo>
                      <a:pt x="2065" y="746"/>
                    </a:lnTo>
                    <a:lnTo>
                      <a:pt x="2065" y="770"/>
                    </a:lnTo>
                    <a:lnTo>
                      <a:pt x="2187" y="780"/>
                    </a:lnTo>
                    <a:lnTo>
                      <a:pt x="2255" y="843"/>
                    </a:lnTo>
                    <a:lnTo>
                      <a:pt x="2300" y="936"/>
                    </a:lnTo>
                    <a:lnTo>
                      <a:pt x="2305" y="970"/>
                    </a:lnTo>
                    <a:lnTo>
                      <a:pt x="2375" y="1080"/>
                    </a:lnTo>
                    <a:lnTo>
                      <a:pt x="2398" y="1125"/>
                    </a:lnTo>
                    <a:lnTo>
                      <a:pt x="2456" y="1166"/>
                    </a:lnTo>
                    <a:lnTo>
                      <a:pt x="2466" y="1223"/>
                    </a:lnTo>
                    <a:lnTo>
                      <a:pt x="2484" y="1257"/>
                    </a:lnTo>
                    <a:lnTo>
                      <a:pt x="2477" y="1297"/>
                    </a:lnTo>
                    <a:lnTo>
                      <a:pt x="2518" y="1320"/>
                    </a:lnTo>
                    <a:lnTo>
                      <a:pt x="2513" y="1383"/>
                    </a:lnTo>
                    <a:lnTo>
                      <a:pt x="2558" y="1377"/>
                    </a:lnTo>
                    <a:lnTo>
                      <a:pt x="2592" y="1417"/>
                    </a:lnTo>
                    <a:lnTo>
                      <a:pt x="2621" y="1411"/>
                    </a:lnTo>
                    <a:lnTo>
                      <a:pt x="2673" y="1440"/>
                    </a:lnTo>
                    <a:lnTo>
                      <a:pt x="2701" y="1440"/>
                    </a:lnTo>
                    <a:lnTo>
                      <a:pt x="2735" y="1435"/>
                    </a:lnTo>
                    <a:lnTo>
                      <a:pt x="2764" y="1453"/>
                    </a:lnTo>
                    <a:lnTo>
                      <a:pt x="2805" y="1458"/>
                    </a:lnTo>
                    <a:lnTo>
                      <a:pt x="2787" y="1544"/>
                    </a:lnTo>
                    <a:lnTo>
                      <a:pt x="2805" y="1584"/>
                    </a:lnTo>
                    <a:lnTo>
                      <a:pt x="2805" y="1732"/>
                    </a:lnTo>
                    <a:lnTo>
                      <a:pt x="2811" y="1790"/>
                    </a:lnTo>
                    <a:lnTo>
                      <a:pt x="2886" y="1904"/>
                    </a:lnTo>
                    <a:lnTo>
                      <a:pt x="2936" y="1962"/>
                    </a:lnTo>
                    <a:lnTo>
                      <a:pt x="2988" y="2014"/>
                    </a:lnTo>
                    <a:lnTo>
                      <a:pt x="2983" y="2032"/>
                    </a:lnTo>
                    <a:lnTo>
                      <a:pt x="2915" y="1980"/>
                    </a:lnTo>
                    <a:lnTo>
                      <a:pt x="2891" y="1969"/>
                    </a:lnTo>
                    <a:lnTo>
                      <a:pt x="2886" y="1985"/>
                    </a:lnTo>
                    <a:lnTo>
                      <a:pt x="3029" y="2123"/>
                    </a:lnTo>
                    <a:lnTo>
                      <a:pt x="3194" y="2313"/>
                    </a:lnTo>
                    <a:lnTo>
                      <a:pt x="3235" y="2347"/>
                    </a:lnTo>
                    <a:lnTo>
                      <a:pt x="3270" y="2371"/>
                    </a:lnTo>
                    <a:lnTo>
                      <a:pt x="3338" y="2381"/>
                    </a:lnTo>
                    <a:lnTo>
                      <a:pt x="3395" y="2405"/>
                    </a:lnTo>
                    <a:lnTo>
                      <a:pt x="3452" y="2433"/>
                    </a:lnTo>
                    <a:lnTo>
                      <a:pt x="3556" y="2428"/>
                    </a:lnTo>
                    <a:lnTo>
                      <a:pt x="3648" y="2329"/>
                    </a:lnTo>
                    <a:lnTo>
                      <a:pt x="3791" y="2324"/>
                    </a:lnTo>
                    <a:lnTo>
                      <a:pt x="3854" y="2290"/>
                    </a:lnTo>
                    <a:lnTo>
                      <a:pt x="3877" y="2256"/>
                    </a:lnTo>
                    <a:lnTo>
                      <a:pt x="3958" y="2243"/>
                    </a:lnTo>
                    <a:lnTo>
                      <a:pt x="4049" y="2191"/>
                    </a:lnTo>
                    <a:lnTo>
                      <a:pt x="4078" y="2112"/>
                    </a:lnTo>
                    <a:lnTo>
                      <a:pt x="4096" y="1946"/>
                    </a:lnTo>
                    <a:lnTo>
                      <a:pt x="4119" y="1870"/>
                    </a:lnTo>
                    <a:lnTo>
                      <a:pt x="4164" y="1813"/>
                    </a:lnTo>
                    <a:lnTo>
                      <a:pt x="4221" y="1779"/>
                    </a:lnTo>
                    <a:lnTo>
                      <a:pt x="4383" y="1745"/>
                    </a:lnTo>
                    <a:lnTo>
                      <a:pt x="4417" y="1722"/>
                    </a:lnTo>
                    <a:lnTo>
                      <a:pt x="4560" y="1716"/>
                    </a:lnTo>
                    <a:lnTo>
                      <a:pt x="4646" y="1704"/>
                    </a:lnTo>
                    <a:lnTo>
                      <a:pt x="4686" y="1688"/>
                    </a:lnTo>
                    <a:lnTo>
                      <a:pt x="4709" y="1688"/>
                    </a:lnTo>
                    <a:lnTo>
                      <a:pt x="4727" y="1740"/>
                    </a:lnTo>
                    <a:lnTo>
                      <a:pt x="4732" y="1790"/>
                    </a:lnTo>
                    <a:lnTo>
                      <a:pt x="4693" y="1876"/>
                    </a:lnTo>
                    <a:lnTo>
                      <a:pt x="4664" y="1912"/>
                    </a:lnTo>
                    <a:lnTo>
                      <a:pt x="4664" y="1991"/>
                    </a:lnTo>
                    <a:lnTo>
                      <a:pt x="4623" y="2014"/>
                    </a:lnTo>
                    <a:lnTo>
                      <a:pt x="4657" y="2026"/>
                    </a:lnTo>
                    <a:lnTo>
                      <a:pt x="4680" y="2089"/>
                    </a:lnTo>
                    <a:lnTo>
                      <a:pt x="4657" y="2123"/>
                    </a:lnTo>
                    <a:lnTo>
                      <a:pt x="4641" y="2170"/>
                    </a:lnTo>
                    <a:lnTo>
                      <a:pt x="4641" y="2256"/>
                    </a:lnTo>
                    <a:lnTo>
                      <a:pt x="4636" y="2285"/>
                    </a:lnTo>
                    <a:lnTo>
                      <a:pt x="4607" y="2272"/>
                    </a:lnTo>
                    <a:lnTo>
                      <a:pt x="4594" y="2227"/>
                    </a:lnTo>
                    <a:lnTo>
                      <a:pt x="4555" y="2215"/>
                    </a:lnTo>
                    <a:lnTo>
                      <a:pt x="4526" y="2277"/>
                    </a:lnTo>
                    <a:lnTo>
                      <a:pt x="4422" y="2381"/>
                    </a:lnTo>
                    <a:lnTo>
                      <a:pt x="4383" y="2405"/>
                    </a:lnTo>
                    <a:lnTo>
                      <a:pt x="4125" y="2410"/>
                    </a:lnTo>
                    <a:lnTo>
                      <a:pt x="4119" y="2530"/>
                    </a:lnTo>
                    <a:lnTo>
                      <a:pt x="4062" y="2543"/>
                    </a:lnTo>
                    <a:lnTo>
                      <a:pt x="4125" y="2593"/>
                    </a:lnTo>
                    <a:lnTo>
                      <a:pt x="4193" y="2606"/>
                    </a:lnTo>
                    <a:lnTo>
                      <a:pt x="4256" y="2645"/>
                    </a:lnTo>
                    <a:lnTo>
                      <a:pt x="4273" y="2708"/>
                    </a:lnTo>
                    <a:lnTo>
                      <a:pt x="4250" y="2760"/>
                    </a:lnTo>
                    <a:lnTo>
                      <a:pt x="3947" y="2760"/>
                    </a:lnTo>
                    <a:lnTo>
                      <a:pt x="3940" y="2846"/>
                    </a:lnTo>
                    <a:lnTo>
                      <a:pt x="3958" y="2903"/>
                    </a:lnTo>
                    <a:lnTo>
                      <a:pt x="3976" y="2955"/>
                    </a:lnTo>
                    <a:lnTo>
                      <a:pt x="3940" y="3036"/>
                    </a:lnTo>
                    <a:lnTo>
                      <a:pt x="3791" y="2887"/>
                    </a:lnTo>
                    <a:lnTo>
                      <a:pt x="3734" y="2846"/>
                    </a:lnTo>
                    <a:lnTo>
                      <a:pt x="3660" y="2812"/>
                    </a:lnTo>
                    <a:lnTo>
                      <a:pt x="3608" y="2772"/>
                    </a:lnTo>
                    <a:lnTo>
                      <a:pt x="3590" y="2726"/>
                    </a:lnTo>
                    <a:lnTo>
                      <a:pt x="3517" y="2744"/>
                    </a:lnTo>
                    <a:lnTo>
                      <a:pt x="3504" y="2765"/>
                    </a:lnTo>
                    <a:lnTo>
                      <a:pt x="3465" y="2760"/>
                    </a:lnTo>
                    <a:lnTo>
                      <a:pt x="3460" y="2720"/>
                    </a:lnTo>
                    <a:lnTo>
                      <a:pt x="3424" y="2702"/>
                    </a:lnTo>
                    <a:lnTo>
                      <a:pt x="3402" y="2708"/>
                    </a:lnTo>
                    <a:lnTo>
                      <a:pt x="3384" y="2744"/>
                    </a:lnTo>
                    <a:lnTo>
                      <a:pt x="3418" y="2765"/>
                    </a:lnTo>
                    <a:lnTo>
                      <a:pt x="3374" y="2778"/>
                    </a:lnTo>
                    <a:lnTo>
                      <a:pt x="3304" y="2794"/>
                    </a:lnTo>
                    <a:lnTo>
                      <a:pt x="3201" y="2846"/>
                    </a:lnTo>
                    <a:lnTo>
                      <a:pt x="3149" y="2864"/>
                    </a:lnTo>
                    <a:lnTo>
                      <a:pt x="3080" y="2864"/>
                    </a:lnTo>
                    <a:lnTo>
                      <a:pt x="2988" y="2835"/>
                    </a:lnTo>
                    <a:lnTo>
                      <a:pt x="2897" y="2817"/>
                    </a:lnTo>
                    <a:lnTo>
                      <a:pt x="2771" y="2788"/>
                    </a:lnTo>
                    <a:lnTo>
                      <a:pt x="2735" y="2754"/>
                    </a:lnTo>
                    <a:lnTo>
                      <a:pt x="2639" y="2720"/>
                    </a:lnTo>
                    <a:lnTo>
                      <a:pt x="2547" y="2715"/>
                    </a:lnTo>
                    <a:lnTo>
                      <a:pt x="2506" y="2679"/>
                    </a:lnTo>
                    <a:lnTo>
                      <a:pt x="2375" y="2650"/>
                    </a:lnTo>
                    <a:lnTo>
                      <a:pt x="2266" y="2600"/>
                    </a:lnTo>
                    <a:lnTo>
                      <a:pt x="2146" y="2507"/>
                    </a:lnTo>
                    <a:lnTo>
                      <a:pt x="2047" y="2485"/>
                    </a:lnTo>
                    <a:lnTo>
                      <a:pt x="2018" y="2491"/>
                    </a:lnTo>
                    <a:lnTo>
                      <a:pt x="2002" y="2507"/>
                    </a:lnTo>
                    <a:lnTo>
                      <a:pt x="1961" y="2473"/>
                    </a:lnTo>
                    <a:lnTo>
                      <a:pt x="1882" y="2462"/>
                    </a:lnTo>
                    <a:lnTo>
                      <a:pt x="1835" y="2416"/>
                    </a:lnTo>
                    <a:lnTo>
                      <a:pt x="1767" y="2376"/>
                    </a:lnTo>
                    <a:lnTo>
                      <a:pt x="1687" y="2301"/>
                    </a:lnTo>
                    <a:lnTo>
                      <a:pt x="1640" y="2267"/>
                    </a:lnTo>
                    <a:lnTo>
                      <a:pt x="1588" y="2267"/>
                    </a:lnTo>
                    <a:lnTo>
                      <a:pt x="1554" y="2199"/>
                    </a:lnTo>
                    <a:lnTo>
                      <a:pt x="1520" y="2129"/>
                    </a:lnTo>
                    <a:lnTo>
                      <a:pt x="1514" y="2077"/>
                    </a:lnTo>
                    <a:lnTo>
                      <a:pt x="1572" y="2077"/>
                    </a:lnTo>
                    <a:lnTo>
                      <a:pt x="1577" y="2037"/>
                    </a:lnTo>
                    <a:lnTo>
                      <a:pt x="1566" y="2003"/>
                    </a:lnTo>
                    <a:lnTo>
                      <a:pt x="1549" y="1969"/>
                    </a:lnTo>
                    <a:lnTo>
                      <a:pt x="1566" y="1904"/>
                    </a:lnTo>
                    <a:lnTo>
                      <a:pt x="1543" y="1831"/>
                    </a:lnTo>
                    <a:lnTo>
                      <a:pt x="1514" y="1774"/>
                    </a:lnTo>
                    <a:lnTo>
                      <a:pt x="1497" y="1722"/>
                    </a:lnTo>
                    <a:lnTo>
                      <a:pt x="1400" y="1641"/>
                    </a:lnTo>
                    <a:lnTo>
                      <a:pt x="1319" y="1560"/>
                    </a:lnTo>
                    <a:lnTo>
                      <a:pt x="1285" y="1497"/>
                    </a:lnTo>
                    <a:lnTo>
                      <a:pt x="1267" y="1453"/>
                    </a:lnTo>
                    <a:lnTo>
                      <a:pt x="1176" y="1377"/>
                    </a:lnTo>
                    <a:lnTo>
                      <a:pt x="1129" y="1320"/>
                    </a:lnTo>
                    <a:lnTo>
                      <a:pt x="1066" y="1239"/>
                    </a:lnTo>
                    <a:lnTo>
                      <a:pt x="1021" y="1200"/>
                    </a:lnTo>
                    <a:lnTo>
                      <a:pt x="980" y="1194"/>
                    </a:lnTo>
                    <a:lnTo>
                      <a:pt x="957" y="1187"/>
                    </a:lnTo>
                    <a:lnTo>
                      <a:pt x="952" y="1171"/>
                    </a:lnTo>
                    <a:lnTo>
                      <a:pt x="1004" y="1137"/>
                    </a:lnTo>
                    <a:lnTo>
                      <a:pt x="1021" y="1073"/>
                    </a:lnTo>
                    <a:lnTo>
                      <a:pt x="935" y="1010"/>
                    </a:lnTo>
                    <a:lnTo>
                      <a:pt x="894" y="999"/>
                    </a:lnTo>
                    <a:lnTo>
                      <a:pt x="831" y="924"/>
                    </a:lnTo>
                    <a:lnTo>
                      <a:pt x="769" y="879"/>
                    </a:lnTo>
                    <a:lnTo>
                      <a:pt x="735" y="884"/>
                    </a:lnTo>
                    <a:lnTo>
                      <a:pt x="745" y="798"/>
                    </a:lnTo>
                    <a:lnTo>
                      <a:pt x="699" y="770"/>
                    </a:lnTo>
                    <a:lnTo>
                      <a:pt x="654" y="718"/>
                    </a:lnTo>
                    <a:lnTo>
                      <a:pt x="641" y="660"/>
                    </a:lnTo>
                    <a:lnTo>
                      <a:pt x="602" y="631"/>
                    </a:lnTo>
                    <a:lnTo>
                      <a:pt x="573" y="540"/>
                    </a:lnTo>
                    <a:lnTo>
                      <a:pt x="568" y="483"/>
                    </a:lnTo>
                    <a:lnTo>
                      <a:pt x="516" y="368"/>
                    </a:lnTo>
                    <a:lnTo>
                      <a:pt x="464" y="219"/>
                    </a:lnTo>
                    <a:lnTo>
                      <a:pt x="407" y="201"/>
                    </a:lnTo>
                    <a:lnTo>
                      <a:pt x="344" y="172"/>
                    </a:lnTo>
                    <a:lnTo>
                      <a:pt x="304" y="120"/>
                    </a:lnTo>
                    <a:lnTo>
                      <a:pt x="269" y="97"/>
                    </a:lnTo>
                    <a:lnTo>
                      <a:pt x="252" y="178"/>
                    </a:lnTo>
                    <a:lnTo>
                      <a:pt x="240" y="327"/>
                    </a:lnTo>
                    <a:lnTo>
                      <a:pt x="258" y="407"/>
                    </a:lnTo>
                    <a:lnTo>
                      <a:pt x="297" y="470"/>
                    </a:lnTo>
                    <a:lnTo>
                      <a:pt x="362" y="545"/>
                    </a:lnTo>
                    <a:lnTo>
                      <a:pt x="407" y="649"/>
                    </a:lnTo>
                    <a:lnTo>
                      <a:pt x="464" y="718"/>
                    </a:lnTo>
                    <a:lnTo>
                      <a:pt x="482" y="809"/>
                    </a:lnTo>
                    <a:lnTo>
                      <a:pt x="505" y="890"/>
                    </a:lnTo>
                    <a:lnTo>
                      <a:pt x="545" y="913"/>
                    </a:lnTo>
                    <a:lnTo>
                      <a:pt x="555" y="970"/>
                    </a:lnTo>
                    <a:lnTo>
                      <a:pt x="613" y="994"/>
                    </a:lnTo>
                    <a:lnTo>
                      <a:pt x="649" y="1038"/>
                    </a:lnTo>
                    <a:lnTo>
                      <a:pt x="654" y="1090"/>
                    </a:lnTo>
                    <a:lnTo>
                      <a:pt x="631" y="1137"/>
                    </a:lnTo>
                    <a:lnTo>
                      <a:pt x="636" y="1187"/>
                    </a:lnTo>
                    <a:lnTo>
                      <a:pt x="693" y="1229"/>
                    </a:lnTo>
                    <a:lnTo>
                      <a:pt x="735" y="1286"/>
                    </a:lnTo>
                    <a:lnTo>
                      <a:pt x="735" y="1359"/>
                    </a:lnTo>
                    <a:lnTo>
                      <a:pt x="722" y="1406"/>
                    </a:lnTo>
                    <a:lnTo>
                      <a:pt x="735" y="1458"/>
                    </a:lnTo>
                    <a:lnTo>
                      <a:pt x="831" y="1481"/>
                    </a:lnTo>
                    <a:lnTo>
                      <a:pt x="871" y="1487"/>
                    </a:lnTo>
                    <a:lnTo>
                      <a:pt x="912" y="1612"/>
                    </a:lnTo>
                    <a:lnTo>
                      <a:pt x="878" y="1625"/>
                    </a:lnTo>
                    <a:lnTo>
                      <a:pt x="871" y="1693"/>
                    </a:lnTo>
                    <a:lnTo>
                      <a:pt x="842" y="1711"/>
                    </a:lnTo>
                    <a:lnTo>
                      <a:pt x="826" y="1688"/>
                    </a:lnTo>
                    <a:lnTo>
                      <a:pt x="826" y="1646"/>
                    </a:lnTo>
                    <a:lnTo>
                      <a:pt x="785" y="1625"/>
                    </a:lnTo>
                    <a:lnTo>
                      <a:pt x="769" y="1567"/>
                    </a:lnTo>
                    <a:lnTo>
                      <a:pt x="688" y="1474"/>
                    </a:lnTo>
                    <a:lnTo>
                      <a:pt x="545" y="1349"/>
                    </a:lnTo>
                    <a:lnTo>
                      <a:pt x="534" y="1291"/>
                    </a:lnTo>
                    <a:lnTo>
                      <a:pt x="527" y="1148"/>
                    </a:lnTo>
                    <a:lnTo>
                      <a:pt x="441" y="1056"/>
                    </a:lnTo>
                    <a:lnTo>
                      <a:pt x="412" y="994"/>
                    </a:lnTo>
                    <a:lnTo>
                      <a:pt x="390" y="958"/>
                    </a:lnTo>
                    <a:lnTo>
                      <a:pt x="321" y="958"/>
                    </a:lnTo>
                    <a:lnTo>
                      <a:pt x="224" y="872"/>
                    </a:lnTo>
                    <a:lnTo>
                      <a:pt x="182" y="838"/>
                    </a:lnTo>
                    <a:lnTo>
                      <a:pt x="148" y="793"/>
                    </a:lnTo>
                    <a:lnTo>
                      <a:pt x="234" y="786"/>
                    </a:lnTo>
                    <a:lnTo>
                      <a:pt x="247" y="809"/>
                    </a:lnTo>
                    <a:lnTo>
                      <a:pt x="276" y="798"/>
                    </a:lnTo>
                    <a:lnTo>
                      <a:pt x="263" y="746"/>
                    </a:lnTo>
                    <a:lnTo>
                      <a:pt x="286" y="735"/>
                    </a:lnTo>
                    <a:lnTo>
                      <a:pt x="297" y="671"/>
                    </a:lnTo>
                    <a:lnTo>
                      <a:pt x="240" y="574"/>
                    </a:lnTo>
                    <a:lnTo>
                      <a:pt x="114" y="477"/>
                    </a:lnTo>
                    <a:lnTo>
                      <a:pt x="68" y="384"/>
                    </a:lnTo>
                    <a:lnTo>
                      <a:pt x="52" y="293"/>
                    </a:lnTo>
                    <a:lnTo>
                      <a:pt x="52" y="207"/>
                    </a:lnTo>
                    <a:lnTo>
                      <a:pt x="23" y="167"/>
                    </a:lnTo>
                    <a:lnTo>
                      <a:pt x="0" y="97"/>
                    </a:lnTo>
                    <a:lnTo>
                      <a:pt x="0"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0" name=""/>
              <p:cNvSpPr/>
              <p:nvPr/>
            </p:nvSpPr>
            <p:spPr>
              <a:xfrm>
                <a:off x="2876400" y="3905280"/>
                <a:ext cx="3668760" cy="2408040"/>
              </a:xfrm>
              <a:custGeom>
                <a:avLst/>
                <a:gdLst/>
                <a:ahLst/>
                <a:rect l="l" t="t" r="r" b="b"/>
                <a:pathLst>
                  <a:path w="4732" h="3036">
                    <a:moveTo>
                      <a:pt x="0" y="0"/>
                    </a:moveTo>
                    <a:lnTo>
                      <a:pt x="349" y="34"/>
                    </a:lnTo>
                    <a:lnTo>
                      <a:pt x="338" y="63"/>
                    </a:lnTo>
                    <a:lnTo>
                      <a:pt x="821" y="379"/>
                    </a:lnTo>
                    <a:lnTo>
                      <a:pt x="1222" y="407"/>
                    </a:lnTo>
                    <a:lnTo>
                      <a:pt x="1238" y="350"/>
                    </a:lnTo>
                    <a:lnTo>
                      <a:pt x="1468" y="368"/>
                    </a:lnTo>
                    <a:lnTo>
                      <a:pt x="1509" y="402"/>
                    </a:lnTo>
                    <a:lnTo>
                      <a:pt x="1502" y="449"/>
                    </a:lnTo>
                    <a:lnTo>
                      <a:pt x="1543" y="459"/>
                    </a:lnTo>
                    <a:lnTo>
                      <a:pt x="1588" y="522"/>
                    </a:lnTo>
                    <a:lnTo>
                      <a:pt x="1611" y="522"/>
                    </a:lnTo>
                    <a:lnTo>
                      <a:pt x="1635" y="574"/>
                    </a:lnTo>
                    <a:lnTo>
                      <a:pt x="1692" y="585"/>
                    </a:lnTo>
                    <a:lnTo>
                      <a:pt x="1681" y="603"/>
                    </a:lnTo>
                    <a:lnTo>
                      <a:pt x="1697" y="660"/>
                    </a:lnTo>
                    <a:lnTo>
                      <a:pt x="1710" y="741"/>
                    </a:lnTo>
                    <a:lnTo>
                      <a:pt x="1749" y="780"/>
                    </a:lnTo>
                    <a:lnTo>
                      <a:pt x="1817" y="861"/>
                    </a:lnTo>
                    <a:lnTo>
                      <a:pt x="1853" y="856"/>
                    </a:lnTo>
                    <a:lnTo>
                      <a:pt x="1864" y="879"/>
                    </a:lnTo>
                    <a:lnTo>
                      <a:pt x="1927" y="913"/>
                    </a:lnTo>
                    <a:lnTo>
                      <a:pt x="1979" y="861"/>
                    </a:lnTo>
                    <a:lnTo>
                      <a:pt x="1973" y="809"/>
                    </a:lnTo>
                    <a:lnTo>
                      <a:pt x="1979" y="780"/>
                    </a:lnTo>
                    <a:lnTo>
                      <a:pt x="2031" y="780"/>
                    </a:lnTo>
                    <a:lnTo>
                      <a:pt x="2042" y="746"/>
                    </a:lnTo>
                    <a:lnTo>
                      <a:pt x="2065" y="746"/>
                    </a:lnTo>
                    <a:lnTo>
                      <a:pt x="2065" y="770"/>
                    </a:lnTo>
                    <a:lnTo>
                      <a:pt x="2187" y="780"/>
                    </a:lnTo>
                    <a:lnTo>
                      <a:pt x="2255" y="843"/>
                    </a:lnTo>
                    <a:lnTo>
                      <a:pt x="2300" y="936"/>
                    </a:lnTo>
                    <a:lnTo>
                      <a:pt x="2305" y="970"/>
                    </a:lnTo>
                    <a:lnTo>
                      <a:pt x="2375" y="1080"/>
                    </a:lnTo>
                    <a:lnTo>
                      <a:pt x="2398" y="1125"/>
                    </a:lnTo>
                    <a:lnTo>
                      <a:pt x="2456" y="1166"/>
                    </a:lnTo>
                    <a:lnTo>
                      <a:pt x="2466" y="1223"/>
                    </a:lnTo>
                    <a:lnTo>
                      <a:pt x="2484" y="1257"/>
                    </a:lnTo>
                    <a:lnTo>
                      <a:pt x="2477" y="1297"/>
                    </a:lnTo>
                    <a:lnTo>
                      <a:pt x="2518" y="1320"/>
                    </a:lnTo>
                    <a:lnTo>
                      <a:pt x="2513" y="1383"/>
                    </a:lnTo>
                    <a:lnTo>
                      <a:pt x="2558" y="1377"/>
                    </a:lnTo>
                    <a:lnTo>
                      <a:pt x="2592" y="1417"/>
                    </a:lnTo>
                    <a:lnTo>
                      <a:pt x="2621" y="1411"/>
                    </a:lnTo>
                    <a:lnTo>
                      <a:pt x="2673" y="1440"/>
                    </a:lnTo>
                    <a:lnTo>
                      <a:pt x="2701" y="1440"/>
                    </a:lnTo>
                    <a:lnTo>
                      <a:pt x="2735" y="1435"/>
                    </a:lnTo>
                    <a:lnTo>
                      <a:pt x="2764" y="1453"/>
                    </a:lnTo>
                    <a:lnTo>
                      <a:pt x="2805" y="1458"/>
                    </a:lnTo>
                    <a:lnTo>
                      <a:pt x="2787" y="1544"/>
                    </a:lnTo>
                    <a:lnTo>
                      <a:pt x="2805" y="1584"/>
                    </a:lnTo>
                    <a:lnTo>
                      <a:pt x="2805" y="1732"/>
                    </a:lnTo>
                    <a:lnTo>
                      <a:pt x="2811" y="1790"/>
                    </a:lnTo>
                    <a:lnTo>
                      <a:pt x="2886" y="1904"/>
                    </a:lnTo>
                    <a:lnTo>
                      <a:pt x="2936" y="1962"/>
                    </a:lnTo>
                    <a:lnTo>
                      <a:pt x="2988" y="2014"/>
                    </a:lnTo>
                    <a:lnTo>
                      <a:pt x="2983" y="2032"/>
                    </a:lnTo>
                    <a:lnTo>
                      <a:pt x="2915" y="1980"/>
                    </a:lnTo>
                    <a:lnTo>
                      <a:pt x="2891" y="1969"/>
                    </a:lnTo>
                    <a:lnTo>
                      <a:pt x="2886" y="1985"/>
                    </a:lnTo>
                    <a:lnTo>
                      <a:pt x="3029" y="2123"/>
                    </a:lnTo>
                    <a:lnTo>
                      <a:pt x="3194" y="2313"/>
                    </a:lnTo>
                    <a:lnTo>
                      <a:pt x="3235" y="2347"/>
                    </a:lnTo>
                    <a:lnTo>
                      <a:pt x="3270" y="2371"/>
                    </a:lnTo>
                    <a:lnTo>
                      <a:pt x="3338" y="2381"/>
                    </a:lnTo>
                    <a:lnTo>
                      <a:pt x="3395" y="2405"/>
                    </a:lnTo>
                    <a:lnTo>
                      <a:pt x="3452" y="2433"/>
                    </a:lnTo>
                    <a:lnTo>
                      <a:pt x="3556" y="2428"/>
                    </a:lnTo>
                    <a:lnTo>
                      <a:pt x="3648" y="2329"/>
                    </a:lnTo>
                    <a:lnTo>
                      <a:pt x="3791" y="2324"/>
                    </a:lnTo>
                    <a:lnTo>
                      <a:pt x="3854" y="2290"/>
                    </a:lnTo>
                    <a:lnTo>
                      <a:pt x="3877" y="2256"/>
                    </a:lnTo>
                    <a:lnTo>
                      <a:pt x="3958" y="2243"/>
                    </a:lnTo>
                    <a:lnTo>
                      <a:pt x="4049" y="2191"/>
                    </a:lnTo>
                    <a:lnTo>
                      <a:pt x="4078" y="2112"/>
                    </a:lnTo>
                    <a:lnTo>
                      <a:pt x="4096" y="1946"/>
                    </a:lnTo>
                    <a:lnTo>
                      <a:pt x="4119" y="1870"/>
                    </a:lnTo>
                    <a:lnTo>
                      <a:pt x="4164" y="1813"/>
                    </a:lnTo>
                    <a:lnTo>
                      <a:pt x="4221" y="1779"/>
                    </a:lnTo>
                    <a:lnTo>
                      <a:pt x="4383" y="1745"/>
                    </a:lnTo>
                    <a:lnTo>
                      <a:pt x="4417" y="1722"/>
                    </a:lnTo>
                    <a:lnTo>
                      <a:pt x="4560" y="1716"/>
                    </a:lnTo>
                    <a:lnTo>
                      <a:pt x="4646" y="1704"/>
                    </a:lnTo>
                    <a:lnTo>
                      <a:pt x="4686" y="1688"/>
                    </a:lnTo>
                    <a:lnTo>
                      <a:pt x="4709" y="1688"/>
                    </a:lnTo>
                    <a:lnTo>
                      <a:pt x="4727" y="1740"/>
                    </a:lnTo>
                    <a:lnTo>
                      <a:pt x="4732" y="1790"/>
                    </a:lnTo>
                    <a:lnTo>
                      <a:pt x="4693" y="1876"/>
                    </a:lnTo>
                    <a:lnTo>
                      <a:pt x="4664" y="1912"/>
                    </a:lnTo>
                    <a:lnTo>
                      <a:pt x="4664" y="1991"/>
                    </a:lnTo>
                    <a:lnTo>
                      <a:pt x="4623" y="2014"/>
                    </a:lnTo>
                    <a:lnTo>
                      <a:pt x="4657" y="2026"/>
                    </a:lnTo>
                    <a:lnTo>
                      <a:pt x="4680" y="2089"/>
                    </a:lnTo>
                    <a:lnTo>
                      <a:pt x="4657" y="2123"/>
                    </a:lnTo>
                    <a:lnTo>
                      <a:pt x="4641" y="2170"/>
                    </a:lnTo>
                    <a:lnTo>
                      <a:pt x="4641" y="2256"/>
                    </a:lnTo>
                    <a:lnTo>
                      <a:pt x="4636" y="2285"/>
                    </a:lnTo>
                    <a:lnTo>
                      <a:pt x="4607" y="2272"/>
                    </a:lnTo>
                    <a:lnTo>
                      <a:pt x="4594" y="2227"/>
                    </a:lnTo>
                    <a:lnTo>
                      <a:pt x="4555" y="2215"/>
                    </a:lnTo>
                    <a:lnTo>
                      <a:pt x="4526" y="2277"/>
                    </a:lnTo>
                    <a:lnTo>
                      <a:pt x="4422" y="2381"/>
                    </a:lnTo>
                    <a:lnTo>
                      <a:pt x="4383" y="2405"/>
                    </a:lnTo>
                    <a:lnTo>
                      <a:pt x="4125" y="2410"/>
                    </a:lnTo>
                    <a:lnTo>
                      <a:pt x="4119" y="2530"/>
                    </a:lnTo>
                    <a:lnTo>
                      <a:pt x="4062" y="2543"/>
                    </a:lnTo>
                    <a:lnTo>
                      <a:pt x="4125" y="2593"/>
                    </a:lnTo>
                    <a:lnTo>
                      <a:pt x="4193" y="2606"/>
                    </a:lnTo>
                    <a:lnTo>
                      <a:pt x="4256" y="2645"/>
                    </a:lnTo>
                    <a:lnTo>
                      <a:pt x="4273" y="2708"/>
                    </a:lnTo>
                    <a:lnTo>
                      <a:pt x="4250" y="2760"/>
                    </a:lnTo>
                    <a:lnTo>
                      <a:pt x="3947" y="2760"/>
                    </a:lnTo>
                    <a:lnTo>
                      <a:pt x="3940" y="2846"/>
                    </a:lnTo>
                    <a:lnTo>
                      <a:pt x="3958" y="2903"/>
                    </a:lnTo>
                    <a:lnTo>
                      <a:pt x="3976" y="2955"/>
                    </a:lnTo>
                    <a:lnTo>
                      <a:pt x="3940" y="3036"/>
                    </a:lnTo>
                    <a:lnTo>
                      <a:pt x="3791" y="2887"/>
                    </a:lnTo>
                    <a:lnTo>
                      <a:pt x="3734" y="2846"/>
                    </a:lnTo>
                    <a:lnTo>
                      <a:pt x="3660" y="2812"/>
                    </a:lnTo>
                    <a:lnTo>
                      <a:pt x="3608" y="2772"/>
                    </a:lnTo>
                    <a:lnTo>
                      <a:pt x="3590" y="2726"/>
                    </a:lnTo>
                    <a:lnTo>
                      <a:pt x="3517" y="2744"/>
                    </a:lnTo>
                    <a:lnTo>
                      <a:pt x="3504" y="2765"/>
                    </a:lnTo>
                    <a:lnTo>
                      <a:pt x="3465" y="2760"/>
                    </a:lnTo>
                    <a:lnTo>
                      <a:pt x="3460" y="2720"/>
                    </a:lnTo>
                    <a:lnTo>
                      <a:pt x="3424" y="2702"/>
                    </a:lnTo>
                    <a:lnTo>
                      <a:pt x="3402" y="2708"/>
                    </a:lnTo>
                    <a:lnTo>
                      <a:pt x="3384" y="2744"/>
                    </a:lnTo>
                    <a:lnTo>
                      <a:pt x="3418" y="2765"/>
                    </a:lnTo>
                    <a:lnTo>
                      <a:pt x="3374" y="2778"/>
                    </a:lnTo>
                    <a:lnTo>
                      <a:pt x="3304" y="2794"/>
                    </a:lnTo>
                    <a:lnTo>
                      <a:pt x="3201" y="2846"/>
                    </a:lnTo>
                    <a:lnTo>
                      <a:pt x="3149" y="2864"/>
                    </a:lnTo>
                    <a:lnTo>
                      <a:pt x="3080" y="2864"/>
                    </a:lnTo>
                    <a:lnTo>
                      <a:pt x="2988" y="2835"/>
                    </a:lnTo>
                    <a:lnTo>
                      <a:pt x="2897" y="2817"/>
                    </a:lnTo>
                    <a:lnTo>
                      <a:pt x="2771" y="2788"/>
                    </a:lnTo>
                    <a:lnTo>
                      <a:pt x="2735" y="2754"/>
                    </a:lnTo>
                    <a:lnTo>
                      <a:pt x="2639" y="2720"/>
                    </a:lnTo>
                    <a:lnTo>
                      <a:pt x="2547" y="2715"/>
                    </a:lnTo>
                    <a:lnTo>
                      <a:pt x="2506" y="2679"/>
                    </a:lnTo>
                    <a:lnTo>
                      <a:pt x="2375" y="2650"/>
                    </a:lnTo>
                    <a:lnTo>
                      <a:pt x="2266" y="2600"/>
                    </a:lnTo>
                    <a:lnTo>
                      <a:pt x="2146" y="2507"/>
                    </a:lnTo>
                    <a:lnTo>
                      <a:pt x="2047" y="2485"/>
                    </a:lnTo>
                    <a:lnTo>
                      <a:pt x="2018" y="2491"/>
                    </a:lnTo>
                    <a:lnTo>
                      <a:pt x="2002" y="2507"/>
                    </a:lnTo>
                    <a:lnTo>
                      <a:pt x="1961" y="2473"/>
                    </a:lnTo>
                    <a:lnTo>
                      <a:pt x="1882" y="2462"/>
                    </a:lnTo>
                    <a:lnTo>
                      <a:pt x="1835" y="2416"/>
                    </a:lnTo>
                    <a:lnTo>
                      <a:pt x="1767" y="2376"/>
                    </a:lnTo>
                    <a:lnTo>
                      <a:pt x="1687" y="2301"/>
                    </a:lnTo>
                    <a:lnTo>
                      <a:pt x="1640" y="2267"/>
                    </a:lnTo>
                    <a:lnTo>
                      <a:pt x="1588" y="2267"/>
                    </a:lnTo>
                    <a:lnTo>
                      <a:pt x="1554" y="2199"/>
                    </a:lnTo>
                    <a:lnTo>
                      <a:pt x="1520" y="2129"/>
                    </a:lnTo>
                    <a:lnTo>
                      <a:pt x="1514" y="2077"/>
                    </a:lnTo>
                    <a:lnTo>
                      <a:pt x="1572" y="2077"/>
                    </a:lnTo>
                    <a:lnTo>
                      <a:pt x="1577" y="2037"/>
                    </a:lnTo>
                    <a:lnTo>
                      <a:pt x="1566" y="2003"/>
                    </a:lnTo>
                    <a:lnTo>
                      <a:pt x="1549" y="1969"/>
                    </a:lnTo>
                    <a:lnTo>
                      <a:pt x="1566" y="1904"/>
                    </a:lnTo>
                    <a:lnTo>
                      <a:pt x="1543" y="1831"/>
                    </a:lnTo>
                    <a:lnTo>
                      <a:pt x="1514" y="1774"/>
                    </a:lnTo>
                    <a:lnTo>
                      <a:pt x="1497" y="1722"/>
                    </a:lnTo>
                    <a:lnTo>
                      <a:pt x="1400" y="1641"/>
                    </a:lnTo>
                    <a:lnTo>
                      <a:pt x="1319" y="1560"/>
                    </a:lnTo>
                    <a:lnTo>
                      <a:pt x="1285" y="1497"/>
                    </a:lnTo>
                    <a:lnTo>
                      <a:pt x="1267" y="1453"/>
                    </a:lnTo>
                    <a:lnTo>
                      <a:pt x="1176" y="1377"/>
                    </a:lnTo>
                    <a:lnTo>
                      <a:pt x="1129" y="1320"/>
                    </a:lnTo>
                    <a:lnTo>
                      <a:pt x="1066" y="1239"/>
                    </a:lnTo>
                    <a:lnTo>
                      <a:pt x="1021" y="1200"/>
                    </a:lnTo>
                    <a:lnTo>
                      <a:pt x="980" y="1194"/>
                    </a:lnTo>
                    <a:lnTo>
                      <a:pt x="957" y="1187"/>
                    </a:lnTo>
                    <a:lnTo>
                      <a:pt x="952" y="1171"/>
                    </a:lnTo>
                    <a:lnTo>
                      <a:pt x="1004" y="1137"/>
                    </a:lnTo>
                    <a:lnTo>
                      <a:pt x="1021" y="1073"/>
                    </a:lnTo>
                    <a:lnTo>
                      <a:pt x="935" y="1010"/>
                    </a:lnTo>
                    <a:lnTo>
                      <a:pt x="894" y="999"/>
                    </a:lnTo>
                    <a:lnTo>
                      <a:pt x="831" y="924"/>
                    </a:lnTo>
                    <a:lnTo>
                      <a:pt x="769" y="879"/>
                    </a:lnTo>
                    <a:lnTo>
                      <a:pt x="735" y="884"/>
                    </a:lnTo>
                    <a:lnTo>
                      <a:pt x="745" y="798"/>
                    </a:lnTo>
                    <a:lnTo>
                      <a:pt x="699" y="770"/>
                    </a:lnTo>
                    <a:lnTo>
                      <a:pt x="654" y="718"/>
                    </a:lnTo>
                    <a:lnTo>
                      <a:pt x="641" y="660"/>
                    </a:lnTo>
                    <a:lnTo>
                      <a:pt x="602" y="631"/>
                    </a:lnTo>
                    <a:lnTo>
                      <a:pt x="573" y="540"/>
                    </a:lnTo>
                    <a:lnTo>
                      <a:pt x="568" y="483"/>
                    </a:lnTo>
                    <a:lnTo>
                      <a:pt x="516" y="368"/>
                    </a:lnTo>
                    <a:lnTo>
                      <a:pt x="464" y="219"/>
                    </a:lnTo>
                    <a:lnTo>
                      <a:pt x="407" y="201"/>
                    </a:lnTo>
                    <a:lnTo>
                      <a:pt x="344" y="172"/>
                    </a:lnTo>
                    <a:lnTo>
                      <a:pt x="304" y="120"/>
                    </a:lnTo>
                    <a:lnTo>
                      <a:pt x="269" y="97"/>
                    </a:lnTo>
                    <a:lnTo>
                      <a:pt x="252" y="178"/>
                    </a:lnTo>
                    <a:lnTo>
                      <a:pt x="240" y="327"/>
                    </a:lnTo>
                    <a:lnTo>
                      <a:pt x="258" y="407"/>
                    </a:lnTo>
                    <a:lnTo>
                      <a:pt x="297" y="470"/>
                    </a:lnTo>
                    <a:lnTo>
                      <a:pt x="362" y="545"/>
                    </a:lnTo>
                    <a:lnTo>
                      <a:pt x="407" y="649"/>
                    </a:lnTo>
                    <a:lnTo>
                      <a:pt x="464" y="718"/>
                    </a:lnTo>
                    <a:lnTo>
                      <a:pt x="482" y="809"/>
                    </a:lnTo>
                    <a:lnTo>
                      <a:pt x="505" y="890"/>
                    </a:lnTo>
                    <a:lnTo>
                      <a:pt x="545" y="913"/>
                    </a:lnTo>
                    <a:lnTo>
                      <a:pt x="555" y="970"/>
                    </a:lnTo>
                    <a:lnTo>
                      <a:pt x="613" y="994"/>
                    </a:lnTo>
                    <a:lnTo>
                      <a:pt x="649" y="1038"/>
                    </a:lnTo>
                    <a:lnTo>
                      <a:pt x="654" y="1090"/>
                    </a:lnTo>
                    <a:lnTo>
                      <a:pt x="631" y="1137"/>
                    </a:lnTo>
                    <a:lnTo>
                      <a:pt x="636" y="1187"/>
                    </a:lnTo>
                    <a:lnTo>
                      <a:pt x="693" y="1229"/>
                    </a:lnTo>
                    <a:lnTo>
                      <a:pt x="735" y="1286"/>
                    </a:lnTo>
                    <a:lnTo>
                      <a:pt x="735" y="1359"/>
                    </a:lnTo>
                    <a:lnTo>
                      <a:pt x="722" y="1406"/>
                    </a:lnTo>
                    <a:lnTo>
                      <a:pt x="735" y="1458"/>
                    </a:lnTo>
                    <a:lnTo>
                      <a:pt x="831" y="1481"/>
                    </a:lnTo>
                    <a:lnTo>
                      <a:pt x="871" y="1487"/>
                    </a:lnTo>
                    <a:lnTo>
                      <a:pt x="912" y="1612"/>
                    </a:lnTo>
                    <a:lnTo>
                      <a:pt x="878" y="1625"/>
                    </a:lnTo>
                    <a:lnTo>
                      <a:pt x="871" y="1693"/>
                    </a:lnTo>
                    <a:lnTo>
                      <a:pt x="842" y="1711"/>
                    </a:lnTo>
                    <a:lnTo>
                      <a:pt x="826" y="1688"/>
                    </a:lnTo>
                    <a:lnTo>
                      <a:pt x="826" y="1646"/>
                    </a:lnTo>
                    <a:lnTo>
                      <a:pt x="785" y="1625"/>
                    </a:lnTo>
                    <a:lnTo>
                      <a:pt x="769" y="1567"/>
                    </a:lnTo>
                    <a:lnTo>
                      <a:pt x="688" y="1474"/>
                    </a:lnTo>
                    <a:lnTo>
                      <a:pt x="545" y="1349"/>
                    </a:lnTo>
                    <a:lnTo>
                      <a:pt x="534" y="1291"/>
                    </a:lnTo>
                    <a:lnTo>
                      <a:pt x="527" y="1148"/>
                    </a:lnTo>
                    <a:lnTo>
                      <a:pt x="441" y="1056"/>
                    </a:lnTo>
                    <a:lnTo>
                      <a:pt x="412" y="994"/>
                    </a:lnTo>
                    <a:lnTo>
                      <a:pt x="390" y="958"/>
                    </a:lnTo>
                    <a:lnTo>
                      <a:pt x="321" y="958"/>
                    </a:lnTo>
                    <a:lnTo>
                      <a:pt x="224" y="872"/>
                    </a:lnTo>
                    <a:lnTo>
                      <a:pt x="182" y="838"/>
                    </a:lnTo>
                    <a:lnTo>
                      <a:pt x="148" y="793"/>
                    </a:lnTo>
                    <a:lnTo>
                      <a:pt x="234" y="786"/>
                    </a:lnTo>
                    <a:lnTo>
                      <a:pt x="247" y="809"/>
                    </a:lnTo>
                    <a:lnTo>
                      <a:pt x="276" y="798"/>
                    </a:lnTo>
                    <a:lnTo>
                      <a:pt x="263" y="746"/>
                    </a:lnTo>
                    <a:lnTo>
                      <a:pt x="286" y="735"/>
                    </a:lnTo>
                    <a:lnTo>
                      <a:pt x="297" y="671"/>
                    </a:lnTo>
                    <a:lnTo>
                      <a:pt x="240" y="574"/>
                    </a:lnTo>
                    <a:lnTo>
                      <a:pt x="114" y="477"/>
                    </a:lnTo>
                    <a:lnTo>
                      <a:pt x="68" y="384"/>
                    </a:lnTo>
                    <a:lnTo>
                      <a:pt x="52" y="293"/>
                    </a:lnTo>
                    <a:lnTo>
                      <a:pt x="52" y="207"/>
                    </a:lnTo>
                    <a:lnTo>
                      <a:pt x="23" y="167"/>
                    </a:lnTo>
                    <a:lnTo>
                      <a:pt x="0" y="97"/>
                    </a:lnTo>
                    <a:lnTo>
                      <a:pt x="0"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41" name=""/>
            <p:cNvGrpSpPr/>
            <p:nvPr/>
          </p:nvGrpSpPr>
          <p:grpSpPr>
            <a:xfrm>
              <a:off x="6124320" y="4236840"/>
              <a:ext cx="966960" cy="752400"/>
              <a:chOff x="6124320" y="4236840"/>
              <a:chExt cx="966960" cy="752400"/>
            </a:xfrm>
          </p:grpSpPr>
          <p:sp>
            <p:nvSpPr>
              <p:cNvPr id="342" name=""/>
              <p:cNvSpPr/>
              <p:nvPr/>
            </p:nvSpPr>
            <p:spPr>
              <a:xfrm>
                <a:off x="6124320" y="4236840"/>
                <a:ext cx="966960" cy="752400"/>
              </a:xfrm>
              <a:custGeom>
                <a:avLst/>
                <a:gdLst/>
                <a:ahLst/>
                <a:rect l="l" t="t" r="r" b="b"/>
                <a:pathLst>
                  <a:path w="1248" h="947">
                    <a:moveTo>
                      <a:pt x="54" y="190"/>
                    </a:moveTo>
                    <a:lnTo>
                      <a:pt x="76" y="194"/>
                    </a:lnTo>
                    <a:lnTo>
                      <a:pt x="83" y="176"/>
                    </a:lnTo>
                    <a:lnTo>
                      <a:pt x="104" y="204"/>
                    </a:lnTo>
                    <a:lnTo>
                      <a:pt x="122" y="176"/>
                    </a:lnTo>
                    <a:lnTo>
                      <a:pt x="133" y="161"/>
                    </a:lnTo>
                    <a:lnTo>
                      <a:pt x="162" y="176"/>
                    </a:lnTo>
                    <a:lnTo>
                      <a:pt x="173" y="168"/>
                    </a:lnTo>
                    <a:lnTo>
                      <a:pt x="173" y="150"/>
                    </a:lnTo>
                    <a:lnTo>
                      <a:pt x="187" y="154"/>
                    </a:lnTo>
                    <a:lnTo>
                      <a:pt x="198" y="194"/>
                    </a:lnTo>
                    <a:lnTo>
                      <a:pt x="266" y="201"/>
                    </a:lnTo>
                    <a:lnTo>
                      <a:pt x="302" y="179"/>
                    </a:lnTo>
                    <a:lnTo>
                      <a:pt x="323" y="194"/>
                    </a:lnTo>
                    <a:lnTo>
                      <a:pt x="320" y="237"/>
                    </a:lnTo>
                    <a:lnTo>
                      <a:pt x="348" y="240"/>
                    </a:lnTo>
                    <a:lnTo>
                      <a:pt x="366" y="283"/>
                    </a:lnTo>
                    <a:lnTo>
                      <a:pt x="395" y="283"/>
                    </a:lnTo>
                    <a:lnTo>
                      <a:pt x="416" y="258"/>
                    </a:lnTo>
                    <a:lnTo>
                      <a:pt x="438" y="251"/>
                    </a:lnTo>
                    <a:lnTo>
                      <a:pt x="470" y="254"/>
                    </a:lnTo>
                    <a:lnTo>
                      <a:pt x="495" y="237"/>
                    </a:lnTo>
                    <a:lnTo>
                      <a:pt x="499" y="204"/>
                    </a:lnTo>
                    <a:lnTo>
                      <a:pt x="513" y="179"/>
                    </a:lnTo>
                    <a:lnTo>
                      <a:pt x="538" y="172"/>
                    </a:lnTo>
                    <a:lnTo>
                      <a:pt x="578" y="179"/>
                    </a:lnTo>
                    <a:lnTo>
                      <a:pt x="606" y="204"/>
                    </a:lnTo>
                    <a:lnTo>
                      <a:pt x="606" y="233"/>
                    </a:lnTo>
                    <a:lnTo>
                      <a:pt x="642" y="240"/>
                    </a:lnTo>
                    <a:lnTo>
                      <a:pt x="696" y="269"/>
                    </a:lnTo>
                    <a:lnTo>
                      <a:pt x="700" y="305"/>
                    </a:lnTo>
                    <a:lnTo>
                      <a:pt x="750" y="315"/>
                    </a:lnTo>
                    <a:lnTo>
                      <a:pt x="778" y="351"/>
                    </a:lnTo>
                    <a:lnTo>
                      <a:pt x="786" y="405"/>
                    </a:lnTo>
                    <a:lnTo>
                      <a:pt x="775" y="412"/>
                    </a:lnTo>
                    <a:lnTo>
                      <a:pt x="761" y="423"/>
                    </a:lnTo>
                    <a:lnTo>
                      <a:pt x="761" y="452"/>
                    </a:lnTo>
                    <a:lnTo>
                      <a:pt x="778" y="484"/>
                    </a:lnTo>
                    <a:lnTo>
                      <a:pt x="778" y="513"/>
                    </a:lnTo>
                    <a:lnTo>
                      <a:pt x="789" y="549"/>
                    </a:lnTo>
                    <a:lnTo>
                      <a:pt x="814" y="523"/>
                    </a:lnTo>
                    <a:lnTo>
                      <a:pt x="843" y="513"/>
                    </a:lnTo>
                    <a:lnTo>
                      <a:pt x="807" y="584"/>
                    </a:lnTo>
                    <a:lnTo>
                      <a:pt x="821" y="610"/>
                    </a:lnTo>
                    <a:lnTo>
                      <a:pt x="836" y="624"/>
                    </a:lnTo>
                    <a:lnTo>
                      <a:pt x="861" y="663"/>
                    </a:lnTo>
                    <a:lnTo>
                      <a:pt x="900" y="678"/>
                    </a:lnTo>
                    <a:lnTo>
                      <a:pt x="904" y="656"/>
                    </a:lnTo>
                    <a:lnTo>
                      <a:pt x="925" y="663"/>
                    </a:lnTo>
                    <a:lnTo>
                      <a:pt x="915" y="699"/>
                    </a:lnTo>
                    <a:lnTo>
                      <a:pt x="911" y="735"/>
                    </a:lnTo>
                    <a:lnTo>
                      <a:pt x="940" y="746"/>
                    </a:lnTo>
                    <a:lnTo>
                      <a:pt x="969" y="782"/>
                    </a:lnTo>
                    <a:lnTo>
                      <a:pt x="965" y="814"/>
                    </a:lnTo>
                    <a:lnTo>
                      <a:pt x="979" y="825"/>
                    </a:lnTo>
                    <a:lnTo>
                      <a:pt x="1037" y="825"/>
                    </a:lnTo>
                    <a:lnTo>
                      <a:pt x="1058" y="843"/>
                    </a:lnTo>
                    <a:lnTo>
                      <a:pt x="1055" y="861"/>
                    </a:lnTo>
                    <a:lnTo>
                      <a:pt x="1083" y="857"/>
                    </a:lnTo>
                    <a:lnTo>
                      <a:pt x="1083" y="886"/>
                    </a:lnTo>
                    <a:lnTo>
                      <a:pt x="1105" y="914"/>
                    </a:lnTo>
                    <a:lnTo>
                      <a:pt x="1098" y="943"/>
                    </a:lnTo>
                    <a:lnTo>
                      <a:pt x="1137" y="947"/>
                    </a:lnTo>
                    <a:lnTo>
                      <a:pt x="1155" y="929"/>
                    </a:lnTo>
                    <a:lnTo>
                      <a:pt x="1219" y="932"/>
                    </a:lnTo>
                    <a:lnTo>
                      <a:pt x="1248" y="904"/>
                    </a:lnTo>
                    <a:lnTo>
                      <a:pt x="1227" y="843"/>
                    </a:lnTo>
                    <a:lnTo>
                      <a:pt x="1245" y="828"/>
                    </a:lnTo>
                    <a:lnTo>
                      <a:pt x="1241" y="660"/>
                    </a:lnTo>
                    <a:lnTo>
                      <a:pt x="1234" y="627"/>
                    </a:lnTo>
                    <a:lnTo>
                      <a:pt x="1180" y="559"/>
                    </a:lnTo>
                    <a:lnTo>
                      <a:pt x="1169" y="534"/>
                    </a:lnTo>
                    <a:lnTo>
                      <a:pt x="1155" y="498"/>
                    </a:lnTo>
                    <a:lnTo>
                      <a:pt x="1105" y="419"/>
                    </a:lnTo>
                    <a:lnTo>
                      <a:pt x="1090" y="355"/>
                    </a:lnTo>
                    <a:lnTo>
                      <a:pt x="1080" y="326"/>
                    </a:lnTo>
                    <a:lnTo>
                      <a:pt x="1058" y="319"/>
                    </a:lnTo>
                    <a:lnTo>
                      <a:pt x="1033" y="258"/>
                    </a:lnTo>
                    <a:lnTo>
                      <a:pt x="994" y="204"/>
                    </a:lnTo>
                    <a:lnTo>
                      <a:pt x="951" y="147"/>
                    </a:lnTo>
                    <a:lnTo>
                      <a:pt x="929" y="97"/>
                    </a:lnTo>
                    <a:lnTo>
                      <a:pt x="897" y="93"/>
                    </a:lnTo>
                    <a:lnTo>
                      <a:pt x="918" y="64"/>
                    </a:lnTo>
                    <a:lnTo>
                      <a:pt x="897" y="21"/>
                    </a:lnTo>
                    <a:lnTo>
                      <a:pt x="865" y="14"/>
                    </a:lnTo>
                    <a:lnTo>
                      <a:pt x="839" y="0"/>
                    </a:lnTo>
                    <a:lnTo>
                      <a:pt x="814" y="32"/>
                    </a:lnTo>
                    <a:lnTo>
                      <a:pt x="832" y="57"/>
                    </a:lnTo>
                    <a:lnTo>
                      <a:pt x="832" y="93"/>
                    </a:lnTo>
                    <a:lnTo>
                      <a:pt x="789" y="61"/>
                    </a:lnTo>
                    <a:lnTo>
                      <a:pt x="606" y="68"/>
                    </a:lnTo>
                    <a:lnTo>
                      <a:pt x="398" y="75"/>
                    </a:lnTo>
                    <a:lnTo>
                      <a:pt x="377" y="29"/>
                    </a:lnTo>
                    <a:lnTo>
                      <a:pt x="147" y="61"/>
                    </a:lnTo>
                    <a:lnTo>
                      <a:pt x="43" y="75"/>
                    </a:lnTo>
                    <a:lnTo>
                      <a:pt x="11" y="86"/>
                    </a:lnTo>
                    <a:lnTo>
                      <a:pt x="0" y="111"/>
                    </a:lnTo>
                    <a:lnTo>
                      <a:pt x="22" y="133"/>
                    </a:lnTo>
                    <a:lnTo>
                      <a:pt x="58" y="133"/>
                    </a:lnTo>
                    <a:lnTo>
                      <a:pt x="36" y="154"/>
                    </a:lnTo>
                    <a:lnTo>
                      <a:pt x="54" y="19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3" name=""/>
              <p:cNvSpPr/>
              <p:nvPr/>
            </p:nvSpPr>
            <p:spPr>
              <a:xfrm>
                <a:off x="6124320" y="4236840"/>
                <a:ext cx="966960" cy="752400"/>
              </a:xfrm>
              <a:custGeom>
                <a:avLst/>
                <a:gdLst/>
                <a:ahLst/>
                <a:rect l="l" t="t" r="r" b="b"/>
                <a:pathLst>
                  <a:path w="1248" h="947">
                    <a:moveTo>
                      <a:pt x="54" y="190"/>
                    </a:moveTo>
                    <a:lnTo>
                      <a:pt x="76" y="194"/>
                    </a:lnTo>
                    <a:lnTo>
                      <a:pt x="83" y="176"/>
                    </a:lnTo>
                    <a:lnTo>
                      <a:pt x="104" y="204"/>
                    </a:lnTo>
                    <a:lnTo>
                      <a:pt x="122" y="176"/>
                    </a:lnTo>
                    <a:lnTo>
                      <a:pt x="133" y="161"/>
                    </a:lnTo>
                    <a:lnTo>
                      <a:pt x="162" y="176"/>
                    </a:lnTo>
                    <a:lnTo>
                      <a:pt x="173" y="168"/>
                    </a:lnTo>
                    <a:lnTo>
                      <a:pt x="173" y="150"/>
                    </a:lnTo>
                    <a:lnTo>
                      <a:pt x="187" y="154"/>
                    </a:lnTo>
                    <a:lnTo>
                      <a:pt x="198" y="194"/>
                    </a:lnTo>
                    <a:lnTo>
                      <a:pt x="266" y="201"/>
                    </a:lnTo>
                    <a:lnTo>
                      <a:pt x="302" y="179"/>
                    </a:lnTo>
                    <a:lnTo>
                      <a:pt x="323" y="194"/>
                    </a:lnTo>
                    <a:lnTo>
                      <a:pt x="320" y="237"/>
                    </a:lnTo>
                    <a:lnTo>
                      <a:pt x="348" y="240"/>
                    </a:lnTo>
                    <a:lnTo>
                      <a:pt x="366" y="283"/>
                    </a:lnTo>
                    <a:lnTo>
                      <a:pt x="395" y="283"/>
                    </a:lnTo>
                    <a:lnTo>
                      <a:pt x="416" y="258"/>
                    </a:lnTo>
                    <a:lnTo>
                      <a:pt x="438" y="251"/>
                    </a:lnTo>
                    <a:lnTo>
                      <a:pt x="470" y="254"/>
                    </a:lnTo>
                    <a:lnTo>
                      <a:pt x="495" y="237"/>
                    </a:lnTo>
                    <a:lnTo>
                      <a:pt x="499" y="204"/>
                    </a:lnTo>
                    <a:lnTo>
                      <a:pt x="513" y="179"/>
                    </a:lnTo>
                    <a:lnTo>
                      <a:pt x="538" y="172"/>
                    </a:lnTo>
                    <a:lnTo>
                      <a:pt x="578" y="179"/>
                    </a:lnTo>
                    <a:lnTo>
                      <a:pt x="606" y="204"/>
                    </a:lnTo>
                    <a:lnTo>
                      <a:pt x="606" y="233"/>
                    </a:lnTo>
                    <a:lnTo>
                      <a:pt x="642" y="240"/>
                    </a:lnTo>
                    <a:lnTo>
                      <a:pt x="696" y="269"/>
                    </a:lnTo>
                    <a:lnTo>
                      <a:pt x="700" y="305"/>
                    </a:lnTo>
                    <a:lnTo>
                      <a:pt x="750" y="315"/>
                    </a:lnTo>
                    <a:lnTo>
                      <a:pt x="778" y="351"/>
                    </a:lnTo>
                    <a:lnTo>
                      <a:pt x="786" y="405"/>
                    </a:lnTo>
                    <a:lnTo>
                      <a:pt x="775" y="412"/>
                    </a:lnTo>
                    <a:lnTo>
                      <a:pt x="761" y="423"/>
                    </a:lnTo>
                    <a:lnTo>
                      <a:pt x="761" y="452"/>
                    </a:lnTo>
                    <a:lnTo>
                      <a:pt x="778" y="484"/>
                    </a:lnTo>
                    <a:lnTo>
                      <a:pt x="778" y="513"/>
                    </a:lnTo>
                    <a:lnTo>
                      <a:pt x="789" y="549"/>
                    </a:lnTo>
                    <a:lnTo>
                      <a:pt x="814" y="523"/>
                    </a:lnTo>
                    <a:lnTo>
                      <a:pt x="843" y="513"/>
                    </a:lnTo>
                    <a:lnTo>
                      <a:pt x="807" y="584"/>
                    </a:lnTo>
                    <a:lnTo>
                      <a:pt x="821" y="610"/>
                    </a:lnTo>
                    <a:lnTo>
                      <a:pt x="836" y="624"/>
                    </a:lnTo>
                    <a:lnTo>
                      <a:pt x="861" y="663"/>
                    </a:lnTo>
                    <a:lnTo>
                      <a:pt x="900" y="678"/>
                    </a:lnTo>
                    <a:lnTo>
                      <a:pt x="904" y="656"/>
                    </a:lnTo>
                    <a:lnTo>
                      <a:pt x="925" y="663"/>
                    </a:lnTo>
                    <a:lnTo>
                      <a:pt x="915" y="699"/>
                    </a:lnTo>
                    <a:lnTo>
                      <a:pt x="911" y="735"/>
                    </a:lnTo>
                    <a:lnTo>
                      <a:pt x="940" y="746"/>
                    </a:lnTo>
                    <a:lnTo>
                      <a:pt x="969" y="782"/>
                    </a:lnTo>
                    <a:lnTo>
                      <a:pt x="965" y="814"/>
                    </a:lnTo>
                    <a:lnTo>
                      <a:pt x="979" y="825"/>
                    </a:lnTo>
                    <a:lnTo>
                      <a:pt x="1037" y="825"/>
                    </a:lnTo>
                    <a:lnTo>
                      <a:pt x="1058" y="843"/>
                    </a:lnTo>
                    <a:lnTo>
                      <a:pt x="1055" y="861"/>
                    </a:lnTo>
                    <a:lnTo>
                      <a:pt x="1083" y="857"/>
                    </a:lnTo>
                    <a:lnTo>
                      <a:pt x="1083" y="886"/>
                    </a:lnTo>
                    <a:lnTo>
                      <a:pt x="1105" y="914"/>
                    </a:lnTo>
                    <a:lnTo>
                      <a:pt x="1098" y="943"/>
                    </a:lnTo>
                    <a:lnTo>
                      <a:pt x="1137" y="947"/>
                    </a:lnTo>
                    <a:lnTo>
                      <a:pt x="1155" y="929"/>
                    </a:lnTo>
                    <a:lnTo>
                      <a:pt x="1219" y="932"/>
                    </a:lnTo>
                    <a:lnTo>
                      <a:pt x="1248" y="904"/>
                    </a:lnTo>
                    <a:lnTo>
                      <a:pt x="1227" y="843"/>
                    </a:lnTo>
                    <a:lnTo>
                      <a:pt x="1245" y="828"/>
                    </a:lnTo>
                    <a:lnTo>
                      <a:pt x="1241" y="660"/>
                    </a:lnTo>
                    <a:lnTo>
                      <a:pt x="1234" y="627"/>
                    </a:lnTo>
                    <a:lnTo>
                      <a:pt x="1180" y="559"/>
                    </a:lnTo>
                    <a:lnTo>
                      <a:pt x="1169" y="534"/>
                    </a:lnTo>
                    <a:lnTo>
                      <a:pt x="1155" y="498"/>
                    </a:lnTo>
                    <a:lnTo>
                      <a:pt x="1105" y="419"/>
                    </a:lnTo>
                    <a:lnTo>
                      <a:pt x="1090" y="355"/>
                    </a:lnTo>
                    <a:lnTo>
                      <a:pt x="1080" y="326"/>
                    </a:lnTo>
                    <a:lnTo>
                      <a:pt x="1058" y="319"/>
                    </a:lnTo>
                    <a:lnTo>
                      <a:pt x="1033" y="258"/>
                    </a:lnTo>
                    <a:lnTo>
                      <a:pt x="994" y="204"/>
                    </a:lnTo>
                    <a:lnTo>
                      <a:pt x="951" y="147"/>
                    </a:lnTo>
                    <a:lnTo>
                      <a:pt x="929" y="97"/>
                    </a:lnTo>
                    <a:lnTo>
                      <a:pt x="897" y="93"/>
                    </a:lnTo>
                    <a:lnTo>
                      <a:pt x="918" y="64"/>
                    </a:lnTo>
                    <a:lnTo>
                      <a:pt x="897" y="21"/>
                    </a:lnTo>
                    <a:lnTo>
                      <a:pt x="865" y="14"/>
                    </a:lnTo>
                    <a:lnTo>
                      <a:pt x="839" y="0"/>
                    </a:lnTo>
                    <a:lnTo>
                      <a:pt x="814" y="32"/>
                    </a:lnTo>
                    <a:lnTo>
                      <a:pt x="832" y="57"/>
                    </a:lnTo>
                    <a:lnTo>
                      <a:pt x="832" y="93"/>
                    </a:lnTo>
                    <a:lnTo>
                      <a:pt x="789" y="61"/>
                    </a:lnTo>
                    <a:lnTo>
                      <a:pt x="606" y="68"/>
                    </a:lnTo>
                    <a:lnTo>
                      <a:pt x="398" y="75"/>
                    </a:lnTo>
                    <a:lnTo>
                      <a:pt x="377" y="29"/>
                    </a:lnTo>
                    <a:lnTo>
                      <a:pt x="147" y="61"/>
                    </a:lnTo>
                    <a:lnTo>
                      <a:pt x="43" y="75"/>
                    </a:lnTo>
                    <a:lnTo>
                      <a:pt x="11" y="86"/>
                    </a:lnTo>
                    <a:lnTo>
                      <a:pt x="0" y="111"/>
                    </a:lnTo>
                    <a:lnTo>
                      <a:pt x="22" y="133"/>
                    </a:lnTo>
                    <a:lnTo>
                      <a:pt x="58" y="133"/>
                    </a:lnTo>
                    <a:lnTo>
                      <a:pt x="36" y="154"/>
                    </a:lnTo>
                    <a:lnTo>
                      <a:pt x="54" y="19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44" name=""/>
            <p:cNvGrpSpPr/>
            <p:nvPr/>
          </p:nvGrpSpPr>
          <p:grpSpPr>
            <a:xfrm>
              <a:off x="5211720" y="1285920"/>
              <a:ext cx="1960560" cy="1492200"/>
              <a:chOff x="5211720" y="1285920"/>
              <a:chExt cx="1960560" cy="1492200"/>
            </a:xfrm>
          </p:grpSpPr>
          <p:grpSp>
            <p:nvGrpSpPr>
              <p:cNvPr id="345" name=""/>
              <p:cNvGrpSpPr/>
              <p:nvPr/>
            </p:nvGrpSpPr>
            <p:grpSpPr>
              <a:xfrm>
                <a:off x="5211720" y="1285920"/>
                <a:ext cx="1960560" cy="1492200"/>
                <a:chOff x="5211720" y="1285920"/>
                <a:chExt cx="1960560" cy="1492200"/>
              </a:xfrm>
            </p:grpSpPr>
            <p:sp>
              <p:nvSpPr>
                <p:cNvPr id="346" name=""/>
                <p:cNvSpPr/>
                <p:nvPr/>
              </p:nvSpPr>
              <p:spPr>
                <a:xfrm>
                  <a:off x="5211720" y="1285920"/>
                  <a:ext cx="1960560" cy="1492200"/>
                </a:xfrm>
                <a:custGeom>
                  <a:avLst/>
                  <a:gdLst/>
                  <a:ahLst/>
                  <a:rect l="l" t="t" r="r" b="b"/>
                  <a:pathLst>
                    <a:path w="2528" h="1879">
                      <a:moveTo>
                        <a:pt x="320" y="0"/>
                      </a:moveTo>
                      <a:lnTo>
                        <a:pt x="54" y="208"/>
                      </a:lnTo>
                      <a:lnTo>
                        <a:pt x="0" y="721"/>
                      </a:lnTo>
                      <a:lnTo>
                        <a:pt x="40" y="717"/>
                      </a:lnTo>
                      <a:lnTo>
                        <a:pt x="40" y="746"/>
                      </a:lnTo>
                      <a:lnTo>
                        <a:pt x="51" y="757"/>
                      </a:lnTo>
                      <a:lnTo>
                        <a:pt x="43" y="796"/>
                      </a:lnTo>
                      <a:lnTo>
                        <a:pt x="61" y="811"/>
                      </a:lnTo>
                      <a:lnTo>
                        <a:pt x="69" y="846"/>
                      </a:lnTo>
                      <a:lnTo>
                        <a:pt x="137" y="857"/>
                      </a:lnTo>
                      <a:lnTo>
                        <a:pt x="158" y="886"/>
                      </a:lnTo>
                      <a:lnTo>
                        <a:pt x="183" y="879"/>
                      </a:lnTo>
                      <a:lnTo>
                        <a:pt x="201" y="846"/>
                      </a:lnTo>
                      <a:lnTo>
                        <a:pt x="298" y="857"/>
                      </a:lnTo>
                      <a:lnTo>
                        <a:pt x="298" y="897"/>
                      </a:lnTo>
                      <a:lnTo>
                        <a:pt x="320" y="900"/>
                      </a:lnTo>
                      <a:lnTo>
                        <a:pt x="323" y="886"/>
                      </a:lnTo>
                      <a:lnTo>
                        <a:pt x="355" y="886"/>
                      </a:lnTo>
                      <a:lnTo>
                        <a:pt x="395" y="936"/>
                      </a:lnTo>
                      <a:lnTo>
                        <a:pt x="445" y="936"/>
                      </a:lnTo>
                      <a:lnTo>
                        <a:pt x="488" y="936"/>
                      </a:lnTo>
                      <a:lnTo>
                        <a:pt x="477" y="904"/>
                      </a:lnTo>
                      <a:lnTo>
                        <a:pt x="506" y="889"/>
                      </a:lnTo>
                      <a:lnTo>
                        <a:pt x="527" y="911"/>
                      </a:lnTo>
                      <a:lnTo>
                        <a:pt x="578" y="911"/>
                      </a:lnTo>
                      <a:lnTo>
                        <a:pt x="639" y="936"/>
                      </a:lnTo>
                      <a:lnTo>
                        <a:pt x="707" y="889"/>
                      </a:lnTo>
                      <a:lnTo>
                        <a:pt x="692" y="846"/>
                      </a:lnTo>
                      <a:lnTo>
                        <a:pt x="750" y="843"/>
                      </a:lnTo>
                      <a:lnTo>
                        <a:pt x="750" y="807"/>
                      </a:lnTo>
                      <a:lnTo>
                        <a:pt x="761" y="800"/>
                      </a:lnTo>
                      <a:lnTo>
                        <a:pt x="796" y="814"/>
                      </a:lnTo>
                      <a:lnTo>
                        <a:pt x="800" y="796"/>
                      </a:lnTo>
                      <a:lnTo>
                        <a:pt x="786" y="753"/>
                      </a:lnTo>
                      <a:lnTo>
                        <a:pt x="804" y="753"/>
                      </a:lnTo>
                      <a:lnTo>
                        <a:pt x="832" y="768"/>
                      </a:lnTo>
                      <a:lnTo>
                        <a:pt x="893" y="778"/>
                      </a:lnTo>
                      <a:lnTo>
                        <a:pt x="925" y="768"/>
                      </a:lnTo>
                      <a:lnTo>
                        <a:pt x="943" y="757"/>
                      </a:lnTo>
                      <a:lnTo>
                        <a:pt x="1019" y="775"/>
                      </a:lnTo>
                      <a:lnTo>
                        <a:pt x="1029" y="825"/>
                      </a:lnTo>
                      <a:lnTo>
                        <a:pt x="1058" y="861"/>
                      </a:lnTo>
                      <a:lnTo>
                        <a:pt x="1058" y="893"/>
                      </a:lnTo>
                      <a:lnTo>
                        <a:pt x="1151" y="893"/>
                      </a:lnTo>
                      <a:lnTo>
                        <a:pt x="1166" y="875"/>
                      </a:lnTo>
                      <a:lnTo>
                        <a:pt x="1194" y="879"/>
                      </a:lnTo>
                      <a:lnTo>
                        <a:pt x="1198" y="915"/>
                      </a:lnTo>
                      <a:lnTo>
                        <a:pt x="1191" y="936"/>
                      </a:lnTo>
                      <a:lnTo>
                        <a:pt x="1212" y="961"/>
                      </a:lnTo>
                      <a:lnTo>
                        <a:pt x="1227" y="983"/>
                      </a:lnTo>
                      <a:lnTo>
                        <a:pt x="1245" y="983"/>
                      </a:lnTo>
                      <a:lnTo>
                        <a:pt x="1252" y="993"/>
                      </a:lnTo>
                      <a:lnTo>
                        <a:pt x="1234" y="1015"/>
                      </a:lnTo>
                      <a:lnTo>
                        <a:pt x="1230" y="1054"/>
                      </a:lnTo>
                      <a:lnTo>
                        <a:pt x="1259" y="1044"/>
                      </a:lnTo>
                      <a:lnTo>
                        <a:pt x="1266" y="1062"/>
                      </a:lnTo>
                      <a:lnTo>
                        <a:pt x="1252" y="1072"/>
                      </a:lnTo>
                      <a:lnTo>
                        <a:pt x="1252" y="1094"/>
                      </a:lnTo>
                      <a:lnTo>
                        <a:pt x="1266" y="1097"/>
                      </a:lnTo>
                      <a:lnTo>
                        <a:pt x="1273" y="1119"/>
                      </a:lnTo>
                      <a:lnTo>
                        <a:pt x="1424" y="1133"/>
                      </a:lnTo>
                      <a:lnTo>
                        <a:pt x="1506" y="1123"/>
                      </a:lnTo>
                      <a:lnTo>
                        <a:pt x="1513" y="1141"/>
                      </a:lnTo>
                      <a:lnTo>
                        <a:pt x="1553" y="1141"/>
                      </a:lnTo>
                      <a:lnTo>
                        <a:pt x="1571" y="1158"/>
                      </a:lnTo>
                      <a:lnTo>
                        <a:pt x="1610" y="1126"/>
                      </a:lnTo>
                      <a:lnTo>
                        <a:pt x="1628" y="1148"/>
                      </a:lnTo>
                      <a:lnTo>
                        <a:pt x="1675" y="1151"/>
                      </a:lnTo>
                      <a:lnTo>
                        <a:pt x="1682" y="1166"/>
                      </a:lnTo>
                      <a:lnTo>
                        <a:pt x="1703" y="1155"/>
                      </a:lnTo>
                      <a:lnTo>
                        <a:pt x="1725" y="1148"/>
                      </a:lnTo>
                      <a:lnTo>
                        <a:pt x="1764" y="1198"/>
                      </a:lnTo>
                      <a:lnTo>
                        <a:pt x="1761" y="1216"/>
                      </a:lnTo>
                      <a:lnTo>
                        <a:pt x="1786" y="1216"/>
                      </a:lnTo>
                      <a:lnTo>
                        <a:pt x="1782" y="1248"/>
                      </a:lnTo>
                      <a:lnTo>
                        <a:pt x="1818" y="1244"/>
                      </a:lnTo>
                      <a:lnTo>
                        <a:pt x="1822" y="1273"/>
                      </a:lnTo>
                      <a:lnTo>
                        <a:pt x="1865" y="1305"/>
                      </a:lnTo>
                      <a:lnTo>
                        <a:pt x="1879" y="1331"/>
                      </a:lnTo>
                      <a:lnTo>
                        <a:pt x="1858" y="1338"/>
                      </a:lnTo>
                      <a:lnTo>
                        <a:pt x="1822" y="1327"/>
                      </a:lnTo>
                      <a:lnTo>
                        <a:pt x="1847" y="1348"/>
                      </a:lnTo>
                      <a:lnTo>
                        <a:pt x="1840" y="1377"/>
                      </a:lnTo>
                      <a:lnTo>
                        <a:pt x="1822" y="1388"/>
                      </a:lnTo>
                      <a:lnTo>
                        <a:pt x="1800" y="1370"/>
                      </a:lnTo>
                      <a:lnTo>
                        <a:pt x="1775" y="1363"/>
                      </a:lnTo>
                      <a:lnTo>
                        <a:pt x="1764" y="1366"/>
                      </a:lnTo>
                      <a:lnTo>
                        <a:pt x="1750" y="1388"/>
                      </a:lnTo>
                      <a:lnTo>
                        <a:pt x="1718" y="1359"/>
                      </a:lnTo>
                      <a:lnTo>
                        <a:pt x="1729" y="1341"/>
                      </a:lnTo>
                      <a:lnTo>
                        <a:pt x="1721" y="1327"/>
                      </a:lnTo>
                      <a:lnTo>
                        <a:pt x="1693" y="1334"/>
                      </a:lnTo>
                      <a:lnTo>
                        <a:pt x="1686" y="1323"/>
                      </a:lnTo>
                      <a:lnTo>
                        <a:pt x="1682" y="1305"/>
                      </a:lnTo>
                      <a:lnTo>
                        <a:pt x="1668" y="1295"/>
                      </a:lnTo>
                      <a:lnTo>
                        <a:pt x="1625" y="1302"/>
                      </a:lnTo>
                      <a:lnTo>
                        <a:pt x="1639" y="1327"/>
                      </a:lnTo>
                      <a:lnTo>
                        <a:pt x="1664" y="1345"/>
                      </a:lnTo>
                      <a:lnTo>
                        <a:pt x="1689" y="1348"/>
                      </a:lnTo>
                      <a:lnTo>
                        <a:pt x="1689" y="1392"/>
                      </a:lnTo>
                      <a:lnTo>
                        <a:pt x="1678" y="1417"/>
                      </a:lnTo>
                      <a:lnTo>
                        <a:pt x="1675" y="1452"/>
                      </a:lnTo>
                      <a:lnTo>
                        <a:pt x="1657" y="1467"/>
                      </a:lnTo>
                      <a:lnTo>
                        <a:pt x="1664" y="1521"/>
                      </a:lnTo>
                      <a:lnTo>
                        <a:pt x="1689" y="1539"/>
                      </a:lnTo>
                      <a:lnTo>
                        <a:pt x="1675" y="1549"/>
                      </a:lnTo>
                      <a:lnTo>
                        <a:pt x="1675" y="1610"/>
                      </a:lnTo>
                      <a:lnTo>
                        <a:pt x="1657" y="1632"/>
                      </a:lnTo>
                      <a:lnTo>
                        <a:pt x="1664" y="1657"/>
                      </a:lnTo>
                      <a:lnTo>
                        <a:pt x="1614" y="1671"/>
                      </a:lnTo>
                      <a:lnTo>
                        <a:pt x="1564" y="1811"/>
                      </a:lnTo>
                      <a:lnTo>
                        <a:pt x="1531" y="1811"/>
                      </a:lnTo>
                      <a:lnTo>
                        <a:pt x="1553" y="1854"/>
                      </a:lnTo>
                      <a:lnTo>
                        <a:pt x="1567" y="1879"/>
                      </a:lnTo>
                      <a:lnTo>
                        <a:pt x="1574" y="1843"/>
                      </a:lnTo>
                      <a:lnTo>
                        <a:pt x="1639" y="1861"/>
                      </a:lnTo>
                      <a:lnTo>
                        <a:pt x="1635" y="1833"/>
                      </a:lnTo>
                      <a:lnTo>
                        <a:pt x="1657" y="1836"/>
                      </a:lnTo>
                      <a:lnTo>
                        <a:pt x="1678" y="1800"/>
                      </a:lnTo>
                      <a:lnTo>
                        <a:pt x="1671" y="1779"/>
                      </a:lnTo>
                      <a:lnTo>
                        <a:pt x="1707" y="1772"/>
                      </a:lnTo>
                      <a:lnTo>
                        <a:pt x="1732" y="1718"/>
                      </a:lnTo>
                      <a:lnTo>
                        <a:pt x="1786" y="1721"/>
                      </a:lnTo>
                      <a:lnTo>
                        <a:pt x="1829" y="1714"/>
                      </a:lnTo>
                      <a:lnTo>
                        <a:pt x="1876" y="1711"/>
                      </a:lnTo>
                      <a:lnTo>
                        <a:pt x="1883" y="1675"/>
                      </a:lnTo>
                      <a:lnTo>
                        <a:pt x="1908" y="1657"/>
                      </a:lnTo>
                      <a:lnTo>
                        <a:pt x="1944" y="1639"/>
                      </a:lnTo>
                      <a:lnTo>
                        <a:pt x="1958" y="1625"/>
                      </a:lnTo>
                      <a:lnTo>
                        <a:pt x="1980" y="1639"/>
                      </a:lnTo>
                      <a:lnTo>
                        <a:pt x="2012" y="1603"/>
                      </a:lnTo>
                      <a:lnTo>
                        <a:pt x="2001" y="1585"/>
                      </a:lnTo>
                      <a:lnTo>
                        <a:pt x="1972" y="1582"/>
                      </a:lnTo>
                      <a:lnTo>
                        <a:pt x="1947" y="1585"/>
                      </a:lnTo>
                      <a:lnTo>
                        <a:pt x="1933" y="1600"/>
                      </a:lnTo>
                      <a:lnTo>
                        <a:pt x="1904" y="1596"/>
                      </a:lnTo>
                      <a:lnTo>
                        <a:pt x="1919" y="1574"/>
                      </a:lnTo>
                      <a:lnTo>
                        <a:pt x="1922" y="1521"/>
                      </a:lnTo>
                      <a:lnTo>
                        <a:pt x="1944" y="1513"/>
                      </a:lnTo>
                      <a:lnTo>
                        <a:pt x="1976" y="1463"/>
                      </a:lnTo>
                      <a:lnTo>
                        <a:pt x="2012" y="1460"/>
                      </a:lnTo>
                      <a:lnTo>
                        <a:pt x="2048" y="1435"/>
                      </a:lnTo>
                      <a:lnTo>
                        <a:pt x="2094" y="1427"/>
                      </a:lnTo>
                      <a:lnTo>
                        <a:pt x="2109" y="1406"/>
                      </a:lnTo>
                      <a:lnTo>
                        <a:pt x="2145" y="1406"/>
                      </a:lnTo>
                      <a:lnTo>
                        <a:pt x="2162" y="1377"/>
                      </a:lnTo>
                      <a:lnTo>
                        <a:pt x="2177" y="1377"/>
                      </a:lnTo>
                      <a:lnTo>
                        <a:pt x="2173" y="1406"/>
                      </a:lnTo>
                      <a:lnTo>
                        <a:pt x="2231" y="1402"/>
                      </a:lnTo>
                      <a:lnTo>
                        <a:pt x="2231" y="1388"/>
                      </a:lnTo>
                      <a:lnTo>
                        <a:pt x="2220" y="1374"/>
                      </a:lnTo>
                      <a:lnTo>
                        <a:pt x="2248" y="1352"/>
                      </a:lnTo>
                      <a:lnTo>
                        <a:pt x="2284" y="1331"/>
                      </a:lnTo>
                      <a:lnTo>
                        <a:pt x="2309" y="1327"/>
                      </a:lnTo>
                      <a:lnTo>
                        <a:pt x="2306" y="1302"/>
                      </a:lnTo>
                      <a:lnTo>
                        <a:pt x="2338" y="1273"/>
                      </a:lnTo>
                      <a:lnTo>
                        <a:pt x="2370" y="1255"/>
                      </a:lnTo>
                      <a:lnTo>
                        <a:pt x="2370" y="1201"/>
                      </a:lnTo>
                      <a:lnTo>
                        <a:pt x="2403" y="1176"/>
                      </a:lnTo>
                      <a:lnTo>
                        <a:pt x="2467" y="1141"/>
                      </a:lnTo>
                      <a:lnTo>
                        <a:pt x="2528" y="1119"/>
                      </a:lnTo>
                      <a:lnTo>
                        <a:pt x="2471" y="1108"/>
                      </a:lnTo>
                      <a:lnTo>
                        <a:pt x="2428" y="1105"/>
                      </a:lnTo>
                      <a:lnTo>
                        <a:pt x="2395" y="1083"/>
                      </a:lnTo>
                      <a:lnTo>
                        <a:pt x="2399" y="1058"/>
                      </a:lnTo>
                      <a:lnTo>
                        <a:pt x="2403" y="1040"/>
                      </a:lnTo>
                      <a:lnTo>
                        <a:pt x="2374" y="1033"/>
                      </a:lnTo>
                      <a:lnTo>
                        <a:pt x="2360" y="1044"/>
                      </a:lnTo>
                      <a:lnTo>
                        <a:pt x="2324" y="1062"/>
                      </a:lnTo>
                      <a:lnTo>
                        <a:pt x="2266" y="1040"/>
                      </a:lnTo>
                      <a:lnTo>
                        <a:pt x="2263" y="1015"/>
                      </a:lnTo>
                      <a:lnTo>
                        <a:pt x="2263" y="990"/>
                      </a:lnTo>
                      <a:lnTo>
                        <a:pt x="2252" y="976"/>
                      </a:lnTo>
                      <a:lnTo>
                        <a:pt x="2180" y="990"/>
                      </a:lnTo>
                      <a:lnTo>
                        <a:pt x="2177" y="936"/>
                      </a:lnTo>
                      <a:lnTo>
                        <a:pt x="2137" y="936"/>
                      </a:lnTo>
                      <a:lnTo>
                        <a:pt x="2091" y="904"/>
                      </a:lnTo>
                      <a:lnTo>
                        <a:pt x="2055" y="915"/>
                      </a:lnTo>
                      <a:lnTo>
                        <a:pt x="2033" y="936"/>
                      </a:lnTo>
                      <a:lnTo>
                        <a:pt x="1983" y="936"/>
                      </a:lnTo>
                      <a:lnTo>
                        <a:pt x="1969" y="897"/>
                      </a:lnTo>
                      <a:lnTo>
                        <a:pt x="1976" y="850"/>
                      </a:lnTo>
                      <a:lnTo>
                        <a:pt x="1865" y="811"/>
                      </a:lnTo>
                      <a:lnTo>
                        <a:pt x="1843" y="782"/>
                      </a:lnTo>
                      <a:lnTo>
                        <a:pt x="1707" y="710"/>
                      </a:lnTo>
                      <a:lnTo>
                        <a:pt x="1700" y="4"/>
                      </a:lnTo>
                      <a:lnTo>
                        <a:pt x="320"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7" name=""/>
                <p:cNvSpPr/>
                <p:nvPr/>
              </p:nvSpPr>
              <p:spPr>
                <a:xfrm>
                  <a:off x="5211720" y="1285920"/>
                  <a:ext cx="1960560" cy="1492200"/>
                </a:xfrm>
                <a:custGeom>
                  <a:avLst/>
                  <a:gdLst/>
                  <a:ahLst/>
                  <a:rect l="l" t="t" r="r" b="b"/>
                  <a:pathLst>
                    <a:path w="2528" h="1879">
                      <a:moveTo>
                        <a:pt x="320" y="0"/>
                      </a:moveTo>
                      <a:lnTo>
                        <a:pt x="54" y="208"/>
                      </a:lnTo>
                      <a:lnTo>
                        <a:pt x="0" y="721"/>
                      </a:lnTo>
                      <a:lnTo>
                        <a:pt x="40" y="717"/>
                      </a:lnTo>
                      <a:lnTo>
                        <a:pt x="40" y="746"/>
                      </a:lnTo>
                      <a:lnTo>
                        <a:pt x="51" y="757"/>
                      </a:lnTo>
                      <a:lnTo>
                        <a:pt x="43" y="796"/>
                      </a:lnTo>
                      <a:lnTo>
                        <a:pt x="61" y="811"/>
                      </a:lnTo>
                      <a:lnTo>
                        <a:pt x="69" y="846"/>
                      </a:lnTo>
                      <a:lnTo>
                        <a:pt x="137" y="857"/>
                      </a:lnTo>
                      <a:lnTo>
                        <a:pt x="158" y="886"/>
                      </a:lnTo>
                      <a:lnTo>
                        <a:pt x="183" y="879"/>
                      </a:lnTo>
                      <a:lnTo>
                        <a:pt x="201" y="846"/>
                      </a:lnTo>
                      <a:lnTo>
                        <a:pt x="298" y="857"/>
                      </a:lnTo>
                      <a:lnTo>
                        <a:pt x="298" y="897"/>
                      </a:lnTo>
                      <a:lnTo>
                        <a:pt x="320" y="900"/>
                      </a:lnTo>
                      <a:lnTo>
                        <a:pt x="323" y="886"/>
                      </a:lnTo>
                      <a:lnTo>
                        <a:pt x="355" y="886"/>
                      </a:lnTo>
                      <a:lnTo>
                        <a:pt x="395" y="936"/>
                      </a:lnTo>
                      <a:lnTo>
                        <a:pt x="445" y="936"/>
                      </a:lnTo>
                      <a:lnTo>
                        <a:pt x="488" y="936"/>
                      </a:lnTo>
                      <a:lnTo>
                        <a:pt x="477" y="904"/>
                      </a:lnTo>
                      <a:lnTo>
                        <a:pt x="506" y="889"/>
                      </a:lnTo>
                      <a:lnTo>
                        <a:pt x="527" y="911"/>
                      </a:lnTo>
                      <a:lnTo>
                        <a:pt x="578" y="911"/>
                      </a:lnTo>
                      <a:lnTo>
                        <a:pt x="639" y="936"/>
                      </a:lnTo>
                      <a:lnTo>
                        <a:pt x="707" y="889"/>
                      </a:lnTo>
                      <a:lnTo>
                        <a:pt x="692" y="846"/>
                      </a:lnTo>
                      <a:lnTo>
                        <a:pt x="750" y="843"/>
                      </a:lnTo>
                      <a:lnTo>
                        <a:pt x="750" y="807"/>
                      </a:lnTo>
                      <a:lnTo>
                        <a:pt x="761" y="800"/>
                      </a:lnTo>
                      <a:lnTo>
                        <a:pt x="796" y="814"/>
                      </a:lnTo>
                      <a:lnTo>
                        <a:pt x="800" y="796"/>
                      </a:lnTo>
                      <a:lnTo>
                        <a:pt x="786" y="753"/>
                      </a:lnTo>
                      <a:lnTo>
                        <a:pt x="804" y="753"/>
                      </a:lnTo>
                      <a:lnTo>
                        <a:pt x="832" y="768"/>
                      </a:lnTo>
                      <a:lnTo>
                        <a:pt x="893" y="778"/>
                      </a:lnTo>
                      <a:lnTo>
                        <a:pt x="925" y="768"/>
                      </a:lnTo>
                      <a:lnTo>
                        <a:pt x="943" y="757"/>
                      </a:lnTo>
                      <a:lnTo>
                        <a:pt x="1019" y="775"/>
                      </a:lnTo>
                      <a:lnTo>
                        <a:pt x="1029" y="825"/>
                      </a:lnTo>
                      <a:lnTo>
                        <a:pt x="1058" y="861"/>
                      </a:lnTo>
                      <a:lnTo>
                        <a:pt x="1058" y="893"/>
                      </a:lnTo>
                      <a:lnTo>
                        <a:pt x="1151" y="893"/>
                      </a:lnTo>
                      <a:lnTo>
                        <a:pt x="1166" y="875"/>
                      </a:lnTo>
                      <a:lnTo>
                        <a:pt x="1194" y="879"/>
                      </a:lnTo>
                      <a:lnTo>
                        <a:pt x="1198" y="915"/>
                      </a:lnTo>
                      <a:lnTo>
                        <a:pt x="1191" y="936"/>
                      </a:lnTo>
                      <a:lnTo>
                        <a:pt x="1212" y="961"/>
                      </a:lnTo>
                      <a:lnTo>
                        <a:pt x="1227" y="983"/>
                      </a:lnTo>
                      <a:lnTo>
                        <a:pt x="1245" y="983"/>
                      </a:lnTo>
                      <a:lnTo>
                        <a:pt x="1252" y="993"/>
                      </a:lnTo>
                      <a:lnTo>
                        <a:pt x="1234" y="1015"/>
                      </a:lnTo>
                      <a:lnTo>
                        <a:pt x="1230" y="1054"/>
                      </a:lnTo>
                      <a:lnTo>
                        <a:pt x="1259" y="1044"/>
                      </a:lnTo>
                      <a:lnTo>
                        <a:pt x="1266" y="1062"/>
                      </a:lnTo>
                      <a:lnTo>
                        <a:pt x="1252" y="1072"/>
                      </a:lnTo>
                      <a:lnTo>
                        <a:pt x="1252" y="1094"/>
                      </a:lnTo>
                      <a:lnTo>
                        <a:pt x="1266" y="1097"/>
                      </a:lnTo>
                      <a:lnTo>
                        <a:pt x="1273" y="1119"/>
                      </a:lnTo>
                      <a:lnTo>
                        <a:pt x="1424" y="1133"/>
                      </a:lnTo>
                      <a:lnTo>
                        <a:pt x="1506" y="1123"/>
                      </a:lnTo>
                      <a:lnTo>
                        <a:pt x="1513" y="1141"/>
                      </a:lnTo>
                      <a:lnTo>
                        <a:pt x="1553" y="1141"/>
                      </a:lnTo>
                      <a:lnTo>
                        <a:pt x="1571" y="1158"/>
                      </a:lnTo>
                      <a:lnTo>
                        <a:pt x="1610" y="1126"/>
                      </a:lnTo>
                      <a:lnTo>
                        <a:pt x="1628" y="1148"/>
                      </a:lnTo>
                      <a:lnTo>
                        <a:pt x="1675" y="1151"/>
                      </a:lnTo>
                      <a:lnTo>
                        <a:pt x="1682" y="1166"/>
                      </a:lnTo>
                      <a:lnTo>
                        <a:pt x="1703" y="1155"/>
                      </a:lnTo>
                      <a:lnTo>
                        <a:pt x="1725" y="1148"/>
                      </a:lnTo>
                      <a:lnTo>
                        <a:pt x="1764" y="1198"/>
                      </a:lnTo>
                      <a:lnTo>
                        <a:pt x="1761" y="1216"/>
                      </a:lnTo>
                      <a:lnTo>
                        <a:pt x="1786" y="1216"/>
                      </a:lnTo>
                      <a:lnTo>
                        <a:pt x="1782" y="1248"/>
                      </a:lnTo>
                      <a:lnTo>
                        <a:pt x="1818" y="1244"/>
                      </a:lnTo>
                      <a:lnTo>
                        <a:pt x="1822" y="1273"/>
                      </a:lnTo>
                      <a:lnTo>
                        <a:pt x="1865" y="1305"/>
                      </a:lnTo>
                      <a:lnTo>
                        <a:pt x="1879" y="1331"/>
                      </a:lnTo>
                      <a:lnTo>
                        <a:pt x="1858" y="1338"/>
                      </a:lnTo>
                      <a:lnTo>
                        <a:pt x="1822" y="1327"/>
                      </a:lnTo>
                      <a:lnTo>
                        <a:pt x="1847" y="1348"/>
                      </a:lnTo>
                      <a:lnTo>
                        <a:pt x="1840" y="1377"/>
                      </a:lnTo>
                      <a:lnTo>
                        <a:pt x="1822" y="1388"/>
                      </a:lnTo>
                      <a:lnTo>
                        <a:pt x="1800" y="1370"/>
                      </a:lnTo>
                      <a:lnTo>
                        <a:pt x="1775" y="1363"/>
                      </a:lnTo>
                      <a:lnTo>
                        <a:pt x="1764" y="1366"/>
                      </a:lnTo>
                      <a:lnTo>
                        <a:pt x="1750" y="1388"/>
                      </a:lnTo>
                      <a:lnTo>
                        <a:pt x="1718" y="1359"/>
                      </a:lnTo>
                      <a:lnTo>
                        <a:pt x="1729" y="1341"/>
                      </a:lnTo>
                      <a:lnTo>
                        <a:pt x="1721" y="1327"/>
                      </a:lnTo>
                      <a:lnTo>
                        <a:pt x="1693" y="1334"/>
                      </a:lnTo>
                      <a:lnTo>
                        <a:pt x="1686" y="1323"/>
                      </a:lnTo>
                      <a:lnTo>
                        <a:pt x="1682" y="1305"/>
                      </a:lnTo>
                      <a:lnTo>
                        <a:pt x="1668" y="1295"/>
                      </a:lnTo>
                      <a:lnTo>
                        <a:pt x="1625" y="1302"/>
                      </a:lnTo>
                      <a:lnTo>
                        <a:pt x="1639" y="1327"/>
                      </a:lnTo>
                      <a:lnTo>
                        <a:pt x="1664" y="1345"/>
                      </a:lnTo>
                      <a:lnTo>
                        <a:pt x="1689" y="1348"/>
                      </a:lnTo>
                      <a:lnTo>
                        <a:pt x="1689" y="1392"/>
                      </a:lnTo>
                      <a:lnTo>
                        <a:pt x="1678" y="1417"/>
                      </a:lnTo>
                      <a:lnTo>
                        <a:pt x="1675" y="1452"/>
                      </a:lnTo>
                      <a:lnTo>
                        <a:pt x="1657" y="1467"/>
                      </a:lnTo>
                      <a:lnTo>
                        <a:pt x="1664" y="1521"/>
                      </a:lnTo>
                      <a:lnTo>
                        <a:pt x="1689" y="1539"/>
                      </a:lnTo>
                      <a:lnTo>
                        <a:pt x="1675" y="1549"/>
                      </a:lnTo>
                      <a:lnTo>
                        <a:pt x="1675" y="1610"/>
                      </a:lnTo>
                      <a:lnTo>
                        <a:pt x="1657" y="1632"/>
                      </a:lnTo>
                      <a:lnTo>
                        <a:pt x="1664" y="1657"/>
                      </a:lnTo>
                      <a:lnTo>
                        <a:pt x="1614" y="1671"/>
                      </a:lnTo>
                      <a:lnTo>
                        <a:pt x="1564" y="1811"/>
                      </a:lnTo>
                      <a:lnTo>
                        <a:pt x="1531" y="1811"/>
                      </a:lnTo>
                      <a:lnTo>
                        <a:pt x="1553" y="1854"/>
                      </a:lnTo>
                      <a:lnTo>
                        <a:pt x="1567" y="1879"/>
                      </a:lnTo>
                      <a:lnTo>
                        <a:pt x="1574" y="1843"/>
                      </a:lnTo>
                      <a:lnTo>
                        <a:pt x="1639" y="1861"/>
                      </a:lnTo>
                      <a:lnTo>
                        <a:pt x="1635" y="1833"/>
                      </a:lnTo>
                      <a:lnTo>
                        <a:pt x="1657" y="1836"/>
                      </a:lnTo>
                      <a:lnTo>
                        <a:pt x="1678" y="1800"/>
                      </a:lnTo>
                      <a:lnTo>
                        <a:pt x="1671" y="1779"/>
                      </a:lnTo>
                      <a:lnTo>
                        <a:pt x="1707" y="1772"/>
                      </a:lnTo>
                      <a:lnTo>
                        <a:pt x="1732" y="1718"/>
                      </a:lnTo>
                      <a:lnTo>
                        <a:pt x="1786" y="1721"/>
                      </a:lnTo>
                      <a:lnTo>
                        <a:pt x="1829" y="1714"/>
                      </a:lnTo>
                      <a:lnTo>
                        <a:pt x="1876" y="1711"/>
                      </a:lnTo>
                      <a:lnTo>
                        <a:pt x="1883" y="1675"/>
                      </a:lnTo>
                      <a:lnTo>
                        <a:pt x="1908" y="1657"/>
                      </a:lnTo>
                      <a:lnTo>
                        <a:pt x="1944" y="1639"/>
                      </a:lnTo>
                      <a:lnTo>
                        <a:pt x="1958" y="1625"/>
                      </a:lnTo>
                      <a:lnTo>
                        <a:pt x="1980" y="1639"/>
                      </a:lnTo>
                      <a:lnTo>
                        <a:pt x="2012" y="1603"/>
                      </a:lnTo>
                      <a:lnTo>
                        <a:pt x="2001" y="1585"/>
                      </a:lnTo>
                      <a:lnTo>
                        <a:pt x="1972" y="1582"/>
                      </a:lnTo>
                      <a:lnTo>
                        <a:pt x="1947" y="1585"/>
                      </a:lnTo>
                      <a:lnTo>
                        <a:pt x="1933" y="1600"/>
                      </a:lnTo>
                      <a:lnTo>
                        <a:pt x="1904" y="1596"/>
                      </a:lnTo>
                      <a:lnTo>
                        <a:pt x="1919" y="1574"/>
                      </a:lnTo>
                      <a:lnTo>
                        <a:pt x="1922" y="1521"/>
                      </a:lnTo>
                      <a:lnTo>
                        <a:pt x="1944" y="1513"/>
                      </a:lnTo>
                      <a:lnTo>
                        <a:pt x="1976" y="1463"/>
                      </a:lnTo>
                      <a:lnTo>
                        <a:pt x="2012" y="1460"/>
                      </a:lnTo>
                      <a:lnTo>
                        <a:pt x="2048" y="1435"/>
                      </a:lnTo>
                      <a:lnTo>
                        <a:pt x="2094" y="1427"/>
                      </a:lnTo>
                      <a:lnTo>
                        <a:pt x="2109" y="1406"/>
                      </a:lnTo>
                      <a:lnTo>
                        <a:pt x="2145" y="1406"/>
                      </a:lnTo>
                      <a:lnTo>
                        <a:pt x="2162" y="1377"/>
                      </a:lnTo>
                      <a:lnTo>
                        <a:pt x="2177" y="1377"/>
                      </a:lnTo>
                      <a:lnTo>
                        <a:pt x="2173" y="1406"/>
                      </a:lnTo>
                      <a:lnTo>
                        <a:pt x="2231" y="1402"/>
                      </a:lnTo>
                      <a:lnTo>
                        <a:pt x="2231" y="1388"/>
                      </a:lnTo>
                      <a:lnTo>
                        <a:pt x="2220" y="1374"/>
                      </a:lnTo>
                      <a:lnTo>
                        <a:pt x="2248" y="1352"/>
                      </a:lnTo>
                      <a:lnTo>
                        <a:pt x="2284" y="1331"/>
                      </a:lnTo>
                      <a:lnTo>
                        <a:pt x="2309" y="1327"/>
                      </a:lnTo>
                      <a:lnTo>
                        <a:pt x="2306" y="1302"/>
                      </a:lnTo>
                      <a:lnTo>
                        <a:pt x="2338" y="1273"/>
                      </a:lnTo>
                      <a:lnTo>
                        <a:pt x="2370" y="1255"/>
                      </a:lnTo>
                      <a:lnTo>
                        <a:pt x="2370" y="1201"/>
                      </a:lnTo>
                      <a:lnTo>
                        <a:pt x="2403" y="1176"/>
                      </a:lnTo>
                      <a:lnTo>
                        <a:pt x="2467" y="1141"/>
                      </a:lnTo>
                      <a:lnTo>
                        <a:pt x="2528" y="1119"/>
                      </a:lnTo>
                      <a:lnTo>
                        <a:pt x="2471" y="1108"/>
                      </a:lnTo>
                      <a:lnTo>
                        <a:pt x="2428" y="1105"/>
                      </a:lnTo>
                      <a:lnTo>
                        <a:pt x="2395" y="1083"/>
                      </a:lnTo>
                      <a:lnTo>
                        <a:pt x="2399" y="1058"/>
                      </a:lnTo>
                      <a:lnTo>
                        <a:pt x="2403" y="1040"/>
                      </a:lnTo>
                      <a:lnTo>
                        <a:pt x="2374" y="1033"/>
                      </a:lnTo>
                      <a:lnTo>
                        <a:pt x="2360" y="1044"/>
                      </a:lnTo>
                      <a:lnTo>
                        <a:pt x="2324" y="1062"/>
                      </a:lnTo>
                      <a:lnTo>
                        <a:pt x="2266" y="1040"/>
                      </a:lnTo>
                      <a:lnTo>
                        <a:pt x="2263" y="1015"/>
                      </a:lnTo>
                      <a:lnTo>
                        <a:pt x="2263" y="990"/>
                      </a:lnTo>
                      <a:lnTo>
                        <a:pt x="2252" y="976"/>
                      </a:lnTo>
                      <a:lnTo>
                        <a:pt x="2180" y="990"/>
                      </a:lnTo>
                      <a:lnTo>
                        <a:pt x="2177" y="936"/>
                      </a:lnTo>
                      <a:lnTo>
                        <a:pt x="2137" y="936"/>
                      </a:lnTo>
                      <a:lnTo>
                        <a:pt x="2091" y="904"/>
                      </a:lnTo>
                      <a:lnTo>
                        <a:pt x="2055" y="915"/>
                      </a:lnTo>
                      <a:lnTo>
                        <a:pt x="2033" y="936"/>
                      </a:lnTo>
                      <a:lnTo>
                        <a:pt x="1983" y="936"/>
                      </a:lnTo>
                      <a:lnTo>
                        <a:pt x="1969" y="897"/>
                      </a:lnTo>
                      <a:lnTo>
                        <a:pt x="1976" y="850"/>
                      </a:lnTo>
                      <a:lnTo>
                        <a:pt x="1865" y="811"/>
                      </a:lnTo>
                      <a:lnTo>
                        <a:pt x="1843" y="782"/>
                      </a:lnTo>
                      <a:lnTo>
                        <a:pt x="1707" y="710"/>
                      </a:lnTo>
                      <a:lnTo>
                        <a:pt x="1700" y="4"/>
                      </a:lnTo>
                      <a:lnTo>
                        <a:pt x="320"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48" name=""/>
              <p:cNvSpPr/>
              <p:nvPr/>
            </p:nvSpPr>
            <p:spPr>
              <a:xfrm>
                <a:off x="6492960" y="2438280"/>
                <a:ext cx="12240" cy="12240"/>
              </a:xfrm>
              <a:prstGeom prst="rect">
                <a:avLst/>
              </a:prstGeom>
              <a:solidFill>
                <a:srgbClr val="00f008"/>
              </a:solidFill>
              <a:ln w="11160">
                <a:solidFill>
                  <a:srgbClr val="4d4d4d"/>
                </a:solidFill>
                <a:miter/>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grpSp>
        <p:grpSp>
          <p:nvGrpSpPr>
            <p:cNvPr id="349" name=""/>
            <p:cNvGrpSpPr/>
            <p:nvPr/>
          </p:nvGrpSpPr>
          <p:grpSpPr>
            <a:xfrm>
              <a:off x="6529320" y="1285920"/>
              <a:ext cx="1447560" cy="890640"/>
              <a:chOff x="6529320" y="1285920"/>
              <a:chExt cx="1447560" cy="890640"/>
            </a:xfrm>
          </p:grpSpPr>
          <p:sp>
            <p:nvSpPr>
              <p:cNvPr id="350" name=""/>
              <p:cNvSpPr/>
              <p:nvPr/>
            </p:nvSpPr>
            <p:spPr>
              <a:xfrm>
                <a:off x="6529320" y="1285920"/>
                <a:ext cx="1447560" cy="890640"/>
              </a:xfrm>
              <a:custGeom>
                <a:avLst/>
                <a:gdLst/>
                <a:ahLst/>
                <a:rect l="l" t="t" r="r" b="b"/>
                <a:pathLst>
                  <a:path w="1868" h="1123">
                    <a:moveTo>
                      <a:pt x="7" y="219"/>
                    </a:moveTo>
                    <a:lnTo>
                      <a:pt x="7" y="710"/>
                    </a:lnTo>
                    <a:lnTo>
                      <a:pt x="90" y="753"/>
                    </a:lnTo>
                    <a:lnTo>
                      <a:pt x="150" y="782"/>
                    </a:lnTo>
                    <a:lnTo>
                      <a:pt x="161" y="811"/>
                    </a:lnTo>
                    <a:lnTo>
                      <a:pt x="258" y="839"/>
                    </a:lnTo>
                    <a:lnTo>
                      <a:pt x="280" y="854"/>
                    </a:lnTo>
                    <a:lnTo>
                      <a:pt x="265" y="904"/>
                    </a:lnTo>
                    <a:lnTo>
                      <a:pt x="305" y="936"/>
                    </a:lnTo>
                    <a:lnTo>
                      <a:pt x="358" y="915"/>
                    </a:lnTo>
                    <a:lnTo>
                      <a:pt x="398" y="911"/>
                    </a:lnTo>
                    <a:lnTo>
                      <a:pt x="441" y="936"/>
                    </a:lnTo>
                    <a:lnTo>
                      <a:pt x="477" y="936"/>
                    </a:lnTo>
                    <a:lnTo>
                      <a:pt x="484" y="990"/>
                    </a:lnTo>
                    <a:lnTo>
                      <a:pt x="505" y="986"/>
                    </a:lnTo>
                    <a:lnTo>
                      <a:pt x="548" y="979"/>
                    </a:lnTo>
                    <a:lnTo>
                      <a:pt x="563" y="1001"/>
                    </a:lnTo>
                    <a:lnTo>
                      <a:pt x="566" y="1044"/>
                    </a:lnTo>
                    <a:lnTo>
                      <a:pt x="624" y="1062"/>
                    </a:lnTo>
                    <a:lnTo>
                      <a:pt x="660" y="1047"/>
                    </a:lnTo>
                    <a:lnTo>
                      <a:pt x="678" y="1033"/>
                    </a:lnTo>
                    <a:lnTo>
                      <a:pt x="703" y="1047"/>
                    </a:lnTo>
                    <a:lnTo>
                      <a:pt x="699" y="1087"/>
                    </a:lnTo>
                    <a:lnTo>
                      <a:pt x="728" y="1105"/>
                    </a:lnTo>
                    <a:lnTo>
                      <a:pt x="832" y="1119"/>
                    </a:lnTo>
                    <a:lnTo>
                      <a:pt x="864" y="1115"/>
                    </a:lnTo>
                    <a:lnTo>
                      <a:pt x="900" y="1123"/>
                    </a:lnTo>
                    <a:lnTo>
                      <a:pt x="929" y="1105"/>
                    </a:lnTo>
                    <a:lnTo>
                      <a:pt x="1033" y="1083"/>
                    </a:lnTo>
                    <a:lnTo>
                      <a:pt x="1119" y="1054"/>
                    </a:lnTo>
                    <a:lnTo>
                      <a:pt x="1115" y="1019"/>
                    </a:lnTo>
                    <a:lnTo>
                      <a:pt x="1126" y="1001"/>
                    </a:lnTo>
                    <a:lnTo>
                      <a:pt x="1154" y="997"/>
                    </a:lnTo>
                    <a:lnTo>
                      <a:pt x="1183" y="1004"/>
                    </a:lnTo>
                    <a:lnTo>
                      <a:pt x="1219" y="936"/>
                    </a:lnTo>
                    <a:lnTo>
                      <a:pt x="1215" y="879"/>
                    </a:lnTo>
                    <a:lnTo>
                      <a:pt x="1233" y="836"/>
                    </a:lnTo>
                    <a:lnTo>
                      <a:pt x="1212" y="735"/>
                    </a:lnTo>
                    <a:lnTo>
                      <a:pt x="1251" y="606"/>
                    </a:lnTo>
                    <a:lnTo>
                      <a:pt x="1266" y="599"/>
                    </a:lnTo>
                    <a:lnTo>
                      <a:pt x="1262" y="577"/>
                    </a:lnTo>
                    <a:lnTo>
                      <a:pt x="1294" y="570"/>
                    </a:lnTo>
                    <a:lnTo>
                      <a:pt x="1312" y="603"/>
                    </a:lnTo>
                    <a:lnTo>
                      <a:pt x="1348" y="599"/>
                    </a:lnTo>
                    <a:lnTo>
                      <a:pt x="1384" y="588"/>
                    </a:lnTo>
                    <a:lnTo>
                      <a:pt x="1387" y="560"/>
                    </a:lnTo>
                    <a:lnTo>
                      <a:pt x="1405" y="560"/>
                    </a:lnTo>
                    <a:lnTo>
                      <a:pt x="1405" y="599"/>
                    </a:lnTo>
                    <a:lnTo>
                      <a:pt x="1477" y="628"/>
                    </a:lnTo>
                    <a:lnTo>
                      <a:pt x="1509" y="789"/>
                    </a:lnTo>
                    <a:lnTo>
                      <a:pt x="1549" y="771"/>
                    </a:lnTo>
                    <a:lnTo>
                      <a:pt x="1563" y="768"/>
                    </a:lnTo>
                    <a:lnTo>
                      <a:pt x="1563" y="739"/>
                    </a:lnTo>
                    <a:lnTo>
                      <a:pt x="1542" y="732"/>
                    </a:lnTo>
                    <a:lnTo>
                      <a:pt x="1542" y="714"/>
                    </a:lnTo>
                    <a:lnTo>
                      <a:pt x="1563" y="710"/>
                    </a:lnTo>
                    <a:lnTo>
                      <a:pt x="1581" y="717"/>
                    </a:lnTo>
                    <a:lnTo>
                      <a:pt x="1599" y="696"/>
                    </a:lnTo>
                    <a:lnTo>
                      <a:pt x="1595" y="664"/>
                    </a:lnTo>
                    <a:lnTo>
                      <a:pt x="1574" y="646"/>
                    </a:lnTo>
                    <a:lnTo>
                      <a:pt x="1578" y="621"/>
                    </a:lnTo>
                    <a:lnTo>
                      <a:pt x="1595" y="603"/>
                    </a:lnTo>
                    <a:lnTo>
                      <a:pt x="1621" y="606"/>
                    </a:lnTo>
                    <a:lnTo>
                      <a:pt x="1656" y="653"/>
                    </a:lnTo>
                    <a:lnTo>
                      <a:pt x="1674" y="642"/>
                    </a:lnTo>
                    <a:lnTo>
                      <a:pt x="1717" y="595"/>
                    </a:lnTo>
                    <a:lnTo>
                      <a:pt x="1717" y="570"/>
                    </a:lnTo>
                    <a:lnTo>
                      <a:pt x="1789" y="470"/>
                    </a:lnTo>
                    <a:lnTo>
                      <a:pt x="1789" y="438"/>
                    </a:lnTo>
                    <a:lnTo>
                      <a:pt x="1785" y="416"/>
                    </a:lnTo>
                    <a:lnTo>
                      <a:pt x="1803" y="416"/>
                    </a:lnTo>
                    <a:lnTo>
                      <a:pt x="1818" y="427"/>
                    </a:lnTo>
                    <a:lnTo>
                      <a:pt x="1868" y="416"/>
                    </a:lnTo>
                    <a:lnTo>
                      <a:pt x="1868" y="0"/>
                    </a:lnTo>
                    <a:lnTo>
                      <a:pt x="0" y="4"/>
                    </a:lnTo>
                    <a:lnTo>
                      <a:pt x="7" y="219"/>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1" name=""/>
              <p:cNvSpPr/>
              <p:nvPr/>
            </p:nvSpPr>
            <p:spPr>
              <a:xfrm>
                <a:off x="6529320" y="1285920"/>
                <a:ext cx="1447560" cy="890640"/>
              </a:xfrm>
              <a:custGeom>
                <a:avLst/>
                <a:gdLst/>
                <a:ahLst/>
                <a:rect l="l" t="t" r="r" b="b"/>
                <a:pathLst>
                  <a:path w="1868" h="1123">
                    <a:moveTo>
                      <a:pt x="7" y="219"/>
                    </a:moveTo>
                    <a:lnTo>
                      <a:pt x="7" y="710"/>
                    </a:lnTo>
                    <a:lnTo>
                      <a:pt x="90" y="753"/>
                    </a:lnTo>
                    <a:lnTo>
                      <a:pt x="150" y="782"/>
                    </a:lnTo>
                    <a:lnTo>
                      <a:pt x="161" y="811"/>
                    </a:lnTo>
                    <a:lnTo>
                      <a:pt x="258" y="839"/>
                    </a:lnTo>
                    <a:lnTo>
                      <a:pt x="280" y="854"/>
                    </a:lnTo>
                    <a:lnTo>
                      <a:pt x="265" y="904"/>
                    </a:lnTo>
                    <a:lnTo>
                      <a:pt x="305" y="936"/>
                    </a:lnTo>
                    <a:lnTo>
                      <a:pt x="358" y="915"/>
                    </a:lnTo>
                    <a:lnTo>
                      <a:pt x="398" y="911"/>
                    </a:lnTo>
                    <a:lnTo>
                      <a:pt x="441" y="936"/>
                    </a:lnTo>
                    <a:lnTo>
                      <a:pt x="477" y="936"/>
                    </a:lnTo>
                    <a:lnTo>
                      <a:pt x="484" y="990"/>
                    </a:lnTo>
                    <a:lnTo>
                      <a:pt x="505" y="986"/>
                    </a:lnTo>
                    <a:lnTo>
                      <a:pt x="548" y="979"/>
                    </a:lnTo>
                    <a:lnTo>
                      <a:pt x="563" y="1001"/>
                    </a:lnTo>
                    <a:lnTo>
                      <a:pt x="566" y="1044"/>
                    </a:lnTo>
                    <a:lnTo>
                      <a:pt x="624" y="1062"/>
                    </a:lnTo>
                    <a:lnTo>
                      <a:pt x="660" y="1047"/>
                    </a:lnTo>
                    <a:lnTo>
                      <a:pt x="678" y="1033"/>
                    </a:lnTo>
                    <a:lnTo>
                      <a:pt x="703" y="1047"/>
                    </a:lnTo>
                    <a:lnTo>
                      <a:pt x="699" y="1087"/>
                    </a:lnTo>
                    <a:lnTo>
                      <a:pt x="728" y="1105"/>
                    </a:lnTo>
                    <a:lnTo>
                      <a:pt x="832" y="1119"/>
                    </a:lnTo>
                    <a:lnTo>
                      <a:pt x="864" y="1115"/>
                    </a:lnTo>
                    <a:lnTo>
                      <a:pt x="900" y="1123"/>
                    </a:lnTo>
                    <a:lnTo>
                      <a:pt x="929" y="1105"/>
                    </a:lnTo>
                    <a:lnTo>
                      <a:pt x="1033" y="1083"/>
                    </a:lnTo>
                    <a:lnTo>
                      <a:pt x="1119" y="1054"/>
                    </a:lnTo>
                    <a:lnTo>
                      <a:pt x="1115" y="1019"/>
                    </a:lnTo>
                    <a:lnTo>
                      <a:pt x="1126" y="1001"/>
                    </a:lnTo>
                    <a:lnTo>
                      <a:pt x="1154" y="997"/>
                    </a:lnTo>
                    <a:lnTo>
                      <a:pt x="1183" y="1004"/>
                    </a:lnTo>
                    <a:lnTo>
                      <a:pt x="1219" y="936"/>
                    </a:lnTo>
                    <a:lnTo>
                      <a:pt x="1215" y="879"/>
                    </a:lnTo>
                    <a:lnTo>
                      <a:pt x="1233" y="836"/>
                    </a:lnTo>
                    <a:lnTo>
                      <a:pt x="1212" y="735"/>
                    </a:lnTo>
                    <a:lnTo>
                      <a:pt x="1251" y="606"/>
                    </a:lnTo>
                    <a:lnTo>
                      <a:pt x="1266" y="599"/>
                    </a:lnTo>
                    <a:lnTo>
                      <a:pt x="1262" y="577"/>
                    </a:lnTo>
                    <a:lnTo>
                      <a:pt x="1294" y="570"/>
                    </a:lnTo>
                    <a:lnTo>
                      <a:pt x="1312" y="603"/>
                    </a:lnTo>
                    <a:lnTo>
                      <a:pt x="1348" y="599"/>
                    </a:lnTo>
                    <a:lnTo>
                      <a:pt x="1384" y="588"/>
                    </a:lnTo>
                    <a:lnTo>
                      <a:pt x="1387" y="560"/>
                    </a:lnTo>
                    <a:lnTo>
                      <a:pt x="1405" y="560"/>
                    </a:lnTo>
                    <a:lnTo>
                      <a:pt x="1405" y="599"/>
                    </a:lnTo>
                    <a:lnTo>
                      <a:pt x="1477" y="628"/>
                    </a:lnTo>
                    <a:lnTo>
                      <a:pt x="1509" y="789"/>
                    </a:lnTo>
                    <a:lnTo>
                      <a:pt x="1549" y="771"/>
                    </a:lnTo>
                    <a:lnTo>
                      <a:pt x="1563" y="768"/>
                    </a:lnTo>
                    <a:lnTo>
                      <a:pt x="1563" y="739"/>
                    </a:lnTo>
                    <a:lnTo>
                      <a:pt x="1542" y="732"/>
                    </a:lnTo>
                    <a:lnTo>
                      <a:pt x="1542" y="714"/>
                    </a:lnTo>
                    <a:lnTo>
                      <a:pt x="1563" y="710"/>
                    </a:lnTo>
                    <a:lnTo>
                      <a:pt x="1581" y="717"/>
                    </a:lnTo>
                    <a:lnTo>
                      <a:pt x="1599" y="696"/>
                    </a:lnTo>
                    <a:lnTo>
                      <a:pt x="1595" y="664"/>
                    </a:lnTo>
                    <a:lnTo>
                      <a:pt x="1574" y="646"/>
                    </a:lnTo>
                    <a:lnTo>
                      <a:pt x="1578" y="621"/>
                    </a:lnTo>
                    <a:lnTo>
                      <a:pt x="1595" y="603"/>
                    </a:lnTo>
                    <a:lnTo>
                      <a:pt x="1621" y="606"/>
                    </a:lnTo>
                    <a:lnTo>
                      <a:pt x="1656" y="653"/>
                    </a:lnTo>
                    <a:lnTo>
                      <a:pt x="1674" y="642"/>
                    </a:lnTo>
                    <a:lnTo>
                      <a:pt x="1717" y="595"/>
                    </a:lnTo>
                    <a:lnTo>
                      <a:pt x="1717" y="570"/>
                    </a:lnTo>
                    <a:lnTo>
                      <a:pt x="1789" y="470"/>
                    </a:lnTo>
                    <a:lnTo>
                      <a:pt x="1789" y="438"/>
                    </a:lnTo>
                    <a:lnTo>
                      <a:pt x="1785" y="416"/>
                    </a:lnTo>
                    <a:lnTo>
                      <a:pt x="1803" y="416"/>
                    </a:lnTo>
                    <a:lnTo>
                      <a:pt x="1818" y="427"/>
                    </a:lnTo>
                    <a:lnTo>
                      <a:pt x="1868" y="416"/>
                    </a:lnTo>
                    <a:lnTo>
                      <a:pt x="1868" y="0"/>
                    </a:lnTo>
                    <a:lnTo>
                      <a:pt x="0" y="4"/>
                    </a:lnTo>
                    <a:lnTo>
                      <a:pt x="7" y="21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52" name=""/>
            <p:cNvGrpSpPr/>
            <p:nvPr/>
          </p:nvGrpSpPr>
          <p:grpSpPr>
            <a:xfrm>
              <a:off x="4016160" y="1282680"/>
              <a:ext cx="747720" cy="617400"/>
              <a:chOff x="4016160" y="1282680"/>
              <a:chExt cx="747720" cy="617400"/>
            </a:xfrm>
          </p:grpSpPr>
          <p:sp>
            <p:nvSpPr>
              <p:cNvPr id="353" name=""/>
              <p:cNvSpPr/>
              <p:nvPr/>
            </p:nvSpPr>
            <p:spPr>
              <a:xfrm>
                <a:off x="4016160" y="1282680"/>
                <a:ext cx="747720" cy="617400"/>
              </a:xfrm>
              <a:custGeom>
                <a:avLst/>
                <a:gdLst/>
                <a:ahLst/>
                <a:rect l="l" t="t" r="r" b="b"/>
                <a:pathLst>
                  <a:path w="964" h="778">
                    <a:moveTo>
                      <a:pt x="964" y="0"/>
                    </a:moveTo>
                    <a:lnTo>
                      <a:pt x="129" y="3"/>
                    </a:lnTo>
                    <a:lnTo>
                      <a:pt x="0" y="702"/>
                    </a:lnTo>
                    <a:lnTo>
                      <a:pt x="186" y="720"/>
                    </a:lnTo>
                    <a:lnTo>
                      <a:pt x="527" y="756"/>
                    </a:lnTo>
                    <a:lnTo>
                      <a:pt x="925" y="778"/>
                    </a:lnTo>
                    <a:lnTo>
                      <a:pt x="964"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4" name=""/>
              <p:cNvSpPr/>
              <p:nvPr/>
            </p:nvSpPr>
            <p:spPr>
              <a:xfrm>
                <a:off x="4016160" y="1282680"/>
                <a:ext cx="747720" cy="617400"/>
              </a:xfrm>
              <a:custGeom>
                <a:avLst/>
                <a:gdLst/>
                <a:ahLst/>
                <a:rect l="l" t="t" r="r" b="b"/>
                <a:pathLst>
                  <a:path w="964" h="778">
                    <a:moveTo>
                      <a:pt x="964" y="0"/>
                    </a:moveTo>
                    <a:lnTo>
                      <a:pt x="129" y="3"/>
                    </a:lnTo>
                    <a:lnTo>
                      <a:pt x="0" y="702"/>
                    </a:lnTo>
                    <a:lnTo>
                      <a:pt x="186" y="720"/>
                    </a:lnTo>
                    <a:lnTo>
                      <a:pt x="527" y="756"/>
                    </a:lnTo>
                    <a:lnTo>
                      <a:pt x="925" y="778"/>
                    </a:lnTo>
                    <a:lnTo>
                      <a:pt x="964"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55" name=""/>
            <p:cNvGrpSpPr/>
            <p:nvPr/>
          </p:nvGrpSpPr>
          <p:grpSpPr>
            <a:xfrm>
              <a:off x="3270240" y="1279440"/>
              <a:ext cx="846000" cy="558720"/>
              <a:chOff x="3270240" y="1279440"/>
              <a:chExt cx="846000" cy="558720"/>
            </a:xfrm>
          </p:grpSpPr>
          <p:sp>
            <p:nvSpPr>
              <p:cNvPr id="356" name=""/>
              <p:cNvSpPr/>
              <p:nvPr/>
            </p:nvSpPr>
            <p:spPr>
              <a:xfrm>
                <a:off x="3270240" y="1279440"/>
                <a:ext cx="846000" cy="558720"/>
              </a:xfrm>
              <a:custGeom>
                <a:avLst/>
                <a:gdLst/>
                <a:ahLst/>
                <a:rect l="l" t="t" r="r" b="b"/>
                <a:pathLst>
                  <a:path w="1094" h="703">
                    <a:moveTo>
                      <a:pt x="1094" y="4"/>
                    </a:moveTo>
                    <a:lnTo>
                      <a:pt x="0" y="0"/>
                    </a:lnTo>
                    <a:lnTo>
                      <a:pt x="97" y="82"/>
                    </a:lnTo>
                    <a:lnTo>
                      <a:pt x="240" y="179"/>
                    </a:lnTo>
                    <a:lnTo>
                      <a:pt x="240" y="190"/>
                    </a:lnTo>
                    <a:lnTo>
                      <a:pt x="348" y="337"/>
                    </a:lnTo>
                    <a:lnTo>
                      <a:pt x="344" y="366"/>
                    </a:lnTo>
                    <a:lnTo>
                      <a:pt x="373" y="409"/>
                    </a:lnTo>
                    <a:lnTo>
                      <a:pt x="420" y="441"/>
                    </a:lnTo>
                    <a:lnTo>
                      <a:pt x="420" y="473"/>
                    </a:lnTo>
                    <a:lnTo>
                      <a:pt x="395" y="524"/>
                    </a:lnTo>
                    <a:lnTo>
                      <a:pt x="384" y="538"/>
                    </a:lnTo>
                    <a:lnTo>
                      <a:pt x="398" y="570"/>
                    </a:lnTo>
                    <a:lnTo>
                      <a:pt x="438" y="588"/>
                    </a:lnTo>
                    <a:lnTo>
                      <a:pt x="459" y="631"/>
                    </a:lnTo>
                    <a:lnTo>
                      <a:pt x="717" y="674"/>
                    </a:lnTo>
                    <a:lnTo>
                      <a:pt x="965" y="703"/>
                    </a:lnTo>
                    <a:lnTo>
                      <a:pt x="1094" y="4"/>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7" name=""/>
              <p:cNvSpPr/>
              <p:nvPr/>
            </p:nvSpPr>
            <p:spPr>
              <a:xfrm>
                <a:off x="3270240" y="1279440"/>
                <a:ext cx="846000" cy="558720"/>
              </a:xfrm>
              <a:custGeom>
                <a:avLst/>
                <a:gdLst/>
                <a:ahLst/>
                <a:rect l="l" t="t" r="r" b="b"/>
                <a:pathLst>
                  <a:path w="1094" h="703">
                    <a:moveTo>
                      <a:pt x="1094" y="4"/>
                    </a:moveTo>
                    <a:lnTo>
                      <a:pt x="0" y="0"/>
                    </a:lnTo>
                    <a:lnTo>
                      <a:pt x="97" y="82"/>
                    </a:lnTo>
                    <a:lnTo>
                      <a:pt x="240" y="179"/>
                    </a:lnTo>
                    <a:lnTo>
                      <a:pt x="240" y="190"/>
                    </a:lnTo>
                    <a:lnTo>
                      <a:pt x="348" y="337"/>
                    </a:lnTo>
                    <a:lnTo>
                      <a:pt x="344" y="366"/>
                    </a:lnTo>
                    <a:lnTo>
                      <a:pt x="373" y="409"/>
                    </a:lnTo>
                    <a:lnTo>
                      <a:pt x="420" y="441"/>
                    </a:lnTo>
                    <a:lnTo>
                      <a:pt x="420" y="473"/>
                    </a:lnTo>
                    <a:lnTo>
                      <a:pt x="395" y="524"/>
                    </a:lnTo>
                    <a:lnTo>
                      <a:pt x="384" y="538"/>
                    </a:lnTo>
                    <a:lnTo>
                      <a:pt x="398" y="570"/>
                    </a:lnTo>
                    <a:lnTo>
                      <a:pt x="438" y="588"/>
                    </a:lnTo>
                    <a:lnTo>
                      <a:pt x="459" y="631"/>
                    </a:lnTo>
                    <a:lnTo>
                      <a:pt x="717" y="674"/>
                    </a:lnTo>
                    <a:lnTo>
                      <a:pt x="965" y="703"/>
                    </a:lnTo>
                    <a:lnTo>
                      <a:pt x="1094" y="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58" name=""/>
            <p:cNvGrpSpPr/>
            <p:nvPr/>
          </p:nvGrpSpPr>
          <p:grpSpPr>
            <a:xfrm>
              <a:off x="2706480" y="1279440"/>
              <a:ext cx="917640" cy="501480"/>
              <a:chOff x="2706480" y="1279440"/>
              <a:chExt cx="917640" cy="501480"/>
            </a:xfrm>
          </p:grpSpPr>
          <p:sp>
            <p:nvSpPr>
              <p:cNvPr id="359" name=""/>
              <p:cNvSpPr/>
              <p:nvPr/>
            </p:nvSpPr>
            <p:spPr>
              <a:xfrm>
                <a:off x="2706480" y="1279440"/>
                <a:ext cx="917640" cy="501480"/>
              </a:xfrm>
              <a:custGeom>
                <a:avLst/>
                <a:gdLst/>
                <a:ahLst/>
                <a:rect l="l" t="t" r="r" b="b"/>
                <a:pathLst>
                  <a:path w="1185" h="631">
                    <a:moveTo>
                      <a:pt x="4" y="0"/>
                    </a:moveTo>
                    <a:lnTo>
                      <a:pt x="7" y="18"/>
                    </a:lnTo>
                    <a:lnTo>
                      <a:pt x="0" y="43"/>
                    </a:lnTo>
                    <a:lnTo>
                      <a:pt x="0" y="75"/>
                    </a:lnTo>
                    <a:lnTo>
                      <a:pt x="29" y="111"/>
                    </a:lnTo>
                    <a:lnTo>
                      <a:pt x="54" y="133"/>
                    </a:lnTo>
                    <a:lnTo>
                      <a:pt x="54" y="176"/>
                    </a:lnTo>
                    <a:lnTo>
                      <a:pt x="36" y="233"/>
                    </a:lnTo>
                    <a:lnTo>
                      <a:pt x="32" y="262"/>
                    </a:lnTo>
                    <a:lnTo>
                      <a:pt x="54" y="273"/>
                    </a:lnTo>
                    <a:lnTo>
                      <a:pt x="83" y="265"/>
                    </a:lnTo>
                    <a:lnTo>
                      <a:pt x="83" y="298"/>
                    </a:lnTo>
                    <a:lnTo>
                      <a:pt x="83" y="312"/>
                    </a:lnTo>
                    <a:lnTo>
                      <a:pt x="111" y="312"/>
                    </a:lnTo>
                    <a:lnTo>
                      <a:pt x="129" y="330"/>
                    </a:lnTo>
                    <a:lnTo>
                      <a:pt x="111" y="351"/>
                    </a:lnTo>
                    <a:lnTo>
                      <a:pt x="90" y="394"/>
                    </a:lnTo>
                    <a:lnTo>
                      <a:pt x="75" y="416"/>
                    </a:lnTo>
                    <a:lnTo>
                      <a:pt x="90" y="427"/>
                    </a:lnTo>
                    <a:lnTo>
                      <a:pt x="133" y="405"/>
                    </a:lnTo>
                    <a:lnTo>
                      <a:pt x="161" y="387"/>
                    </a:lnTo>
                    <a:lnTo>
                      <a:pt x="172" y="380"/>
                    </a:lnTo>
                    <a:lnTo>
                      <a:pt x="161" y="412"/>
                    </a:lnTo>
                    <a:lnTo>
                      <a:pt x="611" y="520"/>
                    </a:lnTo>
                    <a:lnTo>
                      <a:pt x="801" y="570"/>
                    </a:lnTo>
                    <a:lnTo>
                      <a:pt x="902" y="581"/>
                    </a:lnTo>
                    <a:lnTo>
                      <a:pt x="1185" y="631"/>
                    </a:lnTo>
                    <a:lnTo>
                      <a:pt x="1167" y="584"/>
                    </a:lnTo>
                    <a:lnTo>
                      <a:pt x="1128" y="574"/>
                    </a:lnTo>
                    <a:lnTo>
                      <a:pt x="1110" y="538"/>
                    </a:lnTo>
                    <a:lnTo>
                      <a:pt x="1146" y="466"/>
                    </a:lnTo>
                    <a:lnTo>
                      <a:pt x="1142" y="437"/>
                    </a:lnTo>
                    <a:lnTo>
                      <a:pt x="1103" y="412"/>
                    </a:lnTo>
                    <a:lnTo>
                      <a:pt x="1067" y="362"/>
                    </a:lnTo>
                    <a:lnTo>
                      <a:pt x="1078" y="337"/>
                    </a:lnTo>
                    <a:lnTo>
                      <a:pt x="963" y="179"/>
                    </a:lnTo>
                    <a:lnTo>
                      <a:pt x="823" y="82"/>
                    </a:lnTo>
                    <a:lnTo>
                      <a:pt x="726" y="0"/>
                    </a:lnTo>
                    <a:lnTo>
                      <a:pt x="4"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0" name=""/>
              <p:cNvSpPr/>
              <p:nvPr/>
            </p:nvSpPr>
            <p:spPr>
              <a:xfrm>
                <a:off x="2706480" y="1279440"/>
                <a:ext cx="917640" cy="501480"/>
              </a:xfrm>
              <a:custGeom>
                <a:avLst/>
                <a:gdLst/>
                <a:ahLst/>
                <a:rect l="l" t="t" r="r" b="b"/>
                <a:pathLst>
                  <a:path w="1185" h="631">
                    <a:moveTo>
                      <a:pt x="4" y="0"/>
                    </a:moveTo>
                    <a:lnTo>
                      <a:pt x="7" y="18"/>
                    </a:lnTo>
                    <a:lnTo>
                      <a:pt x="0" y="43"/>
                    </a:lnTo>
                    <a:lnTo>
                      <a:pt x="0" y="75"/>
                    </a:lnTo>
                    <a:lnTo>
                      <a:pt x="29" y="111"/>
                    </a:lnTo>
                    <a:lnTo>
                      <a:pt x="54" y="133"/>
                    </a:lnTo>
                    <a:lnTo>
                      <a:pt x="54" y="176"/>
                    </a:lnTo>
                    <a:lnTo>
                      <a:pt x="36" y="233"/>
                    </a:lnTo>
                    <a:lnTo>
                      <a:pt x="32" y="262"/>
                    </a:lnTo>
                    <a:lnTo>
                      <a:pt x="54" y="273"/>
                    </a:lnTo>
                    <a:lnTo>
                      <a:pt x="83" y="265"/>
                    </a:lnTo>
                    <a:lnTo>
                      <a:pt x="83" y="298"/>
                    </a:lnTo>
                    <a:lnTo>
                      <a:pt x="83" y="312"/>
                    </a:lnTo>
                    <a:lnTo>
                      <a:pt x="111" y="312"/>
                    </a:lnTo>
                    <a:lnTo>
                      <a:pt x="129" y="330"/>
                    </a:lnTo>
                    <a:lnTo>
                      <a:pt x="111" y="351"/>
                    </a:lnTo>
                    <a:lnTo>
                      <a:pt x="90" y="394"/>
                    </a:lnTo>
                    <a:lnTo>
                      <a:pt x="75" y="416"/>
                    </a:lnTo>
                    <a:lnTo>
                      <a:pt x="90" y="427"/>
                    </a:lnTo>
                    <a:lnTo>
                      <a:pt x="133" y="405"/>
                    </a:lnTo>
                    <a:lnTo>
                      <a:pt x="161" y="387"/>
                    </a:lnTo>
                    <a:lnTo>
                      <a:pt x="172" y="380"/>
                    </a:lnTo>
                    <a:lnTo>
                      <a:pt x="161" y="412"/>
                    </a:lnTo>
                    <a:lnTo>
                      <a:pt x="611" y="520"/>
                    </a:lnTo>
                    <a:lnTo>
                      <a:pt x="801" y="570"/>
                    </a:lnTo>
                    <a:lnTo>
                      <a:pt x="902" y="581"/>
                    </a:lnTo>
                    <a:lnTo>
                      <a:pt x="1185" y="631"/>
                    </a:lnTo>
                    <a:lnTo>
                      <a:pt x="1167" y="584"/>
                    </a:lnTo>
                    <a:lnTo>
                      <a:pt x="1128" y="574"/>
                    </a:lnTo>
                    <a:lnTo>
                      <a:pt x="1110" y="538"/>
                    </a:lnTo>
                    <a:lnTo>
                      <a:pt x="1146" y="466"/>
                    </a:lnTo>
                    <a:lnTo>
                      <a:pt x="1142" y="437"/>
                    </a:lnTo>
                    <a:lnTo>
                      <a:pt x="1103" y="412"/>
                    </a:lnTo>
                    <a:lnTo>
                      <a:pt x="1067" y="362"/>
                    </a:lnTo>
                    <a:lnTo>
                      <a:pt x="1078" y="337"/>
                    </a:lnTo>
                    <a:lnTo>
                      <a:pt x="963" y="179"/>
                    </a:lnTo>
                    <a:lnTo>
                      <a:pt x="823" y="82"/>
                    </a:lnTo>
                    <a:lnTo>
                      <a:pt x="726" y="0"/>
                    </a:lnTo>
                    <a:lnTo>
                      <a:pt x="4"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61" name=""/>
            <p:cNvGrpSpPr/>
            <p:nvPr/>
          </p:nvGrpSpPr>
          <p:grpSpPr>
            <a:xfrm>
              <a:off x="3147840" y="1733400"/>
              <a:ext cx="595440" cy="1023840"/>
              <a:chOff x="3147840" y="1733400"/>
              <a:chExt cx="595440" cy="1023840"/>
            </a:xfrm>
          </p:grpSpPr>
          <p:sp>
            <p:nvSpPr>
              <p:cNvPr id="362" name=""/>
              <p:cNvSpPr/>
              <p:nvPr/>
            </p:nvSpPr>
            <p:spPr>
              <a:xfrm>
                <a:off x="3147840" y="1733400"/>
                <a:ext cx="595440" cy="1023840"/>
              </a:xfrm>
              <a:custGeom>
                <a:avLst/>
                <a:gdLst/>
                <a:ahLst/>
                <a:rect l="l" t="t" r="r" b="b"/>
                <a:pathLst>
                  <a:path w="767" h="1291">
                    <a:moveTo>
                      <a:pt x="222" y="0"/>
                    </a:moveTo>
                    <a:lnTo>
                      <a:pt x="319" y="14"/>
                    </a:lnTo>
                    <a:lnTo>
                      <a:pt x="287" y="212"/>
                    </a:lnTo>
                    <a:lnTo>
                      <a:pt x="298" y="233"/>
                    </a:lnTo>
                    <a:lnTo>
                      <a:pt x="319" y="251"/>
                    </a:lnTo>
                    <a:lnTo>
                      <a:pt x="319" y="269"/>
                    </a:lnTo>
                    <a:lnTo>
                      <a:pt x="308" y="298"/>
                    </a:lnTo>
                    <a:lnTo>
                      <a:pt x="308" y="312"/>
                    </a:lnTo>
                    <a:lnTo>
                      <a:pt x="351" y="326"/>
                    </a:lnTo>
                    <a:lnTo>
                      <a:pt x="362" y="362"/>
                    </a:lnTo>
                    <a:lnTo>
                      <a:pt x="405" y="459"/>
                    </a:lnTo>
                    <a:lnTo>
                      <a:pt x="430" y="459"/>
                    </a:lnTo>
                    <a:lnTo>
                      <a:pt x="445" y="495"/>
                    </a:lnTo>
                    <a:lnTo>
                      <a:pt x="412" y="527"/>
                    </a:lnTo>
                    <a:lnTo>
                      <a:pt x="416" y="549"/>
                    </a:lnTo>
                    <a:lnTo>
                      <a:pt x="430" y="574"/>
                    </a:lnTo>
                    <a:lnTo>
                      <a:pt x="427" y="578"/>
                    </a:lnTo>
                    <a:lnTo>
                      <a:pt x="405" y="588"/>
                    </a:lnTo>
                    <a:lnTo>
                      <a:pt x="398" y="621"/>
                    </a:lnTo>
                    <a:lnTo>
                      <a:pt x="391" y="653"/>
                    </a:lnTo>
                    <a:lnTo>
                      <a:pt x="402" y="664"/>
                    </a:lnTo>
                    <a:lnTo>
                      <a:pt x="430" y="638"/>
                    </a:lnTo>
                    <a:lnTo>
                      <a:pt x="441" y="631"/>
                    </a:lnTo>
                    <a:lnTo>
                      <a:pt x="470" y="638"/>
                    </a:lnTo>
                    <a:lnTo>
                      <a:pt x="470" y="678"/>
                    </a:lnTo>
                    <a:lnTo>
                      <a:pt x="484" y="699"/>
                    </a:lnTo>
                    <a:lnTo>
                      <a:pt x="488" y="782"/>
                    </a:lnTo>
                    <a:lnTo>
                      <a:pt x="506" y="793"/>
                    </a:lnTo>
                    <a:lnTo>
                      <a:pt x="534" y="796"/>
                    </a:lnTo>
                    <a:lnTo>
                      <a:pt x="541" y="843"/>
                    </a:lnTo>
                    <a:lnTo>
                      <a:pt x="559" y="861"/>
                    </a:lnTo>
                    <a:lnTo>
                      <a:pt x="570" y="854"/>
                    </a:lnTo>
                    <a:lnTo>
                      <a:pt x="638" y="854"/>
                    </a:lnTo>
                    <a:lnTo>
                      <a:pt x="721" y="839"/>
                    </a:lnTo>
                    <a:lnTo>
                      <a:pt x="767" y="882"/>
                    </a:lnTo>
                    <a:lnTo>
                      <a:pt x="717" y="1291"/>
                    </a:lnTo>
                    <a:lnTo>
                      <a:pt x="0" y="1176"/>
                    </a:lnTo>
                    <a:lnTo>
                      <a:pt x="47" y="886"/>
                    </a:lnTo>
                    <a:lnTo>
                      <a:pt x="39" y="850"/>
                    </a:lnTo>
                    <a:lnTo>
                      <a:pt x="65" y="811"/>
                    </a:lnTo>
                    <a:lnTo>
                      <a:pt x="32" y="771"/>
                    </a:lnTo>
                    <a:lnTo>
                      <a:pt x="36" y="757"/>
                    </a:lnTo>
                    <a:lnTo>
                      <a:pt x="68" y="725"/>
                    </a:lnTo>
                    <a:lnTo>
                      <a:pt x="97" y="717"/>
                    </a:lnTo>
                    <a:lnTo>
                      <a:pt x="104" y="678"/>
                    </a:lnTo>
                    <a:lnTo>
                      <a:pt x="161" y="603"/>
                    </a:lnTo>
                    <a:lnTo>
                      <a:pt x="154" y="556"/>
                    </a:lnTo>
                    <a:lnTo>
                      <a:pt x="118" y="513"/>
                    </a:lnTo>
                    <a:lnTo>
                      <a:pt x="222"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3" name=""/>
              <p:cNvSpPr/>
              <p:nvPr/>
            </p:nvSpPr>
            <p:spPr>
              <a:xfrm>
                <a:off x="3147840" y="1733400"/>
                <a:ext cx="595440" cy="1023840"/>
              </a:xfrm>
              <a:custGeom>
                <a:avLst/>
                <a:gdLst/>
                <a:ahLst/>
                <a:rect l="l" t="t" r="r" b="b"/>
                <a:pathLst>
                  <a:path w="767" h="1291">
                    <a:moveTo>
                      <a:pt x="222" y="0"/>
                    </a:moveTo>
                    <a:lnTo>
                      <a:pt x="319" y="14"/>
                    </a:lnTo>
                    <a:lnTo>
                      <a:pt x="287" y="212"/>
                    </a:lnTo>
                    <a:lnTo>
                      <a:pt x="298" y="233"/>
                    </a:lnTo>
                    <a:lnTo>
                      <a:pt x="319" y="251"/>
                    </a:lnTo>
                    <a:lnTo>
                      <a:pt x="319" y="269"/>
                    </a:lnTo>
                    <a:lnTo>
                      <a:pt x="308" y="298"/>
                    </a:lnTo>
                    <a:lnTo>
                      <a:pt x="308" y="312"/>
                    </a:lnTo>
                    <a:lnTo>
                      <a:pt x="351" y="326"/>
                    </a:lnTo>
                    <a:lnTo>
                      <a:pt x="362" y="362"/>
                    </a:lnTo>
                    <a:lnTo>
                      <a:pt x="405" y="459"/>
                    </a:lnTo>
                    <a:lnTo>
                      <a:pt x="430" y="459"/>
                    </a:lnTo>
                    <a:lnTo>
                      <a:pt x="445" y="495"/>
                    </a:lnTo>
                    <a:lnTo>
                      <a:pt x="412" y="527"/>
                    </a:lnTo>
                    <a:lnTo>
                      <a:pt x="416" y="549"/>
                    </a:lnTo>
                    <a:lnTo>
                      <a:pt x="430" y="574"/>
                    </a:lnTo>
                    <a:lnTo>
                      <a:pt x="427" y="578"/>
                    </a:lnTo>
                    <a:lnTo>
                      <a:pt x="405" y="588"/>
                    </a:lnTo>
                    <a:lnTo>
                      <a:pt x="398" y="621"/>
                    </a:lnTo>
                    <a:lnTo>
                      <a:pt x="391" y="653"/>
                    </a:lnTo>
                    <a:lnTo>
                      <a:pt x="402" y="664"/>
                    </a:lnTo>
                    <a:lnTo>
                      <a:pt x="430" y="638"/>
                    </a:lnTo>
                    <a:lnTo>
                      <a:pt x="441" y="631"/>
                    </a:lnTo>
                    <a:lnTo>
                      <a:pt x="470" y="638"/>
                    </a:lnTo>
                    <a:lnTo>
                      <a:pt x="470" y="678"/>
                    </a:lnTo>
                    <a:lnTo>
                      <a:pt x="484" y="699"/>
                    </a:lnTo>
                    <a:lnTo>
                      <a:pt x="488" y="782"/>
                    </a:lnTo>
                    <a:lnTo>
                      <a:pt x="506" y="793"/>
                    </a:lnTo>
                    <a:lnTo>
                      <a:pt x="534" y="796"/>
                    </a:lnTo>
                    <a:lnTo>
                      <a:pt x="541" y="843"/>
                    </a:lnTo>
                    <a:lnTo>
                      <a:pt x="559" y="861"/>
                    </a:lnTo>
                    <a:lnTo>
                      <a:pt x="570" y="854"/>
                    </a:lnTo>
                    <a:lnTo>
                      <a:pt x="638" y="854"/>
                    </a:lnTo>
                    <a:lnTo>
                      <a:pt x="721" y="839"/>
                    </a:lnTo>
                    <a:lnTo>
                      <a:pt x="767" y="882"/>
                    </a:lnTo>
                    <a:lnTo>
                      <a:pt x="717" y="1291"/>
                    </a:lnTo>
                    <a:lnTo>
                      <a:pt x="0" y="1176"/>
                    </a:lnTo>
                    <a:lnTo>
                      <a:pt x="47" y="886"/>
                    </a:lnTo>
                    <a:lnTo>
                      <a:pt x="39" y="850"/>
                    </a:lnTo>
                    <a:lnTo>
                      <a:pt x="65" y="811"/>
                    </a:lnTo>
                    <a:lnTo>
                      <a:pt x="32" y="771"/>
                    </a:lnTo>
                    <a:lnTo>
                      <a:pt x="36" y="757"/>
                    </a:lnTo>
                    <a:lnTo>
                      <a:pt x="68" y="725"/>
                    </a:lnTo>
                    <a:lnTo>
                      <a:pt x="97" y="717"/>
                    </a:lnTo>
                    <a:lnTo>
                      <a:pt x="104" y="678"/>
                    </a:lnTo>
                    <a:lnTo>
                      <a:pt x="161" y="603"/>
                    </a:lnTo>
                    <a:lnTo>
                      <a:pt x="154" y="556"/>
                    </a:lnTo>
                    <a:lnTo>
                      <a:pt x="118" y="513"/>
                    </a:lnTo>
                    <a:lnTo>
                      <a:pt x="222"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64" name=""/>
            <p:cNvGrpSpPr/>
            <p:nvPr/>
          </p:nvGrpSpPr>
          <p:grpSpPr>
            <a:xfrm>
              <a:off x="3375000" y="1741320"/>
              <a:ext cx="1058760" cy="693720"/>
              <a:chOff x="3375000" y="1741320"/>
              <a:chExt cx="1058760" cy="693720"/>
            </a:xfrm>
          </p:grpSpPr>
          <p:sp>
            <p:nvSpPr>
              <p:cNvPr id="365" name=""/>
              <p:cNvSpPr/>
              <p:nvPr/>
            </p:nvSpPr>
            <p:spPr>
              <a:xfrm>
                <a:off x="3375000" y="1741320"/>
                <a:ext cx="1058760" cy="693720"/>
              </a:xfrm>
              <a:custGeom>
                <a:avLst/>
                <a:gdLst/>
                <a:ahLst/>
                <a:rect l="l" t="t" r="r" b="b"/>
                <a:pathLst>
                  <a:path w="1366" h="875">
                    <a:moveTo>
                      <a:pt x="29" y="0"/>
                    </a:moveTo>
                    <a:lnTo>
                      <a:pt x="610" y="100"/>
                    </a:lnTo>
                    <a:lnTo>
                      <a:pt x="1366" y="183"/>
                    </a:lnTo>
                    <a:lnTo>
                      <a:pt x="1309" y="871"/>
                    </a:lnTo>
                    <a:lnTo>
                      <a:pt x="488" y="782"/>
                    </a:lnTo>
                    <a:lnTo>
                      <a:pt x="474" y="875"/>
                    </a:lnTo>
                    <a:lnTo>
                      <a:pt x="427" y="825"/>
                    </a:lnTo>
                    <a:lnTo>
                      <a:pt x="337" y="843"/>
                    </a:lnTo>
                    <a:lnTo>
                      <a:pt x="280" y="839"/>
                    </a:lnTo>
                    <a:lnTo>
                      <a:pt x="269" y="850"/>
                    </a:lnTo>
                    <a:lnTo>
                      <a:pt x="255" y="839"/>
                    </a:lnTo>
                    <a:lnTo>
                      <a:pt x="241" y="782"/>
                    </a:lnTo>
                    <a:lnTo>
                      <a:pt x="205" y="778"/>
                    </a:lnTo>
                    <a:lnTo>
                      <a:pt x="194" y="771"/>
                    </a:lnTo>
                    <a:lnTo>
                      <a:pt x="194" y="731"/>
                    </a:lnTo>
                    <a:lnTo>
                      <a:pt x="190" y="721"/>
                    </a:lnTo>
                    <a:lnTo>
                      <a:pt x="194" y="688"/>
                    </a:lnTo>
                    <a:lnTo>
                      <a:pt x="176" y="667"/>
                    </a:lnTo>
                    <a:lnTo>
                      <a:pt x="173" y="627"/>
                    </a:lnTo>
                    <a:lnTo>
                      <a:pt x="151" y="613"/>
                    </a:lnTo>
                    <a:lnTo>
                      <a:pt x="108" y="653"/>
                    </a:lnTo>
                    <a:lnTo>
                      <a:pt x="97" y="638"/>
                    </a:lnTo>
                    <a:lnTo>
                      <a:pt x="112" y="577"/>
                    </a:lnTo>
                    <a:lnTo>
                      <a:pt x="137" y="559"/>
                    </a:lnTo>
                    <a:lnTo>
                      <a:pt x="115" y="520"/>
                    </a:lnTo>
                    <a:lnTo>
                      <a:pt x="155" y="480"/>
                    </a:lnTo>
                    <a:lnTo>
                      <a:pt x="133" y="445"/>
                    </a:lnTo>
                    <a:lnTo>
                      <a:pt x="115" y="445"/>
                    </a:lnTo>
                    <a:lnTo>
                      <a:pt x="61" y="315"/>
                    </a:lnTo>
                    <a:lnTo>
                      <a:pt x="22" y="301"/>
                    </a:lnTo>
                    <a:lnTo>
                      <a:pt x="33" y="247"/>
                    </a:lnTo>
                    <a:lnTo>
                      <a:pt x="0" y="197"/>
                    </a:lnTo>
                    <a:lnTo>
                      <a:pt x="29"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6" name=""/>
              <p:cNvSpPr/>
              <p:nvPr/>
            </p:nvSpPr>
            <p:spPr>
              <a:xfrm>
                <a:off x="3375000" y="1741320"/>
                <a:ext cx="1058760" cy="693720"/>
              </a:xfrm>
              <a:custGeom>
                <a:avLst/>
                <a:gdLst/>
                <a:ahLst/>
                <a:rect l="l" t="t" r="r" b="b"/>
                <a:pathLst>
                  <a:path w="1366" h="875">
                    <a:moveTo>
                      <a:pt x="29" y="0"/>
                    </a:moveTo>
                    <a:lnTo>
                      <a:pt x="610" y="100"/>
                    </a:lnTo>
                    <a:lnTo>
                      <a:pt x="1366" y="183"/>
                    </a:lnTo>
                    <a:lnTo>
                      <a:pt x="1309" y="871"/>
                    </a:lnTo>
                    <a:lnTo>
                      <a:pt x="488" y="782"/>
                    </a:lnTo>
                    <a:lnTo>
                      <a:pt x="474" y="875"/>
                    </a:lnTo>
                    <a:lnTo>
                      <a:pt x="427" y="825"/>
                    </a:lnTo>
                    <a:lnTo>
                      <a:pt x="337" y="843"/>
                    </a:lnTo>
                    <a:lnTo>
                      <a:pt x="280" y="839"/>
                    </a:lnTo>
                    <a:lnTo>
                      <a:pt x="269" y="850"/>
                    </a:lnTo>
                    <a:lnTo>
                      <a:pt x="255" y="839"/>
                    </a:lnTo>
                    <a:lnTo>
                      <a:pt x="241" y="782"/>
                    </a:lnTo>
                    <a:lnTo>
                      <a:pt x="205" y="778"/>
                    </a:lnTo>
                    <a:lnTo>
                      <a:pt x="194" y="771"/>
                    </a:lnTo>
                    <a:lnTo>
                      <a:pt x="194" y="731"/>
                    </a:lnTo>
                    <a:lnTo>
                      <a:pt x="190" y="721"/>
                    </a:lnTo>
                    <a:lnTo>
                      <a:pt x="194" y="688"/>
                    </a:lnTo>
                    <a:lnTo>
                      <a:pt x="176" y="667"/>
                    </a:lnTo>
                    <a:lnTo>
                      <a:pt x="173" y="627"/>
                    </a:lnTo>
                    <a:lnTo>
                      <a:pt x="151" y="613"/>
                    </a:lnTo>
                    <a:lnTo>
                      <a:pt x="108" y="653"/>
                    </a:lnTo>
                    <a:lnTo>
                      <a:pt x="97" y="638"/>
                    </a:lnTo>
                    <a:lnTo>
                      <a:pt x="112" y="577"/>
                    </a:lnTo>
                    <a:lnTo>
                      <a:pt x="137" y="559"/>
                    </a:lnTo>
                    <a:lnTo>
                      <a:pt x="115" y="520"/>
                    </a:lnTo>
                    <a:lnTo>
                      <a:pt x="155" y="480"/>
                    </a:lnTo>
                    <a:lnTo>
                      <a:pt x="133" y="445"/>
                    </a:lnTo>
                    <a:lnTo>
                      <a:pt x="115" y="445"/>
                    </a:lnTo>
                    <a:lnTo>
                      <a:pt x="61" y="315"/>
                    </a:lnTo>
                    <a:lnTo>
                      <a:pt x="22" y="301"/>
                    </a:lnTo>
                    <a:lnTo>
                      <a:pt x="33" y="247"/>
                    </a:lnTo>
                    <a:lnTo>
                      <a:pt x="0" y="197"/>
                    </a:lnTo>
                    <a:lnTo>
                      <a:pt x="29"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67" name=""/>
            <p:cNvGrpSpPr/>
            <p:nvPr/>
          </p:nvGrpSpPr>
          <p:grpSpPr>
            <a:xfrm>
              <a:off x="3681360" y="2362320"/>
              <a:ext cx="708120" cy="617400"/>
              <a:chOff x="3681360" y="2362320"/>
              <a:chExt cx="708120" cy="617400"/>
            </a:xfrm>
          </p:grpSpPr>
          <p:sp>
            <p:nvSpPr>
              <p:cNvPr id="368" name=""/>
              <p:cNvSpPr/>
              <p:nvPr/>
            </p:nvSpPr>
            <p:spPr>
              <a:xfrm>
                <a:off x="3681360" y="2362320"/>
                <a:ext cx="708120" cy="617400"/>
              </a:xfrm>
              <a:custGeom>
                <a:avLst/>
                <a:gdLst/>
                <a:ahLst/>
                <a:rect l="l" t="t" r="r" b="b"/>
                <a:pathLst>
                  <a:path w="912" h="778">
                    <a:moveTo>
                      <a:pt x="93" y="0"/>
                    </a:moveTo>
                    <a:lnTo>
                      <a:pt x="912" y="89"/>
                    </a:lnTo>
                    <a:lnTo>
                      <a:pt x="869" y="778"/>
                    </a:lnTo>
                    <a:lnTo>
                      <a:pt x="0" y="674"/>
                    </a:lnTo>
                    <a:lnTo>
                      <a:pt x="32" y="495"/>
                    </a:lnTo>
                    <a:lnTo>
                      <a:pt x="9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9" name=""/>
              <p:cNvSpPr/>
              <p:nvPr/>
            </p:nvSpPr>
            <p:spPr>
              <a:xfrm>
                <a:off x="3681360" y="2362320"/>
                <a:ext cx="708120" cy="617400"/>
              </a:xfrm>
              <a:custGeom>
                <a:avLst/>
                <a:gdLst/>
                <a:ahLst/>
                <a:rect l="l" t="t" r="r" b="b"/>
                <a:pathLst>
                  <a:path w="912" h="778">
                    <a:moveTo>
                      <a:pt x="93" y="0"/>
                    </a:moveTo>
                    <a:lnTo>
                      <a:pt x="912" y="89"/>
                    </a:lnTo>
                    <a:lnTo>
                      <a:pt x="869" y="778"/>
                    </a:lnTo>
                    <a:lnTo>
                      <a:pt x="0" y="674"/>
                    </a:lnTo>
                    <a:lnTo>
                      <a:pt x="32" y="495"/>
                    </a:lnTo>
                    <a:lnTo>
                      <a:pt x="9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70" name=""/>
            <p:cNvGrpSpPr/>
            <p:nvPr/>
          </p:nvGrpSpPr>
          <p:grpSpPr>
            <a:xfrm>
              <a:off x="3306600" y="2711520"/>
              <a:ext cx="557280" cy="745920"/>
              <a:chOff x="3306600" y="2711520"/>
              <a:chExt cx="557280" cy="745920"/>
            </a:xfrm>
          </p:grpSpPr>
          <p:sp>
            <p:nvSpPr>
              <p:cNvPr id="371" name=""/>
              <p:cNvSpPr/>
              <p:nvPr/>
            </p:nvSpPr>
            <p:spPr>
              <a:xfrm>
                <a:off x="3306600" y="2711520"/>
                <a:ext cx="557280" cy="745920"/>
              </a:xfrm>
              <a:custGeom>
                <a:avLst/>
                <a:gdLst/>
                <a:ahLst/>
                <a:rect l="l" t="t" r="r" b="b"/>
                <a:pathLst>
                  <a:path w="718" h="939">
                    <a:moveTo>
                      <a:pt x="136" y="0"/>
                    </a:moveTo>
                    <a:lnTo>
                      <a:pt x="511" y="57"/>
                    </a:lnTo>
                    <a:lnTo>
                      <a:pt x="482" y="233"/>
                    </a:lnTo>
                    <a:lnTo>
                      <a:pt x="718" y="262"/>
                    </a:lnTo>
                    <a:lnTo>
                      <a:pt x="647" y="939"/>
                    </a:lnTo>
                    <a:lnTo>
                      <a:pt x="0" y="835"/>
                    </a:lnTo>
                    <a:lnTo>
                      <a:pt x="13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2" name=""/>
              <p:cNvSpPr/>
              <p:nvPr/>
            </p:nvSpPr>
            <p:spPr>
              <a:xfrm>
                <a:off x="3306600" y="2711520"/>
                <a:ext cx="557280" cy="745920"/>
              </a:xfrm>
              <a:custGeom>
                <a:avLst/>
                <a:gdLst/>
                <a:ahLst/>
                <a:rect l="l" t="t" r="r" b="b"/>
                <a:pathLst>
                  <a:path w="718" h="939">
                    <a:moveTo>
                      <a:pt x="136" y="0"/>
                    </a:moveTo>
                    <a:lnTo>
                      <a:pt x="511" y="57"/>
                    </a:lnTo>
                    <a:lnTo>
                      <a:pt x="482" y="233"/>
                    </a:lnTo>
                    <a:lnTo>
                      <a:pt x="718" y="262"/>
                    </a:lnTo>
                    <a:lnTo>
                      <a:pt x="647" y="939"/>
                    </a:lnTo>
                    <a:lnTo>
                      <a:pt x="0" y="835"/>
                    </a:lnTo>
                    <a:lnTo>
                      <a:pt x="13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73" name=""/>
            <p:cNvGrpSpPr/>
            <p:nvPr/>
          </p:nvGrpSpPr>
          <p:grpSpPr>
            <a:xfrm>
              <a:off x="2760480" y="2595600"/>
              <a:ext cx="649440" cy="1033200"/>
              <a:chOff x="2760480" y="2595600"/>
              <a:chExt cx="649440" cy="1033200"/>
            </a:xfrm>
          </p:grpSpPr>
          <p:sp>
            <p:nvSpPr>
              <p:cNvPr id="374" name=""/>
              <p:cNvSpPr/>
              <p:nvPr/>
            </p:nvSpPr>
            <p:spPr>
              <a:xfrm>
                <a:off x="2760480" y="2595600"/>
                <a:ext cx="649440" cy="1033200"/>
              </a:xfrm>
              <a:custGeom>
                <a:avLst/>
                <a:gdLst/>
                <a:ahLst/>
                <a:rect l="l" t="t" r="r" b="b"/>
                <a:pathLst>
                  <a:path w="839" h="1301">
                    <a:moveTo>
                      <a:pt x="129" y="0"/>
                    </a:moveTo>
                    <a:lnTo>
                      <a:pt x="437" y="68"/>
                    </a:lnTo>
                    <a:lnTo>
                      <a:pt x="502" y="86"/>
                    </a:lnTo>
                    <a:lnTo>
                      <a:pt x="839" y="143"/>
                    </a:lnTo>
                    <a:lnTo>
                      <a:pt x="674" y="1140"/>
                    </a:lnTo>
                    <a:lnTo>
                      <a:pt x="667" y="1151"/>
                    </a:lnTo>
                    <a:lnTo>
                      <a:pt x="656" y="1151"/>
                    </a:lnTo>
                    <a:lnTo>
                      <a:pt x="638" y="1136"/>
                    </a:lnTo>
                    <a:lnTo>
                      <a:pt x="617" y="1122"/>
                    </a:lnTo>
                    <a:lnTo>
                      <a:pt x="595" y="1129"/>
                    </a:lnTo>
                    <a:lnTo>
                      <a:pt x="574" y="1140"/>
                    </a:lnTo>
                    <a:lnTo>
                      <a:pt x="584" y="1169"/>
                    </a:lnTo>
                    <a:lnTo>
                      <a:pt x="588" y="1194"/>
                    </a:lnTo>
                    <a:lnTo>
                      <a:pt x="577" y="1197"/>
                    </a:lnTo>
                    <a:lnTo>
                      <a:pt x="577" y="1230"/>
                    </a:lnTo>
                    <a:lnTo>
                      <a:pt x="588" y="1269"/>
                    </a:lnTo>
                    <a:lnTo>
                      <a:pt x="577" y="1298"/>
                    </a:lnTo>
                    <a:lnTo>
                      <a:pt x="570" y="1301"/>
                    </a:lnTo>
                    <a:lnTo>
                      <a:pt x="0" y="498"/>
                    </a:lnTo>
                    <a:lnTo>
                      <a:pt x="129"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5" name=""/>
              <p:cNvSpPr/>
              <p:nvPr/>
            </p:nvSpPr>
            <p:spPr>
              <a:xfrm>
                <a:off x="2760480" y="2595600"/>
                <a:ext cx="649440" cy="1033200"/>
              </a:xfrm>
              <a:custGeom>
                <a:avLst/>
                <a:gdLst/>
                <a:ahLst/>
                <a:rect l="l" t="t" r="r" b="b"/>
                <a:pathLst>
                  <a:path w="839" h="1301">
                    <a:moveTo>
                      <a:pt x="129" y="0"/>
                    </a:moveTo>
                    <a:lnTo>
                      <a:pt x="437" y="68"/>
                    </a:lnTo>
                    <a:lnTo>
                      <a:pt x="502" y="86"/>
                    </a:lnTo>
                    <a:lnTo>
                      <a:pt x="839" y="143"/>
                    </a:lnTo>
                    <a:lnTo>
                      <a:pt x="674" y="1140"/>
                    </a:lnTo>
                    <a:lnTo>
                      <a:pt x="667" y="1151"/>
                    </a:lnTo>
                    <a:lnTo>
                      <a:pt x="656" y="1151"/>
                    </a:lnTo>
                    <a:lnTo>
                      <a:pt x="638" y="1136"/>
                    </a:lnTo>
                    <a:lnTo>
                      <a:pt x="617" y="1122"/>
                    </a:lnTo>
                    <a:lnTo>
                      <a:pt x="595" y="1129"/>
                    </a:lnTo>
                    <a:lnTo>
                      <a:pt x="574" y="1140"/>
                    </a:lnTo>
                    <a:lnTo>
                      <a:pt x="584" y="1169"/>
                    </a:lnTo>
                    <a:lnTo>
                      <a:pt x="588" y="1194"/>
                    </a:lnTo>
                    <a:lnTo>
                      <a:pt x="577" y="1197"/>
                    </a:lnTo>
                    <a:lnTo>
                      <a:pt x="577" y="1230"/>
                    </a:lnTo>
                    <a:lnTo>
                      <a:pt x="588" y="1269"/>
                    </a:lnTo>
                    <a:lnTo>
                      <a:pt x="577" y="1298"/>
                    </a:lnTo>
                    <a:lnTo>
                      <a:pt x="570" y="1301"/>
                    </a:lnTo>
                    <a:lnTo>
                      <a:pt x="0" y="498"/>
                    </a:lnTo>
                    <a:lnTo>
                      <a:pt x="129"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76" name=""/>
            <p:cNvGrpSpPr/>
            <p:nvPr/>
          </p:nvGrpSpPr>
          <p:grpSpPr>
            <a:xfrm>
              <a:off x="2376360" y="2492280"/>
              <a:ext cx="858960" cy="1438200"/>
              <a:chOff x="2376360" y="2492280"/>
              <a:chExt cx="858960" cy="1438200"/>
            </a:xfrm>
          </p:grpSpPr>
          <p:sp>
            <p:nvSpPr>
              <p:cNvPr id="377" name=""/>
              <p:cNvSpPr/>
              <p:nvPr/>
            </p:nvSpPr>
            <p:spPr>
              <a:xfrm>
                <a:off x="2376360" y="2492280"/>
                <a:ext cx="858960" cy="1438200"/>
              </a:xfrm>
              <a:custGeom>
                <a:avLst/>
                <a:gdLst/>
                <a:ahLst/>
                <a:rect l="l" t="t" r="r" b="b"/>
                <a:pathLst>
                  <a:path w="1108" h="1811">
                    <a:moveTo>
                      <a:pt x="93" y="0"/>
                    </a:moveTo>
                    <a:lnTo>
                      <a:pt x="83" y="21"/>
                    </a:lnTo>
                    <a:lnTo>
                      <a:pt x="76" y="25"/>
                    </a:lnTo>
                    <a:lnTo>
                      <a:pt x="68" y="50"/>
                    </a:lnTo>
                    <a:lnTo>
                      <a:pt x="86" y="79"/>
                    </a:lnTo>
                    <a:lnTo>
                      <a:pt x="76" y="100"/>
                    </a:lnTo>
                    <a:lnTo>
                      <a:pt x="72" y="129"/>
                    </a:lnTo>
                    <a:lnTo>
                      <a:pt x="54" y="139"/>
                    </a:lnTo>
                    <a:lnTo>
                      <a:pt x="50" y="183"/>
                    </a:lnTo>
                    <a:lnTo>
                      <a:pt x="43" y="204"/>
                    </a:lnTo>
                    <a:lnTo>
                      <a:pt x="15" y="208"/>
                    </a:lnTo>
                    <a:lnTo>
                      <a:pt x="0" y="215"/>
                    </a:lnTo>
                    <a:lnTo>
                      <a:pt x="0" y="258"/>
                    </a:lnTo>
                    <a:lnTo>
                      <a:pt x="0" y="276"/>
                    </a:lnTo>
                    <a:lnTo>
                      <a:pt x="15" y="304"/>
                    </a:lnTo>
                    <a:lnTo>
                      <a:pt x="33" y="376"/>
                    </a:lnTo>
                    <a:lnTo>
                      <a:pt x="47" y="405"/>
                    </a:lnTo>
                    <a:lnTo>
                      <a:pt x="29" y="437"/>
                    </a:lnTo>
                    <a:lnTo>
                      <a:pt x="18" y="462"/>
                    </a:lnTo>
                    <a:lnTo>
                      <a:pt x="11" y="509"/>
                    </a:lnTo>
                    <a:lnTo>
                      <a:pt x="15" y="555"/>
                    </a:lnTo>
                    <a:lnTo>
                      <a:pt x="29" y="573"/>
                    </a:lnTo>
                    <a:lnTo>
                      <a:pt x="61" y="602"/>
                    </a:lnTo>
                    <a:lnTo>
                      <a:pt x="83" y="645"/>
                    </a:lnTo>
                    <a:lnTo>
                      <a:pt x="86" y="692"/>
                    </a:lnTo>
                    <a:lnTo>
                      <a:pt x="83" y="699"/>
                    </a:lnTo>
                    <a:lnTo>
                      <a:pt x="104" y="756"/>
                    </a:lnTo>
                    <a:lnTo>
                      <a:pt x="111" y="799"/>
                    </a:lnTo>
                    <a:lnTo>
                      <a:pt x="101" y="817"/>
                    </a:lnTo>
                    <a:lnTo>
                      <a:pt x="111" y="828"/>
                    </a:lnTo>
                    <a:lnTo>
                      <a:pt x="122" y="867"/>
                    </a:lnTo>
                    <a:lnTo>
                      <a:pt x="154" y="893"/>
                    </a:lnTo>
                    <a:lnTo>
                      <a:pt x="162" y="918"/>
                    </a:lnTo>
                    <a:lnTo>
                      <a:pt x="147" y="968"/>
                    </a:lnTo>
                    <a:lnTo>
                      <a:pt x="129" y="982"/>
                    </a:lnTo>
                    <a:lnTo>
                      <a:pt x="136" y="1018"/>
                    </a:lnTo>
                    <a:lnTo>
                      <a:pt x="162" y="1036"/>
                    </a:lnTo>
                    <a:lnTo>
                      <a:pt x="176" y="1043"/>
                    </a:lnTo>
                    <a:lnTo>
                      <a:pt x="190" y="1108"/>
                    </a:lnTo>
                    <a:lnTo>
                      <a:pt x="197" y="1151"/>
                    </a:lnTo>
                    <a:lnTo>
                      <a:pt x="208" y="1165"/>
                    </a:lnTo>
                    <a:lnTo>
                      <a:pt x="244" y="1172"/>
                    </a:lnTo>
                    <a:lnTo>
                      <a:pt x="237" y="1205"/>
                    </a:lnTo>
                    <a:lnTo>
                      <a:pt x="233" y="1222"/>
                    </a:lnTo>
                    <a:lnTo>
                      <a:pt x="258" y="1251"/>
                    </a:lnTo>
                    <a:lnTo>
                      <a:pt x="262" y="1273"/>
                    </a:lnTo>
                    <a:lnTo>
                      <a:pt x="240" y="1287"/>
                    </a:lnTo>
                    <a:lnTo>
                      <a:pt x="233" y="1298"/>
                    </a:lnTo>
                    <a:lnTo>
                      <a:pt x="240" y="1326"/>
                    </a:lnTo>
                    <a:lnTo>
                      <a:pt x="244" y="1380"/>
                    </a:lnTo>
                    <a:lnTo>
                      <a:pt x="280" y="1380"/>
                    </a:lnTo>
                    <a:lnTo>
                      <a:pt x="330" y="1391"/>
                    </a:lnTo>
                    <a:lnTo>
                      <a:pt x="387" y="1405"/>
                    </a:lnTo>
                    <a:lnTo>
                      <a:pt x="405" y="1416"/>
                    </a:lnTo>
                    <a:lnTo>
                      <a:pt x="434" y="1466"/>
                    </a:lnTo>
                    <a:lnTo>
                      <a:pt x="481" y="1466"/>
                    </a:lnTo>
                    <a:lnTo>
                      <a:pt x="484" y="1491"/>
                    </a:lnTo>
                    <a:lnTo>
                      <a:pt x="502" y="1524"/>
                    </a:lnTo>
                    <a:lnTo>
                      <a:pt x="517" y="1545"/>
                    </a:lnTo>
                    <a:lnTo>
                      <a:pt x="552" y="1577"/>
                    </a:lnTo>
                    <a:lnTo>
                      <a:pt x="588" y="1603"/>
                    </a:lnTo>
                    <a:lnTo>
                      <a:pt x="628" y="1667"/>
                    </a:lnTo>
                    <a:lnTo>
                      <a:pt x="635" y="1714"/>
                    </a:lnTo>
                    <a:lnTo>
                      <a:pt x="649" y="1717"/>
                    </a:lnTo>
                    <a:lnTo>
                      <a:pt x="646" y="1778"/>
                    </a:lnTo>
                    <a:lnTo>
                      <a:pt x="1008" y="1811"/>
                    </a:lnTo>
                    <a:lnTo>
                      <a:pt x="1008" y="1721"/>
                    </a:lnTo>
                    <a:lnTo>
                      <a:pt x="1047" y="1660"/>
                    </a:lnTo>
                    <a:lnTo>
                      <a:pt x="1054" y="1606"/>
                    </a:lnTo>
                    <a:lnTo>
                      <a:pt x="1072" y="1610"/>
                    </a:lnTo>
                    <a:lnTo>
                      <a:pt x="1108" y="1560"/>
                    </a:lnTo>
                    <a:lnTo>
                      <a:pt x="1079" y="1517"/>
                    </a:lnTo>
                    <a:lnTo>
                      <a:pt x="1083" y="1499"/>
                    </a:lnTo>
                    <a:lnTo>
                      <a:pt x="1058" y="1463"/>
                    </a:lnTo>
                    <a:lnTo>
                      <a:pt x="1065" y="1441"/>
                    </a:lnTo>
                    <a:lnTo>
                      <a:pt x="491" y="620"/>
                    </a:lnTo>
                    <a:lnTo>
                      <a:pt x="621" y="129"/>
                    </a:lnTo>
                    <a:lnTo>
                      <a:pt x="9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8" name=""/>
              <p:cNvSpPr/>
              <p:nvPr/>
            </p:nvSpPr>
            <p:spPr>
              <a:xfrm>
                <a:off x="2376360" y="2492280"/>
                <a:ext cx="858960" cy="1438200"/>
              </a:xfrm>
              <a:custGeom>
                <a:avLst/>
                <a:gdLst/>
                <a:ahLst/>
                <a:rect l="l" t="t" r="r" b="b"/>
                <a:pathLst>
                  <a:path w="1108" h="1811">
                    <a:moveTo>
                      <a:pt x="93" y="0"/>
                    </a:moveTo>
                    <a:lnTo>
                      <a:pt x="83" y="21"/>
                    </a:lnTo>
                    <a:lnTo>
                      <a:pt x="76" y="25"/>
                    </a:lnTo>
                    <a:lnTo>
                      <a:pt x="68" y="50"/>
                    </a:lnTo>
                    <a:lnTo>
                      <a:pt x="86" y="79"/>
                    </a:lnTo>
                    <a:lnTo>
                      <a:pt x="76" y="100"/>
                    </a:lnTo>
                    <a:lnTo>
                      <a:pt x="72" y="129"/>
                    </a:lnTo>
                    <a:lnTo>
                      <a:pt x="54" y="139"/>
                    </a:lnTo>
                    <a:lnTo>
                      <a:pt x="50" y="183"/>
                    </a:lnTo>
                    <a:lnTo>
                      <a:pt x="43" y="204"/>
                    </a:lnTo>
                    <a:lnTo>
                      <a:pt x="15" y="208"/>
                    </a:lnTo>
                    <a:lnTo>
                      <a:pt x="0" y="215"/>
                    </a:lnTo>
                    <a:lnTo>
                      <a:pt x="0" y="258"/>
                    </a:lnTo>
                    <a:lnTo>
                      <a:pt x="0" y="276"/>
                    </a:lnTo>
                    <a:lnTo>
                      <a:pt x="15" y="304"/>
                    </a:lnTo>
                    <a:lnTo>
                      <a:pt x="33" y="376"/>
                    </a:lnTo>
                    <a:lnTo>
                      <a:pt x="47" y="405"/>
                    </a:lnTo>
                    <a:lnTo>
                      <a:pt x="29" y="437"/>
                    </a:lnTo>
                    <a:lnTo>
                      <a:pt x="18" y="462"/>
                    </a:lnTo>
                    <a:lnTo>
                      <a:pt x="11" y="509"/>
                    </a:lnTo>
                    <a:lnTo>
                      <a:pt x="15" y="555"/>
                    </a:lnTo>
                    <a:lnTo>
                      <a:pt x="29" y="573"/>
                    </a:lnTo>
                    <a:lnTo>
                      <a:pt x="61" y="602"/>
                    </a:lnTo>
                    <a:lnTo>
                      <a:pt x="83" y="645"/>
                    </a:lnTo>
                    <a:lnTo>
                      <a:pt x="86" y="692"/>
                    </a:lnTo>
                    <a:lnTo>
                      <a:pt x="83" y="699"/>
                    </a:lnTo>
                    <a:lnTo>
                      <a:pt x="104" y="756"/>
                    </a:lnTo>
                    <a:lnTo>
                      <a:pt x="111" y="799"/>
                    </a:lnTo>
                    <a:lnTo>
                      <a:pt x="101" y="817"/>
                    </a:lnTo>
                    <a:lnTo>
                      <a:pt x="111" y="828"/>
                    </a:lnTo>
                    <a:lnTo>
                      <a:pt x="122" y="867"/>
                    </a:lnTo>
                    <a:lnTo>
                      <a:pt x="154" y="893"/>
                    </a:lnTo>
                    <a:lnTo>
                      <a:pt x="162" y="918"/>
                    </a:lnTo>
                    <a:lnTo>
                      <a:pt x="147" y="968"/>
                    </a:lnTo>
                    <a:lnTo>
                      <a:pt x="129" y="982"/>
                    </a:lnTo>
                    <a:lnTo>
                      <a:pt x="136" y="1018"/>
                    </a:lnTo>
                    <a:lnTo>
                      <a:pt x="162" y="1036"/>
                    </a:lnTo>
                    <a:lnTo>
                      <a:pt x="176" y="1043"/>
                    </a:lnTo>
                    <a:lnTo>
                      <a:pt x="190" y="1108"/>
                    </a:lnTo>
                    <a:lnTo>
                      <a:pt x="197" y="1151"/>
                    </a:lnTo>
                    <a:lnTo>
                      <a:pt x="208" y="1165"/>
                    </a:lnTo>
                    <a:lnTo>
                      <a:pt x="244" y="1172"/>
                    </a:lnTo>
                    <a:lnTo>
                      <a:pt x="237" y="1205"/>
                    </a:lnTo>
                    <a:lnTo>
                      <a:pt x="233" y="1222"/>
                    </a:lnTo>
                    <a:lnTo>
                      <a:pt x="258" y="1251"/>
                    </a:lnTo>
                    <a:lnTo>
                      <a:pt x="262" y="1273"/>
                    </a:lnTo>
                    <a:lnTo>
                      <a:pt x="240" y="1287"/>
                    </a:lnTo>
                    <a:lnTo>
                      <a:pt x="233" y="1298"/>
                    </a:lnTo>
                    <a:lnTo>
                      <a:pt x="240" y="1326"/>
                    </a:lnTo>
                    <a:lnTo>
                      <a:pt x="244" y="1380"/>
                    </a:lnTo>
                    <a:lnTo>
                      <a:pt x="280" y="1380"/>
                    </a:lnTo>
                    <a:lnTo>
                      <a:pt x="330" y="1391"/>
                    </a:lnTo>
                    <a:lnTo>
                      <a:pt x="387" y="1405"/>
                    </a:lnTo>
                    <a:lnTo>
                      <a:pt x="405" y="1416"/>
                    </a:lnTo>
                    <a:lnTo>
                      <a:pt x="434" y="1466"/>
                    </a:lnTo>
                    <a:lnTo>
                      <a:pt x="481" y="1466"/>
                    </a:lnTo>
                    <a:lnTo>
                      <a:pt x="484" y="1491"/>
                    </a:lnTo>
                    <a:lnTo>
                      <a:pt x="502" y="1524"/>
                    </a:lnTo>
                    <a:lnTo>
                      <a:pt x="517" y="1545"/>
                    </a:lnTo>
                    <a:lnTo>
                      <a:pt x="552" y="1577"/>
                    </a:lnTo>
                    <a:lnTo>
                      <a:pt x="588" y="1603"/>
                    </a:lnTo>
                    <a:lnTo>
                      <a:pt x="628" y="1667"/>
                    </a:lnTo>
                    <a:lnTo>
                      <a:pt x="635" y="1714"/>
                    </a:lnTo>
                    <a:lnTo>
                      <a:pt x="649" y="1717"/>
                    </a:lnTo>
                    <a:lnTo>
                      <a:pt x="646" y="1778"/>
                    </a:lnTo>
                    <a:lnTo>
                      <a:pt x="1008" y="1811"/>
                    </a:lnTo>
                    <a:lnTo>
                      <a:pt x="1008" y="1721"/>
                    </a:lnTo>
                    <a:lnTo>
                      <a:pt x="1047" y="1660"/>
                    </a:lnTo>
                    <a:lnTo>
                      <a:pt x="1054" y="1606"/>
                    </a:lnTo>
                    <a:lnTo>
                      <a:pt x="1072" y="1610"/>
                    </a:lnTo>
                    <a:lnTo>
                      <a:pt x="1108" y="1560"/>
                    </a:lnTo>
                    <a:lnTo>
                      <a:pt x="1079" y="1517"/>
                    </a:lnTo>
                    <a:lnTo>
                      <a:pt x="1083" y="1499"/>
                    </a:lnTo>
                    <a:lnTo>
                      <a:pt x="1058" y="1463"/>
                    </a:lnTo>
                    <a:lnTo>
                      <a:pt x="1065" y="1441"/>
                    </a:lnTo>
                    <a:lnTo>
                      <a:pt x="491" y="620"/>
                    </a:lnTo>
                    <a:lnTo>
                      <a:pt x="621" y="129"/>
                    </a:lnTo>
                    <a:lnTo>
                      <a:pt x="9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79" name=""/>
            <p:cNvGrpSpPr/>
            <p:nvPr/>
          </p:nvGrpSpPr>
          <p:grpSpPr>
            <a:xfrm>
              <a:off x="6261120" y="2720880"/>
              <a:ext cx="434880" cy="520560"/>
              <a:chOff x="6261120" y="2720880"/>
              <a:chExt cx="434880" cy="520560"/>
            </a:xfrm>
          </p:grpSpPr>
          <p:sp>
            <p:nvSpPr>
              <p:cNvPr id="380" name=""/>
              <p:cNvSpPr/>
              <p:nvPr/>
            </p:nvSpPr>
            <p:spPr>
              <a:xfrm>
                <a:off x="6261120" y="2720880"/>
                <a:ext cx="434880" cy="520560"/>
              </a:xfrm>
              <a:custGeom>
                <a:avLst/>
                <a:gdLst/>
                <a:ahLst/>
                <a:rect l="l" t="t" r="r" b="b"/>
                <a:pathLst>
                  <a:path w="563" h="656">
                    <a:moveTo>
                      <a:pt x="0" y="132"/>
                    </a:moveTo>
                    <a:lnTo>
                      <a:pt x="154" y="107"/>
                    </a:lnTo>
                    <a:lnTo>
                      <a:pt x="233" y="107"/>
                    </a:lnTo>
                    <a:lnTo>
                      <a:pt x="255" y="121"/>
                    </a:lnTo>
                    <a:lnTo>
                      <a:pt x="344" y="114"/>
                    </a:lnTo>
                    <a:lnTo>
                      <a:pt x="351" y="104"/>
                    </a:lnTo>
                    <a:lnTo>
                      <a:pt x="380" y="100"/>
                    </a:lnTo>
                    <a:lnTo>
                      <a:pt x="402" y="86"/>
                    </a:lnTo>
                    <a:lnTo>
                      <a:pt x="412" y="43"/>
                    </a:lnTo>
                    <a:lnTo>
                      <a:pt x="452" y="21"/>
                    </a:lnTo>
                    <a:lnTo>
                      <a:pt x="513" y="0"/>
                    </a:lnTo>
                    <a:lnTo>
                      <a:pt x="559" y="225"/>
                    </a:lnTo>
                    <a:lnTo>
                      <a:pt x="549" y="243"/>
                    </a:lnTo>
                    <a:lnTo>
                      <a:pt x="563" y="265"/>
                    </a:lnTo>
                    <a:lnTo>
                      <a:pt x="552" y="286"/>
                    </a:lnTo>
                    <a:lnTo>
                      <a:pt x="542" y="308"/>
                    </a:lnTo>
                    <a:lnTo>
                      <a:pt x="545" y="405"/>
                    </a:lnTo>
                    <a:lnTo>
                      <a:pt x="531" y="426"/>
                    </a:lnTo>
                    <a:lnTo>
                      <a:pt x="509" y="426"/>
                    </a:lnTo>
                    <a:lnTo>
                      <a:pt x="506" y="469"/>
                    </a:lnTo>
                    <a:lnTo>
                      <a:pt x="459" y="462"/>
                    </a:lnTo>
                    <a:lnTo>
                      <a:pt x="430" y="480"/>
                    </a:lnTo>
                    <a:lnTo>
                      <a:pt x="455" y="494"/>
                    </a:lnTo>
                    <a:lnTo>
                      <a:pt x="441" y="523"/>
                    </a:lnTo>
                    <a:lnTo>
                      <a:pt x="463" y="548"/>
                    </a:lnTo>
                    <a:lnTo>
                      <a:pt x="463" y="566"/>
                    </a:lnTo>
                    <a:lnTo>
                      <a:pt x="416" y="537"/>
                    </a:lnTo>
                    <a:lnTo>
                      <a:pt x="387" y="559"/>
                    </a:lnTo>
                    <a:lnTo>
                      <a:pt x="398" y="616"/>
                    </a:lnTo>
                    <a:lnTo>
                      <a:pt x="384" y="623"/>
                    </a:lnTo>
                    <a:lnTo>
                      <a:pt x="373" y="652"/>
                    </a:lnTo>
                    <a:lnTo>
                      <a:pt x="351" y="656"/>
                    </a:lnTo>
                    <a:lnTo>
                      <a:pt x="351" y="623"/>
                    </a:lnTo>
                    <a:lnTo>
                      <a:pt x="330" y="623"/>
                    </a:lnTo>
                    <a:lnTo>
                      <a:pt x="323" y="595"/>
                    </a:lnTo>
                    <a:lnTo>
                      <a:pt x="308" y="580"/>
                    </a:lnTo>
                    <a:lnTo>
                      <a:pt x="283" y="577"/>
                    </a:lnTo>
                    <a:lnTo>
                      <a:pt x="273" y="598"/>
                    </a:lnTo>
                    <a:lnTo>
                      <a:pt x="255" y="620"/>
                    </a:lnTo>
                    <a:lnTo>
                      <a:pt x="212" y="631"/>
                    </a:lnTo>
                    <a:lnTo>
                      <a:pt x="165" y="613"/>
                    </a:lnTo>
                    <a:lnTo>
                      <a:pt x="108" y="602"/>
                    </a:lnTo>
                    <a:lnTo>
                      <a:pt x="104" y="566"/>
                    </a:lnTo>
                    <a:lnTo>
                      <a:pt x="90" y="559"/>
                    </a:lnTo>
                    <a:lnTo>
                      <a:pt x="54" y="559"/>
                    </a:lnTo>
                    <a:lnTo>
                      <a:pt x="0" y="13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1" name=""/>
              <p:cNvSpPr/>
              <p:nvPr/>
            </p:nvSpPr>
            <p:spPr>
              <a:xfrm>
                <a:off x="6261120" y="2720880"/>
                <a:ext cx="434880" cy="520560"/>
              </a:xfrm>
              <a:custGeom>
                <a:avLst/>
                <a:gdLst/>
                <a:ahLst/>
                <a:rect l="l" t="t" r="r" b="b"/>
                <a:pathLst>
                  <a:path w="563" h="656">
                    <a:moveTo>
                      <a:pt x="0" y="132"/>
                    </a:moveTo>
                    <a:lnTo>
                      <a:pt x="154" y="107"/>
                    </a:lnTo>
                    <a:lnTo>
                      <a:pt x="233" y="107"/>
                    </a:lnTo>
                    <a:lnTo>
                      <a:pt x="255" y="121"/>
                    </a:lnTo>
                    <a:lnTo>
                      <a:pt x="344" y="114"/>
                    </a:lnTo>
                    <a:lnTo>
                      <a:pt x="351" y="104"/>
                    </a:lnTo>
                    <a:lnTo>
                      <a:pt x="380" y="100"/>
                    </a:lnTo>
                    <a:lnTo>
                      <a:pt x="402" y="86"/>
                    </a:lnTo>
                    <a:lnTo>
                      <a:pt x="412" y="43"/>
                    </a:lnTo>
                    <a:lnTo>
                      <a:pt x="452" y="21"/>
                    </a:lnTo>
                    <a:lnTo>
                      <a:pt x="513" y="0"/>
                    </a:lnTo>
                    <a:lnTo>
                      <a:pt x="559" y="225"/>
                    </a:lnTo>
                    <a:lnTo>
                      <a:pt x="549" y="243"/>
                    </a:lnTo>
                    <a:lnTo>
                      <a:pt x="563" y="265"/>
                    </a:lnTo>
                    <a:lnTo>
                      <a:pt x="552" y="286"/>
                    </a:lnTo>
                    <a:lnTo>
                      <a:pt x="542" y="308"/>
                    </a:lnTo>
                    <a:lnTo>
                      <a:pt x="545" y="405"/>
                    </a:lnTo>
                    <a:lnTo>
                      <a:pt x="531" y="426"/>
                    </a:lnTo>
                    <a:lnTo>
                      <a:pt x="509" y="426"/>
                    </a:lnTo>
                    <a:lnTo>
                      <a:pt x="506" y="469"/>
                    </a:lnTo>
                    <a:lnTo>
                      <a:pt x="459" y="462"/>
                    </a:lnTo>
                    <a:lnTo>
                      <a:pt x="430" y="480"/>
                    </a:lnTo>
                    <a:lnTo>
                      <a:pt x="455" y="494"/>
                    </a:lnTo>
                    <a:lnTo>
                      <a:pt x="441" y="523"/>
                    </a:lnTo>
                    <a:lnTo>
                      <a:pt x="463" y="548"/>
                    </a:lnTo>
                    <a:lnTo>
                      <a:pt x="463" y="566"/>
                    </a:lnTo>
                    <a:lnTo>
                      <a:pt x="416" y="537"/>
                    </a:lnTo>
                    <a:lnTo>
                      <a:pt x="387" y="559"/>
                    </a:lnTo>
                    <a:lnTo>
                      <a:pt x="398" y="616"/>
                    </a:lnTo>
                    <a:lnTo>
                      <a:pt x="384" y="623"/>
                    </a:lnTo>
                    <a:lnTo>
                      <a:pt x="373" y="652"/>
                    </a:lnTo>
                    <a:lnTo>
                      <a:pt x="351" y="656"/>
                    </a:lnTo>
                    <a:lnTo>
                      <a:pt x="351" y="623"/>
                    </a:lnTo>
                    <a:lnTo>
                      <a:pt x="330" y="623"/>
                    </a:lnTo>
                    <a:lnTo>
                      <a:pt x="323" y="595"/>
                    </a:lnTo>
                    <a:lnTo>
                      <a:pt x="308" y="580"/>
                    </a:lnTo>
                    <a:lnTo>
                      <a:pt x="283" y="577"/>
                    </a:lnTo>
                    <a:lnTo>
                      <a:pt x="273" y="598"/>
                    </a:lnTo>
                    <a:lnTo>
                      <a:pt x="255" y="620"/>
                    </a:lnTo>
                    <a:lnTo>
                      <a:pt x="212" y="631"/>
                    </a:lnTo>
                    <a:lnTo>
                      <a:pt x="165" y="613"/>
                    </a:lnTo>
                    <a:lnTo>
                      <a:pt x="108" y="602"/>
                    </a:lnTo>
                    <a:lnTo>
                      <a:pt x="104" y="566"/>
                    </a:lnTo>
                    <a:lnTo>
                      <a:pt x="90" y="559"/>
                    </a:lnTo>
                    <a:lnTo>
                      <a:pt x="54" y="559"/>
                    </a:lnTo>
                    <a:lnTo>
                      <a:pt x="0" y="13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82" name=""/>
            <p:cNvGrpSpPr/>
            <p:nvPr/>
          </p:nvGrpSpPr>
          <p:grpSpPr>
            <a:xfrm>
              <a:off x="7446960" y="1730160"/>
              <a:ext cx="368280" cy="631800"/>
              <a:chOff x="7446960" y="1730160"/>
              <a:chExt cx="368280" cy="631800"/>
            </a:xfrm>
          </p:grpSpPr>
          <p:sp>
            <p:nvSpPr>
              <p:cNvPr id="383" name=""/>
              <p:cNvSpPr/>
              <p:nvPr/>
            </p:nvSpPr>
            <p:spPr>
              <a:xfrm>
                <a:off x="7446960" y="1730160"/>
                <a:ext cx="368280" cy="631800"/>
              </a:xfrm>
              <a:custGeom>
                <a:avLst/>
                <a:gdLst/>
                <a:ahLst/>
                <a:rect l="l" t="t" r="r" b="b"/>
                <a:pathLst>
                  <a:path w="477" h="796">
                    <a:moveTo>
                      <a:pt x="0" y="444"/>
                    </a:moveTo>
                    <a:lnTo>
                      <a:pt x="36" y="398"/>
                    </a:lnTo>
                    <a:lnTo>
                      <a:pt x="36" y="322"/>
                    </a:lnTo>
                    <a:lnTo>
                      <a:pt x="54" y="279"/>
                    </a:lnTo>
                    <a:lnTo>
                      <a:pt x="50" y="243"/>
                    </a:lnTo>
                    <a:lnTo>
                      <a:pt x="32" y="172"/>
                    </a:lnTo>
                    <a:lnTo>
                      <a:pt x="72" y="57"/>
                    </a:lnTo>
                    <a:lnTo>
                      <a:pt x="83" y="46"/>
                    </a:lnTo>
                    <a:lnTo>
                      <a:pt x="83" y="21"/>
                    </a:lnTo>
                    <a:lnTo>
                      <a:pt x="111" y="10"/>
                    </a:lnTo>
                    <a:lnTo>
                      <a:pt x="133" y="43"/>
                    </a:lnTo>
                    <a:lnTo>
                      <a:pt x="169" y="43"/>
                    </a:lnTo>
                    <a:lnTo>
                      <a:pt x="172" y="35"/>
                    </a:lnTo>
                    <a:lnTo>
                      <a:pt x="197" y="28"/>
                    </a:lnTo>
                    <a:lnTo>
                      <a:pt x="212" y="0"/>
                    </a:lnTo>
                    <a:lnTo>
                      <a:pt x="226" y="21"/>
                    </a:lnTo>
                    <a:lnTo>
                      <a:pt x="226" y="35"/>
                    </a:lnTo>
                    <a:lnTo>
                      <a:pt x="291" y="68"/>
                    </a:lnTo>
                    <a:lnTo>
                      <a:pt x="326" y="236"/>
                    </a:lnTo>
                    <a:lnTo>
                      <a:pt x="355" y="269"/>
                    </a:lnTo>
                    <a:lnTo>
                      <a:pt x="405" y="269"/>
                    </a:lnTo>
                    <a:lnTo>
                      <a:pt x="412" y="283"/>
                    </a:lnTo>
                    <a:lnTo>
                      <a:pt x="409" y="319"/>
                    </a:lnTo>
                    <a:lnTo>
                      <a:pt x="423" y="337"/>
                    </a:lnTo>
                    <a:lnTo>
                      <a:pt x="470" y="347"/>
                    </a:lnTo>
                    <a:lnTo>
                      <a:pt x="477" y="380"/>
                    </a:lnTo>
                    <a:lnTo>
                      <a:pt x="459" y="430"/>
                    </a:lnTo>
                    <a:lnTo>
                      <a:pt x="405" y="480"/>
                    </a:lnTo>
                    <a:lnTo>
                      <a:pt x="359" y="484"/>
                    </a:lnTo>
                    <a:lnTo>
                      <a:pt x="344" y="494"/>
                    </a:lnTo>
                    <a:lnTo>
                      <a:pt x="334" y="523"/>
                    </a:lnTo>
                    <a:lnTo>
                      <a:pt x="323" y="527"/>
                    </a:lnTo>
                    <a:lnTo>
                      <a:pt x="287" y="505"/>
                    </a:lnTo>
                    <a:lnTo>
                      <a:pt x="283" y="530"/>
                    </a:lnTo>
                    <a:lnTo>
                      <a:pt x="294" y="563"/>
                    </a:lnTo>
                    <a:lnTo>
                      <a:pt x="294" y="595"/>
                    </a:lnTo>
                    <a:lnTo>
                      <a:pt x="273" y="602"/>
                    </a:lnTo>
                    <a:lnTo>
                      <a:pt x="204" y="598"/>
                    </a:lnTo>
                    <a:lnTo>
                      <a:pt x="208" y="631"/>
                    </a:lnTo>
                    <a:lnTo>
                      <a:pt x="197" y="656"/>
                    </a:lnTo>
                    <a:lnTo>
                      <a:pt x="176" y="656"/>
                    </a:lnTo>
                    <a:lnTo>
                      <a:pt x="169" y="706"/>
                    </a:lnTo>
                    <a:lnTo>
                      <a:pt x="161" y="731"/>
                    </a:lnTo>
                    <a:lnTo>
                      <a:pt x="147" y="742"/>
                    </a:lnTo>
                    <a:lnTo>
                      <a:pt x="151" y="796"/>
                    </a:lnTo>
                    <a:lnTo>
                      <a:pt x="118" y="796"/>
                    </a:lnTo>
                    <a:lnTo>
                      <a:pt x="108" y="771"/>
                    </a:lnTo>
                    <a:lnTo>
                      <a:pt x="79" y="749"/>
                    </a:lnTo>
                    <a:lnTo>
                      <a:pt x="90" y="692"/>
                    </a:lnTo>
                    <a:lnTo>
                      <a:pt x="65" y="659"/>
                    </a:lnTo>
                    <a:lnTo>
                      <a:pt x="57" y="602"/>
                    </a:lnTo>
                    <a:lnTo>
                      <a:pt x="40" y="570"/>
                    </a:lnTo>
                    <a:lnTo>
                      <a:pt x="0" y="444"/>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4" name=""/>
              <p:cNvSpPr/>
              <p:nvPr/>
            </p:nvSpPr>
            <p:spPr>
              <a:xfrm>
                <a:off x="7446960" y="1730160"/>
                <a:ext cx="368280" cy="631800"/>
              </a:xfrm>
              <a:custGeom>
                <a:avLst/>
                <a:gdLst/>
                <a:ahLst/>
                <a:rect l="l" t="t" r="r" b="b"/>
                <a:pathLst>
                  <a:path w="477" h="796">
                    <a:moveTo>
                      <a:pt x="0" y="444"/>
                    </a:moveTo>
                    <a:lnTo>
                      <a:pt x="36" y="398"/>
                    </a:lnTo>
                    <a:lnTo>
                      <a:pt x="36" y="322"/>
                    </a:lnTo>
                    <a:lnTo>
                      <a:pt x="54" y="279"/>
                    </a:lnTo>
                    <a:lnTo>
                      <a:pt x="50" y="243"/>
                    </a:lnTo>
                    <a:lnTo>
                      <a:pt x="32" y="172"/>
                    </a:lnTo>
                    <a:lnTo>
                      <a:pt x="72" y="57"/>
                    </a:lnTo>
                    <a:lnTo>
                      <a:pt x="83" y="46"/>
                    </a:lnTo>
                    <a:lnTo>
                      <a:pt x="83" y="21"/>
                    </a:lnTo>
                    <a:lnTo>
                      <a:pt x="111" y="10"/>
                    </a:lnTo>
                    <a:lnTo>
                      <a:pt x="133" y="43"/>
                    </a:lnTo>
                    <a:lnTo>
                      <a:pt x="169" y="43"/>
                    </a:lnTo>
                    <a:lnTo>
                      <a:pt x="172" y="35"/>
                    </a:lnTo>
                    <a:lnTo>
                      <a:pt x="197" y="28"/>
                    </a:lnTo>
                    <a:lnTo>
                      <a:pt x="212" y="0"/>
                    </a:lnTo>
                    <a:lnTo>
                      <a:pt x="226" y="21"/>
                    </a:lnTo>
                    <a:lnTo>
                      <a:pt x="226" y="35"/>
                    </a:lnTo>
                    <a:lnTo>
                      <a:pt x="291" y="68"/>
                    </a:lnTo>
                    <a:lnTo>
                      <a:pt x="326" y="236"/>
                    </a:lnTo>
                    <a:lnTo>
                      <a:pt x="355" y="269"/>
                    </a:lnTo>
                    <a:lnTo>
                      <a:pt x="405" y="269"/>
                    </a:lnTo>
                    <a:lnTo>
                      <a:pt x="412" y="283"/>
                    </a:lnTo>
                    <a:lnTo>
                      <a:pt x="409" y="319"/>
                    </a:lnTo>
                    <a:lnTo>
                      <a:pt x="423" y="337"/>
                    </a:lnTo>
                    <a:lnTo>
                      <a:pt x="470" y="347"/>
                    </a:lnTo>
                    <a:lnTo>
                      <a:pt x="477" y="380"/>
                    </a:lnTo>
                    <a:lnTo>
                      <a:pt x="459" y="430"/>
                    </a:lnTo>
                    <a:lnTo>
                      <a:pt x="405" y="480"/>
                    </a:lnTo>
                    <a:lnTo>
                      <a:pt x="359" y="484"/>
                    </a:lnTo>
                    <a:lnTo>
                      <a:pt x="344" y="494"/>
                    </a:lnTo>
                    <a:lnTo>
                      <a:pt x="334" y="523"/>
                    </a:lnTo>
                    <a:lnTo>
                      <a:pt x="323" y="527"/>
                    </a:lnTo>
                    <a:lnTo>
                      <a:pt x="287" y="505"/>
                    </a:lnTo>
                    <a:lnTo>
                      <a:pt x="283" y="530"/>
                    </a:lnTo>
                    <a:lnTo>
                      <a:pt x="294" y="563"/>
                    </a:lnTo>
                    <a:lnTo>
                      <a:pt x="294" y="595"/>
                    </a:lnTo>
                    <a:lnTo>
                      <a:pt x="273" y="602"/>
                    </a:lnTo>
                    <a:lnTo>
                      <a:pt x="204" y="598"/>
                    </a:lnTo>
                    <a:lnTo>
                      <a:pt x="208" y="631"/>
                    </a:lnTo>
                    <a:lnTo>
                      <a:pt x="197" y="656"/>
                    </a:lnTo>
                    <a:lnTo>
                      <a:pt x="176" y="656"/>
                    </a:lnTo>
                    <a:lnTo>
                      <a:pt x="169" y="706"/>
                    </a:lnTo>
                    <a:lnTo>
                      <a:pt x="161" y="731"/>
                    </a:lnTo>
                    <a:lnTo>
                      <a:pt x="147" y="742"/>
                    </a:lnTo>
                    <a:lnTo>
                      <a:pt x="151" y="796"/>
                    </a:lnTo>
                    <a:lnTo>
                      <a:pt x="118" y="796"/>
                    </a:lnTo>
                    <a:lnTo>
                      <a:pt x="108" y="771"/>
                    </a:lnTo>
                    <a:lnTo>
                      <a:pt x="79" y="749"/>
                    </a:lnTo>
                    <a:lnTo>
                      <a:pt x="90" y="692"/>
                    </a:lnTo>
                    <a:lnTo>
                      <a:pt x="65" y="659"/>
                    </a:lnTo>
                    <a:lnTo>
                      <a:pt x="57" y="602"/>
                    </a:lnTo>
                    <a:lnTo>
                      <a:pt x="40" y="570"/>
                    </a:lnTo>
                    <a:lnTo>
                      <a:pt x="0" y="44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85" name=""/>
            <p:cNvGrpSpPr/>
            <p:nvPr/>
          </p:nvGrpSpPr>
          <p:grpSpPr>
            <a:xfrm>
              <a:off x="6418080" y="3352680"/>
              <a:ext cx="887400" cy="409680"/>
              <a:chOff x="6418080" y="3352680"/>
              <a:chExt cx="887400" cy="409680"/>
            </a:xfrm>
          </p:grpSpPr>
          <p:sp>
            <p:nvSpPr>
              <p:cNvPr id="386" name=""/>
              <p:cNvSpPr/>
              <p:nvPr/>
            </p:nvSpPr>
            <p:spPr>
              <a:xfrm>
                <a:off x="6418080" y="3352680"/>
                <a:ext cx="887400" cy="409680"/>
              </a:xfrm>
              <a:custGeom>
                <a:avLst/>
                <a:gdLst/>
                <a:ahLst/>
                <a:rect l="l" t="t" r="r" b="b"/>
                <a:pathLst>
                  <a:path w="1144" h="516">
                    <a:moveTo>
                      <a:pt x="323" y="132"/>
                    </a:moveTo>
                    <a:lnTo>
                      <a:pt x="320" y="190"/>
                    </a:lnTo>
                    <a:lnTo>
                      <a:pt x="287" y="190"/>
                    </a:lnTo>
                    <a:lnTo>
                      <a:pt x="294" y="236"/>
                    </a:lnTo>
                    <a:lnTo>
                      <a:pt x="259" y="236"/>
                    </a:lnTo>
                    <a:lnTo>
                      <a:pt x="244" y="251"/>
                    </a:lnTo>
                    <a:lnTo>
                      <a:pt x="216" y="265"/>
                    </a:lnTo>
                    <a:lnTo>
                      <a:pt x="194" y="265"/>
                    </a:lnTo>
                    <a:lnTo>
                      <a:pt x="183" y="304"/>
                    </a:lnTo>
                    <a:lnTo>
                      <a:pt x="133" y="312"/>
                    </a:lnTo>
                    <a:lnTo>
                      <a:pt x="126" y="337"/>
                    </a:lnTo>
                    <a:lnTo>
                      <a:pt x="94" y="355"/>
                    </a:lnTo>
                    <a:lnTo>
                      <a:pt x="69" y="369"/>
                    </a:lnTo>
                    <a:lnTo>
                      <a:pt x="36" y="376"/>
                    </a:lnTo>
                    <a:lnTo>
                      <a:pt x="33" y="387"/>
                    </a:lnTo>
                    <a:lnTo>
                      <a:pt x="44" y="405"/>
                    </a:lnTo>
                    <a:lnTo>
                      <a:pt x="8" y="437"/>
                    </a:lnTo>
                    <a:lnTo>
                      <a:pt x="0" y="462"/>
                    </a:lnTo>
                    <a:lnTo>
                      <a:pt x="76" y="455"/>
                    </a:lnTo>
                    <a:lnTo>
                      <a:pt x="147" y="444"/>
                    </a:lnTo>
                    <a:lnTo>
                      <a:pt x="169" y="444"/>
                    </a:lnTo>
                    <a:lnTo>
                      <a:pt x="201" y="451"/>
                    </a:lnTo>
                    <a:lnTo>
                      <a:pt x="251" y="383"/>
                    </a:lnTo>
                    <a:lnTo>
                      <a:pt x="327" y="387"/>
                    </a:lnTo>
                    <a:lnTo>
                      <a:pt x="348" y="369"/>
                    </a:lnTo>
                    <a:lnTo>
                      <a:pt x="477" y="369"/>
                    </a:lnTo>
                    <a:lnTo>
                      <a:pt x="499" y="398"/>
                    </a:lnTo>
                    <a:lnTo>
                      <a:pt x="657" y="398"/>
                    </a:lnTo>
                    <a:lnTo>
                      <a:pt x="825" y="516"/>
                    </a:lnTo>
                    <a:lnTo>
                      <a:pt x="829" y="505"/>
                    </a:lnTo>
                    <a:lnTo>
                      <a:pt x="839" y="505"/>
                    </a:lnTo>
                    <a:lnTo>
                      <a:pt x="847" y="516"/>
                    </a:lnTo>
                    <a:lnTo>
                      <a:pt x="908" y="512"/>
                    </a:lnTo>
                    <a:lnTo>
                      <a:pt x="918" y="484"/>
                    </a:lnTo>
                    <a:lnTo>
                      <a:pt x="922" y="423"/>
                    </a:lnTo>
                    <a:lnTo>
                      <a:pt x="958" y="390"/>
                    </a:lnTo>
                    <a:lnTo>
                      <a:pt x="979" y="369"/>
                    </a:lnTo>
                    <a:lnTo>
                      <a:pt x="986" y="351"/>
                    </a:lnTo>
                    <a:lnTo>
                      <a:pt x="1001" y="355"/>
                    </a:lnTo>
                    <a:lnTo>
                      <a:pt x="1030" y="326"/>
                    </a:lnTo>
                    <a:lnTo>
                      <a:pt x="1083" y="315"/>
                    </a:lnTo>
                    <a:lnTo>
                      <a:pt x="1087" y="290"/>
                    </a:lnTo>
                    <a:lnTo>
                      <a:pt x="1123" y="261"/>
                    </a:lnTo>
                    <a:lnTo>
                      <a:pt x="1047" y="265"/>
                    </a:lnTo>
                    <a:lnTo>
                      <a:pt x="1051" y="247"/>
                    </a:lnTo>
                    <a:lnTo>
                      <a:pt x="1040" y="211"/>
                    </a:lnTo>
                    <a:lnTo>
                      <a:pt x="1069" y="208"/>
                    </a:lnTo>
                    <a:lnTo>
                      <a:pt x="1101" y="190"/>
                    </a:lnTo>
                    <a:lnTo>
                      <a:pt x="1123" y="190"/>
                    </a:lnTo>
                    <a:lnTo>
                      <a:pt x="1130" y="157"/>
                    </a:lnTo>
                    <a:lnTo>
                      <a:pt x="1144" y="143"/>
                    </a:lnTo>
                    <a:lnTo>
                      <a:pt x="1137" y="89"/>
                    </a:lnTo>
                    <a:lnTo>
                      <a:pt x="1119" y="104"/>
                    </a:lnTo>
                    <a:lnTo>
                      <a:pt x="1026" y="114"/>
                    </a:lnTo>
                    <a:lnTo>
                      <a:pt x="1012" y="104"/>
                    </a:lnTo>
                    <a:lnTo>
                      <a:pt x="1065" y="57"/>
                    </a:lnTo>
                    <a:lnTo>
                      <a:pt x="1087" y="61"/>
                    </a:lnTo>
                    <a:lnTo>
                      <a:pt x="1116" y="68"/>
                    </a:lnTo>
                    <a:lnTo>
                      <a:pt x="1137" y="57"/>
                    </a:lnTo>
                    <a:lnTo>
                      <a:pt x="1098" y="0"/>
                    </a:lnTo>
                    <a:lnTo>
                      <a:pt x="954" y="35"/>
                    </a:lnTo>
                    <a:lnTo>
                      <a:pt x="592" y="96"/>
                    </a:lnTo>
                    <a:lnTo>
                      <a:pt x="323" y="13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7" name=""/>
              <p:cNvSpPr/>
              <p:nvPr/>
            </p:nvSpPr>
            <p:spPr>
              <a:xfrm>
                <a:off x="6418080" y="3352680"/>
                <a:ext cx="887400" cy="409680"/>
              </a:xfrm>
              <a:custGeom>
                <a:avLst/>
                <a:gdLst/>
                <a:ahLst/>
                <a:rect l="l" t="t" r="r" b="b"/>
                <a:pathLst>
                  <a:path w="1144" h="516">
                    <a:moveTo>
                      <a:pt x="323" y="132"/>
                    </a:moveTo>
                    <a:lnTo>
                      <a:pt x="320" y="190"/>
                    </a:lnTo>
                    <a:lnTo>
                      <a:pt x="287" y="190"/>
                    </a:lnTo>
                    <a:lnTo>
                      <a:pt x="294" y="236"/>
                    </a:lnTo>
                    <a:lnTo>
                      <a:pt x="259" y="236"/>
                    </a:lnTo>
                    <a:lnTo>
                      <a:pt x="244" y="251"/>
                    </a:lnTo>
                    <a:lnTo>
                      <a:pt x="216" y="265"/>
                    </a:lnTo>
                    <a:lnTo>
                      <a:pt x="194" y="265"/>
                    </a:lnTo>
                    <a:lnTo>
                      <a:pt x="183" y="304"/>
                    </a:lnTo>
                    <a:lnTo>
                      <a:pt x="133" y="312"/>
                    </a:lnTo>
                    <a:lnTo>
                      <a:pt x="126" y="337"/>
                    </a:lnTo>
                    <a:lnTo>
                      <a:pt x="94" y="355"/>
                    </a:lnTo>
                    <a:lnTo>
                      <a:pt x="69" y="369"/>
                    </a:lnTo>
                    <a:lnTo>
                      <a:pt x="36" y="376"/>
                    </a:lnTo>
                    <a:lnTo>
                      <a:pt x="33" y="387"/>
                    </a:lnTo>
                    <a:lnTo>
                      <a:pt x="44" y="405"/>
                    </a:lnTo>
                    <a:lnTo>
                      <a:pt x="8" y="437"/>
                    </a:lnTo>
                    <a:lnTo>
                      <a:pt x="0" y="462"/>
                    </a:lnTo>
                    <a:lnTo>
                      <a:pt x="76" y="455"/>
                    </a:lnTo>
                    <a:lnTo>
                      <a:pt x="147" y="444"/>
                    </a:lnTo>
                    <a:lnTo>
                      <a:pt x="169" y="444"/>
                    </a:lnTo>
                    <a:lnTo>
                      <a:pt x="201" y="451"/>
                    </a:lnTo>
                    <a:lnTo>
                      <a:pt x="251" y="383"/>
                    </a:lnTo>
                    <a:lnTo>
                      <a:pt x="327" y="387"/>
                    </a:lnTo>
                    <a:lnTo>
                      <a:pt x="348" y="369"/>
                    </a:lnTo>
                    <a:lnTo>
                      <a:pt x="477" y="369"/>
                    </a:lnTo>
                    <a:lnTo>
                      <a:pt x="499" y="398"/>
                    </a:lnTo>
                    <a:lnTo>
                      <a:pt x="657" y="398"/>
                    </a:lnTo>
                    <a:lnTo>
                      <a:pt x="825" y="516"/>
                    </a:lnTo>
                    <a:lnTo>
                      <a:pt x="829" y="505"/>
                    </a:lnTo>
                    <a:lnTo>
                      <a:pt x="839" y="505"/>
                    </a:lnTo>
                    <a:lnTo>
                      <a:pt x="847" y="516"/>
                    </a:lnTo>
                    <a:lnTo>
                      <a:pt x="908" y="512"/>
                    </a:lnTo>
                    <a:lnTo>
                      <a:pt x="918" y="484"/>
                    </a:lnTo>
                    <a:lnTo>
                      <a:pt x="922" y="423"/>
                    </a:lnTo>
                    <a:lnTo>
                      <a:pt x="958" y="390"/>
                    </a:lnTo>
                    <a:lnTo>
                      <a:pt x="979" y="369"/>
                    </a:lnTo>
                    <a:lnTo>
                      <a:pt x="986" y="351"/>
                    </a:lnTo>
                    <a:lnTo>
                      <a:pt x="1001" y="355"/>
                    </a:lnTo>
                    <a:lnTo>
                      <a:pt x="1030" y="326"/>
                    </a:lnTo>
                    <a:lnTo>
                      <a:pt x="1083" y="315"/>
                    </a:lnTo>
                    <a:lnTo>
                      <a:pt x="1087" y="290"/>
                    </a:lnTo>
                    <a:lnTo>
                      <a:pt x="1123" y="261"/>
                    </a:lnTo>
                    <a:lnTo>
                      <a:pt x="1047" y="265"/>
                    </a:lnTo>
                    <a:lnTo>
                      <a:pt x="1051" y="247"/>
                    </a:lnTo>
                    <a:lnTo>
                      <a:pt x="1040" y="211"/>
                    </a:lnTo>
                    <a:lnTo>
                      <a:pt x="1069" y="208"/>
                    </a:lnTo>
                    <a:lnTo>
                      <a:pt x="1101" y="190"/>
                    </a:lnTo>
                    <a:lnTo>
                      <a:pt x="1123" y="190"/>
                    </a:lnTo>
                    <a:lnTo>
                      <a:pt x="1130" y="157"/>
                    </a:lnTo>
                    <a:lnTo>
                      <a:pt x="1144" y="143"/>
                    </a:lnTo>
                    <a:lnTo>
                      <a:pt x="1137" y="89"/>
                    </a:lnTo>
                    <a:lnTo>
                      <a:pt x="1119" y="104"/>
                    </a:lnTo>
                    <a:lnTo>
                      <a:pt x="1026" y="114"/>
                    </a:lnTo>
                    <a:lnTo>
                      <a:pt x="1012" y="104"/>
                    </a:lnTo>
                    <a:lnTo>
                      <a:pt x="1065" y="57"/>
                    </a:lnTo>
                    <a:lnTo>
                      <a:pt x="1087" y="61"/>
                    </a:lnTo>
                    <a:lnTo>
                      <a:pt x="1116" y="68"/>
                    </a:lnTo>
                    <a:lnTo>
                      <a:pt x="1137" y="57"/>
                    </a:lnTo>
                    <a:lnTo>
                      <a:pt x="1098" y="0"/>
                    </a:lnTo>
                    <a:lnTo>
                      <a:pt x="954" y="35"/>
                    </a:lnTo>
                    <a:lnTo>
                      <a:pt x="592" y="96"/>
                    </a:lnTo>
                    <a:lnTo>
                      <a:pt x="323" y="13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88" name=""/>
            <p:cNvGrpSpPr/>
            <p:nvPr/>
          </p:nvGrpSpPr>
          <p:grpSpPr>
            <a:xfrm>
              <a:off x="5790960" y="3457440"/>
              <a:ext cx="874800" cy="326880"/>
              <a:chOff x="5790960" y="3457440"/>
              <a:chExt cx="874800" cy="326880"/>
            </a:xfrm>
          </p:grpSpPr>
          <p:sp>
            <p:nvSpPr>
              <p:cNvPr id="389" name=""/>
              <p:cNvSpPr/>
              <p:nvPr/>
            </p:nvSpPr>
            <p:spPr>
              <a:xfrm>
                <a:off x="5790960" y="3457440"/>
                <a:ext cx="874800" cy="326880"/>
              </a:xfrm>
              <a:custGeom>
                <a:avLst/>
                <a:gdLst/>
                <a:ahLst/>
                <a:rect l="l" t="t" r="r" b="b"/>
                <a:pathLst>
                  <a:path w="1130" h="413">
                    <a:moveTo>
                      <a:pt x="1130" y="0"/>
                    </a:moveTo>
                    <a:lnTo>
                      <a:pt x="1126" y="50"/>
                    </a:lnTo>
                    <a:lnTo>
                      <a:pt x="1097" y="54"/>
                    </a:lnTo>
                    <a:lnTo>
                      <a:pt x="1101" y="97"/>
                    </a:lnTo>
                    <a:lnTo>
                      <a:pt x="1076" y="104"/>
                    </a:lnTo>
                    <a:lnTo>
                      <a:pt x="1026" y="133"/>
                    </a:lnTo>
                    <a:lnTo>
                      <a:pt x="1004" y="129"/>
                    </a:lnTo>
                    <a:lnTo>
                      <a:pt x="993" y="172"/>
                    </a:lnTo>
                    <a:lnTo>
                      <a:pt x="950" y="176"/>
                    </a:lnTo>
                    <a:lnTo>
                      <a:pt x="936" y="201"/>
                    </a:lnTo>
                    <a:lnTo>
                      <a:pt x="879" y="233"/>
                    </a:lnTo>
                    <a:lnTo>
                      <a:pt x="843" y="244"/>
                    </a:lnTo>
                    <a:lnTo>
                      <a:pt x="854" y="266"/>
                    </a:lnTo>
                    <a:lnTo>
                      <a:pt x="807" y="305"/>
                    </a:lnTo>
                    <a:lnTo>
                      <a:pt x="803" y="327"/>
                    </a:lnTo>
                    <a:lnTo>
                      <a:pt x="538" y="362"/>
                    </a:lnTo>
                    <a:lnTo>
                      <a:pt x="380" y="388"/>
                    </a:lnTo>
                    <a:lnTo>
                      <a:pt x="226" y="398"/>
                    </a:lnTo>
                    <a:lnTo>
                      <a:pt x="18" y="413"/>
                    </a:lnTo>
                    <a:lnTo>
                      <a:pt x="15" y="388"/>
                    </a:lnTo>
                    <a:lnTo>
                      <a:pt x="25" y="380"/>
                    </a:lnTo>
                    <a:lnTo>
                      <a:pt x="0" y="359"/>
                    </a:lnTo>
                    <a:lnTo>
                      <a:pt x="18" y="323"/>
                    </a:lnTo>
                    <a:lnTo>
                      <a:pt x="40" y="309"/>
                    </a:lnTo>
                    <a:lnTo>
                      <a:pt x="43" y="284"/>
                    </a:lnTo>
                    <a:lnTo>
                      <a:pt x="61" y="262"/>
                    </a:lnTo>
                    <a:lnTo>
                      <a:pt x="61" y="233"/>
                    </a:lnTo>
                    <a:lnTo>
                      <a:pt x="75" y="172"/>
                    </a:lnTo>
                    <a:lnTo>
                      <a:pt x="86" y="162"/>
                    </a:lnTo>
                    <a:lnTo>
                      <a:pt x="111" y="151"/>
                    </a:lnTo>
                    <a:lnTo>
                      <a:pt x="172" y="154"/>
                    </a:lnTo>
                    <a:lnTo>
                      <a:pt x="201" y="154"/>
                    </a:lnTo>
                    <a:lnTo>
                      <a:pt x="291" y="97"/>
                    </a:lnTo>
                    <a:lnTo>
                      <a:pt x="309" y="111"/>
                    </a:lnTo>
                    <a:lnTo>
                      <a:pt x="348" y="115"/>
                    </a:lnTo>
                    <a:lnTo>
                      <a:pt x="369" y="86"/>
                    </a:lnTo>
                    <a:lnTo>
                      <a:pt x="531" y="86"/>
                    </a:lnTo>
                    <a:lnTo>
                      <a:pt x="767" y="61"/>
                    </a:lnTo>
                    <a:lnTo>
                      <a:pt x="997" y="22"/>
                    </a:lnTo>
                    <a:lnTo>
                      <a:pt x="1130"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 name=""/>
              <p:cNvSpPr/>
              <p:nvPr/>
            </p:nvSpPr>
            <p:spPr>
              <a:xfrm>
                <a:off x="5790960" y="3457440"/>
                <a:ext cx="874800" cy="326880"/>
              </a:xfrm>
              <a:custGeom>
                <a:avLst/>
                <a:gdLst/>
                <a:ahLst/>
                <a:rect l="l" t="t" r="r" b="b"/>
                <a:pathLst>
                  <a:path w="1130" h="413">
                    <a:moveTo>
                      <a:pt x="1130" y="0"/>
                    </a:moveTo>
                    <a:lnTo>
                      <a:pt x="1126" y="50"/>
                    </a:lnTo>
                    <a:lnTo>
                      <a:pt x="1097" y="54"/>
                    </a:lnTo>
                    <a:lnTo>
                      <a:pt x="1101" y="97"/>
                    </a:lnTo>
                    <a:lnTo>
                      <a:pt x="1076" y="104"/>
                    </a:lnTo>
                    <a:lnTo>
                      <a:pt x="1026" y="133"/>
                    </a:lnTo>
                    <a:lnTo>
                      <a:pt x="1004" y="129"/>
                    </a:lnTo>
                    <a:lnTo>
                      <a:pt x="993" y="172"/>
                    </a:lnTo>
                    <a:lnTo>
                      <a:pt x="950" y="176"/>
                    </a:lnTo>
                    <a:lnTo>
                      <a:pt x="936" y="201"/>
                    </a:lnTo>
                    <a:lnTo>
                      <a:pt x="879" y="233"/>
                    </a:lnTo>
                    <a:lnTo>
                      <a:pt x="843" y="244"/>
                    </a:lnTo>
                    <a:lnTo>
                      <a:pt x="854" y="266"/>
                    </a:lnTo>
                    <a:lnTo>
                      <a:pt x="807" y="305"/>
                    </a:lnTo>
                    <a:lnTo>
                      <a:pt x="803" y="327"/>
                    </a:lnTo>
                    <a:lnTo>
                      <a:pt x="538" y="362"/>
                    </a:lnTo>
                    <a:lnTo>
                      <a:pt x="380" y="388"/>
                    </a:lnTo>
                    <a:lnTo>
                      <a:pt x="226" y="398"/>
                    </a:lnTo>
                    <a:lnTo>
                      <a:pt x="18" y="413"/>
                    </a:lnTo>
                    <a:lnTo>
                      <a:pt x="15" y="388"/>
                    </a:lnTo>
                    <a:lnTo>
                      <a:pt x="25" y="380"/>
                    </a:lnTo>
                    <a:lnTo>
                      <a:pt x="0" y="359"/>
                    </a:lnTo>
                    <a:lnTo>
                      <a:pt x="18" y="323"/>
                    </a:lnTo>
                    <a:lnTo>
                      <a:pt x="40" y="309"/>
                    </a:lnTo>
                    <a:lnTo>
                      <a:pt x="43" y="284"/>
                    </a:lnTo>
                    <a:lnTo>
                      <a:pt x="61" y="262"/>
                    </a:lnTo>
                    <a:lnTo>
                      <a:pt x="61" y="233"/>
                    </a:lnTo>
                    <a:lnTo>
                      <a:pt x="75" y="172"/>
                    </a:lnTo>
                    <a:lnTo>
                      <a:pt x="86" y="162"/>
                    </a:lnTo>
                    <a:lnTo>
                      <a:pt x="111" y="151"/>
                    </a:lnTo>
                    <a:lnTo>
                      <a:pt x="172" y="154"/>
                    </a:lnTo>
                    <a:lnTo>
                      <a:pt x="201" y="154"/>
                    </a:lnTo>
                    <a:lnTo>
                      <a:pt x="291" y="97"/>
                    </a:lnTo>
                    <a:lnTo>
                      <a:pt x="309" y="111"/>
                    </a:lnTo>
                    <a:lnTo>
                      <a:pt x="348" y="115"/>
                    </a:lnTo>
                    <a:lnTo>
                      <a:pt x="369" y="86"/>
                    </a:lnTo>
                    <a:lnTo>
                      <a:pt x="531" y="86"/>
                    </a:lnTo>
                    <a:lnTo>
                      <a:pt x="767" y="61"/>
                    </a:lnTo>
                    <a:lnTo>
                      <a:pt x="997" y="22"/>
                    </a:lnTo>
                    <a:lnTo>
                      <a:pt x="1130"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91" name=""/>
            <p:cNvGrpSpPr/>
            <p:nvPr/>
          </p:nvGrpSpPr>
          <p:grpSpPr>
            <a:xfrm>
              <a:off x="6529320" y="3645000"/>
              <a:ext cx="525240" cy="411120"/>
              <a:chOff x="6529320" y="3645000"/>
              <a:chExt cx="525240" cy="411120"/>
            </a:xfrm>
          </p:grpSpPr>
          <p:sp>
            <p:nvSpPr>
              <p:cNvPr id="392" name=""/>
              <p:cNvSpPr/>
              <p:nvPr/>
            </p:nvSpPr>
            <p:spPr>
              <a:xfrm>
                <a:off x="6529320" y="3645000"/>
                <a:ext cx="525240" cy="411120"/>
              </a:xfrm>
              <a:custGeom>
                <a:avLst/>
                <a:gdLst/>
                <a:ahLst/>
                <a:rect l="l" t="t" r="r" b="b"/>
                <a:pathLst>
                  <a:path w="678" h="516">
                    <a:moveTo>
                      <a:pt x="21" y="75"/>
                    </a:moveTo>
                    <a:lnTo>
                      <a:pt x="57" y="79"/>
                    </a:lnTo>
                    <a:lnTo>
                      <a:pt x="107" y="11"/>
                    </a:lnTo>
                    <a:lnTo>
                      <a:pt x="147" y="14"/>
                    </a:lnTo>
                    <a:lnTo>
                      <a:pt x="183" y="18"/>
                    </a:lnTo>
                    <a:lnTo>
                      <a:pt x="204" y="0"/>
                    </a:lnTo>
                    <a:lnTo>
                      <a:pt x="333" y="0"/>
                    </a:lnTo>
                    <a:lnTo>
                      <a:pt x="348" y="29"/>
                    </a:lnTo>
                    <a:lnTo>
                      <a:pt x="513" y="29"/>
                    </a:lnTo>
                    <a:lnTo>
                      <a:pt x="678" y="143"/>
                    </a:lnTo>
                    <a:lnTo>
                      <a:pt x="670" y="169"/>
                    </a:lnTo>
                    <a:lnTo>
                      <a:pt x="609" y="255"/>
                    </a:lnTo>
                    <a:lnTo>
                      <a:pt x="606" y="305"/>
                    </a:lnTo>
                    <a:lnTo>
                      <a:pt x="574" y="301"/>
                    </a:lnTo>
                    <a:lnTo>
                      <a:pt x="577" y="341"/>
                    </a:lnTo>
                    <a:lnTo>
                      <a:pt x="566" y="351"/>
                    </a:lnTo>
                    <a:lnTo>
                      <a:pt x="534" y="355"/>
                    </a:lnTo>
                    <a:lnTo>
                      <a:pt x="527" y="384"/>
                    </a:lnTo>
                    <a:lnTo>
                      <a:pt x="516" y="409"/>
                    </a:lnTo>
                    <a:lnTo>
                      <a:pt x="484" y="412"/>
                    </a:lnTo>
                    <a:lnTo>
                      <a:pt x="470" y="423"/>
                    </a:lnTo>
                    <a:lnTo>
                      <a:pt x="448" y="423"/>
                    </a:lnTo>
                    <a:lnTo>
                      <a:pt x="434" y="441"/>
                    </a:lnTo>
                    <a:lnTo>
                      <a:pt x="441" y="484"/>
                    </a:lnTo>
                    <a:lnTo>
                      <a:pt x="430" y="502"/>
                    </a:lnTo>
                    <a:lnTo>
                      <a:pt x="416" y="516"/>
                    </a:lnTo>
                    <a:lnTo>
                      <a:pt x="384" y="491"/>
                    </a:lnTo>
                    <a:lnTo>
                      <a:pt x="366" y="448"/>
                    </a:lnTo>
                    <a:lnTo>
                      <a:pt x="344" y="448"/>
                    </a:lnTo>
                    <a:lnTo>
                      <a:pt x="337" y="409"/>
                    </a:lnTo>
                    <a:lnTo>
                      <a:pt x="323" y="394"/>
                    </a:lnTo>
                    <a:lnTo>
                      <a:pt x="305" y="369"/>
                    </a:lnTo>
                    <a:lnTo>
                      <a:pt x="283" y="369"/>
                    </a:lnTo>
                    <a:lnTo>
                      <a:pt x="276" y="362"/>
                    </a:lnTo>
                    <a:lnTo>
                      <a:pt x="254" y="366"/>
                    </a:lnTo>
                    <a:lnTo>
                      <a:pt x="240" y="351"/>
                    </a:lnTo>
                    <a:lnTo>
                      <a:pt x="244" y="333"/>
                    </a:lnTo>
                    <a:lnTo>
                      <a:pt x="222" y="308"/>
                    </a:lnTo>
                    <a:lnTo>
                      <a:pt x="197" y="301"/>
                    </a:lnTo>
                    <a:lnTo>
                      <a:pt x="197" y="276"/>
                    </a:lnTo>
                    <a:lnTo>
                      <a:pt x="165" y="251"/>
                    </a:lnTo>
                    <a:lnTo>
                      <a:pt x="147" y="251"/>
                    </a:lnTo>
                    <a:lnTo>
                      <a:pt x="143" y="229"/>
                    </a:lnTo>
                    <a:lnTo>
                      <a:pt x="115" y="219"/>
                    </a:lnTo>
                    <a:lnTo>
                      <a:pt x="93" y="197"/>
                    </a:lnTo>
                    <a:lnTo>
                      <a:pt x="68" y="158"/>
                    </a:lnTo>
                    <a:lnTo>
                      <a:pt x="54" y="151"/>
                    </a:lnTo>
                    <a:lnTo>
                      <a:pt x="18" y="143"/>
                    </a:lnTo>
                    <a:lnTo>
                      <a:pt x="0" y="122"/>
                    </a:lnTo>
                    <a:lnTo>
                      <a:pt x="7" y="108"/>
                    </a:lnTo>
                    <a:lnTo>
                      <a:pt x="21" y="7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 name=""/>
              <p:cNvSpPr/>
              <p:nvPr/>
            </p:nvSpPr>
            <p:spPr>
              <a:xfrm>
                <a:off x="6529320" y="3645000"/>
                <a:ext cx="525240" cy="411120"/>
              </a:xfrm>
              <a:custGeom>
                <a:avLst/>
                <a:gdLst/>
                <a:ahLst/>
                <a:rect l="l" t="t" r="r" b="b"/>
                <a:pathLst>
                  <a:path w="678" h="516">
                    <a:moveTo>
                      <a:pt x="21" y="75"/>
                    </a:moveTo>
                    <a:lnTo>
                      <a:pt x="57" y="79"/>
                    </a:lnTo>
                    <a:lnTo>
                      <a:pt x="107" y="11"/>
                    </a:lnTo>
                    <a:lnTo>
                      <a:pt x="147" y="14"/>
                    </a:lnTo>
                    <a:lnTo>
                      <a:pt x="183" y="18"/>
                    </a:lnTo>
                    <a:lnTo>
                      <a:pt x="204" y="0"/>
                    </a:lnTo>
                    <a:lnTo>
                      <a:pt x="333" y="0"/>
                    </a:lnTo>
                    <a:lnTo>
                      <a:pt x="348" y="29"/>
                    </a:lnTo>
                    <a:lnTo>
                      <a:pt x="513" y="29"/>
                    </a:lnTo>
                    <a:lnTo>
                      <a:pt x="678" y="143"/>
                    </a:lnTo>
                    <a:lnTo>
                      <a:pt x="670" y="169"/>
                    </a:lnTo>
                    <a:lnTo>
                      <a:pt x="609" y="255"/>
                    </a:lnTo>
                    <a:lnTo>
                      <a:pt x="606" y="305"/>
                    </a:lnTo>
                    <a:lnTo>
                      <a:pt x="574" y="301"/>
                    </a:lnTo>
                    <a:lnTo>
                      <a:pt x="577" y="341"/>
                    </a:lnTo>
                    <a:lnTo>
                      <a:pt x="566" y="351"/>
                    </a:lnTo>
                    <a:lnTo>
                      <a:pt x="534" y="355"/>
                    </a:lnTo>
                    <a:lnTo>
                      <a:pt x="527" y="384"/>
                    </a:lnTo>
                    <a:lnTo>
                      <a:pt x="516" y="409"/>
                    </a:lnTo>
                    <a:lnTo>
                      <a:pt x="484" y="412"/>
                    </a:lnTo>
                    <a:lnTo>
                      <a:pt x="470" y="423"/>
                    </a:lnTo>
                    <a:lnTo>
                      <a:pt x="448" y="423"/>
                    </a:lnTo>
                    <a:lnTo>
                      <a:pt x="434" y="441"/>
                    </a:lnTo>
                    <a:lnTo>
                      <a:pt x="441" y="484"/>
                    </a:lnTo>
                    <a:lnTo>
                      <a:pt x="430" y="502"/>
                    </a:lnTo>
                    <a:lnTo>
                      <a:pt x="416" y="516"/>
                    </a:lnTo>
                    <a:lnTo>
                      <a:pt x="384" y="491"/>
                    </a:lnTo>
                    <a:lnTo>
                      <a:pt x="366" y="448"/>
                    </a:lnTo>
                    <a:lnTo>
                      <a:pt x="344" y="448"/>
                    </a:lnTo>
                    <a:lnTo>
                      <a:pt x="337" y="409"/>
                    </a:lnTo>
                    <a:lnTo>
                      <a:pt x="323" y="394"/>
                    </a:lnTo>
                    <a:lnTo>
                      <a:pt x="305" y="369"/>
                    </a:lnTo>
                    <a:lnTo>
                      <a:pt x="283" y="369"/>
                    </a:lnTo>
                    <a:lnTo>
                      <a:pt x="276" y="362"/>
                    </a:lnTo>
                    <a:lnTo>
                      <a:pt x="254" y="366"/>
                    </a:lnTo>
                    <a:lnTo>
                      <a:pt x="240" y="351"/>
                    </a:lnTo>
                    <a:lnTo>
                      <a:pt x="244" y="333"/>
                    </a:lnTo>
                    <a:lnTo>
                      <a:pt x="222" y="308"/>
                    </a:lnTo>
                    <a:lnTo>
                      <a:pt x="197" y="301"/>
                    </a:lnTo>
                    <a:lnTo>
                      <a:pt x="197" y="276"/>
                    </a:lnTo>
                    <a:lnTo>
                      <a:pt x="165" y="251"/>
                    </a:lnTo>
                    <a:lnTo>
                      <a:pt x="147" y="251"/>
                    </a:lnTo>
                    <a:lnTo>
                      <a:pt x="143" y="229"/>
                    </a:lnTo>
                    <a:lnTo>
                      <a:pt x="115" y="219"/>
                    </a:lnTo>
                    <a:lnTo>
                      <a:pt x="93" y="197"/>
                    </a:lnTo>
                    <a:lnTo>
                      <a:pt x="68" y="158"/>
                    </a:lnTo>
                    <a:lnTo>
                      <a:pt x="54" y="151"/>
                    </a:lnTo>
                    <a:lnTo>
                      <a:pt x="18" y="143"/>
                    </a:lnTo>
                    <a:lnTo>
                      <a:pt x="0" y="122"/>
                    </a:lnTo>
                    <a:lnTo>
                      <a:pt x="7" y="108"/>
                    </a:lnTo>
                    <a:lnTo>
                      <a:pt x="21" y="7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94" name=""/>
            <p:cNvGrpSpPr/>
            <p:nvPr/>
          </p:nvGrpSpPr>
          <p:grpSpPr>
            <a:xfrm>
              <a:off x="6289560" y="3701880"/>
              <a:ext cx="560520" cy="606600"/>
              <a:chOff x="6289560" y="3701880"/>
              <a:chExt cx="560520" cy="606600"/>
            </a:xfrm>
          </p:grpSpPr>
          <p:sp>
            <p:nvSpPr>
              <p:cNvPr id="395" name=""/>
              <p:cNvSpPr/>
              <p:nvPr/>
            </p:nvSpPr>
            <p:spPr>
              <a:xfrm>
                <a:off x="6289560" y="3701880"/>
                <a:ext cx="560520" cy="606600"/>
              </a:xfrm>
              <a:custGeom>
                <a:avLst/>
                <a:gdLst/>
                <a:ahLst/>
                <a:rect l="l" t="t" r="r" b="b"/>
                <a:pathLst>
                  <a:path w="720" h="764">
                    <a:moveTo>
                      <a:pt x="0" y="43"/>
                    </a:moveTo>
                    <a:lnTo>
                      <a:pt x="157" y="21"/>
                    </a:lnTo>
                    <a:lnTo>
                      <a:pt x="319" y="0"/>
                    </a:lnTo>
                    <a:lnTo>
                      <a:pt x="308" y="43"/>
                    </a:lnTo>
                    <a:lnTo>
                      <a:pt x="322" y="75"/>
                    </a:lnTo>
                    <a:lnTo>
                      <a:pt x="376" y="82"/>
                    </a:lnTo>
                    <a:lnTo>
                      <a:pt x="405" y="132"/>
                    </a:lnTo>
                    <a:lnTo>
                      <a:pt x="448" y="154"/>
                    </a:lnTo>
                    <a:lnTo>
                      <a:pt x="451" y="175"/>
                    </a:lnTo>
                    <a:lnTo>
                      <a:pt x="473" y="179"/>
                    </a:lnTo>
                    <a:lnTo>
                      <a:pt x="498" y="197"/>
                    </a:lnTo>
                    <a:lnTo>
                      <a:pt x="498" y="226"/>
                    </a:lnTo>
                    <a:lnTo>
                      <a:pt x="545" y="247"/>
                    </a:lnTo>
                    <a:lnTo>
                      <a:pt x="548" y="279"/>
                    </a:lnTo>
                    <a:lnTo>
                      <a:pt x="552" y="294"/>
                    </a:lnTo>
                    <a:lnTo>
                      <a:pt x="588" y="290"/>
                    </a:lnTo>
                    <a:lnTo>
                      <a:pt x="620" y="301"/>
                    </a:lnTo>
                    <a:lnTo>
                      <a:pt x="638" y="340"/>
                    </a:lnTo>
                    <a:lnTo>
                      <a:pt x="649" y="376"/>
                    </a:lnTo>
                    <a:lnTo>
                      <a:pt x="681" y="380"/>
                    </a:lnTo>
                    <a:lnTo>
                      <a:pt x="688" y="423"/>
                    </a:lnTo>
                    <a:lnTo>
                      <a:pt x="720" y="444"/>
                    </a:lnTo>
                    <a:lnTo>
                      <a:pt x="720" y="487"/>
                    </a:lnTo>
                    <a:lnTo>
                      <a:pt x="692" y="491"/>
                    </a:lnTo>
                    <a:lnTo>
                      <a:pt x="695" y="509"/>
                    </a:lnTo>
                    <a:lnTo>
                      <a:pt x="681" y="523"/>
                    </a:lnTo>
                    <a:lnTo>
                      <a:pt x="695" y="545"/>
                    </a:lnTo>
                    <a:lnTo>
                      <a:pt x="702" y="573"/>
                    </a:lnTo>
                    <a:lnTo>
                      <a:pt x="681" y="584"/>
                    </a:lnTo>
                    <a:lnTo>
                      <a:pt x="677" y="631"/>
                    </a:lnTo>
                    <a:lnTo>
                      <a:pt x="666" y="634"/>
                    </a:lnTo>
                    <a:lnTo>
                      <a:pt x="681" y="652"/>
                    </a:lnTo>
                    <a:lnTo>
                      <a:pt x="677" y="699"/>
                    </a:lnTo>
                    <a:lnTo>
                      <a:pt x="649" y="692"/>
                    </a:lnTo>
                    <a:lnTo>
                      <a:pt x="634" y="677"/>
                    </a:lnTo>
                    <a:lnTo>
                      <a:pt x="613" y="681"/>
                    </a:lnTo>
                    <a:lnTo>
                      <a:pt x="602" y="699"/>
                    </a:lnTo>
                    <a:lnTo>
                      <a:pt x="605" y="724"/>
                    </a:lnTo>
                    <a:lnTo>
                      <a:pt x="616" y="731"/>
                    </a:lnTo>
                    <a:lnTo>
                      <a:pt x="616" y="764"/>
                    </a:lnTo>
                    <a:lnTo>
                      <a:pt x="595" y="760"/>
                    </a:lnTo>
                    <a:lnTo>
                      <a:pt x="577" y="738"/>
                    </a:lnTo>
                    <a:lnTo>
                      <a:pt x="415" y="742"/>
                    </a:lnTo>
                    <a:lnTo>
                      <a:pt x="186" y="749"/>
                    </a:lnTo>
                    <a:lnTo>
                      <a:pt x="161" y="703"/>
                    </a:lnTo>
                    <a:lnTo>
                      <a:pt x="161" y="688"/>
                    </a:lnTo>
                    <a:lnTo>
                      <a:pt x="150" y="674"/>
                    </a:lnTo>
                    <a:lnTo>
                      <a:pt x="129" y="677"/>
                    </a:lnTo>
                    <a:lnTo>
                      <a:pt x="136" y="656"/>
                    </a:lnTo>
                    <a:lnTo>
                      <a:pt x="150" y="581"/>
                    </a:lnTo>
                    <a:lnTo>
                      <a:pt x="136" y="573"/>
                    </a:lnTo>
                    <a:lnTo>
                      <a:pt x="139" y="530"/>
                    </a:lnTo>
                    <a:lnTo>
                      <a:pt x="164" y="495"/>
                    </a:lnTo>
                    <a:lnTo>
                      <a:pt x="143" y="487"/>
                    </a:lnTo>
                    <a:lnTo>
                      <a:pt x="129" y="469"/>
                    </a:lnTo>
                    <a:lnTo>
                      <a:pt x="107" y="462"/>
                    </a:lnTo>
                    <a:lnTo>
                      <a:pt x="104" y="441"/>
                    </a:lnTo>
                    <a:lnTo>
                      <a:pt x="125" y="419"/>
                    </a:lnTo>
                    <a:lnTo>
                      <a:pt x="121" y="409"/>
                    </a:lnTo>
                    <a:lnTo>
                      <a:pt x="104" y="394"/>
                    </a:lnTo>
                    <a:lnTo>
                      <a:pt x="64" y="247"/>
                    </a:lnTo>
                    <a:lnTo>
                      <a:pt x="0" y="43"/>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6" name=""/>
              <p:cNvSpPr/>
              <p:nvPr/>
            </p:nvSpPr>
            <p:spPr>
              <a:xfrm>
                <a:off x="6289560" y="3701880"/>
                <a:ext cx="560520" cy="606600"/>
              </a:xfrm>
              <a:custGeom>
                <a:avLst/>
                <a:gdLst/>
                <a:ahLst/>
                <a:rect l="l" t="t" r="r" b="b"/>
                <a:pathLst>
                  <a:path w="720" h="764">
                    <a:moveTo>
                      <a:pt x="0" y="43"/>
                    </a:moveTo>
                    <a:lnTo>
                      <a:pt x="157" y="21"/>
                    </a:lnTo>
                    <a:lnTo>
                      <a:pt x="319" y="0"/>
                    </a:lnTo>
                    <a:lnTo>
                      <a:pt x="308" y="43"/>
                    </a:lnTo>
                    <a:lnTo>
                      <a:pt x="322" y="75"/>
                    </a:lnTo>
                    <a:lnTo>
                      <a:pt x="376" y="82"/>
                    </a:lnTo>
                    <a:lnTo>
                      <a:pt x="405" y="132"/>
                    </a:lnTo>
                    <a:lnTo>
                      <a:pt x="448" y="154"/>
                    </a:lnTo>
                    <a:lnTo>
                      <a:pt x="451" y="175"/>
                    </a:lnTo>
                    <a:lnTo>
                      <a:pt x="473" y="179"/>
                    </a:lnTo>
                    <a:lnTo>
                      <a:pt x="498" y="197"/>
                    </a:lnTo>
                    <a:lnTo>
                      <a:pt x="498" y="226"/>
                    </a:lnTo>
                    <a:lnTo>
                      <a:pt x="545" y="247"/>
                    </a:lnTo>
                    <a:lnTo>
                      <a:pt x="548" y="279"/>
                    </a:lnTo>
                    <a:lnTo>
                      <a:pt x="552" y="294"/>
                    </a:lnTo>
                    <a:lnTo>
                      <a:pt x="588" y="290"/>
                    </a:lnTo>
                    <a:lnTo>
                      <a:pt x="620" y="301"/>
                    </a:lnTo>
                    <a:lnTo>
                      <a:pt x="638" y="340"/>
                    </a:lnTo>
                    <a:lnTo>
                      <a:pt x="649" y="376"/>
                    </a:lnTo>
                    <a:lnTo>
                      <a:pt x="681" y="380"/>
                    </a:lnTo>
                    <a:lnTo>
                      <a:pt x="688" y="423"/>
                    </a:lnTo>
                    <a:lnTo>
                      <a:pt x="720" y="444"/>
                    </a:lnTo>
                    <a:lnTo>
                      <a:pt x="720" y="487"/>
                    </a:lnTo>
                    <a:lnTo>
                      <a:pt x="692" y="491"/>
                    </a:lnTo>
                    <a:lnTo>
                      <a:pt x="695" y="509"/>
                    </a:lnTo>
                    <a:lnTo>
                      <a:pt x="681" y="523"/>
                    </a:lnTo>
                    <a:lnTo>
                      <a:pt x="695" y="545"/>
                    </a:lnTo>
                    <a:lnTo>
                      <a:pt x="702" y="573"/>
                    </a:lnTo>
                    <a:lnTo>
                      <a:pt x="681" y="584"/>
                    </a:lnTo>
                    <a:lnTo>
                      <a:pt x="677" y="631"/>
                    </a:lnTo>
                    <a:lnTo>
                      <a:pt x="666" y="634"/>
                    </a:lnTo>
                    <a:lnTo>
                      <a:pt x="681" y="652"/>
                    </a:lnTo>
                    <a:lnTo>
                      <a:pt x="677" y="699"/>
                    </a:lnTo>
                    <a:lnTo>
                      <a:pt x="649" y="692"/>
                    </a:lnTo>
                    <a:lnTo>
                      <a:pt x="634" y="677"/>
                    </a:lnTo>
                    <a:lnTo>
                      <a:pt x="613" y="681"/>
                    </a:lnTo>
                    <a:lnTo>
                      <a:pt x="602" y="699"/>
                    </a:lnTo>
                    <a:lnTo>
                      <a:pt x="605" y="724"/>
                    </a:lnTo>
                    <a:lnTo>
                      <a:pt x="616" y="731"/>
                    </a:lnTo>
                    <a:lnTo>
                      <a:pt x="616" y="764"/>
                    </a:lnTo>
                    <a:lnTo>
                      <a:pt x="595" y="760"/>
                    </a:lnTo>
                    <a:lnTo>
                      <a:pt x="577" y="738"/>
                    </a:lnTo>
                    <a:lnTo>
                      <a:pt x="415" y="742"/>
                    </a:lnTo>
                    <a:lnTo>
                      <a:pt x="186" y="749"/>
                    </a:lnTo>
                    <a:lnTo>
                      <a:pt x="161" y="703"/>
                    </a:lnTo>
                    <a:lnTo>
                      <a:pt x="161" y="688"/>
                    </a:lnTo>
                    <a:lnTo>
                      <a:pt x="150" y="674"/>
                    </a:lnTo>
                    <a:lnTo>
                      <a:pt x="129" y="677"/>
                    </a:lnTo>
                    <a:lnTo>
                      <a:pt x="136" y="656"/>
                    </a:lnTo>
                    <a:lnTo>
                      <a:pt x="150" y="581"/>
                    </a:lnTo>
                    <a:lnTo>
                      <a:pt x="136" y="573"/>
                    </a:lnTo>
                    <a:lnTo>
                      <a:pt x="139" y="530"/>
                    </a:lnTo>
                    <a:lnTo>
                      <a:pt x="164" y="495"/>
                    </a:lnTo>
                    <a:lnTo>
                      <a:pt x="143" y="487"/>
                    </a:lnTo>
                    <a:lnTo>
                      <a:pt x="129" y="469"/>
                    </a:lnTo>
                    <a:lnTo>
                      <a:pt x="107" y="462"/>
                    </a:lnTo>
                    <a:lnTo>
                      <a:pt x="104" y="441"/>
                    </a:lnTo>
                    <a:lnTo>
                      <a:pt x="125" y="419"/>
                    </a:lnTo>
                    <a:lnTo>
                      <a:pt x="121" y="409"/>
                    </a:lnTo>
                    <a:lnTo>
                      <a:pt x="104" y="394"/>
                    </a:lnTo>
                    <a:lnTo>
                      <a:pt x="64" y="247"/>
                    </a:lnTo>
                    <a:lnTo>
                      <a:pt x="0" y="4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97" name=""/>
            <p:cNvGrpSpPr/>
            <p:nvPr/>
          </p:nvGrpSpPr>
          <p:grpSpPr>
            <a:xfrm>
              <a:off x="6014880" y="3736800"/>
              <a:ext cx="403200" cy="692280"/>
              <a:chOff x="6014880" y="3736800"/>
              <a:chExt cx="403200" cy="692280"/>
            </a:xfrm>
          </p:grpSpPr>
          <p:sp>
            <p:nvSpPr>
              <p:cNvPr id="398" name=""/>
              <p:cNvSpPr/>
              <p:nvPr/>
            </p:nvSpPr>
            <p:spPr>
              <a:xfrm>
                <a:off x="6014880" y="3736800"/>
                <a:ext cx="403200" cy="692280"/>
              </a:xfrm>
              <a:custGeom>
                <a:avLst/>
                <a:gdLst/>
                <a:ahLst/>
                <a:rect l="l" t="t" r="r" b="b"/>
                <a:pathLst>
                  <a:path w="519" h="871">
                    <a:moveTo>
                      <a:pt x="0" y="43"/>
                    </a:moveTo>
                    <a:lnTo>
                      <a:pt x="161" y="28"/>
                    </a:lnTo>
                    <a:lnTo>
                      <a:pt x="358" y="0"/>
                    </a:lnTo>
                    <a:lnTo>
                      <a:pt x="459" y="351"/>
                    </a:lnTo>
                    <a:lnTo>
                      <a:pt x="476" y="366"/>
                    </a:lnTo>
                    <a:lnTo>
                      <a:pt x="455" y="401"/>
                    </a:lnTo>
                    <a:lnTo>
                      <a:pt x="462" y="419"/>
                    </a:lnTo>
                    <a:lnTo>
                      <a:pt x="484" y="430"/>
                    </a:lnTo>
                    <a:lnTo>
                      <a:pt x="519" y="452"/>
                    </a:lnTo>
                    <a:lnTo>
                      <a:pt x="491" y="480"/>
                    </a:lnTo>
                    <a:lnTo>
                      <a:pt x="491" y="527"/>
                    </a:lnTo>
                    <a:lnTo>
                      <a:pt x="509" y="541"/>
                    </a:lnTo>
                    <a:lnTo>
                      <a:pt x="484" y="631"/>
                    </a:lnTo>
                    <a:lnTo>
                      <a:pt x="512" y="631"/>
                    </a:lnTo>
                    <a:lnTo>
                      <a:pt x="519" y="663"/>
                    </a:lnTo>
                    <a:lnTo>
                      <a:pt x="233" y="703"/>
                    </a:lnTo>
                    <a:lnTo>
                      <a:pt x="172" y="706"/>
                    </a:lnTo>
                    <a:lnTo>
                      <a:pt x="143" y="724"/>
                    </a:lnTo>
                    <a:lnTo>
                      <a:pt x="139" y="738"/>
                    </a:lnTo>
                    <a:lnTo>
                      <a:pt x="150" y="760"/>
                    </a:lnTo>
                    <a:lnTo>
                      <a:pt x="197" y="767"/>
                    </a:lnTo>
                    <a:lnTo>
                      <a:pt x="179" y="785"/>
                    </a:lnTo>
                    <a:lnTo>
                      <a:pt x="197" y="828"/>
                    </a:lnTo>
                    <a:lnTo>
                      <a:pt x="186" y="839"/>
                    </a:lnTo>
                    <a:lnTo>
                      <a:pt x="168" y="871"/>
                    </a:lnTo>
                    <a:lnTo>
                      <a:pt x="154" y="868"/>
                    </a:lnTo>
                    <a:lnTo>
                      <a:pt x="122" y="832"/>
                    </a:lnTo>
                    <a:lnTo>
                      <a:pt x="111" y="814"/>
                    </a:lnTo>
                    <a:lnTo>
                      <a:pt x="93" y="810"/>
                    </a:lnTo>
                    <a:lnTo>
                      <a:pt x="82" y="860"/>
                    </a:lnTo>
                    <a:lnTo>
                      <a:pt x="46" y="857"/>
                    </a:lnTo>
                    <a:lnTo>
                      <a:pt x="21" y="638"/>
                    </a:lnTo>
                    <a:lnTo>
                      <a:pt x="7" y="312"/>
                    </a:lnTo>
                    <a:lnTo>
                      <a:pt x="0" y="43"/>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9" name=""/>
              <p:cNvSpPr/>
              <p:nvPr/>
            </p:nvSpPr>
            <p:spPr>
              <a:xfrm>
                <a:off x="6014880" y="3736800"/>
                <a:ext cx="403200" cy="692280"/>
              </a:xfrm>
              <a:custGeom>
                <a:avLst/>
                <a:gdLst/>
                <a:ahLst/>
                <a:rect l="l" t="t" r="r" b="b"/>
                <a:pathLst>
                  <a:path w="519" h="871">
                    <a:moveTo>
                      <a:pt x="0" y="43"/>
                    </a:moveTo>
                    <a:lnTo>
                      <a:pt x="161" y="28"/>
                    </a:lnTo>
                    <a:lnTo>
                      <a:pt x="358" y="0"/>
                    </a:lnTo>
                    <a:lnTo>
                      <a:pt x="459" y="351"/>
                    </a:lnTo>
                    <a:lnTo>
                      <a:pt x="476" y="366"/>
                    </a:lnTo>
                    <a:lnTo>
                      <a:pt x="455" y="401"/>
                    </a:lnTo>
                    <a:lnTo>
                      <a:pt x="462" y="419"/>
                    </a:lnTo>
                    <a:lnTo>
                      <a:pt x="484" y="430"/>
                    </a:lnTo>
                    <a:lnTo>
                      <a:pt x="519" y="452"/>
                    </a:lnTo>
                    <a:lnTo>
                      <a:pt x="491" y="480"/>
                    </a:lnTo>
                    <a:lnTo>
                      <a:pt x="491" y="527"/>
                    </a:lnTo>
                    <a:lnTo>
                      <a:pt x="509" y="541"/>
                    </a:lnTo>
                    <a:lnTo>
                      <a:pt x="484" y="631"/>
                    </a:lnTo>
                    <a:lnTo>
                      <a:pt x="512" y="631"/>
                    </a:lnTo>
                    <a:lnTo>
                      <a:pt x="519" y="663"/>
                    </a:lnTo>
                    <a:lnTo>
                      <a:pt x="233" y="703"/>
                    </a:lnTo>
                    <a:lnTo>
                      <a:pt x="172" y="706"/>
                    </a:lnTo>
                    <a:lnTo>
                      <a:pt x="143" y="724"/>
                    </a:lnTo>
                    <a:lnTo>
                      <a:pt x="139" y="738"/>
                    </a:lnTo>
                    <a:lnTo>
                      <a:pt x="150" y="760"/>
                    </a:lnTo>
                    <a:lnTo>
                      <a:pt x="197" y="767"/>
                    </a:lnTo>
                    <a:lnTo>
                      <a:pt x="179" y="785"/>
                    </a:lnTo>
                    <a:lnTo>
                      <a:pt x="197" y="828"/>
                    </a:lnTo>
                    <a:lnTo>
                      <a:pt x="186" y="839"/>
                    </a:lnTo>
                    <a:lnTo>
                      <a:pt x="168" y="871"/>
                    </a:lnTo>
                    <a:lnTo>
                      <a:pt x="154" y="868"/>
                    </a:lnTo>
                    <a:lnTo>
                      <a:pt x="122" y="832"/>
                    </a:lnTo>
                    <a:lnTo>
                      <a:pt x="111" y="814"/>
                    </a:lnTo>
                    <a:lnTo>
                      <a:pt x="93" y="810"/>
                    </a:lnTo>
                    <a:lnTo>
                      <a:pt x="82" y="860"/>
                    </a:lnTo>
                    <a:lnTo>
                      <a:pt x="46" y="857"/>
                    </a:lnTo>
                    <a:lnTo>
                      <a:pt x="21" y="638"/>
                    </a:lnTo>
                    <a:lnTo>
                      <a:pt x="7" y="312"/>
                    </a:lnTo>
                    <a:lnTo>
                      <a:pt x="0" y="4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00" name=""/>
            <p:cNvGrpSpPr/>
            <p:nvPr/>
          </p:nvGrpSpPr>
          <p:grpSpPr>
            <a:xfrm>
              <a:off x="7176960" y="2916000"/>
              <a:ext cx="115920" cy="168480"/>
              <a:chOff x="7176960" y="2916000"/>
              <a:chExt cx="115920" cy="168480"/>
            </a:xfrm>
          </p:grpSpPr>
          <p:sp>
            <p:nvSpPr>
              <p:cNvPr id="401" name=""/>
              <p:cNvSpPr/>
              <p:nvPr/>
            </p:nvSpPr>
            <p:spPr>
              <a:xfrm>
                <a:off x="7176960" y="2916000"/>
                <a:ext cx="115920" cy="168480"/>
              </a:xfrm>
              <a:custGeom>
                <a:avLst/>
                <a:gdLst/>
                <a:ahLst/>
                <a:rect l="l" t="t" r="r" b="b"/>
                <a:pathLst>
                  <a:path w="151" h="212">
                    <a:moveTo>
                      <a:pt x="33" y="0"/>
                    </a:moveTo>
                    <a:lnTo>
                      <a:pt x="51" y="61"/>
                    </a:lnTo>
                    <a:lnTo>
                      <a:pt x="72" y="64"/>
                    </a:lnTo>
                    <a:lnTo>
                      <a:pt x="90" y="100"/>
                    </a:lnTo>
                    <a:lnTo>
                      <a:pt x="97" y="122"/>
                    </a:lnTo>
                    <a:lnTo>
                      <a:pt x="122" y="125"/>
                    </a:lnTo>
                    <a:lnTo>
                      <a:pt x="151" y="147"/>
                    </a:lnTo>
                    <a:lnTo>
                      <a:pt x="151" y="190"/>
                    </a:lnTo>
                    <a:lnTo>
                      <a:pt x="140" y="212"/>
                    </a:lnTo>
                    <a:lnTo>
                      <a:pt x="65" y="212"/>
                    </a:lnTo>
                    <a:lnTo>
                      <a:pt x="0" y="18"/>
                    </a:lnTo>
                    <a:lnTo>
                      <a:pt x="33"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2" name=""/>
              <p:cNvSpPr/>
              <p:nvPr/>
            </p:nvSpPr>
            <p:spPr>
              <a:xfrm>
                <a:off x="7176960" y="2916000"/>
                <a:ext cx="115920" cy="168480"/>
              </a:xfrm>
              <a:custGeom>
                <a:avLst/>
                <a:gdLst/>
                <a:ahLst/>
                <a:rect l="l" t="t" r="r" b="b"/>
                <a:pathLst>
                  <a:path w="151" h="212">
                    <a:moveTo>
                      <a:pt x="33" y="0"/>
                    </a:moveTo>
                    <a:lnTo>
                      <a:pt x="51" y="61"/>
                    </a:lnTo>
                    <a:lnTo>
                      <a:pt x="72" y="64"/>
                    </a:lnTo>
                    <a:lnTo>
                      <a:pt x="90" y="100"/>
                    </a:lnTo>
                    <a:lnTo>
                      <a:pt x="97" y="122"/>
                    </a:lnTo>
                    <a:lnTo>
                      <a:pt x="122" y="125"/>
                    </a:lnTo>
                    <a:lnTo>
                      <a:pt x="151" y="147"/>
                    </a:lnTo>
                    <a:lnTo>
                      <a:pt x="151" y="190"/>
                    </a:lnTo>
                    <a:lnTo>
                      <a:pt x="140" y="212"/>
                    </a:lnTo>
                    <a:lnTo>
                      <a:pt x="65" y="212"/>
                    </a:lnTo>
                    <a:lnTo>
                      <a:pt x="0" y="18"/>
                    </a:lnTo>
                    <a:lnTo>
                      <a:pt x="33"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03" name=""/>
            <p:cNvGrpSpPr/>
            <p:nvPr/>
          </p:nvGrpSpPr>
          <p:grpSpPr>
            <a:xfrm>
              <a:off x="4356000" y="2714400"/>
              <a:ext cx="866880" cy="416160"/>
              <a:chOff x="4356000" y="2714400"/>
              <a:chExt cx="866880" cy="416160"/>
            </a:xfrm>
          </p:grpSpPr>
          <p:sp>
            <p:nvSpPr>
              <p:cNvPr id="404" name=""/>
              <p:cNvSpPr/>
              <p:nvPr/>
            </p:nvSpPr>
            <p:spPr>
              <a:xfrm>
                <a:off x="4356000" y="2714400"/>
                <a:ext cx="866880" cy="41616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5" name=""/>
              <p:cNvSpPr/>
              <p:nvPr/>
            </p:nvSpPr>
            <p:spPr>
              <a:xfrm>
                <a:off x="4356000" y="2714400"/>
                <a:ext cx="866880" cy="41616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06" name=""/>
            <p:cNvGrpSpPr/>
            <p:nvPr/>
          </p:nvGrpSpPr>
          <p:grpSpPr>
            <a:xfrm>
              <a:off x="3808440" y="2919240"/>
              <a:ext cx="734760" cy="609480"/>
              <a:chOff x="3808440" y="2919240"/>
              <a:chExt cx="734760" cy="609480"/>
            </a:xfrm>
          </p:grpSpPr>
          <p:sp>
            <p:nvSpPr>
              <p:cNvPr id="407" name=""/>
              <p:cNvSpPr/>
              <p:nvPr/>
            </p:nvSpPr>
            <p:spPr>
              <a:xfrm>
                <a:off x="3808440" y="2919240"/>
                <a:ext cx="734760" cy="609480"/>
              </a:xfrm>
              <a:custGeom>
                <a:avLst/>
                <a:gdLst/>
                <a:ahLst/>
                <a:rect l="l" t="t" r="r" b="b"/>
                <a:pathLst>
                  <a:path w="950" h="767">
                    <a:moveTo>
                      <a:pt x="71" y="0"/>
                    </a:moveTo>
                    <a:lnTo>
                      <a:pt x="581" y="60"/>
                    </a:lnTo>
                    <a:lnTo>
                      <a:pt x="763" y="82"/>
                    </a:lnTo>
                    <a:lnTo>
                      <a:pt x="950" y="89"/>
                    </a:lnTo>
                    <a:lnTo>
                      <a:pt x="943" y="767"/>
                    </a:lnTo>
                    <a:lnTo>
                      <a:pt x="520" y="742"/>
                    </a:lnTo>
                    <a:lnTo>
                      <a:pt x="287" y="717"/>
                    </a:lnTo>
                    <a:lnTo>
                      <a:pt x="0" y="684"/>
                    </a:lnTo>
                    <a:lnTo>
                      <a:pt x="71"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8" name=""/>
              <p:cNvSpPr/>
              <p:nvPr/>
            </p:nvSpPr>
            <p:spPr>
              <a:xfrm>
                <a:off x="3808440" y="2919240"/>
                <a:ext cx="734760" cy="609480"/>
              </a:xfrm>
              <a:custGeom>
                <a:avLst/>
                <a:gdLst/>
                <a:ahLst/>
                <a:rect l="l" t="t" r="r" b="b"/>
                <a:pathLst>
                  <a:path w="950" h="767">
                    <a:moveTo>
                      <a:pt x="71" y="0"/>
                    </a:moveTo>
                    <a:lnTo>
                      <a:pt x="581" y="60"/>
                    </a:lnTo>
                    <a:lnTo>
                      <a:pt x="763" y="82"/>
                    </a:lnTo>
                    <a:lnTo>
                      <a:pt x="950" y="89"/>
                    </a:lnTo>
                    <a:lnTo>
                      <a:pt x="943" y="767"/>
                    </a:lnTo>
                    <a:lnTo>
                      <a:pt x="520" y="742"/>
                    </a:lnTo>
                    <a:lnTo>
                      <a:pt x="287" y="717"/>
                    </a:lnTo>
                    <a:lnTo>
                      <a:pt x="0" y="684"/>
                    </a:lnTo>
                    <a:lnTo>
                      <a:pt x="71"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09" name=""/>
            <p:cNvGrpSpPr/>
            <p:nvPr/>
          </p:nvGrpSpPr>
          <p:grpSpPr>
            <a:xfrm>
              <a:off x="4539960" y="3130560"/>
              <a:ext cx="771840" cy="415800"/>
              <a:chOff x="4539960" y="3130560"/>
              <a:chExt cx="771840" cy="415800"/>
            </a:xfrm>
          </p:grpSpPr>
          <p:sp>
            <p:nvSpPr>
              <p:cNvPr id="410" name=""/>
              <p:cNvSpPr/>
              <p:nvPr/>
            </p:nvSpPr>
            <p:spPr>
              <a:xfrm>
                <a:off x="4539960" y="3130560"/>
                <a:ext cx="771840" cy="41580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 name=""/>
              <p:cNvSpPr/>
              <p:nvPr/>
            </p:nvSpPr>
            <p:spPr>
              <a:xfrm>
                <a:off x="4539960" y="3130560"/>
                <a:ext cx="771840" cy="41580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12" name=""/>
            <p:cNvGrpSpPr/>
            <p:nvPr/>
          </p:nvGrpSpPr>
          <p:grpSpPr>
            <a:xfrm>
              <a:off x="3727440" y="3460680"/>
              <a:ext cx="706320" cy="768240"/>
              <a:chOff x="3727440" y="3460680"/>
              <a:chExt cx="706320" cy="768240"/>
            </a:xfrm>
          </p:grpSpPr>
          <p:sp>
            <p:nvSpPr>
              <p:cNvPr id="413" name=""/>
              <p:cNvSpPr/>
              <p:nvPr/>
            </p:nvSpPr>
            <p:spPr>
              <a:xfrm>
                <a:off x="3727440" y="3460680"/>
                <a:ext cx="706320" cy="768240"/>
              </a:xfrm>
              <a:custGeom>
                <a:avLst/>
                <a:gdLst/>
                <a:ahLst/>
                <a:rect l="l" t="t" r="r" b="b"/>
                <a:pathLst>
                  <a:path w="910" h="968">
                    <a:moveTo>
                      <a:pt x="910" y="79"/>
                    </a:moveTo>
                    <a:lnTo>
                      <a:pt x="907" y="265"/>
                    </a:lnTo>
                    <a:lnTo>
                      <a:pt x="885" y="656"/>
                    </a:lnTo>
                    <a:lnTo>
                      <a:pt x="871" y="918"/>
                    </a:lnTo>
                    <a:lnTo>
                      <a:pt x="373" y="896"/>
                    </a:lnTo>
                    <a:lnTo>
                      <a:pt x="358" y="921"/>
                    </a:lnTo>
                    <a:lnTo>
                      <a:pt x="136" y="907"/>
                    </a:lnTo>
                    <a:lnTo>
                      <a:pt x="118" y="968"/>
                    </a:lnTo>
                    <a:lnTo>
                      <a:pt x="0" y="950"/>
                    </a:lnTo>
                    <a:lnTo>
                      <a:pt x="100" y="0"/>
                    </a:lnTo>
                    <a:lnTo>
                      <a:pt x="279" y="21"/>
                    </a:lnTo>
                    <a:lnTo>
                      <a:pt x="530" y="50"/>
                    </a:lnTo>
                    <a:lnTo>
                      <a:pt x="781" y="75"/>
                    </a:lnTo>
                    <a:lnTo>
                      <a:pt x="910" y="79"/>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4" name=""/>
              <p:cNvSpPr/>
              <p:nvPr/>
            </p:nvSpPr>
            <p:spPr>
              <a:xfrm>
                <a:off x="3727440" y="3460680"/>
                <a:ext cx="706320" cy="768240"/>
              </a:xfrm>
              <a:custGeom>
                <a:avLst/>
                <a:gdLst/>
                <a:ahLst/>
                <a:rect l="l" t="t" r="r" b="b"/>
                <a:pathLst>
                  <a:path w="910" h="968">
                    <a:moveTo>
                      <a:pt x="910" y="79"/>
                    </a:moveTo>
                    <a:lnTo>
                      <a:pt x="907" y="265"/>
                    </a:lnTo>
                    <a:lnTo>
                      <a:pt x="885" y="656"/>
                    </a:lnTo>
                    <a:lnTo>
                      <a:pt x="871" y="918"/>
                    </a:lnTo>
                    <a:lnTo>
                      <a:pt x="373" y="896"/>
                    </a:lnTo>
                    <a:lnTo>
                      <a:pt x="358" y="921"/>
                    </a:lnTo>
                    <a:lnTo>
                      <a:pt x="136" y="907"/>
                    </a:lnTo>
                    <a:lnTo>
                      <a:pt x="118" y="968"/>
                    </a:lnTo>
                    <a:lnTo>
                      <a:pt x="0" y="950"/>
                    </a:lnTo>
                    <a:lnTo>
                      <a:pt x="100" y="0"/>
                    </a:lnTo>
                    <a:lnTo>
                      <a:pt x="279" y="21"/>
                    </a:lnTo>
                    <a:lnTo>
                      <a:pt x="530" y="50"/>
                    </a:lnTo>
                    <a:lnTo>
                      <a:pt x="781" y="75"/>
                    </a:lnTo>
                    <a:lnTo>
                      <a:pt x="910" y="7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15" name=""/>
            <p:cNvGrpSpPr/>
            <p:nvPr/>
          </p:nvGrpSpPr>
          <p:grpSpPr>
            <a:xfrm>
              <a:off x="5032080" y="1857240"/>
              <a:ext cx="668520" cy="811080"/>
              <a:chOff x="5032080" y="1857240"/>
              <a:chExt cx="668520" cy="811080"/>
            </a:xfrm>
          </p:grpSpPr>
          <p:sp>
            <p:nvSpPr>
              <p:cNvPr id="416" name=""/>
              <p:cNvSpPr/>
              <p:nvPr/>
            </p:nvSpPr>
            <p:spPr>
              <a:xfrm>
                <a:off x="5032080" y="1857240"/>
                <a:ext cx="668520" cy="8110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7" name=""/>
              <p:cNvSpPr/>
              <p:nvPr/>
            </p:nvSpPr>
            <p:spPr>
              <a:xfrm>
                <a:off x="5032080" y="1857240"/>
                <a:ext cx="668520" cy="8110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18" name=""/>
            <p:cNvGrpSpPr/>
            <p:nvPr/>
          </p:nvGrpSpPr>
          <p:grpSpPr>
            <a:xfrm>
              <a:off x="5187960" y="3036960"/>
              <a:ext cx="696600" cy="617400"/>
              <a:chOff x="5187960" y="3036960"/>
              <a:chExt cx="696600" cy="617400"/>
            </a:xfrm>
          </p:grpSpPr>
          <p:sp>
            <p:nvSpPr>
              <p:cNvPr id="419" name=""/>
              <p:cNvSpPr/>
              <p:nvPr/>
            </p:nvSpPr>
            <p:spPr>
              <a:xfrm>
                <a:off x="5187960" y="3036960"/>
                <a:ext cx="696600" cy="61740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0" name=""/>
              <p:cNvSpPr/>
              <p:nvPr/>
            </p:nvSpPr>
            <p:spPr>
              <a:xfrm>
                <a:off x="5187960" y="3036960"/>
                <a:ext cx="696600" cy="61740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21" name=""/>
            <p:cNvGrpSpPr/>
            <p:nvPr/>
          </p:nvGrpSpPr>
          <p:grpSpPr>
            <a:xfrm>
              <a:off x="5308560" y="3585960"/>
              <a:ext cx="528480" cy="492120"/>
              <a:chOff x="5308560" y="3585960"/>
              <a:chExt cx="528480" cy="492120"/>
            </a:xfrm>
          </p:grpSpPr>
          <p:sp>
            <p:nvSpPr>
              <p:cNvPr id="422" name=""/>
              <p:cNvSpPr/>
              <p:nvPr/>
            </p:nvSpPr>
            <p:spPr>
              <a:xfrm>
                <a:off x="5308560" y="3585960"/>
                <a:ext cx="528480" cy="49212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3" name=""/>
              <p:cNvSpPr/>
              <p:nvPr/>
            </p:nvSpPr>
            <p:spPr>
              <a:xfrm>
                <a:off x="5308560" y="3585960"/>
                <a:ext cx="528480" cy="49212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24" name=""/>
            <p:cNvGrpSpPr/>
            <p:nvPr/>
          </p:nvGrpSpPr>
          <p:grpSpPr>
            <a:xfrm>
              <a:off x="5610240" y="2760480"/>
              <a:ext cx="423720" cy="739800"/>
              <a:chOff x="5610240" y="2760480"/>
              <a:chExt cx="423720" cy="739800"/>
            </a:xfrm>
          </p:grpSpPr>
          <p:sp>
            <p:nvSpPr>
              <p:cNvPr id="425" name=""/>
              <p:cNvSpPr/>
              <p:nvPr/>
            </p:nvSpPr>
            <p:spPr>
              <a:xfrm>
                <a:off x="5610240" y="2760480"/>
                <a:ext cx="423720" cy="73980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6" name=""/>
              <p:cNvSpPr/>
              <p:nvPr/>
            </p:nvSpPr>
            <p:spPr>
              <a:xfrm>
                <a:off x="5610240" y="2760480"/>
                <a:ext cx="423720" cy="73980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27" name=""/>
            <p:cNvGrpSpPr/>
            <p:nvPr/>
          </p:nvGrpSpPr>
          <p:grpSpPr>
            <a:xfrm>
              <a:off x="5440320" y="2168640"/>
              <a:ext cx="544320" cy="599760"/>
              <a:chOff x="5440320" y="2168640"/>
              <a:chExt cx="544320" cy="599760"/>
            </a:xfrm>
          </p:grpSpPr>
          <p:sp>
            <p:nvSpPr>
              <p:cNvPr id="428" name=""/>
              <p:cNvSpPr/>
              <p:nvPr/>
            </p:nvSpPr>
            <p:spPr>
              <a:xfrm>
                <a:off x="5440320" y="2168640"/>
                <a:ext cx="544320" cy="599760"/>
              </a:xfrm>
              <a:custGeom>
                <a:avLst/>
                <a:gdLst/>
                <a:ahLst/>
                <a:rect l="l" t="t" r="r" b="b"/>
                <a:pathLst>
                  <a:path w="703" h="756">
                    <a:moveTo>
                      <a:pt x="657" y="742"/>
                    </a:moveTo>
                    <a:lnTo>
                      <a:pt x="657" y="706"/>
                    </a:lnTo>
                    <a:lnTo>
                      <a:pt x="646" y="670"/>
                    </a:lnTo>
                    <a:lnTo>
                      <a:pt x="639" y="617"/>
                    </a:lnTo>
                    <a:lnTo>
                      <a:pt x="642" y="581"/>
                    </a:lnTo>
                    <a:lnTo>
                      <a:pt x="649" y="556"/>
                    </a:lnTo>
                    <a:lnTo>
                      <a:pt x="660" y="534"/>
                    </a:lnTo>
                    <a:lnTo>
                      <a:pt x="649" y="509"/>
                    </a:lnTo>
                    <a:lnTo>
                      <a:pt x="639" y="495"/>
                    </a:lnTo>
                    <a:lnTo>
                      <a:pt x="646" y="473"/>
                    </a:lnTo>
                    <a:lnTo>
                      <a:pt x="660" y="466"/>
                    </a:lnTo>
                    <a:lnTo>
                      <a:pt x="660" y="369"/>
                    </a:lnTo>
                    <a:lnTo>
                      <a:pt x="674" y="348"/>
                    </a:lnTo>
                    <a:lnTo>
                      <a:pt x="703" y="319"/>
                    </a:lnTo>
                    <a:lnTo>
                      <a:pt x="700" y="287"/>
                    </a:lnTo>
                    <a:lnTo>
                      <a:pt x="689" y="276"/>
                    </a:lnTo>
                    <a:lnTo>
                      <a:pt x="671" y="283"/>
                    </a:lnTo>
                    <a:lnTo>
                      <a:pt x="664" y="323"/>
                    </a:lnTo>
                    <a:lnTo>
                      <a:pt x="646" y="337"/>
                    </a:lnTo>
                    <a:lnTo>
                      <a:pt x="631" y="348"/>
                    </a:lnTo>
                    <a:lnTo>
                      <a:pt x="628" y="369"/>
                    </a:lnTo>
                    <a:lnTo>
                      <a:pt x="606" y="387"/>
                    </a:lnTo>
                    <a:lnTo>
                      <a:pt x="578" y="391"/>
                    </a:lnTo>
                    <a:lnTo>
                      <a:pt x="592" y="355"/>
                    </a:lnTo>
                    <a:lnTo>
                      <a:pt x="617" y="323"/>
                    </a:lnTo>
                    <a:lnTo>
                      <a:pt x="639" y="294"/>
                    </a:lnTo>
                    <a:lnTo>
                      <a:pt x="646" y="269"/>
                    </a:lnTo>
                    <a:lnTo>
                      <a:pt x="596" y="262"/>
                    </a:lnTo>
                    <a:lnTo>
                      <a:pt x="614" y="201"/>
                    </a:lnTo>
                    <a:lnTo>
                      <a:pt x="563" y="183"/>
                    </a:lnTo>
                    <a:lnTo>
                      <a:pt x="545" y="168"/>
                    </a:lnTo>
                    <a:lnTo>
                      <a:pt x="520" y="161"/>
                    </a:lnTo>
                    <a:lnTo>
                      <a:pt x="510" y="143"/>
                    </a:lnTo>
                    <a:lnTo>
                      <a:pt x="474" y="158"/>
                    </a:lnTo>
                    <a:lnTo>
                      <a:pt x="452" y="136"/>
                    </a:lnTo>
                    <a:lnTo>
                      <a:pt x="402" y="111"/>
                    </a:lnTo>
                    <a:lnTo>
                      <a:pt x="377" y="132"/>
                    </a:lnTo>
                    <a:lnTo>
                      <a:pt x="359" y="136"/>
                    </a:lnTo>
                    <a:lnTo>
                      <a:pt x="345" y="125"/>
                    </a:lnTo>
                    <a:lnTo>
                      <a:pt x="302" y="97"/>
                    </a:lnTo>
                    <a:lnTo>
                      <a:pt x="294" y="86"/>
                    </a:lnTo>
                    <a:lnTo>
                      <a:pt x="298" y="61"/>
                    </a:lnTo>
                    <a:lnTo>
                      <a:pt x="266" y="68"/>
                    </a:lnTo>
                    <a:lnTo>
                      <a:pt x="251" y="54"/>
                    </a:lnTo>
                    <a:lnTo>
                      <a:pt x="226" y="18"/>
                    </a:lnTo>
                    <a:lnTo>
                      <a:pt x="219" y="0"/>
                    </a:lnTo>
                    <a:lnTo>
                      <a:pt x="198" y="7"/>
                    </a:lnTo>
                    <a:lnTo>
                      <a:pt x="151" y="46"/>
                    </a:lnTo>
                    <a:lnTo>
                      <a:pt x="115" y="64"/>
                    </a:lnTo>
                    <a:lnTo>
                      <a:pt x="83" y="68"/>
                    </a:lnTo>
                    <a:lnTo>
                      <a:pt x="54" y="86"/>
                    </a:lnTo>
                    <a:lnTo>
                      <a:pt x="47" y="118"/>
                    </a:lnTo>
                    <a:lnTo>
                      <a:pt x="54" y="161"/>
                    </a:lnTo>
                    <a:lnTo>
                      <a:pt x="4" y="226"/>
                    </a:lnTo>
                    <a:lnTo>
                      <a:pt x="0" y="258"/>
                    </a:lnTo>
                    <a:lnTo>
                      <a:pt x="15" y="265"/>
                    </a:lnTo>
                    <a:lnTo>
                      <a:pt x="4" y="387"/>
                    </a:lnTo>
                    <a:lnTo>
                      <a:pt x="104" y="444"/>
                    </a:lnTo>
                    <a:lnTo>
                      <a:pt x="140" y="473"/>
                    </a:lnTo>
                    <a:lnTo>
                      <a:pt x="144" y="509"/>
                    </a:lnTo>
                    <a:lnTo>
                      <a:pt x="190" y="505"/>
                    </a:lnTo>
                    <a:lnTo>
                      <a:pt x="205" y="577"/>
                    </a:lnTo>
                    <a:lnTo>
                      <a:pt x="230" y="595"/>
                    </a:lnTo>
                    <a:lnTo>
                      <a:pt x="230" y="620"/>
                    </a:lnTo>
                    <a:lnTo>
                      <a:pt x="216" y="681"/>
                    </a:lnTo>
                    <a:lnTo>
                      <a:pt x="237" y="713"/>
                    </a:lnTo>
                    <a:lnTo>
                      <a:pt x="251" y="739"/>
                    </a:lnTo>
                    <a:lnTo>
                      <a:pt x="309" y="742"/>
                    </a:lnTo>
                    <a:lnTo>
                      <a:pt x="312" y="756"/>
                    </a:lnTo>
                    <a:lnTo>
                      <a:pt x="657" y="74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29" name=""/>
              <p:cNvSpPr/>
              <p:nvPr/>
            </p:nvSpPr>
            <p:spPr>
              <a:xfrm>
                <a:off x="5440320" y="2168640"/>
                <a:ext cx="544320" cy="599760"/>
              </a:xfrm>
              <a:custGeom>
                <a:avLst/>
                <a:gdLst/>
                <a:ahLst/>
                <a:rect l="l" t="t" r="r" b="b"/>
                <a:pathLst>
                  <a:path w="703" h="756">
                    <a:moveTo>
                      <a:pt x="657" y="742"/>
                    </a:moveTo>
                    <a:lnTo>
                      <a:pt x="657" y="706"/>
                    </a:lnTo>
                    <a:lnTo>
                      <a:pt x="646" y="670"/>
                    </a:lnTo>
                    <a:lnTo>
                      <a:pt x="639" y="617"/>
                    </a:lnTo>
                    <a:lnTo>
                      <a:pt x="642" y="581"/>
                    </a:lnTo>
                    <a:lnTo>
                      <a:pt x="649" y="556"/>
                    </a:lnTo>
                    <a:lnTo>
                      <a:pt x="660" y="534"/>
                    </a:lnTo>
                    <a:lnTo>
                      <a:pt x="649" y="509"/>
                    </a:lnTo>
                    <a:lnTo>
                      <a:pt x="639" y="495"/>
                    </a:lnTo>
                    <a:lnTo>
                      <a:pt x="646" y="473"/>
                    </a:lnTo>
                    <a:lnTo>
                      <a:pt x="660" y="466"/>
                    </a:lnTo>
                    <a:lnTo>
                      <a:pt x="660" y="369"/>
                    </a:lnTo>
                    <a:lnTo>
                      <a:pt x="674" y="348"/>
                    </a:lnTo>
                    <a:lnTo>
                      <a:pt x="703" y="319"/>
                    </a:lnTo>
                    <a:lnTo>
                      <a:pt x="700" y="287"/>
                    </a:lnTo>
                    <a:lnTo>
                      <a:pt x="689" y="276"/>
                    </a:lnTo>
                    <a:lnTo>
                      <a:pt x="671" y="283"/>
                    </a:lnTo>
                    <a:lnTo>
                      <a:pt x="664" y="323"/>
                    </a:lnTo>
                    <a:lnTo>
                      <a:pt x="646" y="337"/>
                    </a:lnTo>
                    <a:lnTo>
                      <a:pt x="631" y="348"/>
                    </a:lnTo>
                    <a:lnTo>
                      <a:pt x="628" y="369"/>
                    </a:lnTo>
                    <a:lnTo>
                      <a:pt x="606" y="387"/>
                    </a:lnTo>
                    <a:lnTo>
                      <a:pt x="578" y="391"/>
                    </a:lnTo>
                    <a:lnTo>
                      <a:pt x="592" y="355"/>
                    </a:lnTo>
                    <a:lnTo>
                      <a:pt x="617" y="323"/>
                    </a:lnTo>
                    <a:lnTo>
                      <a:pt x="639" y="294"/>
                    </a:lnTo>
                    <a:lnTo>
                      <a:pt x="646" y="269"/>
                    </a:lnTo>
                    <a:lnTo>
                      <a:pt x="596" y="262"/>
                    </a:lnTo>
                    <a:lnTo>
                      <a:pt x="614" y="201"/>
                    </a:lnTo>
                    <a:lnTo>
                      <a:pt x="563" y="183"/>
                    </a:lnTo>
                    <a:lnTo>
                      <a:pt x="545" y="168"/>
                    </a:lnTo>
                    <a:lnTo>
                      <a:pt x="520" y="161"/>
                    </a:lnTo>
                    <a:lnTo>
                      <a:pt x="510" y="143"/>
                    </a:lnTo>
                    <a:lnTo>
                      <a:pt x="474" y="158"/>
                    </a:lnTo>
                    <a:lnTo>
                      <a:pt x="452" y="136"/>
                    </a:lnTo>
                    <a:lnTo>
                      <a:pt x="402" y="111"/>
                    </a:lnTo>
                    <a:lnTo>
                      <a:pt x="377" y="132"/>
                    </a:lnTo>
                    <a:lnTo>
                      <a:pt x="359" y="136"/>
                    </a:lnTo>
                    <a:lnTo>
                      <a:pt x="345" y="125"/>
                    </a:lnTo>
                    <a:lnTo>
                      <a:pt x="302" y="97"/>
                    </a:lnTo>
                    <a:lnTo>
                      <a:pt x="294" y="86"/>
                    </a:lnTo>
                    <a:lnTo>
                      <a:pt x="298" y="61"/>
                    </a:lnTo>
                    <a:lnTo>
                      <a:pt x="266" y="68"/>
                    </a:lnTo>
                    <a:lnTo>
                      <a:pt x="251" y="54"/>
                    </a:lnTo>
                    <a:lnTo>
                      <a:pt x="226" y="18"/>
                    </a:lnTo>
                    <a:lnTo>
                      <a:pt x="219" y="0"/>
                    </a:lnTo>
                    <a:lnTo>
                      <a:pt x="198" y="7"/>
                    </a:lnTo>
                    <a:lnTo>
                      <a:pt x="151" y="46"/>
                    </a:lnTo>
                    <a:lnTo>
                      <a:pt x="115" y="64"/>
                    </a:lnTo>
                    <a:lnTo>
                      <a:pt x="83" y="68"/>
                    </a:lnTo>
                    <a:lnTo>
                      <a:pt x="54" y="86"/>
                    </a:lnTo>
                    <a:lnTo>
                      <a:pt x="47" y="118"/>
                    </a:lnTo>
                    <a:lnTo>
                      <a:pt x="54" y="161"/>
                    </a:lnTo>
                    <a:lnTo>
                      <a:pt x="4" y="226"/>
                    </a:lnTo>
                    <a:lnTo>
                      <a:pt x="0" y="258"/>
                    </a:lnTo>
                    <a:lnTo>
                      <a:pt x="15" y="265"/>
                    </a:lnTo>
                    <a:lnTo>
                      <a:pt x="4" y="387"/>
                    </a:lnTo>
                    <a:lnTo>
                      <a:pt x="104" y="444"/>
                    </a:lnTo>
                    <a:lnTo>
                      <a:pt x="140" y="473"/>
                    </a:lnTo>
                    <a:lnTo>
                      <a:pt x="144" y="509"/>
                    </a:lnTo>
                    <a:lnTo>
                      <a:pt x="190" y="505"/>
                    </a:lnTo>
                    <a:lnTo>
                      <a:pt x="205" y="577"/>
                    </a:lnTo>
                    <a:lnTo>
                      <a:pt x="230" y="595"/>
                    </a:lnTo>
                    <a:lnTo>
                      <a:pt x="230" y="620"/>
                    </a:lnTo>
                    <a:lnTo>
                      <a:pt x="216" y="681"/>
                    </a:lnTo>
                    <a:lnTo>
                      <a:pt x="237" y="713"/>
                    </a:lnTo>
                    <a:lnTo>
                      <a:pt x="251" y="739"/>
                    </a:lnTo>
                    <a:lnTo>
                      <a:pt x="309" y="742"/>
                    </a:lnTo>
                    <a:lnTo>
                      <a:pt x="312" y="756"/>
                    </a:lnTo>
                    <a:lnTo>
                      <a:pt x="657" y="74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30" name=""/>
            <p:cNvGrpSpPr/>
            <p:nvPr/>
          </p:nvGrpSpPr>
          <p:grpSpPr>
            <a:xfrm>
              <a:off x="5668920" y="2077920"/>
              <a:ext cx="507960" cy="303120"/>
              <a:chOff x="5668920" y="2077920"/>
              <a:chExt cx="507960" cy="303120"/>
            </a:xfrm>
          </p:grpSpPr>
          <p:sp>
            <p:nvSpPr>
              <p:cNvPr id="431" name=""/>
              <p:cNvSpPr/>
              <p:nvPr/>
            </p:nvSpPr>
            <p:spPr>
              <a:xfrm>
                <a:off x="5668920" y="2077920"/>
                <a:ext cx="507960" cy="30312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2" name=""/>
              <p:cNvSpPr/>
              <p:nvPr/>
            </p:nvSpPr>
            <p:spPr>
              <a:xfrm>
                <a:off x="5668920" y="2077920"/>
                <a:ext cx="507960" cy="30312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33" name=""/>
            <p:cNvGrpSpPr/>
            <p:nvPr/>
          </p:nvGrpSpPr>
          <p:grpSpPr>
            <a:xfrm>
              <a:off x="5973480" y="2817720"/>
              <a:ext cx="330480" cy="568440"/>
              <a:chOff x="5973480" y="2817720"/>
              <a:chExt cx="330480" cy="568440"/>
            </a:xfrm>
          </p:grpSpPr>
          <p:sp>
            <p:nvSpPr>
              <p:cNvPr id="434" name=""/>
              <p:cNvSpPr/>
              <p:nvPr/>
            </p:nvSpPr>
            <p:spPr>
              <a:xfrm>
                <a:off x="5973480" y="2817720"/>
                <a:ext cx="330480" cy="56844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5" name=""/>
              <p:cNvSpPr/>
              <p:nvPr/>
            </p:nvSpPr>
            <p:spPr>
              <a:xfrm>
                <a:off x="5973480" y="2817720"/>
                <a:ext cx="330480" cy="56844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36" name=""/>
            <p:cNvGrpSpPr/>
            <p:nvPr/>
          </p:nvGrpSpPr>
          <p:grpSpPr>
            <a:xfrm>
              <a:off x="6048360" y="2290680"/>
              <a:ext cx="412560" cy="538200"/>
              <a:chOff x="6048360" y="2290680"/>
              <a:chExt cx="412560" cy="538200"/>
            </a:xfrm>
          </p:grpSpPr>
          <p:sp>
            <p:nvSpPr>
              <p:cNvPr id="437" name=""/>
              <p:cNvSpPr/>
              <p:nvPr/>
            </p:nvSpPr>
            <p:spPr>
              <a:xfrm>
                <a:off x="6048360" y="2290680"/>
                <a:ext cx="412560" cy="53820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38" name=""/>
              <p:cNvSpPr/>
              <p:nvPr/>
            </p:nvSpPr>
            <p:spPr>
              <a:xfrm>
                <a:off x="6048360" y="2290680"/>
                <a:ext cx="412560" cy="538200"/>
              </a:xfrm>
              <a:custGeom>
                <a:avLst/>
                <a:gdLst/>
                <a:ahLst/>
                <a:rect l="l" t="t" r="r" b="b"/>
                <a:pathLst>
                  <a:path w="530" h="678">
                    <a:moveTo>
                      <a:pt x="272" y="678"/>
                    </a:moveTo>
                    <a:lnTo>
                      <a:pt x="265" y="660"/>
                    </a:lnTo>
                    <a:lnTo>
                      <a:pt x="14" y="671"/>
                    </a:lnTo>
                    <a:lnTo>
                      <a:pt x="35" y="642"/>
                    </a:lnTo>
                    <a:lnTo>
                      <a:pt x="57" y="595"/>
                    </a:lnTo>
                    <a:lnTo>
                      <a:pt x="82" y="559"/>
                    </a:lnTo>
                    <a:lnTo>
                      <a:pt x="53" y="513"/>
                    </a:lnTo>
                    <a:lnTo>
                      <a:pt x="50" y="434"/>
                    </a:lnTo>
                    <a:lnTo>
                      <a:pt x="25" y="398"/>
                    </a:lnTo>
                    <a:lnTo>
                      <a:pt x="7" y="377"/>
                    </a:lnTo>
                    <a:lnTo>
                      <a:pt x="7" y="355"/>
                    </a:lnTo>
                    <a:lnTo>
                      <a:pt x="21" y="337"/>
                    </a:lnTo>
                    <a:lnTo>
                      <a:pt x="0" y="280"/>
                    </a:lnTo>
                    <a:lnTo>
                      <a:pt x="35" y="222"/>
                    </a:lnTo>
                    <a:lnTo>
                      <a:pt x="18" y="197"/>
                    </a:lnTo>
                    <a:lnTo>
                      <a:pt x="18" y="172"/>
                    </a:lnTo>
                    <a:lnTo>
                      <a:pt x="39" y="136"/>
                    </a:lnTo>
                    <a:lnTo>
                      <a:pt x="46" y="104"/>
                    </a:lnTo>
                    <a:lnTo>
                      <a:pt x="82" y="108"/>
                    </a:lnTo>
                    <a:lnTo>
                      <a:pt x="79" y="143"/>
                    </a:lnTo>
                    <a:lnTo>
                      <a:pt x="96" y="154"/>
                    </a:lnTo>
                    <a:lnTo>
                      <a:pt x="118" y="136"/>
                    </a:lnTo>
                    <a:lnTo>
                      <a:pt x="111" y="82"/>
                    </a:lnTo>
                    <a:lnTo>
                      <a:pt x="122" y="68"/>
                    </a:lnTo>
                    <a:lnTo>
                      <a:pt x="143" y="72"/>
                    </a:lnTo>
                    <a:lnTo>
                      <a:pt x="136" y="22"/>
                    </a:lnTo>
                    <a:lnTo>
                      <a:pt x="161" y="4"/>
                    </a:lnTo>
                    <a:lnTo>
                      <a:pt x="247" y="0"/>
                    </a:lnTo>
                    <a:lnTo>
                      <a:pt x="283" y="18"/>
                    </a:lnTo>
                    <a:lnTo>
                      <a:pt x="286" y="36"/>
                    </a:lnTo>
                    <a:lnTo>
                      <a:pt x="319" y="36"/>
                    </a:lnTo>
                    <a:lnTo>
                      <a:pt x="365" y="50"/>
                    </a:lnTo>
                    <a:lnTo>
                      <a:pt x="373" y="75"/>
                    </a:lnTo>
                    <a:lnTo>
                      <a:pt x="355" y="90"/>
                    </a:lnTo>
                    <a:lnTo>
                      <a:pt x="390" y="172"/>
                    </a:lnTo>
                    <a:lnTo>
                      <a:pt x="390" y="197"/>
                    </a:lnTo>
                    <a:lnTo>
                      <a:pt x="333" y="273"/>
                    </a:lnTo>
                    <a:lnTo>
                      <a:pt x="312" y="316"/>
                    </a:lnTo>
                    <a:lnTo>
                      <a:pt x="322" y="330"/>
                    </a:lnTo>
                    <a:lnTo>
                      <a:pt x="358" y="334"/>
                    </a:lnTo>
                    <a:lnTo>
                      <a:pt x="376" y="316"/>
                    </a:lnTo>
                    <a:lnTo>
                      <a:pt x="416" y="247"/>
                    </a:lnTo>
                    <a:lnTo>
                      <a:pt x="455" y="247"/>
                    </a:lnTo>
                    <a:lnTo>
                      <a:pt x="502" y="312"/>
                    </a:lnTo>
                    <a:lnTo>
                      <a:pt x="502" y="355"/>
                    </a:lnTo>
                    <a:lnTo>
                      <a:pt x="498" y="380"/>
                    </a:lnTo>
                    <a:lnTo>
                      <a:pt x="530" y="402"/>
                    </a:lnTo>
                    <a:lnTo>
                      <a:pt x="527" y="445"/>
                    </a:lnTo>
                    <a:lnTo>
                      <a:pt x="509" y="477"/>
                    </a:lnTo>
                    <a:lnTo>
                      <a:pt x="498" y="516"/>
                    </a:lnTo>
                    <a:lnTo>
                      <a:pt x="487" y="542"/>
                    </a:lnTo>
                    <a:lnTo>
                      <a:pt x="455" y="549"/>
                    </a:lnTo>
                    <a:lnTo>
                      <a:pt x="469" y="588"/>
                    </a:lnTo>
                    <a:lnTo>
                      <a:pt x="455" y="599"/>
                    </a:lnTo>
                    <a:lnTo>
                      <a:pt x="426" y="649"/>
                    </a:lnTo>
                    <a:lnTo>
                      <a:pt x="272" y="678"/>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39" name=""/>
            <p:cNvGrpSpPr/>
            <p:nvPr/>
          </p:nvGrpSpPr>
          <p:grpSpPr>
            <a:xfrm>
              <a:off x="6661080" y="2609640"/>
              <a:ext cx="598320" cy="403200"/>
              <a:chOff x="6661080" y="2609640"/>
              <a:chExt cx="598320" cy="403200"/>
            </a:xfrm>
          </p:grpSpPr>
          <p:sp>
            <p:nvSpPr>
              <p:cNvPr id="440" name=""/>
              <p:cNvSpPr/>
              <p:nvPr/>
            </p:nvSpPr>
            <p:spPr>
              <a:xfrm>
                <a:off x="6661080" y="2609640"/>
                <a:ext cx="598320" cy="40320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1" name=""/>
              <p:cNvSpPr/>
              <p:nvPr/>
            </p:nvSpPr>
            <p:spPr>
              <a:xfrm>
                <a:off x="6661080" y="2609640"/>
                <a:ext cx="598320" cy="40320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42" name=""/>
            <p:cNvGrpSpPr/>
            <p:nvPr/>
          </p:nvGrpSpPr>
          <p:grpSpPr>
            <a:xfrm>
              <a:off x="6534000" y="2940120"/>
              <a:ext cx="411120" cy="444240"/>
              <a:chOff x="6534000" y="2940120"/>
              <a:chExt cx="411120" cy="444240"/>
            </a:xfrm>
          </p:grpSpPr>
          <p:sp>
            <p:nvSpPr>
              <p:cNvPr id="443" name=""/>
              <p:cNvSpPr/>
              <p:nvPr/>
            </p:nvSpPr>
            <p:spPr>
              <a:xfrm>
                <a:off x="6534000" y="2940120"/>
                <a:ext cx="411120" cy="44424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4" name=""/>
              <p:cNvSpPr/>
              <p:nvPr/>
            </p:nvSpPr>
            <p:spPr>
              <a:xfrm>
                <a:off x="6534000" y="2940120"/>
                <a:ext cx="411120" cy="44424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45" name=""/>
            <p:cNvGrpSpPr/>
            <p:nvPr/>
          </p:nvGrpSpPr>
          <p:grpSpPr>
            <a:xfrm>
              <a:off x="5848200" y="3166920"/>
              <a:ext cx="750960" cy="412560"/>
              <a:chOff x="5848200" y="3166920"/>
              <a:chExt cx="750960" cy="412560"/>
            </a:xfrm>
          </p:grpSpPr>
          <p:sp>
            <p:nvSpPr>
              <p:cNvPr id="446" name=""/>
              <p:cNvSpPr/>
              <p:nvPr/>
            </p:nvSpPr>
            <p:spPr>
              <a:xfrm>
                <a:off x="5848200" y="3166920"/>
                <a:ext cx="750960" cy="41256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47" name=""/>
              <p:cNvSpPr/>
              <p:nvPr/>
            </p:nvSpPr>
            <p:spPr>
              <a:xfrm>
                <a:off x="5848200" y="3166920"/>
                <a:ext cx="750960" cy="41256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48" name=""/>
            <p:cNvGrpSpPr/>
            <p:nvPr/>
          </p:nvGrpSpPr>
          <p:grpSpPr>
            <a:xfrm>
              <a:off x="6815160" y="2936880"/>
              <a:ext cx="477720" cy="225360"/>
              <a:chOff x="6815160" y="2936880"/>
              <a:chExt cx="477720" cy="225360"/>
            </a:xfrm>
          </p:grpSpPr>
          <p:sp>
            <p:nvSpPr>
              <p:cNvPr id="449" name=""/>
              <p:cNvSpPr/>
              <p:nvPr/>
            </p:nvSpPr>
            <p:spPr>
              <a:xfrm>
                <a:off x="6815160" y="2936880"/>
                <a:ext cx="477720" cy="225360"/>
              </a:xfrm>
              <a:custGeom>
                <a:avLst/>
                <a:gdLst/>
                <a:ahLst/>
                <a:rect l="l" t="t" r="r" b="b"/>
                <a:pathLst>
                  <a:path w="617" h="283">
                    <a:moveTo>
                      <a:pt x="606" y="183"/>
                    </a:moveTo>
                    <a:lnTo>
                      <a:pt x="617" y="219"/>
                    </a:lnTo>
                    <a:lnTo>
                      <a:pt x="606" y="219"/>
                    </a:lnTo>
                    <a:lnTo>
                      <a:pt x="606" y="230"/>
                    </a:lnTo>
                    <a:lnTo>
                      <a:pt x="592" y="244"/>
                    </a:lnTo>
                    <a:lnTo>
                      <a:pt x="592" y="265"/>
                    </a:lnTo>
                    <a:lnTo>
                      <a:pt x="527" y="280"/>
                    </a:lnTo>
                    <a:lnTo>
                      <a:pt x="513" y="247"/>
                    </a:lnTo>
                    <a:lnTo>
                      <a:pt x="491" y="247"/>
                    </a:lnTo>
                    <a:lnTo>
                      <a:pt x="466" y="187"/>
                    </a:lnTo>
                    <a:lnTo>
                      <a:pt x="484" y="158"/>
                    </a:lnTo>
                    <a:lnTo>
                      <a:pt x="466" y="158"/>
                    </a:lnTo>
                    <a:lnTo>
                      <a:pt x="441" y="129"/>
                    </a:lnTo>
                    <a:lnTo>
                      <a:pt x="459" y="97"/>
                    </a:lnTo>
                    <a:lnTo>
                      <a:pt x="448" y="93"/>
                    </a:lnTo>
                    <a:lnTo>
                      <a:pt x="445" y="65"/>
                    </a:lnTo>
                    <a:lnTo>
                      <a:pt x="459" y="25"/>
                    </a:lnTo>
                    <a:lnTo>
                      <a:pt x="430" y="32"/>
                    </a:lnTo>
                    <a:lnTo>
                      <a:pt x="423" y="65"/>
                    </a:lnTo>
                    <a:lnTo>
                      <a:pt x="398" y="83"/>
                    </a:lnTo>
                    <a:lnTo>
                      <a:pt x="416" y="108"/>
                    </a:lnTo>
                    <a:lnTo>
                      <a:pt x="413" y="136"/>
                    </a:lnTo>
                    <a:lnTo>
                      <a:pt x="427" y="140"/>
                    </a:lnTo>
                    <a:lnTo>
                      <a:pt x="413" y="169"/>
                    </a:lnTo>
                    <a:lnTo>
                      <a:pt x="423" y="201"/>
                    </a:lnTo>
                    <a:lnTo>
                      <a:pt x="430" y="244"/>
                    </a:lnTo>
                    <a:lnTo>
                      <a:pt x="456" y="262"/>
                    </a:lnTo>
                    <a:lnTo>
                      <a:pt x="445" y="283"/>
                    </a:lnTo>
                    <a:lnTo>
                      <a:pt x="427" y="273"/>
                    </a:lnTo>
                    <a:lnTo>
                      <a:pt x="395" y="276"/>
                    </a:lnTo>
                    <a:lnTo>
                      <a:pt x="387" y="258"/>
                    </a:lnTo>
                    <a:lnTo>
                      <a:pt x="341" y="265"/>
                    </a:lnTo>
                    <a:lnTo>
                      <a:pt x="330" y="222"/>
                    </a:lnTo>
                    <a:lnTo>
                      <a:pt x="334" y="197"/>
                    </a:lnTo>
                    <a:lnTo>
                      <a:pt x="359" y="165"/>
                    </a:lnTo>
                    <a:lnTo>
                      <a:pt x="344" y="143"/>
                    </a:lnTo>
                    <a:lnTo>
                      <a:pt x="280" y="136"/>
                    </a:lnTo>
                    <a:lnTo>
                      <a:pt x="273" y="104"/>
                    </a:lnTo>
                    <a:lnTo>
                      <a:pt x="248" y="108"/>
                    </a:lnTo>
                    <a:lnTo>
                      <a:pt x="237" y="136"/>
                    </a:lnTo>
                    <a:lnTo>
                      <a:pt x="197" y="143"/>
                    </a:lnTo>
                    <a:lnTo>
                      <a:pt x="165" y="115"/>
                    </a:lnTo>
                    <a:lnTo>
                      <a:pt x="158" y="86"/>
                    </a:lnTo>
                    <a:lnTo>
                      <a:pt x="111" y="100"/>
                    </a:lnTo>
                    <a:lnTo>
                      <a:pt x="72" y="97"/>
                    </a:lnTo>
                    <a:lnTo>
                      <a:pt x="68" y="126"/>
                    </a:lnTo>
                    <a:lnTo>
                      <a:pt x="11" y="158"/>
                    </a:lnTo>
                    <a:lnTo>
                      <a:pt x="0" y="75"/>
                    </a:lnTo>
                    <a:lnTo>
                      <a:pt x="470" y="0"/>
                    </a:lnTo>
                    <a:lnTo>
                      <a:pt x="527" y="183"/>
                    </a:lnTo>
                    <a:lnTo>
                      <a:pt x="606" y="183"/>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0" name=""/>
              <p:cNvSpPr/>
              <p:nvPr/>
            </p:nvSpPr>
            <p:spPr>
              <a:xfrm>
                <a:off x="6815160" y="2936880"/>
                <a:ext cx="477720" cy="225360"/>
              </a:xfrm>
              <a:custGeom>
                <a:avLst/>
                <a:gdLst/>
                <a:ahLst/>
                <a:rect l="l" t="t" r="r" b="b"/>
                <a:pathLst>
                  <a:path w="617" h="283">
                    <a:moveTo>
                      <a:pt x="606" y="183"/>
                    </a:moveTo>
                    <a:lnTo>
                      <a:pt x="617" y="219"/>
                    </a:lnTo>
                    <a:lnTo>
                      <a:pt x="606" y="219"/>
                    </a:lnTo>
                    <a:lnTo>
                      <a:pt x="606" y="230"/>
                    </a:lnTo>
                    <a:lnTo>
                      <a:pt x="592" y="244"/>
                    </a:lnTo>
                    <a:lnTo>
                      <a:pt x="592" y="265"/>
                    </a:lnTo>
                    <a:lnTo>
                      <a:pt x="527" y="280"/>
                    </a:lnTo>
                    <a:lnTo>
                      <a:pt x="513" y="247"/>
                    </a:lnTo>
                    <a:lnTo>
                      <a:pt x="491" y="247"/>
                    </a:lnTo>
                    <a:lnTo>
                      <a:pt x="466" y="187"/>
                    </a:lnTo>
                    <a:lnTo>
                      <a:pt x="484" y="158"/>
                    </a:lnTo>
                    <a:lnTo>
                      <a:pt x="466" y="158"/>
                    </a:lnTo>
                    <a:lnTo>
                      <a:pt x="441" y="129"/>
                    </a:lnTo>
                    <a:lnTo>
                      <a:pt x="459" y="97"/>
                    </a:lnTo>
                    <a:lnTo>
                      <a:pt x="448" y="93"/>
                    </a:lnTo>
                    <a:lnTo>
                      <a:pt x="445" y="65"/>
                    </a:lnTo>
                    <a:lnTo>
                      <a:pt x="459" y="25"/>
                    </a:lnTo>
                    <a:lnTo>
                      <a:pt x="430" y="32"/>
                    </a:lnTo>
                    <a:lnTo>
                      <a:pt x="423" y="65"/>
                    </a:lnTo>
                    <a:lnTo>
                      <a:pt x="398" y="83"/>
                    </a:lnTo>
                    <a:lnTo>
                      <a:pt x="416" y="108"/>
                    </a:lnTo>
                    <a:lnTo>
                      <a:pt x="413" y="136"/>
                    </a:lnTo>
                    <a:lnTo>
                      <a:pt x="427" y="140"/>
                    </a:lnTo>
                    <a:lnTo>
                      <a:pt x="413" y="169"/>
                    </a:lnTo>
                    <a:lnTo>
                      <a:pt x="423" y="201"/>
                    </a:lnTo>
                    <a:lnTo>
                      <a:pt x="430" y="244"/>
                    </a:lnTo>
                    <a:lnTo>
                      <a:pt x="456" y="262"/>
                    </a:lnTo>
                    <a:lnTo>
                      <a:pt x="445" y="283"/>
                    </a:lnTo>
                    <a:lnTo>
                      <a:pt x="427" y="273"/>
                    </a:lnTo>
                    <a:lnTo>
                      <a:pt x="395" y="276"/>
                    </a:lnTo>
                    <a:lnTo>
                      <a:pt x="387" y="258"/>
                    </a:lnTo>
                    <a:lnTo>
                      <a:pt x="341" y="265"/>
                    </a:lnTo>
                    <a:lnTo>
                      <a:pt x="330" y="222"/>
                    </a:lnTo>
                    <a:lnTo>
                      <a:pt x="334" y="197"/>
                    </a:lnTo>
                    <a:lnTo>
                      <a:pt x="359" y="165"/>
                    </a:lnTo>
                    <a:lnTo>
                      <a:pt x="344" y="143"/>
                    </a:lnTo>
                    <a:lnTo>
                      <a:pt x="280" y="136"/>
                    </a:lnTo>
                    <a:lnTo>
                      <a:pt x="273" y="104"/>
                    </a:lnTo>
                    <a:lnTo>
                      <a:pt x="248" y="108"/>
                    </a:lnTo>
                    <a:lnTo>
                      <a:pt x="237" y="136"/>
                    </a:lnTo>
                    <a:lnTo>
                      <a:pt x="197" y="143"/>
                    </a:lnTo>
                    <a:lnTo>
                      <a:pt x="165" y="115"/>
                    </a:lnTo>
                    <a:lnTo>
                      <a:pt x="158" y="86"/>
                    </a:lnTo>
                    <a:lnTo>
                      <a:pt x="111" y="100"/>
                    </a:lnTo>
                    <a:lnTo>
                      <a:pt x="72" y="97"/>
                    </a:lnTo>
                    <a:lnTo>
                      <a:pt x="68" y="126"/>
                    </a:lnTo>
                    <a:lnTo>
                      <a:pt x="11" y="158"/>
                    </a:lnTo>
                    <a:lnTo>
                      <a:pt x="0" y="75"/>
                    </a:lnTo>
                    <a:lnTo>
                      <a:pt x="470" y="0"/>
                    </a:lnTo>
                    <a:lnTo>
                      <a:pt x="527" y="183"/>
                    </a:lnTo>
                    <a:lnTo>
                      <a:pt x="606" y="18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51" name=""/>
            <p:cNvGrpSpPr/>
            <p:nvPr/>
          </p:nvGrpSpPr>
          <p:grpSpPr>
            <a:xfrm>
              <a:off x="7372080" y="2077920"/>
              <a:ext cx="190800" cy="374760"/>
              <a:chOff x="7372080" y="2077920"/>
              <a:chExt cx="190800" cy="374760"/>
            </a:xfrm>
          </p:grpSpPr>
          <p:sp>
            <p:nvSpPr>
              <p:cNvPr id="452" name=""/>
              <p:cNvSpPr/>
              <p:nvPr/>
            </p:nvSpPr>
            <p:spPr>
              <a:xfrm>
                <a:off x="7372080" y="2077920"/>
                <a:ext cx="190800" cy="374760"/>
              </a:xfrm>
              <a:custGeom>
                <a:avLst/>
                <a:gdLst/>
                <a:ahLst/>
                <a:rect l="l" t="t" r="r" b="b"/>
                <a:pathLst>
                  <a:path w="248" h="473">
                    <a:moveTo>
                      <a:pt x="40" y="54"/>
                    </a:moveTo>
                    <a:lnTo>
                      <a:pt x="29" y="29"/>
                    </a:lnTo>
                    <a:lnTo>
                      <a:pt x="40" y="7"/>
                    </a:lnTo>
                    <a:lnTo>
                      <a:pt x="68" y="0"/>
                    </a:lnTo>
                    <a:lnTo>
                      <a:pt x="97" y="14"/>
                    </a:lnTo>
                    <a:lnTo>
                      <a:pt x="140" y="151"/>
                    </a:lnTo>
                    <a:lnTo>
                      <a:pt x="154" y="165"/>
                    </a:lnTo>
                    <a:lnTo>
                      <a:pt x="158" y="212"/>
                    </a:lnTo>
                    <a:lnTo>
                      <a:pt x="165" y="230"/>
                    </a:lnTo>
                    <a:lnTo>
                      <a:pt x="183" y="247"/>
                    </a:lnTo>
                    <a:lnTo>
                      <a:pt x="180" y="312"/>
                    </a:lnTo>
                    <a:lnTo>
                      <a:pt x="205" y="337"/>
                    </a:lnTo>
                    <a:lnTo>
                      <a:pt x="212" y="359"/>
                    </a:lnTo>
                    <a:lnTo>
                      <a:pt x="244" y="359"/>
                    </a:lnTo>
                    <a:lnTo>
                      <a:pt x="248" y="373"/>
                    </a:lnTo>
                    <a:lnTo>
                      <a:pt x="226" y="398"/>
                    </a:lnTo>
                    <a:lnTo>
                      <a:pt x="215" y="420"/>
                    </a:lnTo>
                    <a:lnTo>
                      <a:pt x="187" y="420"/>
                    </a:lnTo>
                    <a:lnTo>
                      <a:pt x="180" y="452"/>
                    </a:lnTo>
                    <a:lnTo>
                      <a:pt x="158" y="452"/>
                    </a:lnTo>
                    <a:lnTo>
                      <a:pt x="47" y="473"/>
                    </a:lnTo>
                    <a:lnTo>
                      <a:pt x="18" y="416"/>
                    </a:lnTo>
                    <a:lnTo>
                      <a:pt x="33" y="351"/>
                    </a:lnTo>
                    <a:lnTo>
                      <a:pt x="0" y="319"/>
                    </a:lnTo>
                    <a:lnTo>
                      <a:pt x="33" y="280"/>
                    </a:lnTo>
                    <a:lnTo>
                      <a:pt x="29" y="251"/>
                    </a:lnTo>
                    <a:lnTo>
                      <a:pt x="15" y="226"/>
                    </a:lnTo>
                    <a:lnTo>
                      <a:pt x="25" y="204"/>
                    </a:lnTo>
                    <a:lnTo>
                      <a:pt x="58" y="194"/>
                    </a:lnTo>
                    <a:lnTo>
                      <a:pt x="58" y="172"/>
                    </a:lnTo>
                    <a:lnTo>
                      <a:pt x="72" y="151"/>
                    </a:lnTo>
                    <a:lnTo>
                      <a:pt x="47" y="136"/>
                    </a:lnTo>
                    <a:lnTo>
                      <a:pt x="47" y="115"/>
                    </a:lnTo>
                    <a:lnTo>
                      <a:pt x="54" y="86"/>
                    </a:lnTo>
                    <a:lnTo>
                      <a:pt x="40" y="54"/>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3" name=""/>
              <p:cNvSpPr/>
              <p:nvPr/>
            </p:nvSpPr>
            <p:spPr>
              <a:xfrm>
                <a:off x="7372080" y="2077920"/>
                <a:ext cx="190800" cy="374760"/>
              </a:xfrm>
              <a:custGeom>
                <a:avLst/>
                <a:gdLst/>
                <a:ahLst/>
                <a:rect l="l" t="t" r="r" b="b"/>
                <a:pathLst>
                  <a:path w="248" h="473">
                    <a:moveTo>
                      <a:pt x="40" y="54"/>
                    </a:moveTo>
                    <a:lnTo>
                      <a:pt x="29" y="29"/>
                    </a:lnTo>
                    <a:lnTo>
                      <a:pt x="40" y="7"/>
                    </a:lnTo>
                    <a:lnTo>
                      <a:pt x="68" y="0"/>
                    </a:lnTo>
                    <a:lnTo>
                      <a:pt x="97" y="14"/>
                    </a:lnTo>
                    <a:lnTo>
                      <a:pt x="140" y="151"/>
                    </a:lnTo>
                    <a:lnTo>
                      <a:pt x="154" y="165"/>
                    </a:lnTo>
                    <a:lnTo>
                      <a:pt x="158" y="212"/>
                    </a:lnTo>
                    <a:lnTo>
                      <a:pt x="165" y="230"/>
                    </a:lnTo>
                    <a:lnTo>
                      <a:pt x="183" y="247"/>
                    </a:lnTo>
                    <a:lnTo>
                      <a:pt x="180" y="312"/>
                    </a:lnTo>
                    <a:lnTo>
                      <a:pt x="205" y="337"/>
                    </a:lnTo>
                    <a:lnTo>
                      <a:pt x="212" y="359"/>
                    </a:lnTo>
                    <a:lnTo>
                      <a:pt x="244" y="359"/>
                    </a:lnTo>
                    <a:lnTo>
                      <a:pt x="248" y="373"/>
                    </a:lnTo>
                    <a:lnTo>
                      <a:pt x="226" y="398"/>
                    </a:lnTo>
                    <a:lnTo>
                      <a:pt x="215" y="420"/>
                    </a:lnTo>
                    <a:lnTo>
                      <a:pt x="187" y="420"/>
                    </a:lnTo>
                    <a:lnTo>
                      <a:pt x="180" y="452"/>
                    </a:lnTo>
                    <a:lnTo>
                      <a:pt x="158" y="452"/>
                    </a:lnTo>
                    <a:lnTo>
                      <a:pt x="47" y="473"/>
                    </a:lnTo>
                    <a:lnTo>
                      <a:pt x="18" y="416"/>
                    </a:lnTo>
                    <a:lnTo>
                      <a:pt x="33" y="351"/>
                    </a:lnTo>
                    <a:lnTo>
                      <a:pt x="0" y="319"/>
                    </a:lnTo>
                    <a:lnTo>
                      <a:pt x="33" y="280"/>
                    </a:lnTo>
                    <a:lnTo>
                      <a:pt x="29" y="251"/>
                    </a:lnTo>
                    <a:lnTo>
                      <a:pt x="15" y="226"/>
                    </a:lnTo>
                    <a:lnTo>
                      <a:pt x="25" y="204"/>
                    </a:lnTo>
                    <a:lnTo>
                      <a:pt x="58" y="194"/>
                    </a:lnTo>
                    <a:lnTo>
                      <a:pt x="58" y="172"/>
                    </a:lnTo>
                    <a:lnTo>
                      <a:pt x="72" y="151"/>
                    </a:lnTo>
                    <a:lnTo>
                      <a:pt x="47" y="136"/>
                    </a:lnTo>
                    <a:lnTo>
                      <a:pt x="47" y="115"/>
                    </a:lnTo>
                    <a:lnTo>
                      <a:pt x="54" y="86"/>
                    </a:lnTo>
                    <a:lnTo>
                      <a:pt x="40" y="5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54" name=""/>
            <p:cNvGrpSpPr/>
            <p:nvPr/>
          </p:nvGrpSpPr>
          <p:grpSpPr>
            <a:xfrm>
              <a:off x="7313400" y="2398680"/>
              <a:ext cx="378000" cy="182520"/>
              <a:chOff x="7313400" y="2398680"/>
              <a:chExt cx="378000" cy="182520"/>
            </a:xfrm>
          </p:grpSpPr>
          <p:sp>
            <p:nvSpPr>
              <p:cNvPr id="455" name=""/>
              <p:cNvSpPr/>
              <p:nvPr/>
            </p:nvSpPr>
            <p:spPr>
              <a:xfrm>
                <a:off x="7313400" y="2398680"/>
                <a:ext cx="378000" cy="182520"/>
              </a:xfrm>
              <a:custGeom>
                <a:avLst/>
                <a:gdLst/>
                <a:ahLst/>
                <a:rect l="l" t="t" r="r" b="b"/>
                <a:pathLst>
                  <a:path w="488" h="230">
                    <a:moveTo>
                      <a:pt x="22" y="97"/>
                    </a:moveTo>
                    <a:lnTo>
                      <a:pt x="122" y="72"/>
                    </a:lnTo>
                    <a:lnTo>
                      <a:pt x="237" y="47"/>
                    </a:lnTo>
                    <a:lnTo>
                      <a:pt x="262" y="43"/>
                    </a:lnTo>
                    <a:lnTo>
                      <a:pt x="262" y="11"/>
                    </a:lnTo>
                    <a:lnTo>
                      <a:pt x="294" y="18"/>
                    </a:lnTo>
                    <a:lnTo>
                      <a:pt x="301" y="0"/>
                    </a:lnTo>
                    <a:lnTo>
                      <a:pt x="323" y="7"/>
                    </a:lnTo>
                    <a:lnTo>
                      <a:pt x="326" y="65"/>
                    </a:lnTo>
                    <a:lnTo>
                      <a:pt x="333" y="94"/>
                    </a:lnTo>
                    <a:lnTo>
                      <a:pt x="362" y="129"/>
                    </a:lnTo>
                    <a:lnTo>
                      <a:pt x="376" y="158"/>
                    </a:lnTo>
                    <a:lnTo>
                      <a:pt x="412" y="158"/>
                    </a:lnTo>
                    <a:lnTo>
                      <a:pt x="434" y="147"/>
                    </a:lnTo>
                    <a:lnTo>
                      <a:pt x="420" y="129"/>
                    </a:lnTo>
                    <a:lnTo>
                      <a:pt x="420" y="101"/>
                    </a:lnTo>
                    <a:lnTo>
                      <a:pt x="441" y="108"/>
                    </a:lnTo>
                    <a:lnTo>
                      <a:pt x="470" y="119"/>
                    </a:lnTo>
                    <a:lnTo>
                      <a:pt x="480" y="137"/>
                    </a:lnTo>
                    <a:lnTo>
                      <a:pt x="463" y="162"/>
                    </a:lnTo>
                    <a:lnTo>
                      <a:pt x="455" y="187"/>
                    </a:lnTo>
                    <a:lnTo>
                      <a:pt x="488" y="183"/>
                    </a:lnTo>
                    <a:lnTo>
                      <a:pt x="480" y="215"/>
                    </a:lnTo>
                    <a:lnTo>
                      <a:pt x="455" y="230"/>
                    </a:lnTo>
                    <a:lnTo>
                      <a:pt x="452" y="198"/>
                    </a:lnTo>
                    <a:lnTo>
                      <a:pt x="434" y="201"/>
                    </a:lnTo>
                    <a:lnTo>
                      <a:pt x="391" y="205"/>
                    </a:lnTo>
                    <a:lnTo>
                      <a:pt x="373" y="187"/>
                    </a:lnTo>
                    <a:lnTo>
                      <a:pt x="359" y="205"/>
                    </a:lnTo>
                    <a:lnTo>
                      <a:pt x="344" y="215"/>
                    </a:lnTo>
                    <a:lnTo>
                      <a:pt x="326" y="215"/>
                    </a:lnTo>
                    <a:lnTo>
                      <a:pt x="326" y="190"/>
                    </a:lnTo>
                    <a:lnTo>
                      <a:pt x="298" y="187"/>
                    </a:lnTo>
                    <a:lnTo>
                      <a:pt x="290" y="158"/>
                    </a:lnTo>
                    <a:lnTo>
                      <a:pt x="283" y="147"/>
                    </a:lnTo>
                    <a:lnTo>
                      <a:pt x="262" y="158"/>
                    </a:lnTo>
                    <a:lnTo>
                      <a:pt x="215" y="162"/>
                    </a:lnTo>
                    <a:lnTo>
                      <a:pt x="176" y="176"/>
                    </a:lnTo>
                    <a:lnTo>
                      <a:pt x="125" y="187"/>
                    </a:lnTo>
                    <a:lnTo>
                      <a:pt x="100" y="212"/>
                    </a:lnTo>
                    <a:lnTo>
                      <a:pt x="79" y="190"/>
                    </a:lnTo>
                    <a:lnTo>
                      <a:pt x="57" y="215"/>
                    </a:lnTo>
                    <a:lnTo>
                      <a:pt x="25" y="215"/>
                    </a:lnTo>
                    <a:lnTo>
                      <a:pt x="0" y="187"/>
                    </a:lnTo>
                    <a:lnTo>
                      <a:pt x="22" y="97"/>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6" name=""/>
              <p:cNvSpPr/>
              <p:nvPr/>
            </p:nvSpPr>
            <p:spPr>
              <a:xfrm>
                <a:off x="7313400" y="2398680"/>
                <a:ext cx="378000" cy="182520"/>
              </a:xfrm>
              <a:custGeom>
                <a:avLst/>
                <a:gdLst/>
                <a:ahLst/>
                <a:rect l="l" t="t" r="r" b="b"/>
                <a:pathLst>
                  <a:path w="488" h="230">
                    <a:moveTo>
                      <a:pt x="22" y="97"/>
                    </a:moveTo>
                    <a:lnTo>
                      <a:pt x="122" y="72"/>
                    </a:lnTo>
                    <a:lnTo>
                      <a:pt x="237" y="47"/>
                    </a:lnTo>
                    <a:lnTo>
                      <a:pt x="262" y="43"/>
                    </a:lnTo>
                    <a:lnTo>
                      <a:pt x="262" y="11"/>
                    </a:lnTo>
                    <a:lnTo>
                      <a:pt x="294" y="18"/>
                    </a:lnTo>
                    <a:lnTo>
                      <a:pt x="301" y="0"/>
                    </a:lnTo>
                    <a:lnTo>
                      <a:pt x="323" y="7"/>
                    </a:lnTo>
                    <a:lnTo>
                      <a:pt x="326" y="65"/>
                    </a:lnTo>
                    <a:lnTo>
                      <a:pt x="333" y="94"/>
                    </a:lnTo>
                    <a:lnTo>
                      <a:pt x="362" y="129"/>
                    </a:lnTo>
                    <a:lnTo>
                      <a:pt x="376" y="158"/>
                    </a:lnTo>
                    <a:lnTo>
                      <a:pt x="412" y="158"/>
                    </a:lnTo>
                    <a:lnTo>
                      <a:pt x="434" y="147"/>
                    </a:lnTo>
                    <a:lnTo>
                      <a:pt x="420" y="129"/>
                    </a:lnTo>
                    <a:lnTo>
                      <a:pt x="420" y="101"/>
                    </a:lnTo>
                    <a:lnTo>
                      <a:pt x="441" y="108"/>
                    </a:lnTo>
                    <a:lnTo>
                      <a:pt x="470" y="119"/>
                    </a:lnTo>
                    <a:lnTo>
                      <a:pt x="480" y="137"/>
                    </a:lnTo>
                    <a:lnTo>
                      <a:pt x="463" y="162"/>
                    </a:lnTo>
                    <a:lnTo>
                      <a:pt x="455" y="187"/>
                    </a:lnTo>
                    <a:lnTo>
                      <a:pt x="488" y="183"/>
                    </a:lnTo>
                    <a:lnTo>
                      <a:pt x="480" y="215"/>
                    </a:lnTo>
                    <a:lnTo>
                      <a:pt x="455" y="230"/>
                    </a:lnTo>
                    <a:lnTo>
                      <a:pt x="452" y="198"/>
                    </a:lnTo>
                    <a:lnTo>
                      <a:pt x="434" y="201"/>
                    </a:lnTo>
                    <a:lnTo>
                      <a:pt x="391" y="205"/>
                    </a:lnTo>
                    <a:lnTo>
                      <a:pt x="373" y="187"/>
                    </a:lnTo>
                    <a:lnTo>
                      <a:pt x="359" y="205"/>
                    </a:lnTo>
                    <a:lnTo>
                      <a:pt x="344" y="215"/>
                    </a:lnTo>
                    <a:lnTo>
                      <a:pt x="326" y="215"/>
                    </a:lnTo>
                    <a:lnTo>
                      <a:pt x="326" y="190"/>
                    </a:lnTo>
                    <a:lnTo>
                      <a:pt x="298" y="187"/>
                    </a:lnTo>
                    <a:lnTo>
                      <a:pt x="290" y="158"/>
                    </a:lnTo>
                    <a:lnTo>
                      <a:pt x="283" y="147"/>
                    </a:lnTo>
                    <a:lnTo>
                      <a:pt x="262" y="158"/>
                    </a:lnTo>
                    <a:lnTo>
                      <a:pt x="215" y="162"/>
                    </a:lnTo>
                    <a:lnTo>
                      <a:pt x="176" y="176"/>
                    </a:lnTo>
                    <a:lnTo>
                      <a:pt x="125" y="187"/>
                    </a:lnTo>
                    <a:lnTo>
                      <a:pt x="100" y="212"/>
                    </a:lnTo>
                    <a:lnTo>
                      <a:pt x="79" y="190"/>
                    </a:lnTo>
                    <a:lnTo>
                      <a:pt x="57" y="215"/>
                    </a:lnTo>
                    <a:lnTo>
                      <a:pt x="25" y="215"/>
                    </a:lnTo>
                    <a:lnTo>
                      <a:pt x="0" y="187"/>
                    </a:lnTo>
                    <a:lnTo>
                      <a:pt x="22" y="97"/>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57" name=""/>
            <p:cNvGrpSpPr/>
            <p:nvPr/>
          </p:nvGrpSpPr>
          <p:grpSpPr>
            <a:xfrm>
              <a:off x="7499160" y="2517840"/>
              <a:ext cx="66600" cy="96840"/>
              <a:chOff x="7499160" y="2517840"/>
              <a:chExt cx="66600" cy="96840"/>
            </a:xfrm>
          </p:grpSpPr>
          <p:sp>
            <p:nvSpPr>
              <p:cNvPr id="458" name=""/>
              <p:cNvSpPr/>
              <p:nvPr/>
            </p:nvSpPr>
            <p:spPr>
              <a:xfrm>
                <a:off x="7499160" y="2517840"/>
                <a:ext cx="66600" cy="9684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59" name=""/>
              <p:cNvSpPr/>
              <p:nvPr/>
            </p:nvSpPr>
            <p:spPr>
              <a:xfrm>
                <a:off x="7499160" y="2517840"/>
                <a:ext cx="66600" cy="9684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60" name=""/>
            <p:cNvGrpSpPr/>
            <p:nvPr/>
          </p:nvGrpSpPr>
          <p:grpSpPr>
            <a:xfrm>
              <a:off x="7334280" y="2523960"/>
              <a:ext cx="174600" cy="179280"/>
              <a:chOff x="7334280" y="2523960"/>
              <a:chExt cx="174600" cy="179280"/>
            </a:xfrm>
          </p:grpSpPr>
          <p:sp>
            <p:nvSpPr>
              <p:cNvPr id="461" name=""/>
              <p:cNvSpPr/>
              <p:nvPr/>
            </p:nvSpPr>
            <p:spPr>
              <a:xfrm>
                <a:off x="7334280" y="2523960"/>
                <a:ext cx="174600" cy="17928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2" name=""/>
              <p:cNvSpPr/>
              <p:nvPr/>
            </p:nvSpPr>
            <p:spPr>
              <a:xfrm>
                <a:off x="7334280" y="2523960"/>
                <a:ext cx="174600" cy="17928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63" name=""/>
            <p:cNvGrpSpPr/>
            <p:nvPr/>
          </p:nvGrpSpPr>
          <p:grpSpPr>
            <a:xfrm>
              <a:off x="7602480" y="2555640"/>
              <a:ext cx="36360" cy="19080"/>
              <a:chOff x="7602480" y="2555640"/>
              <a:chExt cx="36360" cy="19080"/>
            </a:xfrm>
          </p:grpSpPr>
          <p:sp>
            <p:nvSpPr>
              <p:cNvPr id="464" name=""/>
              <p:cNvSpPr/>
              <p:nvPr/>
            </p:nvSpPr>
            <p:spPr>
              <a:xfrm>
                <a:off x="7602480" y="2555640"/>
                <a:ext cx="36360" cy="19080"/>
              </a:xfrm>
              <a:custGeom>
                <a:avLst/>
                <a:gdLst/>
                <a:ahLst/>
                <a:rect l="l" t="t" r="r" b="b"/>
                <a:pathLst>
                  <a:path w="47" h="25">
                    <a:moveTo>
                      <a:pt x="3" y="0"/>
                    </a:moveTo>
                    <a:lnTo>
                      <a:pt x="47" y="3"/>
                    </a:lnTo>
                    <a:lnTo>
                      <a:pt x="39" y="14"/>
                    </a:lnTo>
                    <a:lnTo>
                      <a:pt x="0" y="25"/>
                    </a:lnTo>
                    <a:lnTo>
                      <a:pt x="3" y="0"/>
                    </a:lnTo>
                    <a:close/>
                  </a:path>
                </a:pathLst>
              </a:custGeom>
              <a:solidFill>
                <a:srgbClr val="00f008"/>
              </a:solidFill>
              <a:ln w="93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465" name=""/>
              <p:cNvSpPr/>
              <p:nvPr/>
            </p:nvSpPr>
            <p:spPr>
              <a:xfrm>
                <a:off x="7602480" y="2555640"/>
                <a:ext cx="36360" cy="19080"/>
              </a:xfrm>
              <a:custGeom>
                <a:avLst/>
                <a:gdLst/>
                <a:ahLst/>
                <a:rect l="l" t="t" r="r" b="b"/>
                <a:pathLst>
                  <a:path w="47" h="25">
                    <a:moveTo>
                      <a:pt x="3" y="0"/>
                    </a:moveTo>
                    <a:lnTo>
                      <a:pt x="47" y="3"/>
                    </a:lnTo>
                    <a:lnTo>
                      <a:pt x="39" y="14"/>
                    </a:lnTo>
                    <a:lnTo>
                      <a:pt x="0" y="25"/>
                    </a:lnTo>
                    <a:lnTo>
                      <a:pt x="3" y="0"/>
                    </a:lnTo>
                  </a:path>
                </a:pathLst>
              </a:custGeom>
              <a:noFill/>
              <a:ln w="111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grpSp>
          <p:nvGrpSpPr>
            <p:cNvPr id="466" name=""/>
            <p:cNvGrpSpPr/>
            <p:nvPr/>
          </p:nvGrpSpPr>
          <p:grpSpPr>
            <a:xfrm>
              <a:off x="6468840" y="3019320"/>
              <a:ext cx="800280" cy="469800"/>
              <a:chOff x="6468840" y="3019320"/>
              <a:chExt cx="800280" cy="469800"/>
            </a:xfrm>
          </p:grpSpPr>
          <p:sp>
            <p:nvSpPr>
              <p:cNvPr id="467" name=""/>
              <p:cNvSpPr/>
              <p:nvPr/>
            </p:nvSpPr>
            <p:spPr>
              <a:xfrm>
                <a:off x="6468840" y="3019320"/>
                <a:ext cx="800280" cy="46980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68" name=""/>
              <p:cNvSpPr/>
              <p:nvPr/>
            </p:nvSpPr>
            <p:spPr>
              <a:xfrm>
                <a:off x="6468840" y="3019320"/>
                <a:ext cx="800280" cy="46980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69" name=""/>
            <p:cNvGrpSpPr/>
            <p:nvPr/>
          </p:nvGrpSpPr>
          <p:grpSpPr>
            <a:xfrm>
              <a:off x="4008240" y="3589200"/>
              <a:ext cx="1451160" cy="1468440"/>
              <a:chOff x="4008240" y="3589200"/>
              <a:chExt cx="1451160" cy="1468440"/>
            </a:xfrm>
          </p:grpSpPr>
          <p:sp>
            <p:nvSpPr>
              <p:cNvPr id="470" name=""/>
              <p:cNvSpPr/>
              <p:nvPr/>
            </p:nvSpPr>
            <p:spPr>
              <a:xfrm>
                <a:off x="4008240" y="3589200"/>
                <a:ext cx="1451160" cy="1468440"/>
              </a:xfrm>
              <a:custGeom>
                <a:avLst/>
                <a:gdLst/>
                <a:ahLst/>
                <a:rect l="l" t="t" r="r" b="b"/>
                <a:pathLst>
                  <a:path w="1874" h="1851">
                    <a:moveTo>
                      <a:pt x="11" y="732"/>
                    </a:moveTo>
                    <a:lnTo>
                      <a:pt x="0" y="760"/>
                    </a:lnTo>
                    <a:lnTo>
                      <a:pt x="22" y="771"/>
                    </a:lnTo>
                    <a:lnTo>
                      <a:pt x="50" y="804"/>
                    </a:lnTo>
                    <a:lnTo>
                      <a:pt x="54" y="843"/>
                    </a:lnTo>
                    <a:lnTo>
                      <a:pt x="86" y="850"/>
                    </a:lnTo>
                    <a:lnTo>
                      <a:pt x="108" y="875"/>
                    </a:lnTo>
                    <a:lnTo>
                      <a:pt x="126" y="908"/>
                    </a:lnTo>
                    <a:lnTo>
                      <a:pt x="147" y="915"/>
                    </a:lnTo>
                    <a:lnTo>
                      <a:pt x="183" y="972"/>
                    </a:lnTo>
                    <a:lnTo>
                      <a:pt x="233" y="976"/>
                    </a:lnTo>
                    <a:lnTo>
                      <a:pt x="226" y="1001"/>
                    </a:lnTo>
                    <a:lnTo>
                      <a:pt x="244" y="1058"/>
                    </a:lnTo>
                    <a:lnTo>
                      <a:pt x="248" y="1137"/>
                    </a:lnTo>
                    <a:lnTo>
                      <a:pt x="273" y="1162"/>
                    </a:lnTo>
                    <a:lnTo>
                      <a:pt x="287" y="1184"/>
                    </a:lnTo>
                    <a:lnTo>
                      <a:pt x="301" y="1191"/>
                    </a:lnTo>
                    <a:lnTo>
                      <a:pt x="351" y="1241"/>
                    </a:lnTo>
                    <a:lnTo>
                      <a:pt x="373" y="1252"/>
                    </a:lnTo>
                    <a:lnTo>
                      <a:pt x="387" y="1255"/>
                    </a:lnTo>
                    <a:lnTo>
                      <a:pt x="402" y="1277"/>
                    </a:lnTo>
                    <a:lnTo>
                      <a:pt x="477" y="1298"/>
                    </a:lnTo>
                    <a:lnTo>
                      <a:pt x="506" y="1263"/>
                    </a:lnTo>
                    <a:lnTo>
                      <a:pt x="524" y="1245"/>
                    </a:lnTo>
                    <a:lnTo>
                      <a:pt x="513" y="1194"/>
                    </a:lnTo>
                    <a:lnTo>
                      <a:pt x="527" y="1176"/>
                    </a:lnTo>
                    <a:lnTo>
                      <a:pt x="570" y="1173"/>
                    </a:lnTo>
                    <a:lnTo>
                      <a:pt x="581" y="1159"/>
                    </a:lnTo>
                    <a:lnTo>
                      <a:pt x="588" y="1141"/>
                    </a:lnTo>
                    <a:lnTo>
                      <a:pt x="606" y="1144"/>
                    </a:lnTo>
                    <a:lnTo>
                      <a:pt x="610" y="1162"/>
                    </a:lnTo>
                    <a:lnTo>
                      <a:pt x="656" y="1166"/>
                    </a:lnTo>
                    <a:lnTo>
                      <a:pt x="732" y="1176"/>
                    </a:lnTo>
                    <a:lnTo>
                      <a:pt x="760" y="1205"/>
                    </a:lnTo>
                    <a:lnTo>
                      <a:pt x="818" y="1280"/>
                    </a:lnTo>
                    <a:lnTo>
                      <a:pt x="846" y="1334"/>
                    </a:lnTo>
                    <a:lnTo>
                      <a:pt x="850" y="1363"/>
                    </a:lnTo>
                    <a:lnTo>
                      <a:pt x="925" y="1481"/>
                    </a:lnTo>
                    <a:lnTo>
                      <a:pt x="938" y="1517"/>
                    </a:lnTo>
                    <a:lnTo>
                      <a:pt x="995" y="1557"/>
                    </a:lnTo>
                    <a:lnTo>
                      <a:pt x="999" y="1603"/>
                    </a:lnTo>
                    <a:lnTo>
                      <a:pt x="1013" y="1635"/>
                    </a:lnTo>
                    <a:lnTo>
                      <a:pt x="1024" y="1696"/>
                    </a:lnTo>
                    <a:lnTo>
                      <a:pt x="1049" y="1707"/>
                    </a:lnTo>
                    <a:lnTo>
                      <a:pt x="1052" y="1732"/>
                    </a:lnTo>
                    <a:lnTo>
                      <a:pt x="1052" y="1779"/>
                    </a:lnTo>
                    <a:lnTo>
                      <a:pt x="1070" y="1779"/>
                    </a:lnTo>
                    <a:lnTo>
                      <a:pt x="1099" y="1768"/>
                    </a:lnTo>
                    <a:lnTo>
                      <a:pt x="1135" y="1808"/>
                    </a:lnTo>
                    <a:lnTo>
                      <a:pt x="1167" y="1808"/>
                    </a:lnTo>
                    <a:lnTo>
                      <a:pt x="1199" y="1829"/>
                    </a:lnTo>
                    <a:lnTo>
                      <a:pt x="1242" y="1836"/>
                    </a:lnTo>
                    <a:lnTo>
                      <a:pt x="1275" y="1826"/>
                    </a:lnTo>
                    <a:lnTo>
                      <a:pt x="1303" y="1851"/>
                    </a:lnTo>
                    <a:lnTo>
                      <a:pt x="1336" y="1851"/>
                    </a:lnTo>
                    <a:lnTo>
                      <a:pt x="1350" y="1836"/>
                    </a:lnTo>
                    <a:lnTo>
                      <a:pt x="1368" y="1833"/>
                    </a:lnTo>
                    <a:lnTo>
                      <a:pt x="1389" y="1797"/>
                    </a:lnTo>
                    <a:lnTo>
                      <a:pt x="1350" y="1804"/>
                    </a:lnTo>
                    <a:lnTo>
                      <a:pt x="1329" y="1761"/>
                    </a:lnTo>
                    <a:lnTo>
                      <a:pt x="1321" y="1750"/>
                    </a:lnTo>
                    <a:lnTo>
                      <a:pt x="1318" y="1686"/>
                    </a:lnTo>
                    <a:lnTo>
                      <a:pt x="1303" y="1661"/>
                    </a:lnTo>
                    <a:lnTo>
                      <a:pt x="1321" y="1628"/>
                    </a:lnTo>
                    <a:lnTo>
                      <a:pt x="1321" y="1592"/>
                    </a:lnTo>
                    <a:lnTo>
                      <a:pt x="1339" y="1567"/>
                    </a:lnTo>
                    <a:lnTo>
                      <a:pt x="1336" y="1535"/>
                    </a:lnTo>
                    <a:lnTo>
                      <a:pt x="1332" y="1514"/>
                    </a:lnTo>
                    <a:lnTo>
                      <a:pt x="1354" y="1503"/>
                    </a:lnTo>
                    <a:lnTo>
                      <a:pt x="1364" y="1471"/>
                    </a:lnTo>
                    <a:lnTo>
                      <a:pt x="1389" y="1467"/>
                    </a:lnTo>
                    <a:lnTo>
                      <a:pt x="1418" y="1449"/>
                    </a:lnTo>
                    <a:lnTo>
                      <a:pt x="1425" y="1428"/>
                    </a:lnTo>
                    <a:lnTo>
                      <a:pt x="1450" y="1435"/>
                    </a:lnTo>
                    <a:lnTo>
                      <a:pt x="1468" y="1417"/>
                    </a:lnTo>
                    <a:lnTo>
                      <a:pt x="1461" y="1384"/>
                    </a:lnTo>
                    <a:lnTo>
                      <a:pt x="1483" y="1395"/>
                    </a:lnTo>
                    <a:lnTo>
                      <a:pt x="1540" y="1395"/>
                    </a:lnTo>
                    <a:lnTo>
                      <a:pt x="1597" y="1359"/>
                    </a:lnTo>
                    <a:lnTo>
                      <a:pt x="1626" y="1327"/>
                    </a:lnTo>
                    <a:lnTo>
                      <a:pt x="1658" y="1313"/>
                    </a:lnTo>
                    <a:lnTo>
                      <a:pt x="1687" y="1280"/>
                    </a:lnTo>
                    <a:lnTo>
                      <a:pt x="1716" y="1270"/>
                    </a:lnTo>
                    <a:lnTo>
                      <a:pt x="1705" y="1230"/>
                    </a:lnTo>
                    <a:lnTo>
                      <a:pt x="1676" y="1202"/>
                    </a:lnTo>
                    <a:lnTo>
                      <a:pt x="1676" y="1162"/>
                    </a:lnTo>
                    <a:lnTo>
                      <a:pt x="1709" y="1187"/>
                    </a:lnTo>
                    <a:lnTo>
                      <a:pt x="1730" y="1230"/>
                    </a:lnTo>
                    <a:lnTo>
                      <a:pt x="1795" y="1230"/>
                    </a:lnTo>
                    <a:lnTo>
                      <a:pt x="1823" y="1187"/>
                    </a:lnTo>
                    <a:lnTo>
                      <a:pt x="1827" y="1166"/>
                    </a:lnTo>
                    <a:lnTo>
                      <a:pt x="1848" y="1141"/>
                    </a:lnTo>
                    <a:lnTo>
                      <a:pt x="1856" y="1119"/>
                    </a:lnTo>
                    <a:lnTo>
                      <a:pt x="1845" y="1094"/>
                    </a:lnTo>
                    <a:lnTo>
                      <a:pt x="1848" y="1080"/>
                    </a:lnTo>
                    <a:lnTo>
                      <a:pt x="1859" y="1069"/>
                    </a:lnTo>
                    <a:lnTo>
                      <a:pt x="1856" y="1022"/>
                    </a:lnTo>
                    <a:lnTo>
                      <a:pt x="1870" y="990"/>
                    </a:lnTo>
                    <a:lnTo>
                      <a:pt x="1874" y="933"/>
                    </a:lnTo>
                    <a:lnTo>
                      <a:pt x="1859" y="911"/>
                    </a:lnTo>
                    <a:lnTo>
                      <a:pt x="1834" y="861"/>
                    </a:lnTo>
                    <a:lnTo>
                      <a:pt x="1830" y="821"/>
                    </a:lnTo>
                    <a:lnTo>
                      <a:pt x="1791" y="793"/>
                    </a:lnTo>
                    <a:lnTo>
                      <a:pt x="1780" y="524"/>
                    </a:lnTo>
                    <a:lnTo>
                      <a:pt x="1719" y="520"/>
                    </a:lnTo>
                    <a:lnTo>
                      <a:pt x="1705" y="492"/>
                    </a:lnTo>
                    <a:lnTo>
                      <a:pt x="1680" y="502"/>
                    </a:lnTo>
                    <a:lnTo>
                      <a:pt x="1655" y="459"/>
                    </a:lnTo>
                    <a:lnTo>
                      <a:pt x="1637" y="456"/>
                    </a:lnTo>
                    <a:lnTo>
                      <a:pt x="1601" y="488"/>
                    </a:lnTo>
                    <a:lnTo>
                      <a:pt x="1572" y="463"/>
                    </a:lnTo>
                    <a:lnTo>
                      <a:pt x="1547" y="459"/>
                    </a:lnTo>
                    <a:lnTo>
                      <a:pt x="1511" y="488"/>
                    </a:lnTo>
                    <a:lnTo>
                      <a:pt x="1465" y="481"/>
                    </a:lnTo>
                    <a:lnTo>
                      <a:pt x="1429" y="466"/>
                    </a:lnTo>
                    <a:lnTo>
                      <a:pt x="1393" y="470"/>
                    </a:lnTo>
                    <a:lnTo>
                      <a:pt x="1368" y="495"/>
                    </a:lnTo>
                    <a:lnTo>
                      <a:pt x="1325" y="463"/>
                    </a:lnTo>
                    <a:lnTo>
                      <a:pt x="1264" y="470"/>
                    </a:lnTo>
                    <a:lnTo>
                      <a:pt x="1232" y="445"/>
                    </a:lnTo>
                    <a:lnTo>
                      <a:pt x="1214" y="413"/>
                    </a:lnTo>
                    <a:lnTo>
                      <a:pt x="1178" y="402"/>
                    </a:lnTo>
                    <a:lnTo>
                      <a:pt x="1156" y="420"/>
                    </a:lnTo>
                    <a:lnTo>
                      <a:pt x="1088" y="420"/>
                    </a:lnTo>
                    <a:lnTo>
                      <a:pt x="1078" y="398"/>
                    </a:lnTo>
                    <a:lnTo>
                      <a:pt x="1067" y="373"/>
                    </a:lnTo>
                    <a:lnTo>
                      <a:pt x="1052" y="359"/>
                    </a:lnTo>
                    <a:lnTo>
                      <a:pt x="1002" y="380"/>
                    </a:lnTo>
                    <a:lnTo>
                      <a:pt x="981" y="370"/>
                    </a:lnTo>
                    <a:lnTo>
                      <a:pt x="966" y="305"/>
                    </a:lnTo>
                    <a:lnTo>
                      <a:pt x="952" y="172"/>
                    </a:lnTo>
                    <a:lnTo>
                      <a:pt x="938" y="29"/>
                    </a:lnTo>
                    <a:lnTo>
                      <a:pt x="552" y="0"/>
                    </a:lnTo>
                    <a:lnTo>
                      <a:pt x="506" y="757"/>
                    </a:lnTo>
                    <a:lnTo>
                      <a:pt x="11" y="73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1" name=""/>
              <p:cNvSpPr/>
              <p:nvPr/>
            </p:nvSpPr>
            <p:spPr>
              <a:xfrm>
                <a:off x="4008240" y="3589200"/>
                <a:ext cx="1451160" cy="1468440"/>
              </a:xfrm>
              <a:custGeom>
                <a:avLst/>
                <a:gdLst/>
                <a:ahLst/>
                <a:rect l="l" t="t" r="r" b="b"/>
                <a:pathLst>
                  <a:path w="1874" h="1851">
                    <a:moveTo>
                      <a:pt x="11" y="732"/>
                    </a:moveTo>
                    <a:lnTo>
                      <a:pt x="0" y="760"/>
                    </a:lnTo>
                    <a:lnTo>
                      <a:pt x="22" y="771"/>
                    </a:lnTo>
                    <a:lnTo>
                      <a:pt x="50" y="804"/>
                    </a:lnTo>
                    <a:lnTo>
                      <a:pt x="54" y="843"/>
                    </a:lnTo>
                    <a:lnTo>
                      <a:pt x="86" y="850"/>
                    </a:lnTo>
                    <a:lnTo>
                      <a:pt x="108" y="875"/>
                    </a:lnTo>
                    <a:lnTo>
                      <a:pt x="126" y="908"/>
                    </a:lnTo>
                    <a:lnTo>
                      <a:pt x="147" y="915"/>
                    </a:lnTo>
                    <a:lnTo>
                      <a:pt x="183" y="972"/>
                    </a:lnTo>
                    <a:lnTo>
                      <a:pt x="233" y="976"/>
                    </a:lnTo>
                    <a:lnTo>
                      <a:pt x="226" y="1001"/>
                    </a:lnTo>
                    <a:lnTo>
                      <a:pt x="244" y="1058"/>
                    </a:lnTo>
                    <a:lnTo>
                      <a:pt x="248" y="1137"/>
                    </a:lnTo>
                    <a:lnTo>
                      <a:pt x="273" y="1162"/>
                    </a:lnTo>
                    <a:lnTo>
                      <a:pt x="287" y="1184"/>
                    </a:lnTo>
                    <a:lnTo>
                      <a:pt x="301" y="1191"/>
                    </a:lnTo>
                    <a:lnTo>
                      <a:pt x="351" y="1241"/>
                    </a:lnTo>
                    <a:lnTo>
                      <a:pt x="373" y="1252"/>
                    </a:lnTo>
                    <a:lnTo>
                      <a:pt x="387" y="1255"/>
                    </a:lnTo>
                    <a:lnTo>
                      <a:pt x="402" y="1277"/>
                    </a:lnTo>
                    <a:lnTo>
                      <a:pt x="477" y="1298"/>
                    </a:lnTo>
                    <a:lnTo>
                      <a:pt x="506" y="1263"/>
                    </a:lnTo>
                    <a:lnTo>
                      <a:pt x="524" y="1245"/>
                    </a:lnTo>
                    <a:lnTo>
                      <a:pt x="513" y="1194"/>
                    </a:lnTo>
                    <a:lnTo>
                      <a:pt x="527" y="1176"/>
                    </a:lnTo>
                    <a:lnTo>
                      <a:pt x="570" y="1173"/>
                    </a:lnTo>
                    <a:lnTo>
                      <a:pt x="581" y="1159"/>
                    </a:lnTo>
                    <a:lnTo>
                      <a:pt x="588" y="1141"/>
                    </a:lnTo>
                    <a:lnTo>
                      <a:pt x="606" y="1144"/>
                    </a:lnTo>
                    <a:lnTo>
                      <a:pt x="610" y="1162"/>
                    </a:lnTo>
                    <a:lnTo>
                      <a:pt x="656" y="1166"/>
                    </a:lnTo>
                    <a:lnTo>
                      <a:pt x="732" y="1176"/>
                    </a:lnTo>
                    <a:lnTo>
                      <a:pt x="760" y="1205"/>
                    </a:lnTo>
                    <a:lnTo>
                      <a:pt x="818" y="1280"/>
                    </a:lnTo>
                    <a:lnTo>
                      <a:pt x="846" y="1334"/>
                    </a:lnTo>
                    <a:lnTo>
                      <a:pt x="850" y="1363"/>
                    </a:lnTo>
                    <a:lnTo>
                      <a:pt x="925" y="1481"/>
                    </a:lnTo>
                    <a:lnTo>
                      <a:pt x="938" y="1517"/>
                    </a:lnTo>
                    <a:lnTo>
                      <a:pt x="995" y="1557"/>
                    </a:lnTo>
                    <a:lnTo>
                      <a:pt x="999" y="1603"/>
                    </a:lnTo>
                    <a:lnTo>
                      <a:pt x="1013" y="1635"/>
                    </a:lnTo>
                    <a:lnTo>
                      <a:pt x="1024" y="1696"/>
                    </a:lnTo>
                    <a:lnTo>
                      <a:pt x="1049" y="1707"/>
                    </a:lnTo>
                    <a:lnTo>
                      <a:pt x="1052" y="1732"/>
                    </a:lnTo>
                    <a:lnTo>
                      <a:pt x="1052" y="1779"/>
                    </a:lnTo>
                    <a:lnTo>
                      <a:pt x="1070" y="1779"/>
                    </a:lnTo>
                    <a:lnTo>
                      <a:pt x="1099" y="1768"/>
                    </a:lnTo>
                    <a:lnTo>
                      <a:pt x="1135" y="1808"/>
                    </a:lnTo>
                    <a:lnTo>
                      <a:pt x="1167" y="1808"/>
                    </a:lnTo>
                    <a:lnTo>
                      <a:pt x="1199" y="1829"/>
                    </a:lnTo>
                    <a:lnTo>
                      <a:pt x="1242" y="1836"/>
                    </a:lnTo>
                    <a:lnTo>
                      <a:pt x="1275" y="1826"/>
                    </a:lnTo>
                    <a:lnTo>
                      <a:pt x="1303" y="1851"/>
                    </a:lnTo>
                    <a:lnTo>
                      <a:pt x="1336" y="1851"/>
                    </a:lnTo>
                    <a:lnTo>
                      <a:pt x="1350" y="1836"/>
                    </a:lnTo>
                    <a:lnTo>
                      <a:pt x="1368" y="1833"/>
                    </a:lnTo>
                    <a:lnTo>
                      <a:pt x="1389" y="1797"/>
                    </a:lnTo>
                    <a:lnTo>
                      <a:pt x="1350" y="1804"/>
                    </a:lnTo>
                    <a:lnTo>
                      <a:pt x="1329" y="1761"/>
                    </a:lnTo>
                    <a:lnTo>
                      <a:pt x="1321" y="1750"/>
                    </a:lnTo>
                    <a:lnTo>
                      <a:pt x="1318" y="1686"/>
                    </a:lnTo>
                    <a:lnTo>
                      <a:pt x="1303" y="1661"/>
                    </a:lnTo>
                    <a:lnTo>
                      <a:pt x="1321" y="1628"/>
                    </a:lnTo>
                    <a:lnTo>
                      <a:pt x="1321" y="1592"/>
                    </a:lnTo>
                    <a:lnTo>
                      <a:pt x="1339" y="1567"/>
                    </a:lnTo>
                    <a:lnTo>
                      <a:pt x="1336" y="1535"/>
                    </a:lnTo>
                    <a:lnTo>
                      <a:pt x="1332" y="1514"/>
                    </a:lnTo>
                    <a:lnTo>
                      <a:pt x="1354" y="1503"/>
                    </a:lnTo>
                    <a:lnTo>
                      <a:pt x="1364" y="1471"/>
                    </a:lnTo>
                    <a:lnTo>
                      <a:pt x="1389" y="1467"/>
                    </a:lnTo>
                    <a:lnTo>
                      <a:pt x="1418" y="1449"/>
                    </a:lnTo>
                    <a:lnTo>
                      <a:pt x="1425" y="1428"/>
                    </a:lnTo>
                    <a:lnTo>
                      <a:pt x="1450" y="1435"/>
                    </a:lnTo>
                    <a:lnTo>
                      <a:pt x="1468" y="1417"/>
                    </a:lnTo>
                    <a:lnTo>
                      <a:pt x="1461" y="1384"/>
                    </a:lnTo>
                    <a:lnTo>
                      <a:pt x="1483" y="1395"/>
                    </a:lnTo>
                    <a:lnTo>
                      <a:pt x="1540" y="1395"/>
                    </a:lnTo>
                    <a:lnTo>
                      <a:pt x="1597" y="1359"/>
                    </a:lnTo>
                    <a:lnTo>
                      <a:pt x="1626" y="1327"/>
                    </a:lnTo>
                    <a:lnTo>
                      <a:pt x="1658" y="1313"/>
                    </a:lnTo>
                    <a:lnTo>
                      <a:pt x="1687" y="1280"/>
                    </a:lnTo>
                    <a:lnTo>
                      <a:pt x="1716" y="1270"/>
                    </a:lnTo>
                    <a:lnTo>
                      <a:pt x="1705" y="1230"/>
                    </a:lnTo>
                    <a:lnTo>
                      <a:pt x="1676" y="1202"/>
                    </a:lnTo>
                    <a:lnTo>
                      <a:pt x="1676" y="1162"/>
                    </a:lnTo>
                    <a:lnTo>
                      <a:pt x="1709" y="1187"/>
                    </a:lnTo>
                    <a:lnTo>
                      <a:pt x="1730" y="1230"/>
                    </a:lnTo>
                    <a:lnTo>
                      <a:pt x="1795" y="1230"/>
                    </a:lnTo>
                    <a:lnTo>
                      <a:pt x="1823" y="1187"/>
                    </a:lnTo>
                    <a:lnTo>
                      <a:pt x="1827" y="1166"/>
                    </a:lnTo>
                    <a:lnTo>
                      <a:pt x="1848" y="1141"/>
                    </a:lnTo>
                    <a:lnTo>
                      <a:pt x="1856" y="1119"/>
                    </a:lnTo>
                    <a:lnTo>
                      <a:pt x="1845" y="1094"/>
                    </a:lnTo>
                    <a:lnTo>
                      <a:pt x="1848" y="1080"/>
                    </a:lnTo>
                    <a:lnTo>
                      <a:pt x="1859" y="1069"/>
                    </a:lnTo>
                    <a:lnTo>
                      <a:pt x="1856" y="1022"/>
                    </a:lnTo>
                    <a:lnTo>
                      <a:pt x="1870" y="990"/>
                    </a:lnTo>
                    <a:lnTo>
                      <a:pt x="1874" y="933"/>
                    </a:lnTo>
                    <a:lnTo>
                      <a:pt x="1859" y="911"/>
                    </a:lnTo>
                    <a:lnTo>
                      <a:pt x="1834" y="861"/>
                    </a:lnTo>
                    <a:lnTo>
                      <a:pt x="1830" y="821"/>
                    </a:lnTo>
                    <a:lnTo>
                      <a:pt x="1791" y="793"/>
                    </a:lnTo>
                    <a:lnTo>
                      <a:pt x="1780" y="524"/>
                    </a:lnTo>
                    <a:lnTo>
                      <a:pt x="1719" y="520"/>
                    </a:lnTo>
                    <a:lnTo>
                      <a:pt x="1705" y="492"/>
                    </a:lnTo>
                    <a:lnTo>
                      <a:pt x="1680" y="502"/>
                    </a:lnTo>
                    <a:lnTo>
                      <a:pt x="1655" y="459"/>
                    </a:lnTo>
                    <a:lnTo>
                      <a:pt x="1637" y="456"/>
                    </a:lnTo>
                    <a:lnTo>
                      <a:pt x="1601" y="488"/>
                    </a:lnTo>
                    <a:lnTo>
                      <a:pt x="1572" y="463"/>
                    </a:lnTo>
                    <a:lnTo>
                      <a:pt x="1547" y="459"/>
                    </a:lnTo>
                    <a:lnTo>
                      <a:pt x="1511" y="488"/>
                    </a:lnTo>
                    <a:lnTo>
                      <a:pt x="1465" y="481"/>
                    </a:lnTo>
                    <a:lnTo>
                      <a:pt x="1429" y="466"/>
                    </a:lnTo>
                    <a:lnTo>
                      <a:pt x="1393" y="470"/>
                    </a:lnTo>
                    <a:lnTo>
                      <a:pt x="1368" y="495"/>
                    </a:lnTo>
                    <a:lnTo>
                      <a:pt x="1325" y="463"/>
                    </a:lnTo>
                    <a:lnTo>
                      <a:pt x="1264" y="470"/>
                    </a:lnTo>
                    <a:lnTo>
                      <a:pt x="1232" y="445"/>
                    </a:lnTo>
                    <a:lnTo>
                      <a:pt x="1214" y="413"/>
                    </a:lnTo>
                    <a:lnTo>
                      <a:pt x="1178" y="402"/>
                    </a:lnTo>
                    <a:lnTo>
                      <a:pt x="1156" y="420"/>
                    </a:lnTo>
                    <a:lnTo>
                      <a:pt x="1088" y="420"/>
                    </a:lnTo>
                    <a:lnTo>
                      <a:pt x="1078" y="398"/>
                    </a:lnTo>
                    <a:lnTo>
                      <a:pt x="1067" y="373"/>
                    </a:lnTo>
                    <a:lnTo>
                      <a:pt x="1052" y="359"/>
                    </a:lnTo>
                    <a:lnTo>
                      <a:pt x="1002" y="380"/>
                    </a:lnTo>
                    <a:lnTo>
                      <a:pt x="981" y="370"/>
                    </a:lnTo>
                    <a:lnTo>
                      <a:pt x="966" y="305"/>
                    </a:lnTo>
                    <a:lnTo>
                      <a:pt x="952" y="172"/>
                    </a:lnTo>
                    <a:lnTo>
                      <a:pt x="938" y="29"/>
                    </a:lnTo>
                    <a:lnTo>
                      <a:pt x="552" y="0"/>
                    </a:lnTo>
                    <a:lnTo>
                      <a:pt x="506" y="757"/>
                    </a:lnTo>
                    <a:lnTo>
                      <a:pt x="11" y="73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72" name=""/>
            <p:cNvGrpSpPr/>
            <p:nvPr/>
          </p:nvGrpSpPr>
          <p:grpSpPr>
            <a:xfrm>
              <a:off x="6718320" y="2162160"/>
              <a:ext cx="658800" cy="842760"/>
              <a:chOff x="6718320" y="2162160"/>
              <a:chExt cx="658800" cy="842760"/>
            </a:xfrm>
          </p:grpSpPr>
          <p:sp>
            <p:nvSpPr>
              <p:cNvPr id="473" name=""/>
              <p:cNvSpPr/>
              <p:nvPr/>
            </p:nvSpPr>
            <p:spPr>
              <a:xfrm>
                <a:off x="6718320" y="2162160"/>
                <a:ext cx="658800" cy="842760"/>
              </a:xfrm>
              <a:custGeom>
                <a:avLst/>
                <a:gdLst/>
                <a:ahLst/>
                <a:rect l="l" t="t" r="r" b="b"/>
                <a:pathLst>
                  <a:path w="849" h="1061">
                    <a:moveTo>
                      <a:pt x="685" y="0"/>
                    </a:moveTo>
                    <a:lnTo>
                      <a:pt x="652" y="18"/>
                    </a:lnTo>
                    <a:lnTo>
                      <a:pt x="577" y="14"/>
                    </a:lnTo>
                    <a:lnTo>
                      <a:pt x="523" y="39"/>
                    </a:lnTo>
                    <a:lnTo>
                      <a:pt x="455" y="75"/>
                    </a:lnTo>
                    <a:lnTo>
                      <a:pt x="426" y="107"/>
                    </a:lnTo>
                    <a:lnTo>
                      <a:pt x="426" y="150"/>
                    </a:lnTo>
                    <a:lnTo>
                      <a:pt x="387" y="175"/>
                    </a:lnTo>
                    <a:lnTo>
                      <a:pt x="362" y="204"/>
                    </a:lnTo>
                    <a:lnTo>
                      <a:pt x="362" y="218"/>
                    </a:lnTo>
                    <a:lnTo>
                      <a:pt x="383" y="243"/>
                    </a:lnTo>
                    <a:lnTo>
                      <a:pt x="387" y="254"/>
                    </a:lnTo>
                    <a:lnTo>
                      <a:pt x="376" y="276"/>
                    </a:lnTo>
                    <a:lnTo>
                      <a:pt x="383" y="294"/>
                    </a:lnTo>
                    <a:lnTo>
                      <a:pt x="391" y="315"/>
                    </a:lnTo>
                    <a:lnTo>
                      <a:pt x="383" y="333"/>
                    </a:lnTo>
                    <a:lnTo>
                      <a:pt x="358" y="337"/>
                    </a:lnTo>
                    <a:lnTo>
                      <a:pt x="322" y="387"/>
                    </a:lnTo>
                    <a:lnTo>
                      <a:pt x="279" y="398"/>
                    </a:lnTo>
                    <a:lnTo>
                      <a:pt x="179" y="398"/>
                    </a:lnTo>
                    <a:lnTo>
                      <a:pt x="175" y="412"/>
                    </a:lnTo>
                    <a:lnTo>
                      <a:pt x="79" y="412"/>
                    </a:lnTo>
                    <a:lnTo>
                      <a:pt x="57" y="434"/>
                    </a:lnTo>
                    <a:lnTo>
                      <a:pt x="53" y="469"/>
                    </a:lnTo>
                    <a:lnTo>
                      <a:pt x="71" y="491"/>
                    </a:lnTo>
                    <a:lnTo>
                      <a:pt x="93" y="520"/>
                    </a:lnTo>
                    <a:lnTo>
                      <a:pt x="86" y="548"/>
                    </a:lnTo>
                    <a:lnTo>
                      <a:pt x="39" y="591"/>
                    </a:lnTo>
                    <a:lnTo>
                      <a:pt x="0" y="627"/>
                    </a:lnTo>
                    <a:lnTo>
                      <a:pt x="18" y="652"/>
                    </a:lnTo>
                    <a:lnTo>
                      <a:pt x="7" y="677"/>
                    </a:lnTo>
                    <a:lnTo>
                      <a:pt x="165" y="652"/>
                    </a:lnTo>
                    <a:lnTo>
                      <a:pt x="570" y="559"/>
                    </a:lnTo>
                    <a:lnTo>
                      <a:pt x="577" y="577"/>
                    </a:lnTo>
                    <a:lnTo>
                      <a:pt x="609" y="588"/>
                    </a:lnTo>
                    <a:lnTo>
                      <a:pt x="613" y="631"/>
                    </a:lnTo>
                    <a:lnTo>
                      <a:pt x="649" y="634"/>
                    </a:lnTo>
                    <a:lnTo>
                      <a:pt x="659" y="652"/>
                    </a:lnTo>
                    <a:lnTo>
                      <a:pt x="645" y="674"/>
                    </a:lnTo>
                    <a:lnTo>
                      <a:pt x="642" y="706"/>
                    </a:lnTo>
                    <a:lnTo>
                      <a:pt x="627" y="728"/>
                    </a:lnTo>
                    <a:lnTo>
                      <a:pt x="638" y="753"/>
                    </a:lnTo>
                    <a:lnTo>
                      <a:pt x="620" y="763"/>
                    </a:lnTo>
                    <a:lnTo>
                      <a:pt x="638" y="803"/>
                    </a:lnTo>
                    <a:lnTo>
                      <a:pt x="634" y="832"/>
                    </a:lnTo>
                    <a:lnTo>
                      <a:pt x="681" y="835"/>
                    </a:lnTo>
                    <a:lnTo>
                      <a:pt x="692" y="864"/>
                    </a:lnTo>
                    <a:lnTo>
                      <a:pt x="670" y="910"/>
                    </a:lnTo>
                    <a:lnTo>
                      <a:pt x="624" y="943"/>
                    </a:lnTo>
                    <a:lnTo>
                      <a:pt x="627" y="968"/>
                    </a:lnTo>
                    <a:lnTo>
                      <a:pt x="638" y="982"/>
                    </a:lnTo>
                    <a:lnTo>
                      <a:pt x="649" y="1014"/>
                    </a:lnTo>
                    <a:lnTo>
                      <a:pt x="674" y="1011"/>
                    </a:lnTo>
                    <a:lnTo>
                      <a:pt x="699" y="1018"/>
                    </a:lnTo>
                    <a:lnTo>
                      <a:pt x="717" y="1029"/>
                    </a:lnTo>
                    <a:lnTo>
                      <a:pt x="742" y="1061"/>
                    </a:lnTo>
                    <a:lnTo>
                      <a:pt x="760" y="1043"/>
                    </a:lnTo>
                    <a:lnTo>
                      <a:pt x="756" y="1018"/>
                    </a:lnTo>
                    <a:lnTo>
                      <a:pt x="785" y="993"/>
                    </a:lnTo>
                    <a:lnTo>
                      <a:pt x="803" y="964"/>
                    </a:lnTo>
                    <a:lnTo>
                      <a:pt x="799" y="896"/>
                    </a:lnTo>
                    <a:lnTo>
                      <a:pt x="814" y="875"/>
                    </a:lnTo>
                    <a:lnTo>
                      <a:pt x="810" y="799"/>
                    </a:lnTo>
                    <a:lnTo>
                      <a:pt x="799" y="785"/>
                    </a:lnTo>
                    <a:lnTo>
                      <a:pt x="781" y="781"/>
                    </a:lnTo>
                    <a:lnTo>
                      <a:pt x="771" y="781"/>
                    </a:lnTo>
                    <a:lnTo>
                      <a:pt x="774" y="760"/>
                    </a:lnTo>
                    <a:lnTo>
                      <a:pt x="785" y="728"/>
                    </a:lnTo>
                    <a:lnTo>
                      <a:pt x="799" y="749"/>
                    </a:lnTo>
                    <a:lnTo>
                      <a:pt x="803" y="763"/>
                    </a:lnTo>
                    <a:lnTo>
                      <a:pt x="849" y="742"/>
                    </a:lnTo>
                    <a:lnTo>
                      <a:pt x="849" y="713"/>
                    </a:lnTo>
                    <a:lnTo>
                      <a:pt x="842" y="695"/>
                    </a:lnTo>
                    <a:lnTo>
                      <a:pt x="839" y="681"/>
                    </a:lnTo>
                    <a:lnTo>
                      <a:pt x="821" y="677"/>
                    </a:lnTo>
                    <a:lnTo>
                      <a:pt x="803" y="663"/>
                    </a:lnTo>
                    <a:lnTo>
                      <a:pt x="835" y="645"/>
                    </a:lnTo>
                    <a:lnTo>
                      <a:pt x="806" y="620"/>
                    </a:lnTo>
                    <a:lnTo>
                      <a:pt x="803" y="591"/>
                    </a:lnTo>
                    <a:lnTo>
                      <a:pt x="792" y="512"/>
                    </a:lnTo>
                    <a:lnTo>
                      <a:pt x="792" y="505"/>
                    </a:lnTo>
                    <a:lnTo>
                      <a:pt x="767" y="487"/>
                    </a:lnTo>
                    <a:lnTo>
                      <a:pt x="789" y="401"/>
                    </a:lnTo>
                    <a:lnTo>
                      <a:pt x="781" y="376"/>
                    </a:lnTo>
                    <a:lnTo>
                      <a:pt x="771" y="347"/>
                    </a:lnTo>
                    <a:lnTo>
                      <a:pt x="774" y="322"/>
                    </a:lnTo>
                    <a:lnTo>
                      <a:pt x="753" y="251"/>
                    </a:lnTo>
                    <a:lnTo>
                      <a:pt x="717" y="251"/>
                    </a:lnTo>
                    <a:lnTo>
                      <a:pt x="728" y="215"/>
                    </a:lnTo>
                    <a:lnTo>
                      <a:pt x="728" y="186"/>
                    </a:lnTo>
                    <a:lnTo>
                      <a:pt x="702" y="161"/>
                    </a:lnTo>
                    <a:lnTo>
                      <a:pt x="717" y="136"/>
                    </a:lnTo>
                    <a:lnTo>
                      <a:pt x="706" y="100"/>
                    </a:lnTo>
                    <a:lnTo>
                      <a:pt x="685" y="71"/>
                    </a:lnTo>
                    <a:lnTo>
                      <a:pt x="685"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4" name=""/>
              <p:cNvSpPr/>
              <p:nvPr/>
            </p:nvSpPr>
            <p:spPr>
              <a:xfrm>
                <a:off x="6718320" y="2162160"/>
                <a:ext cx="658800" cy="842760"/>
              </a:xfrm>
              <a:custGeom>
                <a:avLst/>
                <a:gdLst/>
                <a:ahLst/>
                <a:rect l="l" t="t" r="r" b="b"/>
                <a:pathLst>
                  <a:path w="849" h="1061">
                    <a:moveTo>
                      <a:pt x="685" y="0"/>
                    </a:moveTo>
                    <a:lnTo>
                      <a:pt x="652" y="18"/>
                    </a:lnTo>
                    <a:lnTo>
                      <a:pt x="577" y="14"/>
                    </a:lnTo>
                    <a:lnTo>
                      <a:pt x="523" y="39"/>
                    </a:lnTo>
                    <a:lnTo>
                      <a:pt x="455" y="75"/>
                    </a:lnTo>
                    <a:lnTo>
                      <a:pt x="426" y="107"/>
                    </a:lnTo>
                    <a:lnTo>
                      <a:pt x="426" y="150"/>
                    </a:lnTo>
                    <a:lnTo>
                      <a:pt x="387" y="175"/>
                    </a:lnTo>
                    <a:lnTo>
                      <a:pt x="362" y="204"/>
                    </a:lnTo>
                    <a:lnTo>
                      <a:pt x="362" y="218"/>
                    </a:lnTo>
                    <a:lnTo>
                      <a:pt x="383" y="243"/>
                    </a:lnTo>
                    <a:lnTo>
                      <a:pt x="387" y="254"/>
                    </a:lnTo>
                    <a:lnTo>
                      <a:pt x="376" y="276"/>
                    </a:lnTo>
                    <a:lnTo>
                      <a:pt x="383" y="294"/>
                    </a:lnTo>
                    <a:lnTo>
                      <a:pt x="391" y="315"/>
                    </a:lnTo>
                    <a:lnTo>
                      <a:pt x="383" y="333"/>
                    </a:lnTo>
                    <a:lnTo>
                      <a:pt x="358" y="337"/>
                    </a:lnTo>
                    <a:lnTo>
                      <a:pt x="322" y="387"/>
                    </a:lnTo>
                    <a:lnTo>
                      <a:pt x="279" y="398"/>
                    </a:lnTo>
                    <a:lnTo>
                      <a:pt x="179" y="398"/>
                    </a:lnTo>
                    <a:lnTo>
                      <a:pt x="175" y="412"/>
                    </a:lnTo>
                    <a:lnTo>
                      <a:pt x="79" y="412"/>
                    </a:lnTo>
                    <a:lnTo>
                      <a:pt x="57" y="434"/>
                    </a:lnTo>
                    <a:lnTo>
                      <a:pt x="53" y="469"/>
                    </a:lnTo>
                    <a:lnTo>
                      <a:pt x="71" y="491"/>
                    </a:lnTo>
                    <a:lnTo>
                      <a:pt x="93" y="520"/>
                    </a:lnTo>
                    <a:lnTo>
                      <a:pt x="86" y="548"/>
                    </a:lnTo>
                    <a:lnTo>
                      <a:pt x="39" y="591"/>
                    </a:lnTo>
                    <a:lnTo>
                      <a:pt x="0" y="627"/>
                    </a:lnTo>
                    <a:lnTo>
                      <a:pt x="18" y="652"/>
                    </a:lnTo>
                    <a:lnTo>
                      <a:pt x="7" y="677"/>
                    </a:lnTo>
                    <a:lnTo>
                      <a:pt x="165" y="652"/>
                    </a:lnTo>
                    <a:lnTo>
                      <a:pt x="570" y="559"/>
                    </a:lnTo>
                    <a:lnTo>
                      <a:pt x="577" y="577"/>
                    </a:lnTo>
                    <a:lnTo>
                      <a:pt x="609" y="588"/>
                    </a:lnTo>
                    <a:lnTo>
                      <a:pt x="613" y="631"/>
                    </a:lnTo>
                    <a:lnTo>
                      <a:pt x="649" y="634"/>
                    </a:lnTo>
                    <a:lnTo>
                      <a:pt x="659" y="652"/>
                    </a:lnTo>
                    <a:lnTo>
                      <a:pt x="645" y="674"/>
                    </a:lnTo>
                    <a:lnTo>
                      <a:pt x="642" y="706"/>
                    </a:lnTo>
                    <a:lnTo>
                      <a:pt x="627" y="728"/>
                    </a:lnTo>
                    <a:lnTo>
                      <a:pt x="638" y="753"/>
                    </a:lnTo>
                    <a:lnTo>
                      <a:pt x="620" y="763"/>
                    </a:lnTo>
                    <a:lnTo>
                      <a:pt x="638" y="803"/>
                    </a:lnTo>
                    <a:lnTo>
                      <a:pt x="634" y="832"/>
                    </a:lnTo>
                    <a:lnTo>
                      <a:pt x="681" y="835"/>
                    </a:lnTo>
                    <a:lnTo>
                      <a:pt x="692" y="864"/>
                    </a:lnTo>
                    <a:lnTo>
                      <a:pt x="670" y="910"/>
                    </a:lnTo>
                    <a:lnTo>
                      <a:pt x="624" y="943"/>
                    </a:lnTo>
                    <a:lnTo>
                      <a:pt x="627" y="968"/>
                    </a:lnTo>
                    <a:lnTo>
                      <a:pt x="638" y="982"/>
                    </a:lnTo>
                    <a:lnTo>
                      <a:pt x="649" y="1014"/>
                    </a:lnTo>
                    <a:lnTo>
                      <a:pt x="674" y="1011"/>
                    </a:lnTo>
                    <a:lnTo>
                      <a:pt x="699" y="1018"/>
                    </a:lnTo>
                    <a:lnTo>
                      <a:pt x="717" y="1029"/>
                    </a:lnTo>
                    <a:lnTo>
                      <a:pt x="742" y="1061"/>
                    </a:lnTo>
                    <a:lnTo>
                      <a:pt x="760" y="1043"/>
                    </a:lnTo>
                    <a:lnTo>
                      <a:pt x="756" y="1018"/>
                    </a:lnTo>
                    <a:lnTo>
                      <a:pt x="785" y="993"/>
                    </a:lnTo>
                    <a:lnTo>
                      <a:pt x="803" y="964"/>
                    </a:lnTo>
                    <a:lnTo>
                      <a:pt x="799" y="896"/>
                    </a:lnTo>
                    <a:lnTo>
                      <a:pt x="814" y="875"/>
                    </a:lnTo>
                    <a:lnTo>
                      <a:pt x="810" y="799"/>
                    </a:lnTo>
                    <a:lnTo>
                      <a:pt x="799" y="785"/>
                    </a:lnTo>
                    <a:lnTo>
                      <a:pt x="781" y="781"/>
                    </a:lnTo>
                    <a:lnTo>
                      <a:pt x="771" y="781"/>
                    </a:lnTo>
                    <a:lnTo>
                      <a:pt x="774" y="760"/>
                    </a:lnTo>
                    <a:lnTo>
                      <a:pt x="785" y="728"/>
                    </a:lnTo>
                    <a:lnTo>
                      <a:pt x="799" y="749"/>
                    </a:lnTo>
                    <a:lnTo>
                      <a:pt x="803" y="763"/>
                    </a:lnTo>
                    <a:lnTo>
                      <a:pt x="849" y="742"/>
                    </a:lnTo>
                    <a:lnTo>
                      <a:pt x="849" y="713"/>
                    </a:lnTo>
                    <a:lnTo>
                      <a:pt x="842" y="695"/>
                    </a:lnTo>
                    <a:lnTo>
                      <a:pt x="839" y="681"/>
                    </a:lnTo>
                    <a:lnTo>
                      <a:pt x="821" y="677"/>
                    </a:lnTo>
                    <a:lnTo>
                      <a:pt x="803" y="663"/>
                    </a:lnTo>
                    <a:lnTo>
                      <a:pt x="835" y="645"/>
                    </a:lnTo>
                    <a:lnTo>
                      <a:pt x="806" y="620"/>
                    </a:lnTo>
                    <a:lnTo>
                      <a:pt x="803" y="591"/>
                    </a:lnTo>
                    <a:lnTo>
                      <a:pt x="792" y="512"/>
                    </a:lnTo>
                    <a:lnTo>
                      <a:pt x="792" y="505"/>
                    </a:lnTo>
                    <a:lnTo>
                      <a:pt x="767" y="487"/>
                    </a:lnTo>
                    <a:lnTo>
                      <a:pt x="789" y="401"/>
                    </a:lnTo>
                    <a:lnTo>
                      <a:pt x="781" y="376"/>
                    </a:lnTo>
                    <a:lnTo>
                      <a:pt x="771" y="347"/>
                    </a:lnTo>
                    <a:lnTo>
                      <a:pt x="774" y="322"/>
                    </a:lnTo>
                    <a:lnTo>
                      <a:pt x="753" y="251"/>
                    </a:lnTo>
                    <a:lnTo>
                      <a:pt x="717" y="251"/>
                    </a:lnTo>
                    <a:lnTo>
                      <a:pt x="728" y="215"/>
                    </a:lnTo>
                    <a:lnTo>
                      <a:pt x="728" y="186"/>
                    </a:lnTo>
                    <a:lnTo>
                      <a:pt x="702" y="161"/>
                    </a:lnTo>
                    <a:lnTo>
                      <a:pt x="717" y="136"/>
                    </a:lnTo>
                    <a:lnTo>
                      <a:pt x="706" y="100"/>
                    </a:lnTo>
                    <a:lnTo>
                      <a:pt x="685" y="71"/>
                    </a:lnTo>
                    <a:lnTo>
                      <a:pt x="685"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75" name=""/>
            <p:cNvGrpSpPr/>
            <p:nvPr/>
          </p:nvGrpSpPr>
          <p:grpSpPr>
            <a:xfrm>
              <a:off x="6269040" y="2208240"/>
              <a:ext cx="206280" cy="93600"/>
              <a:chOff x="6269040" y="2208240"/>
              <a:chExt cx="206280" cy="93600"/>
            </a:xfrm>
          </p:grpSpPr>
          <p:sp>
            <p:nvSpPr>
              <p:cNvPr id="476" name=""/>
              <p:cNvSpPr/>
              <p:nvPr/>
            </p:nvSpPr>
            <p:spPr>
              <a:xfrm>
                <a:off x="6269040" y="2208240"/>
                <a:ext cx="206280" cy="9360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7" name=""/>
              <p:cNvSpPr/>
              <p:nvPr/>
            </p:nvSpPr>
            <p:spPr>
              <a:xfrm>
                <a:off x="6269040" y="2208240"/>
                <a:ext cx="206280" cy="9360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78" name=""/>
            <p:cNvGrpSpPr/>
            <p:nvPr/>
          </p:nvGrpSpPr>
          <p:grpSpPr>
            <a:xfrm>
              <a:off x="7250040" y="2122560"/>
              <a:ext cx="177840" cy="353880"/>
              <a:chOff x="7250040" y="2122560"/>
              <a:chExt cx="177840" cy="353880"/>
            </a:xfrm>
          </p:grpSpPr>
          <p:sp>
            <p:nvSpPr>
              <p:cNvPr id="479" name=""/>
              <p:cNvSpPr/>
              <p:nvPr/>
            </p:nvSpPr>
            <p:spPr>
              <a:xfrm>
                <a:off x="7250040" y="2122560"/>
                <a:ext cx="177840" cy="353880"/>
              </a:xfrm>
              <a:custGeom>
                <a:avLst/>
                <a:gdLst/>
                <a:ahLst/>
                <a:rect l="l" t="t" r="r" b="b"/>
                <a:pathLst>
                  <a:path w="229" h="445">
                    <a:moveTo>
                      <a:pt x="0" y="51"/>
                    </a:moveTo>
                    <a:lnTo>
                      <a:pt x="136" y="22"/>
                    </a:lnTo>
                    <a:lnTo>
                      <a:pt x="200" y="0"/>
                    </a:lnTo>
                    <a:lnTo>
                      <a:pt x="211" y="33"/>
                    </a:lnTo>
                    <a:lnTo>
                      <a:pt x="207" y="61"/>
                    </a:lnTo>
                    <a:lnTo>
                      <a:pt x="211" y="83"/>
                    </a:lnTo>
                    <a:lnTo>
                      <a:pt x="229" y="97"/>
                    </a:lnTo>
                    <a:lnTo>
                      <a:pt x="218" y="108"/>
                    </a:lnTo>
                    <a:lnTo>
                      <a:pt x="218" y="140"/>
                    </a:lnTo>
                    <a:lnTo>
                      <a:pt x="197" y="144"/>
                    </a:lnTo>
                    <a:lnTo>
                      <a:pt x="182" y="151"/>
                    </a:lnTo>
                    <a:lnTo>
                      <a:pt x="175" y="173"/>
                    </a:lnTo>
                    <a:lnTo>
                      <a:pt x="190" y="198"/>
                    </a:lnTo>
                    <a:lnTo>
                      <a:pt x="190" y="223"/>
                    </a:lnTo>
                    <a:lnTo>
                      <a:pt x="168" y="241"/>
                    </a:lnTo>
                    <a:lnTo>
                      <a:pt x="161" y="262"/>
                    </a:lnTo>
                    <a:lnTo>
                      <a:pt x="193" y="302"/>
                    </a:lnTo>
                    <a:lnTo>
                      <a:pt x="175" y="363"/>
                    </a:lnTo>
                    <a:lnTo>
                      <a:pt x="204" y="420"/>
                    </a:lnTo>
                    <a:lnTo>
                      <a:pt x="157" y="438"/>
                    </a:lnTo>
                    <a:lnTo>
                      <a:pt x="100" y="445"/>
                    </a:lnTo>
                    <a:lnTo>
                      <a:pt x="82" y="388"/>
                    </a:lnTo>
                    <a:lnTo>
                      <a:pt x="86" y="366"/>
                    </a:lnTo>
                    <a:lnTo>
                      <a:pt x="68" y="298"/>
                    </a:lnTo>
                    <a:lnTo>
                      <a:pt x="28" y="302"/>
                    </a:lnTo>
                    <a:lnTo>
                      <a:pt x="43" y="273"/>
                    </a:lnTo>
                    <a:lnTo>
                      <a:pt x="43" y="230"/>
                    </a:lnTo>
                    <a:lnTo>
                      <a:pt x="17" y="216"/>
                    </a:lnTo>
                    <a:lnTo>
                      <a:pt x="32" y="183"/>
                    </a:lnTo>
                    <a:lnTo>
                      <a:pt x="21" y="147"/>
                    </a:lnTo>
                    <a:lnTo>
                      <a:pt x="0" y="130"/>
                    </a:lnTo>
                    <a:lnTo>
                      <a:pt x="0" y="51"/>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0" name=""/>
              <p:cNvSpPr/>
              <p:nvPr/>
            </p:nvSpPr>
            <p:spPr>
              <a:xfrm>
                <a:off x="7250040" y="2122560"/>
                <a:ext cx="177840" cy="353880"/>
              </a:xfrm>
              <a:custGeom>
                <a:avLst/>
                <a:gdLst/>
                <a:ahLst/>
                <a:rect l="l" t="t" r="r" b="b"/>
                <a:pathLst>
                  <a:path w="229" h="445">
                    <a:moveTo>
                      <a:pt x="0" y="51"/>
                    </a:moveTo>
                    <a:lnTo>
                      <a:pt x="136" y="22"/>
                    </a:lnTo>
                    <a:lnTo>
                      <a:pt x="200" y="0"/>
                    </a:lnTo>
                    <a:lnTo>
                      <a:pt x="211" y="33"/>
                    </a:lnTo>
                    <a:lnTo>
                      <a:pt x="207" y="61"/>
                    </a:lnTo>
                    <a:lnTo>
                      <a:pt x="211" y="83"/>
                    </a:lnTo>
                    <a:lnTo>
                      <a:pt x="229" y="97"/>
                    </a:lnTo>
                    <a:lnTo>
                      <a:pt x="218" y="108"/>
                    </a:lnTo>
                    <a:lnTo>
                      <a:pt x="218" y="140"/>
                    </a:lnTo>
                    <a:lnTo>
                      <a:pt x="197" y="144"/>
                    </a:lnTo>
                    <a:lnTo>
                      <a:pt x="182" y="151"/>
                    </a:lnTo>
                    <a:lnTo>
                      <a:pt x="175" y="173"/>
                    </a:lnTo>
                    <a:lnTo>
                      <a:pt x="190" y="198"/>
                    </a:lnTo>
                    <a:lnTo>
                      <a:pt x="190" y="223"/>
                    </a:lnTo>
                    <a:lnTo>
                      <a:pt x="168" y="241"/>
                    </a:lnTo>
                    <a:lnTo>
                      <a:pt x="161" y="262"/>
                    </a:lnTo>
                    <a:lnTo>
                      <a:pt x="193" y="302"/>
                    </a:lnTo>
                    <a:lnTo>
                      <a:pt x="175" y="363"/>
                    </a:lnTo>
                    <a:lnTo>
                      <a:pt x="204" y="420"/>
                    </a:lnTo>
                    <a:lnTo>
                      <a:pt x="157" y="438"/>
                    </a:lnTo>
                    <a:lnTo>
                      <a:pt x="100" y="445"/>
                    </a:lnTo>
                    <a:lnTo>
                      <a:pt x="82" y="388"/>
                    </a:lnTo>
                    <a:lnTo>
                      <a:pt x="86" y="366"/>
                    </a:lnTo>
                    <a:lnTo>
                      <a:pt x="68" y="298"/>
                    </a:lnTo>
                    <a:lnTo>
                      <a:pt x="28" y="302"/>
                    </a:lnTo>
                    <a:lnTo>
                      <a:pt x="43" y="273"/>
                    </a:lnTo>
                    <a:lnTo>
                      <a:pt x="43" y="230"/>
                    </a:lnTo>
                    <a:lnTo>
                      <a:pt x="17" y="216"/>
                    </a:lnTo>
                    <a:lnTo>
                      <a:pt x="32" y="183"/>
                    </a:lnTo>
                    <a:lnTo>
                      <a:pt x="21" y="147"/>
                    </a:lnTo>
                    <a:lnTo>
                      <a:pt x="0" y="130"/>
                    </a:lnTo>
                    <a:lnTo>
                      <a:pt x="0" y="5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481" name=""/>
            <p:cNvSpPr/>
            <p:nvPr/>
          </p:nvSpPr>
          <p:spPr>
            <a:xfrm>
              <a:off x="5329080" y="2773440"/>
              <a:ext cx="666720" cy="159372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2" name=""/>
            <p:cNvSpPr/>
            <p:nvPr/>
          </p:nvSpPr>
          <p:spPr>
            <a:xfrm>
              <a:off x="3193920" y="3752640"/>
              <a:ext cx="523800" cy="328680"/>
            </a:xfrm>
            <a:prstGeom prst="rect">
              <a:avLst/>
            </a:prstGeom>
            <a:noFill/>
            <a:ln w="9360">
              <a:solidFill>
                <a:srgbClr val="4d4d4d"/>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3" name=""/>
            <p:cNvSpPr/>
            <p:nvPr/>
          </p:nvSpPr>
          <p:spPr>
            <a:xfrm>
              <a:off x="2630520" y="1832040"/>
              <a:ext cx="839520" cy="55224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4" name=""/>
            <p:cNvSpPr/>
            <p:nvPr/>
          </p:nvSpPr>
          <p:spPr>
            <a:xfrm>
              <a:off x="3697200" y="1490760"/>
              <a:ext cx="321480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5" name=""/>
            <p:cNvSpPr/>
            <p:nvPr/>
          </p:nvSpPr>
          <p:spPr>
            <a:xfrm>
              <a:off x="3074760" y="1844640"/>
              <a:ext cx="962280" cy="159876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6" name=""/>
            <p:cNvSpPr/>
            <p:nvPr/>
          </p:nvSpPr>
          <p:spPr>
            <a:xfrm>
              <a:off x="2682720" y="3095640"/>
              <a:ext cx="852480" cy="79380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7" name=""/>
            <p:cNvSpPr/>
            <p:nvPr/>
          </p:nvSpPr>
          <p:spPr>
            <a:xfrm>
              <a:off x="3457440" y="3589200"/>
              <a:ext cx="134928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8" name=""/>
            <p:cNvSpPr/>
            <p:nvPr/>
          </p:nvSpPr>
          <p:spPr>
            <a:xfrm>
              <a:off x="5232240" y="2759040"/>
              <a:ext cx="210816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9" name=""/>
            <p:cNvSpPr/>
            <p:nvPr/>
          </p:nvSpPr>
          <p:spPr>
            <a:xfrm>
              <a:off x="6651360" y="3054240"/>
              <a:ext cx="43200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0" name=""/>
            <p:cNvSpPr/>
            <p:nvPr/>
          </p:nvSpPr>
          <p:spPr>
            <a:xfrm>
              <a:off x="5814720" y="3797280"/>
              <a:ext cx="107172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1" name=""/>
            <p:cNvSpPr/>
            <p:nvPr/>
          </p:nvSpPr>
          <p:spPr>
            <a:xfrm>
              <a:off x="5730840" y="3201840"/>
              <a:ext cx="26676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2" name=""/>
            <p:cNvSpPr/>
            <p:nvPr/>
          </p:nvSpPr>
          <p:spPr>
            <a:xfrm>
              <a:off x="6860880" y="2011320"/>
              <a:ext cx="59076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3" name=""/>
            <p:cNvSpPr/>
            <p:nvPr/>
          </p:nvSpPr>
          <p:spPr>
            <a:xfrm>
              <a:off x="6389640" y="3670200"/>
              <a:ext cx="81000" cy="177840"/>
            </a:xfrm>
            <a:custGeom>
              <a:avLst/>
              <a:gdLst/>
              <a:ahLst/>
              <a:rect l="l" t="t" r="r" b="b"/>
              <a:pathLst>
                <a:path w="106" h="225">
                  <a:moveTo>
                    <a:pt x="0" y="0"/>
                  </a:moveTo>
                  <a:lnTo>
                    <a:pt x="106" y="104"/>
                  </a:lnTo>
                  <a:lnTo>
                    <a:pt x="70" y="2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494" name=""/>
            <p:cNvGrpSpPr/>
            <p:nvPr/>
          </p:nvGrpSpPr>
          <p:grpSpPr>
            <a:xfrm>
              <a:off x="4378320" y="2298600"/>
              <a:ext cx="779040" cy="484200"/>
              <a:chOff x="4378320" y="2298600"/>
              <a:chExt cx="779040" cy="484200"/>
            </a:xfrm>
          </p:grpSpPr>
          <p:sp>
            <p:nvSpPr>
              <p:cNvPr id="495" name=""/>
              <p:cNvSpPr/>
              <p:nvPr/>
            </p:nvSpPr>
            <p:spPr>
              <a:xfrm>
                <a:off x="4378320" y="2298600"/>
                <a:ext cx="779040" cy="484200"/>
              </a:xfrm>
              <a:custGeom>
                <a:avLst/>
                <a:gdLst/>
                <a:ahLst/>
                <a:rect l="l" t="t" r="r" b="b"/>
                <a:pathLst>
                  <a:path w="950" h="609">
                    <a:moveTo>
                      <a:pt x="28" y="0"/>
                    </a:moveTo>
                    <a:lnTo>
                      <a:pt x="251" y="14"/>
                    </a:lnTo>
                    <a:lnTo>
                      <a:pt x="563" y="25"/>
                    </a:lnTo>
                    <a:lnTo>
                      <a:pt x="821" y="21"/>
                    </a:lnTo>
                    <a:lnTo>
                      <a:pt x="928" y="21"/>
                    </a:lnTo>
                    <a:lnTo>
                      <a:pt x="925" y="57"/>
                    </a:lnTo>
                    <a:lnTo>
                      <a:pt x="914" y="64"/>
                    </a:lnTo>
                    <a:lnTo>
                      <a:pt x="903" y="71"/>
                    </a:lnTo>
                    <a:lnTo>
                      <a:pt x="900" y="96"/>
                    </a:lnTo>
                    <a:lnTo>
                      <a:pt x="921" y="132"/>
                    </a:lnTo>
                    <a:lnTo>
                      <a:pt x="939" y="143"/>
                    </a:lnTo>
                    <a:lnTo>
                      <a:pt x="936" y="164"/>
                    </a:lnTo>
                    <a:lnTo>
                      <a:pt x="943" y="179"/>
                    </a:lnTo>
                    <a:lnTo>
                      <a:pt x="943" y="412"/>
                    </a:lnTo>
                    <a:lnTo>
                      <a:pt x="950" y="444"/>
                    </a:lnTo>
                    <a:lnTo>
                      <a:pt x="936" y="451"/>
                    </a:lnTo>
                    <a:lnTo>
                      <a:pt x="932" y="462"/>
                    </a:lnTo>
                    <a:lnTo>
                      <a:pt x="943" y="476"/>
                    </a:lnTo>
                    <a:lnTo>
                      <a:pt x="939" y="555"/>
                    </a:lnTo>
                    <a:lnTo>
                      <a:pt x="928" y="563"/>
                    </a:lnTo>
                    <a:lnTo>
                      <a:pt x="932" y="595"/>
                    </a:lnTo>
                    <a:lnTo>
                      <a:pt x="943" y="609"/>
                    </a:lnTo>
                    <a:lnTo>
                      <a:pt x="928" y="609"/>
                    </a:lnTo>
                    <a:lnTo>
                      <a:pt x="907" y="609"/>
                    </a:lnTo>
                    <a:lnTo>
                      <a:pt x="878" y="588"/>
                    </a:lnTo>
                    <a:lnTo>
                      <a:pt x="860" y="559"/>
                    </a:lnTo>
                    <a:lnTo>
                      <a:pt x="850" y="555"/>
                    </a:lnTo>
                    <a:lnTo>
                      <a:pt x="821" y="570"/>
                    </a:lnTo>
                    <a:lnTo>
                      <a:pt x="799" y="541"/>
                    </a:lnTo>
                    <a:lnTo>
                      <a:pt x="756" y="566"/>
                    </a:lnTo>
                    <a:lnTo>
                      <a:pt x="731" y="566"/>
                    </a:lnTo>
                    <a:lnTo>
                      <a:pt x="713" y="559"/>
                    </a:lnTo>
                    <a:lnTo>
                      <a:pt x="688" y="527"/>
                    </a:lnTo>
                    <a:lnTo>
                      <a:pt x="0" y="512"/>
                    </a:lnTo>
                    <a:lnTo>
                      <a:pt x="28"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6" name=""/>
              <p:cNvSpPr/>
              <p:nvPr/>
            </p:nvSpPr>
            <p:spPr>
              <a:xfrm>
                <a:off x="4378320" y="2298600"/>
                <a:ext cx="779040" cy="484200"/>
              </a:xfrm>
              <a:custGeom>
                <a:avLst/>
                <a:gdLst/>
                <a:ahLst/>
                <a:rect l="l" t="t" r="r" b="b"/>
                <a:pathLst>
                  <a:path w="950" h="609">
                    <a:moveTo>
                      <a:pt x="28" y="0"/>
                    </a:moveTo>
                    <a:lnTo>
                      <a:pt x="251" y="14"/>
                    </a:lnTo>
                    <a:lnTo>
                      <a:pt x="563" y="25"/>
                    </a:lnTo>
                    <a:lnTo>
                      <a:pt x="821" y="21"/>
                    </a:lnTo>
                    <a:lnTo>
                      <a:pt x="928" y="21"/>
                    </a:lnTo>
                    <a:lnTo>
                      <a:pt x="925" y="57"/>
                    </a:lnTo>
                    <a:lnTo>
                      <a:pt x="914" y="64"/>
                    </a:lnTo>
                    <a:lnTo>
                      <a:pt x="903" y="71"/>
                    </a:lnTo>
                    <a:lnTo>
                      <a:pt x="900" y="96"/>
                    </a:lnTo>
                    <a:lnTo>
                      <a:pt x="921" y="132"/>
                    </a:lnTo>
                    <a:lnTo>
                      <a:pt x="939" y="143"/>
                    </a:lnTo>
                    <a:lnTo>
                      <a:pt x="936" y="164"/>
                    </a:lnTo>
                    <a:lnTo>
                      <a:pt x="943" y="179"/>
                    </a:lnTo>
                    <a:lnTo>
                      <a:pt x="943" y="412"/>
                    </a:lnTo>
                    <a:lnTo>
                      <a:pt x="950" y="444"/>
                    </a:lnTo>
                    <a:lnTo>
                      <a:pt x="936" y="451"/>
                    </a:lnTo>
                    <a:lnTo>
                      <a:pt x="932" y="462"/>
                    </a:lnTo>
                    <a:lnTo>
                      <a:pt x="943" y="476"/>
                    </a:lnTo>
                    <a:lnTo>
                      <a:pt x="939" y="555"/>
                    </a:lnTo>
                    <a:lnTo>
                      <a:pt x="928" y="563"/>
                    </a:lnTo>
                    <a:lnTo>
                      <a:pt x="932" y="595"/>
                    </a:lnTo>
                    <a:lnTo>
                      <a:pt x="943" y="609"/>
                    </a:lnTo>
                    <a:lnTo>
                      <a:pt x="928" y="609"/>
                    </a:lnTo>
                    <a:lnTo>
                      <a:pt x="907" y="609"/>
                    </a:lnTo>
                    <a:lnTo>
                      <a:pt x="878" y="588"/>
                    </a:lnTo>
                    <a:lnTo>
                      <a:pt x="860" y="559"/>
                    </a:lnTo>
                    <a:lnTo>
                      <a:pt x="850" y="555"/>
                    </a:lnTo>
                    <a:lnTo>
                      <a:pt x="821" y="570"/>
                    </a:lnTo>
                    <a:lnTo>
                      <a:pt x="799" y="541"/>
                    </a:lnTo>
                    <a:lnTo>
                      <a:pt x="756" y="566"/>
                    </a:lnTo>
                    <a:lnTo>
                      <a:pt x="731" y="566"/>
                    </a:lnTo>
                    <a:lnTo>
                      <a:pt x="713" y="559"/>
                    </a:lnTo>
                    <a:lnTo>
                      <a:pt x="688" y="527"/>
                    </a:lnTo>
                    <a:lnTo>
                      <a:pt x="0" y="512"/>
                    </a:lnTo>
                    <a:lnTo>
                      <a:pt x="28"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97" name=""/>
            <p:cNvGrpSpPr/>
            <p:nvPr/>
          </p:nvGrpSpPr>
          <p:grpSpPr>
            <a:xfrm>
              <a:off x="4356000" y="2701800"/>
              <a:ext cx="904320" cy="428400"/>
              <a:chOff x="4356000" y="2701800"/>
              <a:chExt cx="904320" cy="428400"/>
            </a:xfrm>
          </p:grpSpPr>
          <p:sp>
            <p:nvSpPr>
              <p:cNvPr id="498" name=""/>
              <p:cNvSpPr/>
              <p:nvPr/>
            </p:nvSpPr>
            <p:spPr>
              <a:xfrm>
                <a:off x="4356000" y="2701800"/>
                <a:ext cx="904320" cy="42840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9" name=""/>
              <p:cNvSpPr/>
              <p:nvPr/>
            </p:nvSpPr>
            <p:spPr>
              <a:xfrm>
                <a:off x="4356000" y="2701800"/>
                <a:ext cx="904320" cy="428400"/>
              </a:xfrm>
              <a:custGeom>
                <a:avLst/>
                <a:gdLst/>
                <a:ahLst/>
                <a:rect l="l" t="t" r="r" b="b"/>
                <a:pathLst>
                  <a:path w="1117" h="524">
                    <a:moveTo>
                      <a:pt x="21" y="0"/>
                    </a:moveTo>
                    <a:lnTo>
                      <a:pt x="708" y="15"/>
                    </a:lnTo>
                    <a:lnTo>
                      <a:pt x="737" y="51"/>
                    </a:lnTo>
                    <a:lnTo>
                      <a:pt x="783" y="58"/>
                    </a:lnTo>
                    <a:lnTo>
                      <a:pt x="823" y="29"/>
                    </a:lnTo>
                    <a:lnTo>
                      <a:pt x="848" y="58"/>
                    </a:lnTo>
                    <a:lnTo>
                      <a:pt x="873" y="43"/>
                    </a:lnTo>
                    <a:lnTo>
                      <a:pt x="887" y="51"/>
                    </a:lnTo>
                    <a:lnTo>
                      <a:pt x="912" y="86"/>
                    </a:lnTo>
                    <a:lnTo>
                      <a:pt x="952" y="101"/>
                    </a:lnTo>
                    <a:lnTo>
                      <a:pt x="963" y="97"/>
                    </a:lnTo>
                    <a:lnTo>
                      <a:pt x="988" y="97"/>
                    </a:lnTo>
                    <a:lnTo>
                      <a:pt x="998" y="151"/>
                    </a:lnTo>
                    <a:lnTo>
                      <a:pt x="1020" y="169"/>
                    </a:lnTo>
                    <a:lnTo>
                      <a:pt x="1024" y="219"/>
                    </a:lnTo>
                    <a:lnTo>
                      <a:pt x="1038" y="226"/>
                    </a:lnTo>
                    <a:lnTo>
                      <a:pt x="1041" y="276"/>
                    </a:lnTo>
                    <a:lnTo>
                      <a:pt x="1052" y="284"/>
                    </a:lnTo>
                    <a:lnTo>
                      <a:pt x="1056" y="359"/>
                    </a:lnTo>
                    <a:lnTo>
                      <a:pt x="1070" y="366"/>
                    </a:lnTo>
                    <a:lnTo>
                      <a:pt x="1074" y="441"/>
                    </a:lnTo>
                    <a:lnTo>
                      <a:pt x="1095" y="449"/>
                    </a:lnTo>
                    <a:lnTo>
                      <a:pt x="1117" y="467"/>
                    </a:lnTo>
                    <a:lnTo>
                      <a:pt x="1113" y="524"/>
                    </a:lnTo>
                    <a:lnTo>
                      <a:pt x="247" y="524"/>
                    </a:lnTo>
                    <a:lnTo>
                      <a:pt x="247" y="352"/>
                    </a:lnTo>
                    <a:lnTo>
                      <a:pt x="0" y="334"/>
                    </a:lnTo>
                    <a:lnTo>
                      <a:pt x="21"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00" name=""/>
            <p:cNvGrpSpPr/>
            <p:nvPr/>
          </p:nvGrpSpPr>
          <p:grpSpPr>
            <a:xfrm>
              <a:off x="4576680" y="3130560"/>
              <a:ext cx="771480" cy="415800"/>
              <a:chOff x="4576680" y="3130560"/>
              <a:chExt cx="771480" cy="415800"/>
            </a:xfrm>
          </p:grpSpPr>
          <p:sp>
            <p:nvSpPr>
              <p:cNvPr id="501" name=""/>
              <p:cNvSpPr/>
              <p:nvPr/>
            </p:nvSpPr>
            <p:spPr>
              <a:xfrm>
                <a:off x="4576680" y="3130560"/>
                <a:ext cx="771480" cy="41580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 name=""/>
              <p:cNvSpPr/>
              <p:nvPr/>
            </p:nvSpPr>
            <p:spPr>
              <a:xfrm>
                <a:off x="4576680" y="3130560"/>
                <a:ext cx="771480" cy="415800"/>
              </a:xfrm>
              <a:custGeom>
                <a:avLst/>
                <a:gdLst/>
                <a:ahLst/>
                <a:rect l="l" t="t" r="r" b="b"/>
                <a:pathLst>
                  <a:path w="996" h="523">
                    <a:moveTo>
                      <a:pt x="7" y="0"/>
                    </a:moveTo>
                    <a:lnTo>
                      <a:pt x="871" y="0"/>
                    </a:lnTo>
                    <a:lnTo>
                      <a:pt x="921" y="7"/>
                    </a:lnTo>
                    <a:lnTo>
                      <a:pt x="939" y="21"/>
                    </a:lnTo>
                    <a:lnTo>
                      <a:pt x="953" y="36"/>
                    </a:lnTo>
                    <a:lnTo>
                      <a:pt x="950" y="61"/>
                    </a:lnTo>
                    <a:lnTo>
                      <a:pt x="932" y="61"/>
                    </a:lnTo>
                    <a:lnTo>
                      <a:pt x="925" y="75"/>
                    </a:lnTo>
                    <a:lnTo>
                      <a:pt x="928" y="86"/>
                    </a:lnTo>
                    <a:lnTo>
                      <a:pt x="953" y="97"/>
                    </a:lnTo>
                    <a:lnTo>
                      <a:pt x="957" y="115"/>
                    </a:lnTo>
                    <a:lnTo>
                      <a:pt x="953" y="133"/>
                    </a:lnTo>
                    <a:lnTo>
                      <a:pt x="979" y="154"/>
                    </a:lnTo>
                    <a:lnTo>
                      <a:pt x="986" y="176"/>
                    </a:lnTo>
                    <a:lnTo>
                      <a:pt x="996" y="523"/>
                    </a:lnTo>
                    <a:lnTo>
                      <a:pt x="315" y="516"/>
                    </a:lnTo>
                    <a:lnTo>
                      <a:pt x="0" y="502"/>
                    </a:lnTo>
                    <a:lnTo>
                      <a:pt x="7"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03" name=""/>
            <p:cNvGrpSpPr/>
            <p:nvPr/>
          </p:nvGrpSpPr>
          <p:grpSpPr>
            <a:xfrm>
              <a:off x="4441680" y="3514680"/>
              <a:ext cx="898560" cy="463680"/>
              <a:chOff x="4441680" y="3514680"/>
              <a:chExt cx="898560" cy="463680"/>
            </a:xfrm>
          </p:grpSpPr>
          <p:sp>
            <p:nvSpPr>
              <p:cNvPr id="504" name=""/>
              <p:cNvSpPr/>
              <p:nvPr/>
            </p:nvSpPr>
            <p:spPr>
              <a:xfrm>
                <a:off x="4441680" y="3514680"/>
                <a:ext cx="898560" cy="463680"/>
              </a:xfrm>
              <a:custGeom>
                <a:avLst/>
                <a:gdLst/>
                <a:ahLst/>
                <a:rect l="l" t="t" r="r" b="b"/>
                <a:pathLst>
                  <a:path w="1160" h="585">
                    <a:moveTo>
                      <a:pt x="4" y="0"/>
                    </a:moveTo>
                    <a:lnTo>
                      <a:pt x="413" y="25"/>
                    </a:lnTo>
                    <a:lnTo>
                      <a:pt x="1135" y="29"/>
                    </a:lnTo>
                    <a:lnTo>
                      <a:pt x="1135" y="111"/>
                    </a:lnTo>
                    <a:lnTo>
                      <a:pt x="1153" y="208"/>
                    </a:lnTo>
                    <a:lnTo>
                      <a:pt x="1160" y="585"/>
                    </a:lnTo>
                    <a:lnTo>
                      <a:pt x="1125" y="578"/>
                    </a:lnTo>
                    <a:lnTo>
                      <a:pt x="1117" y="560"/>
                    </a:lnTo>
                    <a:lnTo>
                      <a:pt x="1103" y="545"/>
                    </a:lnTo>
                    <a:lnTo>
                      <a:pt x="1081" y="542"/>
                    </a:lnTo>
                    <a:lnTo>
                      <a:pt x="1067" y="552"/>
                    </a:lnTo>
                    <a:lnTo>
                      <a:pt x="1049" y="570"/>
                    </a:lnTo>
                    <a:lnTo>
                      <a:pt x="1024" y="552"/>
                    </a:lnTo>
                    <a:lnTo>
                      <a:pt x="1003" y="549"/>
                    </a:lnTo>
                    <a:lnTo>
                      <a:pt x="967" y="570"/>
                    </a:lnTo>
                    <a:lnTo>
                      <a:pt x="920" y="570"/>
                    </a:lnTo>
                    <a:lnTo>
                      <a:pt x="884" y="556"/>
                    </a:lnTo>
                    <a:lnTo>
                      <a:pt x="845" y="560"/>
                    </a:lnTo>
                    <a:lnTo>
                      <a:pt x="823" y="581"/>
                    </a:lnTo>
                    <a:lnTo>
                      <a:pt x="813" y="581"/>
                    </a:lnTo>
                    <a:lnTo>
                      <a:pt x="784" y="552"/>
                    </a:lnTo>
                    <a:lnTo>
                      <a:pt x="741" y="552"/>
                    </a:lnTo>
                    <a:lnTo>
                      <a:pt x="712" y="552"/>
                    </a:lnTo>
                    <a:lnTo>
                      <a:pt x="691" y="538"/>
                    </a:lnTo>
                    <a:lnTo>
                      <a:pt x="673" y="502"/>
                    </a:lnTo>
                    <a:lnTo>
                      <a:pt x="644" y="495"/>
                    </a:lnTo>
                    <a:lnTo>
                      <a:pt x="626" y="495"/>
                    </a:lnTo>
                    <a:lnTo>
                      <a:pt x="608" y="509"/>
                    </a:lnTo>
                    <a:lnTo>
                      <a:pt x="549" y="506"/>
                    </a:lnTo>
                    <a:lnTo>
                      <a:pt x="528" y="495"/>
                    </a:lnTo>
                    <a:lnTo>
                      <a:pt x="520" y="463"/>
                    </a:lnTo>
                    <a:lnTo>
                      <a:pt x="506" y="448"/>
                    </a:lnTo>
                    <a:lnTo>
                      <a:pt x="495" y="452"/>
                    </a:lnTo>
                    <a:lnTo>
                      <a:pt x="463" y="466"/>
                    </a:lnTo>
                    <a:lnTo>
                      <a:pt x="445" y="466"/>
                    </a:lnTo>
                    <a:lnTo>
                      <a:pt x="434" y="463"/>
                    </a:lnTo>
                    <a:lnTo>
                      <a:pt x="431" y="448"/>
                    </a:lnTo>
                    <a:lnTo>
                      <a:pt x="424" y="427"/>
                    </a:lnTo>
                    <a:lnTo>
                      <a:pt x="420" y="413"/>
                    </a:lnTo>
                    <a:lnTo>
                      <a:pt x="413" y="373"/>
                    </a:lnTo>
                    <a:lnTo>
                      <a:pt x="395" y="115"/>
                    </a:lnTo>
                    <a:lnTo>
                      <a:pt x="0" y="86"/>
                    </a:lnTo>
                    <a:lnTo>
                      <a:pt x="4"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5" name=""/>
              <p:cNvSpPr/>
              <p:nvPr/>
            </p:nvSpPr>
            <p:spPr>
              <a:xfrm>
                <a:off x="4441680" y="3514680"/>
                <a:ext cx="898560" cy="463680"/>
              </a:xfrm>
              <a:custGeom>
                <a:avLst/>
                <a:gdLst/>
                <a:ahLst/>
                <a:rect l="l" t="t" r="r" b="b"/>
                <a:pathLst>
                  <a:path w="1160" h="585">
                    <a:moveTo>
                      <a:pt x="4" y="0"/>
                    </a:moveTo>
                    <a:lnTo>
                      <a:pt x="413" y="25"/>
                    </a:lnTo>
                    <a:lnTo>
                      <a:pt x="1135" y="29"/>
                    </a:lnTo>
                    <a:lnTo>
                      <a:pt x="1135" y="111"/>
                    </a:lnTo>
                    <a:lnTo>
                      <a:pt x="1153" y="208"/>
                    </a:lnTo>
                    <a:lnTo>
                      <a:pt x="1160" y="585"/>
                    </a:lnTo>
                    <a:lnTo>
                      <a:pt x="1125" y="578"/>
                    </a:lnTo>
                    <a:lnTo>
                      <a:pt x="1117" y="560"/>
                    </a:lnTo>
                    <a:lnTo>
                      <a:pt x="1103" y="545"/>
                    </a:lnTo>
                    <a:lnTo>
                      <a:pt x="1081" y="542"/>
                    </a:lnTo>
                    <a:lnTo>
                      <a:pt x="1067" y="552"/>
                    </a:lnTo>
                    <a:lnTo>
                      <a:pt x="1049" y="570"/>
                    </a:lnTo>
                    <a:lnTo>
                      <a:pt x="1024" y="552"/>
                    </a:lnTo>
                    <a:lnTo>
                      <a:pt x="1003" y="549"/>
                    </a:lnTo>
                    <a:lnTo>
                      <a:pt x="967" y="570"/>
                    </a:lnTo>
                    <a:lnTo>
                      <a:pt x="920" y="570"/>
                    </a:lnTo>
                    <a:lnTo>
                      <a:pt x="884" y="556"/>
                    </a:lnTo>
                    <a:lnTo>
                      <a:pt x="845" y="560"/>
                    </a:lnTo>
                    <a:lnTo>
                      <a:pt x="823" y="581"/>
                    </a:lnTo>
                    <a:lnTo>
                      <a:pt x="813" y="581"/>
                    </a:lnTo>
                    <a:lnTo>
                      <a:pt x="784" y="552"/>
                    </a:lnTo>
                    <a:lnTo>
                      <a:pt x="741" y="552"/>
                    </a:lnTo>
                    <a:lnTo>
                      <a:pt x="712" y="552"/>
                    </a:lnTo>
                    <a:lnTo>
                      <a:pt x="691" y="538"/>
                    </a:lnTo>
                    <a:lnTo>
                      <a:pt x="673" y="502"/>
                    </a:lnTo>
                    <a:lnTo>
                      <a:pt x="644" y="495"/>
                    </a:lnTo>
                    <a:lnTo>
                      <a:pt x="626" y="495"/>
                    </a:lnTo>
                    <a:lnTo>
                      <a:pt x="608" y="509"/>
                    </a:lnTo>
                    <a:lnTo>
                      <a:pt x="549" y="506"/>
                    </a:lnTo>
                    <a:lnTo>
                      <a:pt x="528" y="495"/>
                    </a:lnTo>
                    <a:lnTo>
                      <a:pt x="520" y="463"/>
                    </a:lnTo>
                    <a:lnTo>
                      <a:pt x="506" y="448"/>
                    </a:lnTo>
                    <a:lnTo>
                      <a:pt x="495" y="452"/>
                    </a:lnTo>
                    <a:lnTo>
                      <a:pt x="463" y="466"/>
                    </a:lnTo>
                    <a:lnTo>
                      <a:pt x="445" y="466"/>
                    </a:lnTo>
                    <a:lnTo>
                      <a:pt x="434" y="463"/>
                    </a:lnTo>
                    <a:lnTo>
                      <a:pt x="431" y="448"/>
                    </a:lnTo>
                    <a:lnTo>
                      <a:pt x="424" y="427"/>
                    </a:lnTo>
                    <a:lnTo>
                      <a:pt x="420" y="413"/>
                    </a:lnTo>
                    <a:lnTo>
                      <a:pt x="413" y="373"/>
                    </a:lnTo>
                    <a:lnTo>
                      <a:pt x="395" y="115"/>
                    </a:lnTo>
                    <a:lnTo>
                      <a:pt x="0" y="86"/>
                    </a:lnTo>
                    <a:lnTo>
                      <a:pt x="4" y="0"/>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06" name=""/>
            <p:cNvGrpSpPr/>
            <p:nvPr/>
          </p:nvGrpSpPr>
          <p:grpSpPr>
            <a:xfrm>
              <a:off x="3124080" y="3375000"/>
              <a:ext cx="669960" cy="836640"/>
              <a:chOff x="3124080" y="3375000"/>
              <a:chExt cx="669960" cy="836640"/>
            </a:xfrm>
          </p:grpSpPr>
          <p:sp>
            <p:nvSpPr>
              <p:cNvPr id="507" name=""/>
              <p:cNvSpPr/>
              <p:nvPr/>
            </p:nvSpPr>
            <p:spPr>
              <a:xfrm>
                <a:off x="3124080" y="3375000"/>
                <a:ext cx="669960" cy="836640"/>
              </a:xfrm>
              <a:custGeom>
                <a:avLst/>
                <a:gdLst/>
                <a:ahLst/>
                <a:rect l="l" t="t" r="r" b="b"/>
                <a:pathLst>
                  <a:path w="866" h="1055">
                    <a:moveTo>
                      <a:pt x="219" y="0"/>
                    </a:moveTo>
                    <a:lnTo>
                      <a:pt x="190" y="165"/>
                    </a:lnTo>
                    <a:lnTo>
                      <a:pt x="172" y="172"/>
                    </a:lnTo>
                    <a:lnTo>
                      <a:pt x="151" y="154"/>
                    </a:lnTo>
                    <a:lnTo>
                      <a:pt x="136" y="144"/>
                    </a:lnTo>
                    <a:lnTo>
                      <a:pt x="104" y="151"/>
                    </a:lnTo>
                    <a:lnTo>
                      <a:pt x="93" y="165"/>
                    </a:lnTo>
                    <a:lnTo>
                      <a:pt x="97" y="183"/>
                    </a:lnTo>
                    <a:lnTo>
                      <a:pt x="104" y="194"/>
                    </a:lnTo>
                    <a:lnTo>
                      <a:pt x="104" y="208"/>
                    </a:lnTo>
                    <a:lnTo>
                      <a:pt x="90" y="212"/>
                    </a:lnTo>
                    <a:lnTo>
                      <a:pt x="93" y="219"/>
                    </a:lnTo>
                    <a:lnTo>
                      <a:pt x="104" y="223"/>
                    </a:lnTo>
                    <a:lnTo>
                      <a:pt x="97" y="233"/>
                    </a:lnTo>
                    <a:lnTo>
                      <a:pt x="93" y="241"/>
                    </a:lnTo>
                    <a:lnTo>
                      <a:pt x="100" y="262"/>
                    </a:lnTo>
                    <a:lnTo>
                      <a:pt x="108" y="280"/>
                    </a:lnTo>
                    <a:lnTo>
                      <a:pt x="97" y="316"/>
                    </a:lnTo>
                    <a:lnTo>
                      <a:pt x="90" y="345"/>
                    </a:lnTo>
                    <a:lnTo>
                      <a:pt x="83" y="355"/>
                    </a:lnTo>
                    <a:lnTo>
                      <a:pt x="104" y="391"/>
                    </a:lnTo>
                    <a:lnTo>
                      <a:pt x="108" y="413"/>
                    </a:lnTo>
                    <a:lnTo>
                      <a:pt x="133" y="452"/>
                    </a:lnTo>
                    <a:lnTo>
                      <a:pt x="129" y="463"/>
                    </a:lnTo>
                    <a:lnTo>
                      <a:pt x="118" y="474"/>
                    </a:lnTo>
                    <a:lnTo>
                      <a:pt x="97" y="502"/>
                    </a:lnTo>
                    <a:lnTo>
                      <a:pt x="79" y="495"/>
                    </a:lnTo>
                    <a:lnTo>
                      <a:pt x="75" y="520"/>
                    </a:lnTo>
                    <a:lnTo>
                      <a:pt x="72" y="553"/>
                    </a:lnTo>
                    <a:lnTo>
                      <a:pt x="36" y="596"/>
                    </a:lnTo>
                    <a:lnTo>
                      <a:pt x="29" y="614"/>
                    </a:lnTo>
                    <a:lnTo>
                      <a:pt x="36" y="671"/>
                    </a:lnTo>
                    <a:lnTo>
                      <a:pt x="36" y="700"/>
                    </a:lnTo>
                    <a:lnTo>
                      <a:pt x="22" y="710"/>
                    </a:lnTo>
                    <a:lnTo>
                      <a:pt x="14" y="718"/>
                    </a:lnTo>
                    <a:lnTo>
                      <a:pt x="0" y="721"/>
                    </a:lnTo>
                    <a:lnTo>
                      <a:pt x="4" y="735"/>
                    </a:lnTo>
                    <a:lnTo>
                      <a:pt x="486" y="1029"/>
                    </a:lnTo>
                    <a:lnTo>
                      <a:pt x="766" y="1055"/>
                    </a:lnTo>
                    <a:lnTo>
                      <a:pt x="866" y="104"/>
                    </a:lnTo>
                    <a:lnTo>
                      <a:pt x="219" y="0"/>
                    </a:lnTo>
                    <a:close/>
                  </a:path>
                </a:pathLst>
              </a:custGeom>
              <a:solidFill>
                <a:srgbClr val="00f008"/>
              </a:solidFill>
              <a:ln w="93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8" name=""/>
              <p:cNvSpPr/>
              <p:nvPr/>
            </p:nvSpPr>
            <p:spPr>
              <a:xfrm>
                <a:off x="3124080" y="3375000"/>
                <a:ext cx="669960" cy="836640"/>
              </a:xfrm>
              <a:custGeom>
                <a:avLst/>
                <a:gdLst/>
                <a:ahLst/>
                <a:rect l="l" t="t" r="r" b="b"/>
                <a:pathLst>
                  <a:path w="866" h="1055">
                    <a:moveTo>
                      <a:pt x="219" y="0"/>
                    </a:moveTo>
                    <a:lnTo>
                      <a:pt x="190" y="165"/>
                    </a:lnTo>
                    <a:lnTo>
                      <a:pt x="172" y="172"/>
                    </a:lnTo>
                    <a:lnTo>
                      <a:pt x="151" y="154"/>
                    </a:lnTo>
                    <a:lnTo>
                      <a:pt x="136" y="144"/>
                    </a:lnTo>
                    <a:lnTo>
                      <a:pt x="104" y="151"/>
                    </a:lnTo>
                    <a:lnTo>
                      <a:pt x="93" y="165"/>
                    </a:lnTo>
                    <a:lnTo>
                      <a:pt x="97" y="183"/>
                    </a:lnTo>
                    <a:lnTo>
                      <a:pt x="104" y="194"/>
                    </a:lnTo>
                    <a:lnTo>
                      <a:pt x="104" y="208"/>
                    </a:lnTo>
                    <a:lnTo>
                      <a:pt x="90" y="212"/>
                    </a:lnTo>
                    <a:lnTo>
                      <a:pt x="93" y="219"/>
                    </a:lnTo>
                    <a:lnTo>
                      <a:pt x="104" y="223"/>
                    </a:lnTo>
                    <a:lnTo>
                      <a:pt x="97" y="233"/>
                    </a:lnTo>
                    <a:lnTo>
                      <a:pt x="93" y="241"/>
                    </a:lnTo>
                    <a:lnTo>
                      <a:pt x="100" y="262"/>
                    </a:lnTo>
                    <a:lnTo>
                      <a:pt x="108" y="280"/>
                    </a:lnTo>
                    <a:lnTo>
                      <a:pt x="97" y="316"/>
                    </a:lnTo>
                    <a:lnTo>
                      <a:pt x="90" y="345"/>
                    </a:lnTo>
                    <a:lnTo>
                      <a:pt x="83" y="355"/>
                    </a:lnTo>
                    <a:lnTo>
                      <a:pt x="104" y="391"/>
                    </a:lnTo>
                    <a:lnTo>
                      <a:pt x="108" y="413"/>
                    </a:lnTo>
                    <a:lnTo>
                      <a:pt x="133" y="452"/>
                    </a:lnTo>
                    <a:lnTo>
                      <a:pt x="129" y="463"/>
                    </a:lnTo>
                    <a:lnTo>
                      <a:pt x="118" y="474"/>
                    </a:lnTo>
                    <a:lnTo>
                      <a:pt x="97" y="502"/>
                    </a:lnTo>
                    <a:lnTo>
                      <a:pt x="79" y="495"/>
                    </a:lnTo>
                    <a:lnTo>
                      <a:pt x="75" y="520"/>
                    </a:lnTo>
                    <a:lnTo>
                      <a:pt x="72" y="553"/>
                    </a:lnTo>
                    <a:lnTo>
                      <a:pt x="36" y="596"/>
                    </a:lnTo>
                    <a:lnTo>
                      <a:pt x="29" y="614"/>
                    </a:lnTo>
                    <a:lnTo>
                      <a:pt x="36" y="671"/>
                    </a:lnTo>
                    <a:lnTo>
                      <a:pt x="36" y="700"/>
                    </a:lnTo>
                    <a:lnTo>
                      <a:pt x="22" y="710"/>
                    </a:lnTo>
                    <a:lnTo>
                      <a:pt x="14" y="718"/>
                    </a:lnTo>
                    <a:lnTo>
                      <a:pt x="0" y="721"/>
                    </a:lnTo>
                    <a:lnTo>
                      <a:pt x="4" y="735"/>
                    </a:lnTo>
                    <a:lnTo>
                      <a:pt x="486" y="1029"/>
                    </a:lnTo>
                    <a:lnTo>
                      <a:pt x="766" y="1055"/>
                    </a:lnTo>
                    <a:lnTo>
                      <a:pt x="866" y="104"/>
                    </a:lnTo>
                    <a:lnTo>
                      <a:pt x="219" y="0"/>
                    </a:lnTo>
                  </a:path>
                </a:pathLst>
              </a:custGeom>
              <a:noFill/>
              <a:ln w="111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09" name=""/>
            <p:cNvGrpSpPr/>
            <p:nvPr/>
          </p:nvGrpSpPr>
          <p:grpSpPr>
            <a:xfrm>
              <a:off x="5032080" y="1857240"/>
              <a:ext cx="668520" cy="811080"/>
              <a:chOff x="5032080" y="1857240"/>
              <a:chExt cx="668520" cy="811080"/>
            </a:xfrm>
          </p:grpSpPr>
          <p:sp>
            <p:nvSpPr>
              <p:cNvPr id="510" name=""/>
              <p:cNvSpPr/>
              <p:nvPr/>
            </p:nvSpPr>
            <p:spPr>
              <a:xfrm>
                <a:off x="5032080" y="1857240"/>
                <a:ext cx="668520" cy="8110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11" name=""/>
              <p:cNvSpPr/>
              <p:nvPr/>
            </p:nvSpPr>
            <p:spPr>
              <a:xfrm>
                <a:off x="5032080" y="1857240"/>
                <a:ext cx="668520" cy="811080"/>
              </a:xfrm>
              <a:custGeom>
                <a:avLst/>
                <a:gdLst/>
                <a:ahLst/>
                <a:rect l="l" t="t" r="r" b="b"/>
                <a:pathLst>
                  <a:path w="862" h="1022">
                    <a:moveTo>
                      <a:pt x="7" y="61"/>
                    </a:moveTo>
                    <a:lnTo>
                      <a:pt x="230" y="57"/>
                    </a:lnTo>
                    <a:lnTo>
                      <a:pt x="237" y="0"/>
                    </a:lnTo>
                    <a:lnTo>
                      <a:pt x="276" y="0"/>
                    </a:lnTo>
                    <a:lnTo>
                      <a:pt x="280" y="75"/>
                    </a:lnTo>
                    <a:lnTo>
                      <a:pt x="298" y="97"/>
                    </a:lnTo>
                    <a:lnTo>
                      <a:pt x="305" y="122"/>
                    </a:lnTo>
                    <a:lnTo>
                      <a:pt x="337" y="133"/>
                    </a:lnTo>
                    <a:lnTo>
                      <a:pt x="369" y="136"/>
                    </a:lnTo>
                    <a:lnTo>
                      <a:pt x="402" y="165"/>
                    </a:lnTo>
                    <a:lnTo>
                      <a:pt x="420" y="158"/>
                    </a:lnTo>
                    <a:lnTo>
                      <a:pt x="436" y="129"/>
                    </a:lnTo>
                    <a:lnTo>
                      <a:pt x="525" y="136"/>
                    </a:lnTo>
                    <a:lnTo>
                      <a:pt x="533" y="172"/>
                    </a:lnTo>
                    <a:lnTo>
                      <a:pt x="547" y="179"/>
                    </a:lnTo>
                    <a:lnTo>
                      <a:pt x="561" y="168"/>
                    </a:lnTo>
                    <a:lnTo>
                      <a:pt x="586" y="168"/>
                    </a:lnTo>
                    <a:lnTo>
                      <a:pt x="629" y="212"/>
                    </a:lnTo>
                    <a:lnTo>
                      <a:pt x="715" y="208"/>
                    </a:lnTo>
                    <a:lnTo>
                      <a:pt x="715" y="186"/>
                    </a:lnTo>
                    <a:lnTo>
                      <a:pt x="737" y="168"/>
                    </a:lnTo>
                    <a:lnTo>
                      <a:pt x="758" y="197"/>
                    </a:lnTo>
                    <a:lnTo>
                      <a:pt x="816" y="194"/>
                    </a:lnTo>
                    <a:lnTo>
                      <a:pt x="862" y="212"/>
                    </a:lnTo>
                    <a:lnTo>
                      <a:pt x="787" y="265"/>
                    </a:lnTo>
                    <a:lnTo>
                      <a:pt x="701" y="326"/>
                    </a:lnTo>
                    <a:lnTo>
                      <a:pt x="637" y="416"/>
                    </a:lnTo>
                    <a:lnTo>
                      <a:pt x="615" y="455"/>
                    </a:lnTo>
                    <a:lnTo>
                      <a:pt x="579" y="477"/>
                    </a:lnTo>
                    <a:lnTo>
                      <a:pt x="572" y="513"/>
                    </a:lnTo>
                    <a:lnTo>
                      <a:pt x="586" y="552"/>
                    </a:lnTo>
                    <a:lnTo>
                      <a:pt x="558" y="584"/>
                    </a:lnTo>
                    <a:lnTo>
                      <a:pt x="529" y="624"/>
                    </a:lnTo>
                    <a:lnTo>
                      <a:pt x="529" y="649"/>
                    </a:lnTo>
                    <a:lnTo>
                      <a:pt x="536" y="653"/>
                    </a:lnTo>
                    <a:lnTo>
                      <a:pt x="533" y="785"/>
                    </a:lnTo>
                    <a:lnTo>
                      <a:pt x="640" y="843"/>
                    </a:lnTo>
                    <a:lnTo>
                      <a:pt x="665" y="871"/>
                    </a:lnTo>
                    <a:lnTo>
                      <a:pt x="669" y="896"/>
                    </a:lnTo>
                    <a:lnTo>
                      <a:pt x="719" y="900"/>
                    </a:lnTo>
                    <a:lnTo>
                      <a:pt x="737" y="975"/>
                    </a:lnTo>
                    <a:lnTo>
                      <a:pt x="758" y="993"/>
                    </a:lnTo>
                    <a:lnTo>
                      <a:pt x="751" y="1004"/>
                    </a:lnTo>
                    <a:lnTo>
                      <a:pt x="497" y="1004"/>
                    </a:lnTo>
                    <a:lnTo>
                      <a:pt x="248" y="1011"/>
                    </a:lnTo>
                    <a:lnTo>
                      <a:pt x="101" y="1022"/>
                    </a:lnTo>
                    <a:lnTo>
                      <a:pt x="101" y="993"/>
                    </a:lnTo>
                    <a:lnTo>
                      <a:pt x="101" y="721"/>
                    </a:lnTo>
                    <a:lnTo>
                      <a:pt x="58" y="667"/>
                    </a:lnTo>
                    <a:lnTo>
                      <a:pt x="65" y="635"/>
                    </a:lnTo>
                    <a:lnTo>
                      <a:pt x="86" y="610"/>
                    </a:lnTo>
                    <a:lnTo>
                      <a:pt x="86" y="527"/>
                    </a:lnTo>
                    <a:lnTo>
                      <a:pt x="43" y="491"/>
                    </a:lnTo>
                    <a:lnTo>
                      <a:pt x="50" y="477"/>
                    </a:lnTo>
                    <a:lnTo>
                      <a:pt x="61" y="466"/>
                    </a:lnTo>
                    <a:lnTo>
                      <a:pt x="43" y="448"/>
                    </a:lnTo>
                    <a:lnTo>
                      <a:pt x="54" y="430"/>
                    </a:lnTo>
                    <a:lnTo>
                      <a:pt x="58" y="405"/>
                    </a:lnTo>
                    <a:lnTo>
                      <a:pt x="36" y="387"/>
                    </a:lnTo>
                    <a:lnTo>
                      <a:pt x="50" y="359"/>
                    </a:lnTo>
                    <a:lnTo>
                      <a:pt x="65" y="344"/>
                    </a:lnTo>
                    <a:lnTo>
                      <a:pt x="43" y="305"/>
                    </a:lnTo>
                    <a:lnTo>
                      <a:pt x="18" y="212"/>
                    </a:lnTo>
                    <a:lnTo>
                      <a:pt x="25" y="176"/>
                    </a:lnTo>
                    <a:lnTo>
                      <a:pt x="0" y="147"/>
                    </a:lnTo>
                    <a:lnTo>
                      <a:pt x="32" y="122"/>
                    </a:lnTo>
                    <a:lnTo>
                      <a:pt x="14" y="93"/>
                    </a:lnTo>
                    <a:lnTo>
                      <a:pt x="7" y="61"/>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12" name=""/>
            <p:cNvGrpSpPr/>
            <p:nvPr/>
          </p:nvGrpSpPr>
          <p:grpSpPr>
            <a:xfrm>
              <a:off x="5135400" y="2655720"/>
              <a:ext cx="627120" cy="414360"/>
              <a:chOff x="5135400" y="2655720"/>
              <a:chExt cx="627120" cy="414360"/>
            </a:xfrm>
          </p:grpSpPr>
          <p:sp>
            <p:nvSpPr>
              <p:cNvPr id="513" name=""/>
              <p:cNvSpPr/>
              <p:nvPr/>
            </p:nvSpPr>
            <p:spPr>
              <a:xfrm>
                <a:off x="5135400" y="2655720"/>
                <a:ext cx="627120" cy="41436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14" name=""/>
              <p:cNvSpPr/>
              <p:nvPr/>
            </p:nvSpPr>
            <p:spPr>
              <a:xfrm>
                <a:off x="5135400" y="2655720"/>
                <a:ext cx="627120" cy="41436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15" name=""/>
            <p:cNvGrpSpPr/>
            <p:nvPr/>
          </p:nvGrpSpPr>
          <p:grpSpPr>
            <a:xfrm>
              <a:off x="5224320" y="3036960"/>
              <a:ext cx="698400" cy="617400"/>
              <a:chOff x="5224320" y="3036960"/>
              <a:chExt cx="698400" cy="617400"/>
            </a:xfrm>
          </p:grpSpPr>
          <p:sp>
            <p:nvSpPr>
              <p:cNvPr id="516" name=""/>
              <p:cNvSpPr/>
              <p:nvPr/>
            </p:nvSpPr>
            <p:spPr>
              <a:xfrm>
                <a:off x="5224320" y="3036960"/>
                <a:ext cx="698400" cy="61740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17" name=""/>
              <p:cNvSpPr/>
              <p:nvPr/>
            </p:nvSpPr>
            <p:spPr>
              <a:xfrm>
                <a:off x="5224320" y="3036960"/>
                <a:ext cx="698400" cy="617400"/>
              </a:xfrm>
              <a:custGeom>
                <a:avLst/>
                <a:gdLst/>
                <a:ahLst/>
                <a:rect l="l" t="t" r="r" b="b"/>
                <a:pathLst>
                  <a:path w="900" h="778">
                    <a:moveTo>
                      <a:pt x="516" y="0"/>
                    </a:moveTo>
                    <a:lnTo>
                      <a:pt x="542" y="39"/>
                    </a:lnTo>
                    <a:lnTo>
                      <a:pt x="556" y="100"/>
                    </a:lnTo>
                    <a:lnTo>
                      <a:pt x="570" y="143"/>
                    </a:lnTo>
                    <a:lnTo>
                      <a:pt x="585" y="172"/>
                    </a:lnTo>
                    <a:lnTo>
                      <a:pt x="642" y="204"/>
                    </a:lnTo>
                    <a:lnTo>
                      <a:pt x="646" y="229"/>
                    </a:lnTo>
                    <a:lnTo>
                      <a:pt x="663" y="276"/>
                    </a:lnTo>
                    <a:lnTo>
                      <a:pt x="692" y="283"/>
                    </a:lnTo>
                    <a:lnTo>
                      <a:pt x="710" y="283"/>
                    </a:lnTo>
                    <a:lnTo>
                      <a:pt x="739" y="308"/>
                    </a:lnTo>
                    <a:lnTo>
                      <a:pt x="717" y="390"/>
                    </a:lnTo>
                    <a:lnTo>
                      <a:pt x="760" y="405"/>
                    </a:lnTo>
                    <a:lnTo>
                      <a:pt x="789" y="433"/>
                    </a:lnTo>
                    <a:lnTo>
                      <a:pt x="778" y="466"/>
                    </a:lnTo>
                    <a:lnTo>
                      <a:pt x="825" y="473"/>
                    </a:lnTo>
                    <a:lnTo>
                      <a:pt x="839" y="505"/>
                    </a:lnTo>
                    <a:lnTo>
                      <a:pt x="843" y="559"/>
                    </a:lnTo>
                    <a:lnTo>
                      <a:pt x="868" y="588"/>
                    </a:lnTo>
                    <a:lnTo>
                      <a:pt x="886" y="588"/>
                    </a:lnTo>
                    <a:lnTo>
                      <a:pt x="900" y="598"/>
                    </a:lnTo>
                    <a:lnTo>
                      <a:pt x="900" y="652"/>
                    </a:lnTo>
                    <a:lnTo>
                      <a:pt x="861" y="692"/>
                    </a:lnTo>
                    <a:lnTo>
                      <a:pt x="850" y="699"/>
                    </a:lnTo>
                    <a:lnTo>
                      <a:pt x="846" y="756"/>
                    </a:lnTo>
                    <a:lnTo>
                      <a:pt x="839" y="774"/>
                    </a:lnTo>
                    <a:lnTo>
                      <a:pt x="800" y="778"/>
                    </a:lnTo>
                    <a:lnTo>
                      <a:pt x="749" y="763"/>
                    </a:lnTo>
                    <a:lnTo>
                      <a:pt x="767" y="728"/>
                    </a:lnTo>
                    <a:lnTo>
                      <a:pt x="782" y="706"/>
                    </a:lnTo>
                    <a:lnTo>
                      <a:pt x="775" y="692"/>
                    </a:lnTo>
                    <a:lnTo>
                      <a:pt x="352" y="713"/>
                    </a:lnTo>
                    <a:lnTo>
                      <a:pt x="161" y="720"/>
                    </a:lnTo>
                    <a:lnTo>
                      <a:pt x="154" y="448"/>
                    </a:lnTo>
                    <a:lnTo>
                      <a:pt x="147" y="279"/>
                    </a:lnTo>
                    <a:lnTo>
                      <a:pt x="115" y="251"/>
                    </a:lnTo>
                    <a:lnTo>
                      <a:pt x="111" y="215"/>
                    </a:lnTo>
                    <a:lnTo>
                      <a:pt x="90" y="204"/>
                    </a:lnTo>
                    <a:lnTo>
                      <a:pt x="90" y="175"/>
                    </a:lnTo>
                    <a:lnTo>
                      <a:pt x="115" y="172"/>
                    </a:lnTo>
                    <a:lnTo>
                      <a:pt x="115" y="147"/>
                    </a:lnTo>
                    <a:lnTo>
                      <a:pt x="83" y="121"/>
                    </a:lnTo>
                    <a:lnTo>
                      <a:pt x="43" y="118"/>
                    </a:lnTo>
                    <a:lnTo>
                      <a:pt x="43" y="82"/>
                    </a:lnTo>
                    <a:lnTo>
                      <a:pt x="47" y="57"/>
                    </a:lnTo>
                    <a:lnTo>
                      <a:pt x="25" y="39"/>
                    </a:lnTo>
                    <a:lnTo>
                      <a:pt x="0" y="35"/>
                    </a:lnTo>
                    <a:lnTo>
                      <a:pt x="0" y="10"/>
                    </a:lnTo>
                    <a:lnTo>
                      <a:pt x="51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18" name=""/>
            <p:cNvGrpSpPr/>
            <p:nvPr/>
          </p:nvGrpSpPr>
          <p:grpSpPr>
            <a:xfrm>
              <a:off x="5344920" y="3585960"/>
              <a:ext cx="528840" cy="492120"/>
              <a:chOff x="5344920" y="3585960"/>
              <a:chExt cx="528840" cy="492120"/>
            </a:xfrm>
          </p:grpSpPr>
          <p:sp>
            <p:nvSpPr>
              <p:cNvPr id="519" name=""/>
              <p:cNvSpPr/>
              <p:nvPr/>
            </p:nvSpPr>
            <p:spPr>
              <a:xfrm>
                <a:off x="5344920" y="3585960"/>
                <a:ext cx="528840" cy="49212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0" name=""/>
              <p:cNvSpPr/>
              <p:nvPr/>
            </p:nvSpPr>
            <p:spPr>
              <a:xfrm>
                <a:off x="5344920" y="3585960"/>
                <a:ext cx="528840" cy="492120"/>
              </a:xfrm>
              <a:custGeom>
                <a:avLst/>
                <a:gdLst/>
                <a:ahLst/>
                <a:rect l="l" t="t" r="r" b="b"/>
                <a:pathLst>
                  <a:path w="681" h="620">
                    <a:moveTo>
                      <a:pt x="0" y="25"/>
                    </a:moveTo>
                    <a:lnTo>
                      <a:pt x="21" y="118"/>
                    </a:lnTo>
                    <a:lnTo>
                      <a:pt x="29" y="437"/>
                    </a:lnTo>
                    <a:lnTo>
                      <a:pt x="29" y="502"/>
                    </a:lnTo>
                    <a:lnTo>
                      <a:pt x="43" y="523"/>
                    </a:lnTo>
                    <a:lnTo>
                      <a:pt x="104" y="527"/>
                    </a:lnTo>
                    <a:lnTo>
                      <a:pt x="107" y="620"/>
                    </a:lnTo>
                    <a:lnTo>
                      <a:pt x="513" y="606"/>
                    </a:lnTo>
                    <a:lnTo>
                      <a:pt x="520" y="584"/>
                    </a:lnTo>
                    <a:lnTo>
                      <a:pt x="516" y="556"/>
                    </a:lnTo>
                    <a:lnTo>
                      <a:pt x="531" y="548"/>
                    </a:lnTo>
                    <a:lnTo>
                      <a:pt x="520" y="516"/>
                    </a:lnTo>
                    <a:lnTo>
                      <a:pt x="505" y="505"/>
                    </a:lnTo>
                    <a:lnTo>
                      <a:pt x="505" y="495"/>
                    </a:lnTo>
                    <a:lnTo>
                      <a:pt x="538" y="477"/>
                    </a:lnTo>
                    <a:lnTo>
                      <a:pt x="527" y="455"/>
                    </a:lnTo>
                    <a:lnTo>
                      <a:pt x="531" y="430"/>
                    </a:lnTo>
                    <a:lnTo>
                      <a:pt x="513" y="394"/>
                    </a:lnTo>
                    <a:lnTo>
                      <a:pt x="545" y="387"/>
                    </a:lnTo>
                    <a:lnTo>
                      <a:pt x="566" y="355"/>
                    </a:lnTo>
                    <a:lnTo>
                      <a:pt x="581" y="358"/>
                    </a:lnTo>
                    <a:lnTo>
                      <a:pt x="581" y="304"/>
                    </a:lnTo>
                    <a:lnTo>
                      <a:pt x="609" y="265"/>
                    </a:lnTo>
                    <a:lnTo>
                      <a:pt x="631" y="261"/>
                    </a:lnTo>
                    <a:lnTo>
                      <a:pt x="642" y="251"/>
                    </a:lnTo>
                    <a:lnTo>
                      <a:pt x="635" y="229"/>
                    </a:lnTo>
                    <a:lnTo>
                      <a:pt x="649" y="218"/>
                    </a:lnTo>
                    <a:lnTo>
                      <a:pt x="624" y="197"/>
                    </a:lnTo>
                    <a:lnTo>
                      <a:pt x="631" y="175"/>
                    </a:lnTo>
                    <a:lnTo>
                      <a:pt x="645" y="154"/>
                    </a:lnTo>
                    <a:lnTo>
                      <a:pt x="660" y="150"/>
                    </a:lnTo>
                    <a:lnTo>
                      <a:pt x="660" y="129"/>
                    </a:lnTo>
                    <a:lnTo>
                      <a:pt x="670" y="129"/>
                    </a:lnTo>
                    <a:lnTo>
                      <a:pt x="667" y="107"/>
                    </a:lnTo>
                    <a:lnTo>
                      <a:pt x="681" y="104"/>
                    </a:lnTo>
                    <a:lnTo>
                      <a:pt x="681" y="79"/>
                    </a:lnTo>
                    <a:lnTo>
                      <a:pt x="638" y="82"/>
                    </a:lnTo>
                    <a:lnTo>
                      <a:pt x="588" y="68"/>
                    </a:lnTo>
                    <a:lnTo>
                      <a:pt x="606" y="32"/>
                    </a:lnTo>
                    <a:lnTo>
                      <a:pt x="624" y="7"/>
                    </a:lnTo>
                    <a:lnTo>
                      <a:pt x="606" y="0"/>
                    </a:lnTo>
                    <a:lnTo>
                      <a:pt x="0" y="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21" name=""/>
            <p:cNvGrpSpPr/>
            <p:nvPr/>
          </p:nvGrpSpPr>
          <p:grpSpPr>
            <a:xfrm>
              <a:off x="5646600" y="2760480"/>
              <a:ext cx="423720" cy="739800"/>
              <a:chOff x="5646600" y="2760480"/>
              <a:chExt cx="423720" cy="739800"/>
            </a:xfrm>
          </p:grpSpPr>
          <p:sp>
            <p:nvSpPr>
              <p:cNvPr id="522" name=""/>
              <p:cNvSpPr/>
              <p:nvPr/>
            </p:nvSpPr>
            <p:spPr>
              <a:xfrm>
                <a:off x="5646600" y="2760480"/>
                <a:ext cx="423720" cy="73980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 name=""/>
              <p:cNvSpPr/>
              <p:nvPr/>
            </p:nvSpPr>
            <p:spPr>
              <a:xfrm>
                <a:off x="5646600" y="2760480"/>
                <a:ext cx="423720" cy="739800"/>
              </a:xfrm>
              <a:custGeom>
                <a:avLst/>
                <a:gdLst/>
                <a:ahLst/>
                <a:rect l="l" t="t" r="r" b="b"/>
                <a:pathLst>
                  <a:path w="549" h="932">
                    <a:moveTo>
                      <a:pt x="93" y="10"/>
                    </a:moveTo>
                    <a:lnTo>
                      <a:pt x="90" y="39"/>
                    </a:lnTo>
                    <a:lnTo>
                      <a:pt x="111" y="46"/>
                    </a:lnTo>
                    <a:lnTo>
                      <a:pt x="115" y="68"/>
                    </a:lnTo>
                    <a:lnTo>
                      <a:pt x="129" y="82"/>
                    </a:lnTo>
                    <a:lnTo>
                      <a:pt x="147" y="89"/>
                    </a:lnTo>
                    <a:lnTo>
                      <a:pt x="140" y="175"/>
                    </a:lnTo>
                    <a:lnTo>
                      <a:pt x="36" y="222"/>
                    </a:lnTo>
                    <a:lnTo>
                      <a:pt x="50" y="272"/>
                    </a:lnTo>
                    <a:lnTo>
                      <a:pt x="54" y="290"/>
                    </a:lnTo>
                    <a:lnTo>
                      <a:pt x="14" y="344"/>
                    </a:lnTo>
                    <a:lnTo>
                      <a:pt x="11" y="383"/>
                    </a:lnTo>
                    <a:lnTo>
                      <a:pt x="0" y="398"/>
                    </a:lnTo>
                    <a:lnTo>
                      <a:pt x="18" y="484"/>
                    </a:lnTo>
                    <a:lnTo>
                      <a:pt x="36" y="523"/>
                    </a:lnTo>
                    <a:lnTo>
                      <a:pt x="97" y="552"/>
                    </a:lnTo>
                    <a:lnTo>
                      <a:pt x="111" y="620"/>
                    </a:lnTo>
                    <a:lnTo>
                      <a:pt x="147" y="631"/>
                    </a:lnTo>
                    <a:lnTo>
                      <a:pt x="165" y="624"/>
                    </a:lnTo>
                    <a:lnTo>
                      <a:pt x="190" y="660"/>
                    </a:lnTo>
                    <a:lnTo>
                      <a:pt x="172" y="735"/>
                    </a:lnTo>
                    <a:lnTo>
                      <a:pt x="204" y="749"/>
                    </a:lnTo>
                    <a:lnTo>
                      <a:pt x="244" y="774"/>
                    </a:lnTo>
                    <a:lnTo>
                      <a:pt x="233" y="810"/>
                    </a:lnTo>
                    <a:lnTo>
                      <a:pt x="287" y="821"/>
                    </a:lnTo>
                    <a:lnTo>
                      <a:pt x="294" y="875"/>
                    </a:lnTo>
                    <a:lnTo>
                      <a:pt x="301" y="914"/>
                    </a:lnTo>
                    <a:lnTo>
                      <a:pt x="326" y="932"/>
                    </a:lnTo>
                    <a:lnTo>
                      <a:pt x="359" y="932"/>
                    </a:lnTo>
                    <a:lnTo>
                      <a:pt x="373" y="907"/>
                    </a:lnTo>
                    <a:lnTo>
                      <a:pt x="459" y="925"/>
                    </a:lnTo>
                    <a:lnTo>
                      <a:pt x="455" y="903"/>
                    </a:lnTo>
                    <a:lnTo>
                      <a:pt x="427" y="885"/>
                    </a:lnTo>
                    <a:lnTo>
                      <a:pt x="430" y="875"/>
                    </a:lnTo>
                    <a:lnTo>
                      <a:pt x="459" y="850"/>
                    </a:lnTo>
                    <a:lnTo>
                      <a:pt x="484" y="846"/>
                    </a:lnTo>
                    <a:lnTo>
                      <a:pt x="484" y="821"/>
                    </a:lnTo>
                    <a:lnTo>
                      <a:pt x="495" y="792"/>
                    </a:lnTo>
                    <a:lnTo>
                      <a:pt x="470" y="789"/>
                    </a:lnTo>
                    <a:lnTo>
                      <a:pt x="477" y="760"/>
                    </a:lnTo>
                    <a:lnTo>
                      <a:pt x="495" y="731"/>
                    </a:lnTo>
                    <a:lnTo>
                      <a:pt x="484" y="699"/>
                    </a:lnTo>
                    <a:lnTo>
                      <a:pt x="531" y="652"/>
                    </a:lnTo>
                    <a:lnTo>
                      <a:pt x="531" y="631"/>
                    </a:lnTo>
                    <a:lnTo>
                      <a:pt x="549" y="620"/>
                    </a:lnTo>
                    <a:lnTo>
                      <a:pt x="524" y="613"/>
                    </a:lnTo>
                    <a:lnTo>
                      <a:pt x="531" y="548"/>
                    </a:lnTo>
                    <a:lnTo>
                      <a:pt x="513" y="548"/>
                    </a:lnTo>
                    <a:lnTo>
                      <a:pt x="513" y="520"/>
                    </a:lnTo>
                    <a:lnTo>
                      <a:pt x="527" y="477"/>
                    </a:lnTo>
                    <a:lnTo>
                      <a:pt x="513" y="294"/>
                    </a:lnTo>
                    <a:lnTo>
                      <a:pt x="488" y="114"/>
                    </a:lnTo>
                    <a:lnTo>
                      <a:pt x="477" y="86"/>
                    </a:lnTo>
                    <a:lnTo>
                      <a:pt x="481" y="64"/>
                    </a:lnTo>
                    <a:lnTo>
                      <a:pt x="459" y="43"/>
                    </a:lnTo>
                    <a:lnTo>
                      <a:pt x="438" y="39"/>
                    </a:lnTo>
                    <a:lnTo>
                      <a:pt x="434" y="0"/>
                    </a:lnTo>
                    <a:lnTo>
                      <a:pt x="93" y="1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24" name=""/>
            <p:cNvGrpSpPr/>
            <p:nvPr/>
          </p:nvGrpSpPr>
          <p:grpSpPr>
            <a:xfrm>
              <a:off x="5705280" y="2077920"/>
              <a:ext cx="507960" cy="303120"/>
              <a:chOff x="5705280" y="2077920"/>
              <a:chExt cx="507960" cy="303120"/>
            </a:xfrm>
          </p:grpSpPr>
          <p:sp>
            <p:nvSpPr>
              <p:cNvPr id="525" name=""/>
              <p:cNvSpPr/>
              <p:nvPr/>
            </p:nvSpPr>
            <p:spPr>
              <a:xfrm>
                <a:off x="5705280" y="2077920"/>
                <a:ext cx="507960" cy="30312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 name=""/>
              <p:cNvSpPr/>
              <p:nvPr/>
            </p:nvSpPr>
            <p:spPr>
              <a:xfrm>
                <a:off x="5705280" y="2077920"/>
                <a:ext cx="507960" cy="303120"/>
              </a:xfrm>
              <a:custGeom>
                <a:avLst/>
                <a:gdLst/>
                <a:ahLst/>
                <a:rect l="l" t="t" r="r" b="b"/>
                <a:pathLst>
                  <a:path w="657" h="384">
                    <a:moveTo>
                      <a:pt x="628" y="136"/>
                    </a:moveTo>
                    <a:lnTo>
                      <a:pt x="657" y="169"/>
                    </a:lnTo>
                    <a:lnTo>
                      <a:pt x="649" y="194"/>
                    </a:lnTo>
                    <a:lnTo>
                      <a:pt x="621" y="201"/>
                    </a:lnTo>
                    <a:lnTo>
                      <a:pt x="571" y="215"/>
                    </a:lnTo>
                    <a:lnTo>
                      <a:pt x="542" y="258"/>
                    </a:lnTo>
                    <a:lnTo>
                      <a:pt x="488" y="258"/>
                    </a:lnTo>
                    <a:lnTo>
                      <a:pt x="467" y="298"/>
                    </a:lnTo>
                    <a:lnTo>
                      <a:pt x="388" y="301"/>
                    </a:lnTo>
                    <a:lnTo>
                      <a:pt x="355" y="384"/>
                    </a:lnTo>
                    <a:lnTo>
                      <a:pt x="302" y="373"/>
                    </a:lnTo>
                    <a:lnTo>
                      <a:pt x="312" y="316"/>
                    </a:lnTo>
                    <a:lnTo>
                      <a:pt x="269" y="301"/>
                    </a:lnTo>
                    <a:lnTo>
                      <a:pt x="259" y="280"/>
                    </a:lnTo>
                    <a:lnTo>
                      <a:pt x="226" y="276"/>
                    </a:lnTo>
                    <a:lnTo>
                      <a:pt x="212" y="255"/>
                    </a:lnTo>
                    <a:lnTo>
                      <a:pt x="176" y="269"/>
                    </a:lnTo>
                    <a:lnTo>
                      <a:pt x="151" y="247"/>
                    </a:lnTo>
                    <a:lnTo>
                      <a:pt x="104" y="226"/>
                    </a:lnTo>
                    <a:lnTo>
                      <a:pt x="76" y="255"/>
                    </a:lnTo>
                    <a:lnTo>
                      <a:pt x="47" y="244"/>
                    </a:lnTo>
                    <a:lnTo>
                      <a:pt x="0" y="204"/>
                    </a:lnTo>
                    <a:lnTo>
                      <a:pt x="11" y="172"/>
                    </a:lnTo>
                    <a:lnTo>
                      <a:pt x="18" y="147"/>
                    </a:lnTo>
                    <a:lnTo>
                      <a:pt x="54" y="129"/>
                    </a:lnTo>
                    <a:lnTo>
                      <a:pt x="94" y="129"/>
                    </a:lnTo>
                    <a:lnTo>
                      <a:pt x="190" y="54"/>
                    </a:lnTo>
                    <a:lnTo>
                      <a:pt x="219" y="4"/>
                    </a:lnTo>
                    <a:lnTo>
                      <a:pt x="312" y="0"/>
                    </a:lnTo>
                    <a:lnTo>
                      <a:pt x="269" y="11"/>
                    </a:lnTo>
                    <a:lnTo>
                      <a:pt x="226" y="65"/>
                    </a:lnTo>
                    <a:lnTo>
                      <a:pt x="201" y="65"/>
                    </a:lnTo>
                    <a:lnTo>
                      <a:pt x="205" y="104"/>
                    </a:lnTo>
                    <a:lnTo>
                      <a:pt x="291" y="111"/>
                    </a:lnTo>
                    <a:lnTo>
                      <a:pt x="327" y="158"/>
                    </a:lnTo>
                    <a:lnTo>
                      <a:pt x="413" y="151"/>
                    </a:lnTo>
                    <a:lnTo>
                      <a:pt x="449" y="129"/>
                    </a:lnTo>
                    <a:lnTo>
                      <a:pt x="499" y="111"/>
                    </a:lnTo>
                    <a:lnTo>
                      <a:pt x="560" y="115"/>
                    </a:lnTo>
                    <a:lnTo>
                      <a:pt x="603" y="83"/>
                    </a:lnTo>
                    <a:lnTo>
                      <a:pt x="610" y="115"/>
                    </a:lnTo>
                    <a:lnTo>
                      <a:pt x="606" y="129"/>
                    </a:lnTo>
                    <a:lnTo>
                      <a:pt x="628" y="1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27" name=""/>
            <p:cNvGrpSpPr/>
            <p:nvPr/>
          </p:nvGrpSpPr>
          <p:grpSpPr>
            <a:xfrm>
              <a:off x="6010200" y="2817720"/>
              <a:ext cx="330120" cy="568440"/>
              <a:chOff x="6010200" y="2817720"/>
              <a:chExt cx="330120" cy="568440"/>
            </a:xfrm>
          </p:grpSpPr>
          <p:sp>
            <p:nvSpPr>
              <p:cNvPr id="528" name=""/>
              <p:cNvSpPr/>
              <p:nvPr/>
            </p:nvSpPr>
            <p:spPr>
              <a:xfrm>
                <a:off x="6010200" y="2817720"/>
                <a:ext cx="330120" cy="56844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 name=""/>
              <p:cNvSpPr/>
              <p:nvPr/>
            </p:nvSpPr>
            <p:spPr>
              <a:xfrm>
                <a:off x="6010200" y="2817720"/>
                <a:ext cx="330120" cy="568440"/>
              </a:xfrm>
              <a:custGeom>
                <a:avLst/>
                <a:gdLst/>
                <a:ahLst/>
                <a:rect l="l" t="t" r="r" b="b"/>
                <a:pathLst>
                  <a:path w="426" h="718">
                    <a:moveTo>
                      <a:pt x="21" y="36"/>
                    </a:moveTo>
                    <a:lnTo>
                      <a:pt x="93" y="43"/>
                    </a:lnTo>
                    <a:lnTo>
                      <a:pt x="118" y="11"/>
                    </a:lnTo>
                    <a:lnTo>
                      <a:pt x="366" y="0"/>
                    </a:lnTo>
                    <a:lnTo>
                      <a:pt x="423" y="438"/>
                    </a:lnTo>
                    <a:lnTo>
                      <a:pt x="426" y="459"/>
                    </a:lnTo>
                    <a:lnTo>
                      <a:pt x="419" y="499"/>
                    </a:lnTo>
                    <a:lnTo>
                      <a:pt x="394" y="531"/>
                    </a:lnTo>
                    <a:lnTo>
                      <a:pt x="355" y="528"/>
                    </a:lnTo>
                    <a:lnTo>
                      <a:pt x="351" y="556"/>
                    </a:lnTo>
                    <a:lnTo>
                      <a:pt x="323" y="567"/>
                    </a:lnTo>
                    <a:lnTo>
                      <a:pt x="319" y="603"/>
                    </a:lnTo>
                    <a:lnTo>
                      <a:pt x="297" y="624"/>
                    </a:lnTo>
                    <a:lnTo>
                      <a:pt x="290" y="664"/>
                    </a:lnTo>
                    <a:lnTo>
                      <a:pt x="251" y="667"/>
                    </a:lnTo>
                    <a:lnTo>
                      <a:pt x="247" y="646"/>
                    </a:lnTo>
                    <a:lnTo>
                      <a:pt x="222" y="650"/>
                    </a:lnTo>
                    <a:lnTo>
                      <a:pt x="201" y="696"/>
                    </a:lnTo>
                    <a:lnTo>
                      <a:pt x="183" y="696"/>
                    </a:lnTo>
                    <a:lnTo>
                      <a:pt x="165" y="696"/>
                    </a:lnTo>
                    <a:lnTo>
                      <a:pt x="132" y="700"/>
                    </a:lnTo>
                    <a:lnTo>
                      <a:pt x="129" y="693"/>
                    </a:lnTo>
                    <a:lnTo>
                      <a:pt x="118" y="682"/>
                    </a:lnTo>
                    <a:lnTo>
                      <a:pt x="97" y="682"/>
                    </a:lnTo>
                    <a:lnTo>
                      <a:pt x="79" y="718"/>
                    </a:lnTo>
                    <a:lnTo>
                      <a:pt x="0" y="714"/>
                    </a:lnTo>
                    <a:lnTo>
                      <a:pt x="7" y="693"/>
                    </a:lnTo>
                    <a:lnTo>
                      <a:pt x="21" y="653"/>
                    </a:lnTo>
                    <a:lnTo>
                      <a:pt x="11" y="628"/>
                    </a:lnTo>
                    <a:lnTo>
                      <a:pt x="61" y="581"/>
                    </a:lnTo>
                    <a:lnTo>
                      <a:pt x="61" y="563"/>
                    </a:lnTo>
                    <a:lnTo>
                      <a:pt x="82" y="553"/>
                    </a:lnTo>
                    <a:lnTo>
                      <a:pt x="50" y="535"/>
                    </a:lnTo>
                    <a:lnTo>
                      <a:pt x="61" y="477"/>
                    </a:lnTo>
                    <a:lnTo>
                      <a:pt x="39" y="474"/>
                    </a:lnTo>
                    <a:lnTo>
                      <a:pt x="43" y="434"/>
                    </a:lnTo>
                    <a:lnTo>
                      <a:pt x="57" y="395"/>
                    </a:lnTo>
                    <a:lnTo>
                      <a:pt x="46" y="212"/>
                    </a:lnTo>
                    <a:lnTo>
                      <a:pt x="21" y="36"/>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30" name=""/>
            <p:cNvGrpSpPr/>
            <p:nvPr/>
          </p:nvGrpSpPr>
          <p:grpSpPr>
            <a:xfrm>
              <a:off x="6697440" y="2609640"/>
              <a:ext cx="598680" cy="403200"/>
              <a:chOff x="6697440" y="2609640"/>
              <a:chExt cx="598680" cy="403200"/>
            </a:xfrm>
          </p:grpSpPr>
          <p:sp>
            <p:nvSpPr>
              <p:cNvPr id="531" name=""/>
              <p:cNvSpPr/>
              <p:nvPr/>
            </p:nvSpPr>
            <p:spPr>
              <a:xfrm>
                <a:off x="6697440" y="2609640"/>
                <a:ext cx="598680" cy="40320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2" name=""/>
              <p:cNvSpPr/>
              <p:nvPr/>
            </p:nvSpPr>
            <p:spPr>
              <a:xfrm>
                <a:off x="6697440" y="2609640"/>
                <a:ext cx="598680" cy="403200"/>
              </a:xfrm>
              <a:custGeom>
                <a:avLst/>
                <a:gdLst/>
                <a:ahLst/>
                <a:rect l="l" t="t" r="r" b="b"/>
                <a:pathLst>
                  <a:path w="773" h="509">
                    <a:moveTo>
                      <a:pt x="0" y="136"/>
                    </a:moveTo>
                    <a:lnTo>
                      <a:pt x="43" y="93"/>
                    </a:lnTo>
                    <a:lnTo>
                      <a:pt x="76" y="71"/>
                    </a:lnTo>
                    <a:lnTo>
                      <a:pt x="94" y="96"/>
                    </a:lnTo>
                    <a:lnTo>
                      <a:pt x="79" y="111"/>
                    </a:lnTo>
                    <a:lnTo>
                      <a:pt x="273" y="86"/>
                    </a:lnTo>
                    <a:lnTo>
                      <a:pt x="608" y="7"/>
                    </a:lnTo>
                    <a:lnTo>
                      <a:pt x="651" y="0"/>
                    </a:lnTo>
                    <a:lnTo>
                      <a:pt x="655" y="14"/>
                    </a:lnTo>
                    <a:lnTo>
                      <a:pt x="683" y="25"/>
                    </a:lnTo>
                    <a:lnTo>
                      <a:pt x="687" y="46"/>
                    </a:lnTo>
                    <a:lnTo>
                      <a:pt x="701" y="71"/>
                    </a:lnTo>
                    <a:lnTo>
                      <a:pt x="723" y="71"/>
                    </a:lnTo>
                    <a:lnTo>
                      <a:pt x="737" y="96"/>
                    </a:lnTo>
                    <a:lnTo>
                      <a:pt x="723" y="111"/>
                    </a:lnTo>
                    <a:lnTo>
                      <a:pt x="723" y="140"/>
                    </a:lnTo>
                    <a:lnTo>
                      <a:pt x="705" y="168"/>
                    </a:lnTo>
                    <a:lnTo>
                      <a:pt x="719" y="179"/>
                    </a:lnTo>
                    <a:lnTo>
                      <a:pt x="701" y="197"/>
                    </a:lnTo>
                    <a:lnTo>
                      <a:pt x="701" y="222"/>
                    </a:lnTo>
                    <a:lnTo>
                      <a:pt x="719" y="244"/>
                    </a:lnTo>
                    <a:lnTo>
                      <a:pt x="723" y="269"/>
                    </a:lnTo>
                    <a:lnTo>
                      <a:pt x="759" y="272"/>
                    </a:lnTo>
                    <a:lnTo>
                      <a:pt x="773" y="294"/>
                    </a:lnTo>
                    <a:lnTo>
                      <a:pt x="755" y="337"/>
                    </a:lnTo>
                    <a:lnTo>
                      <a:pt x="737" y="358"/>
                    </a:lnTo>
                    <a:lnTo>
                      <a:pt x="694" y="380"/>
                    </a:lnTo>
                    <a:lnTo>
                      <a:pt x="669" y="412"/>
                    </a:lnTo>
                    <a:lnTo>
                      <a:pt x="432" y="451"/>
                    </a:lnTo>
                    <a:lnTo>
                      <a:pt x="72" y="509"/>
                    </a:lnTo>
                    <a:lnTo>
                      <a:pt x="40" y="394"/>
                    </a:lnTo>
                    <a:lnTo>
                      <a:pt x="33" y="380"/>
                    </a:lnTo>
                    <a:lnTo>
                      <a:pt x="43" y="351"/>
                    </a:lnTo>
                    <a:lnTo>
                      <a:pt x="0" y="136"/>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33" name=""/>
            <p:cNvGrpSpPr/>
            <p:nvPr/>
          </p:nvGrpSpPr>
          <p:grpSpPr>
            <a:xfrm>
              <a:off x="6570360" y="2940120"/>
              <a:ext cx="412920" cy="444240"/>
              <a:chOff x="6570360" y="2940120"/>
              <a:chExt cx="412920" cy="444240"/>
            </a:xfrm>
          </p:grpSpPr>
          <p:sp>
            <p:nvSpPr>
              <p:cNvPr id="534" name=""/>
              <p:cNvSpPr/>
              <p:nvPr/>
            </p:nvSpPr>
            <p:spPr>
              <a:xfrm>
                <a:off x="6570360" y="2940120"/>
                <a:ext cx="412920" cy="44424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5" name=""/>
              <p:cNvSpPr/>
              <p:nvPr/>
            </p:nvSpPr>
            <p:spPr>
              <a:xfrm>
                <a:off x="6570360" y="2940120"/>
                <a:ext cx="412920" cy="444240"/>
              </a:xfrm>
              <a:custGeom>
                <a:avLst/>
                <a:gdLst/>
                <a:ahLst/>
                <a:rect l="l" t="t" r="r" b="b"/>
                <a:pathLst>
                  <a:path w="533" h="559">
                    <a:moveTo>
                      <a:pt x="205" y="0"/>
                    </a:moveTo>
                    <a:lnTo>
                      <a:pt x="187" y="25"/>
                    </a:lnTo>
                    <a:lnTo>
                      <a:pt x="194" y="107"/>
                    </a:lnTo>
                    <a:lnTo>
                      <a:pt x="187" y="150"/>
                    </a:lnTo>
                    <a:lnTo>
                      <a:pt x="158" y="147"/>
                    </a:lnTo>
                    <a:lnTo>
                      <a:pt x="147" y="190"/>
                    </a:lnTo>
                    <a:lnTo>
                      <a:pt x="104" y="186"/>
                    </a:lnTo>
                    <a:lnTo>
                      <a:pt x="86" y="197"/>
                    </a:lnTo>
                    <a:lnTo>
                      <a:pt x="97" y="218"/>
                    </a:lnTo>
                    <a:lnTo>
                      <a:pt x="90" y="243"/>
                    </a:lnTo>
                    <a:lnTo>
                      <a:pt x="111" y="269"/>
                    </a:lnTo>
                    <a:lnTo>
                      <a:pt x="101" y="287"/>
                    </a:lnTo>
                    <a:lnTo>
                      <a:pt x="65" y="261"/>
                    </a:lnTo>
                    <a:lnTo>
                      <a:pt x="40" y="279"/>
                    </a:lnTo>
                    <a:lnTo>
                      <a:pt x="47" y="344"/>
                    </a:lnTo>
                    <a:lnTo>
                      <a:pt x="29" y="344"/>
                    </a:lnTo>
                    <a:lnTo>
                      <a:pt x="25" y="373"/>
                    </a:lnTo>
                    <a:lnTo>
                      <a:pt x="0" y="383"/>
                    </a:lnTo>
                    <a:lnTo>
                      <a:pt x="7" y="408"/>
                    </a:lnTo>
                    <a:lnTo>
                      <a:pt x="15" y="430"/>
                    </a:lnTo>
                    <a:lnTo>
                      <a:pt x="22" y="459"/>
                    </a:lnTo>
                    <a:lnTo>
                      <a:pt x="54" y="477"/>
                    </a:lnTo>
                    <a:lnTo>
                      <a:pt x="86" y="484"/>
                    </a:lnTo>
                    <a:lnTo>
                      <a:pt x="90" y="512"/>
                    </a:lnTo>
                    <a:lnTo>
                      <a:pt x="129" y="534"/>
                    </a:lnTo>
                    <a:lnTo>
                      <a:pt x="133" y="559"/>
                    </a:lnTo>
                    <a:lnTo>
                      <a:pt x="172" y="548"/>
                    </a:lnTo>
                    <a:lnTo>
                      <a:pt x="172" y="534"/>
                    </a:lnTo>
                    <a:lnTo>
                      <a:pt x="230" y="538"/>
                    </a:lnTo>
                    <a:lnTo>
                      <a:pt x="237" y="523"/>
                    </a:lnTo>
                    <a:lnTo>
                      <a:pt x="266" y="520"/>
                    </a:lnTo>
                    <a:lnTo>
                      <a:pt x="266" y="491"/>
                    </a:lnTo>
                    <a:lnTo>
                      <a:pt x="307" y="491"/>
                    </a:lnTo>
                    <a:lnTo>
                      <a:pt x="310" y="469"/>
                    </a:lnTo>
                    <a:lnTo>
                      <a:pt x="332" y="448"/>
                    </a:lnTo>
                    <a:lnTo>
                      <a:pt x="336" y="416"/>
                    </a:lnTo>
                    <a:lnTo>
                      <a:pt x="353" y="398"/>
                    </a:lnTo>
                    <a:lnTo>
                      <a:pt x="350" y="355"/>
                    </a:lnTo>
                    <a:lnTo>
                      <a:pt x="364" y="337"/>
                    </a:lnTo>
                    <a:lnTo>
                      <a:pt x="375" y="308"/>
                    </a:lnTo>
                    <a:lnTo>
                      <a:pt x="382" y="287"/>
                    </a:lnTo>
                    <a:lnTo>
                      <a:pt x="411" y="279"/>
                    </a:lnTo>
                    <a:lnTo>
                      <a:pt x="422" y="301"/>
                    </a:lnTo>
                    <a:lnTo>
                      <a:pt x="457" y="236"/>
                    </a:lnTo>
                    <a:lnTo>
                      <a:pt x="490" y="233"/>
                    </a:lnTo>
                    <a:lnTo>
                      <a:pt x="497" y="211"/>
                    </a:lnTo>
                    <a:lnTo>
                      <a:pt x="486" y="190"/>
                    </a:lnTo>
                    <a:lnTo>
                      <a:pt x="529" y="179"/>
                    </a:lnTo>
                    <a:lnTo>
                      <a:pt x="518" y="147"/>
                    </a:lnTo>
                    <a:lnTo>
                      <a:pt x="518" y="111"/>
                    </a:lnTo>
                    <a:lnTo>
                      <a:pt x="533" y="107"/>
                    </a:lnTo>
                    <a:lnTo>
                      <a:pt x="526" y="89"/>
                    </a:lnTo>
                    <a:lnTo>
                      <a:pt x="472" y="100"/>
                    </a:lnTo>
                    <a:lnTo>
                      <a:pt x="436" y="93"/>
                    </a:lnTo>
                    <a:lnTo>
                      <a:pt x="436" y="122"/>
                    </a:lnTo>
                    <a:lnTo>
                      <a:pt x="379" y="157"/>
                    </a:lnTo>
                    <a:lnTo>
                      <a:pt x="364" y="71"/>
                    </a:lnTo>
                    <a:lnTo>
                      <a:pt x="233" y="89"/>
                    </a:lnTo>
                    <a:lnTo>
                      <a:pt x="205" y="0"/>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36" name=""/>
            <p:cNvGrpSpPr/>
            <p:nvPr/>
          </p:nvGrpSpPr>
          <p:grpSpPr>
            <a:xfrm>
              <a:off x="5884560" y="3166920"/>
              <a:ext cx="750960" cy="412560"/>
              <a:chOff x="5884560" y="3166920"/>
              <a:chExt cx="750960" cy="412560"/>
            </a:xfrm>
          </p:grpSpPr>
          <p:sp>
            <p:nvSpPr>
              <p:cNvPr id="537" name=""/>
              <p:cNvSpPr/>
              <p:nvPr/>
            </p:nvSpPr>
            <p:spPr>
              <a:xfrm>
                <a:off x="5884560" y="3166920"/>
                <a:ext cx="750960" cy="41256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close/>
                  </a:path>
                </a:pathLst>
              </a:custGeom>
              <a:solidFill>
                <a:srgbClr val="00f008"/>
              </a:solidFill>
              <a:ln w="93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8" name=""/>
              <p:cNvSpPr/>
              <p:nvPr/>
            </p:nvSpPr>
            <p:spPr>
              <a:xfrm>
                <a:off x="5884560" y="3166920"/>
                <a:ext cx="750960" cy="412560"/>
              </a:xfrm>
              <a:custGeom>
                <a:avLst/>
                <a:gdLst/>
                <a:ahLst/>
                <a:rect l="l" t="t" r="r" b="b"/>
                <a:pathLst>
                  <a:path w="969" h="519">
                    <a:moveTo>
                      <a:pt x="969" y="200"/>
                    </a:moveTo>
                    <a:lnTo>
                      <a:pt x="969" y="265"/>
                    </a:lnTo>
                    <a:lnTo>
                      <a:pt x="951" y="268"/>
                    </a:lnTo>
                    <a:lnTo>
                      <a:pt x="940" y="286"/>
                    </a:lnTo>
                    <a:lnTo>
                      <a:pt x="918" y="272"/>
                    </a:lnTo>
                    <a:lnTo>
                      <a:pt x="911" y="297"/>
                    </a:lnTo>
                    <a:lnTo>
                      <a:pt x="897" y="294"/>
                    </a:lnTo>
                    <a:lnTo>
                      <a:pt x="893" y="329"/>
                    </a:lnTo>
                    <a:lnTo>
                      <a:pt x="879" y="351"/>
                    </a:lnTo>
                    <a:lnTo>
                      <a:pt x="865" y="347"/>
                    </a:lnTo>
                    <a:lnTo>
                      <a:pt x="865" y="365"/>
                    </a:lnTo>
                    <a:lnTo>
                      <a:pt x="836" y="362"/>
                    </a:lnTo>
                    <a:lnTo>
                      <a:pt x="832" y="394"/>
                    </a:lnTo>
                    <a:lnTo>
                      <a:pt x="811" y="394"/>
                    </a:lnTo>
                    <a:lnTo>
                      <a:pt x="811" y="408"/>
                    </a:lnTo>
                    <a:lnTo>
                      <a:pt x="614" y="437"/>
                    </a:lnTo>
                    <a:lnTo>
                      <a:pt x="427" y="455"/>
                    </a:lnTo>
                    <a:lnTo>
                      <a:pt x="291" y="455"/>
                    </a:lnTo>
                    <a:lnTo>
                      <a:pt x="266" y="484"/>
                    </a:lnTo>
                    <a:lnTo>
                      <a:pt x="244" y="480"/>
                    </a:lnTo>
                    <a:lnTo>
                      <a:pt x="226" y="466"/>
                    </a:lnTo>
                    <a:lnTo>
                      <a:pt x="208" y="469"/>
                    </a:lnTo>
                    <a:lnTo>
                      <a:pt x="173" y="494"/>
                    </a:lnTo>
                    <a:lnTo>
                      <a:pt x="126" y="519"/>
                    </a:lnTo>
                    <a:lnTo>
                      <a:pt x="79" y="516"/>
                    </a:lnTo>
                    <a:lnTo>
                      <a:pt x="0" y="519"/>
                    </a:lnTo>
                    <a:lnTo>
                      <a:pt x="47" y="484"/>
                    </a:lnTo>
                    <a:lnTo>
                      <a:pt x="43" y="423"/>
                    </a:lnTo>
                    <a:lnTo>
                      <a:pt x="65" y="398"/>
                    </a:lnTo>
                    <a:lnTo>
                      <a:pt x="147" y="412"/>
                    </a:lnTo>
                    <a:lnTo>
                      <a:pt x="140" y="394"/>
                    </a:lnTo>
                    <a:lnTo>
                      <a:pt x="115" y="365"/>
                    </a:lnTo>
                    <a:lnTo>
                      <a:pt x="147" y="337"/>
                    </a:lnTo>
                    <a:lnTo>
                      <a:pt x="173" y="329"/>
                    </a:lnTo>
                    <a:lnTo>
                      <a:pt x="187" y="279"/>
                    </a:lnTo>
                    <a:lnTo>
                      <a:pt x="234" y="272"/>
                    </a:lnTo>
                    <a:lnTo>
                      <a:pt x="255" y="240"/>
                    </a:lnTo>
                    <a:lnTo>
                      <a:pt x="277" y="240"/>
                    </a:lnTo>
                    <a:lnTo>
                      <a:pt x="294" y="258"/>
                    </a:lnTo>
                    <a:lnTo>
                      <a:pt x="363" y="254"/>
                    </a:lnTo>
                    <a:lnTo>
                      <a:pt x="384" y="204"/>
                    </a:lnTo>
                    <a:lnTo>
                      <a:pt x="402" y="204"/>
                    </a:lnTo>
                    <a:lnTo>
                      <a:pt x="413" y="222"/>
                    </a:lnTo>
                    <a:lnTo>
                      <a:pt x="445" y="222"/>
                    </a:lnTo>
                    <a:lnTo>
                      <a:pt x="452" y="182"/>
                    </a:lnTo>
                    <a:lnTo>
                      <a:pt x="477" y="168"/>
                    </a:lnTo>
                    <a:lnTo>
                      <a:pt x="481" y="125"/>
                    </a:lnTo>
                    <a:lnTo>
                      <a:pt x="510" y="118"/>
                    </a:lnTo>
                    <a:lnTo>
                      <a:pt x="513" y="82"/>
                    </a:lnTo>
                    <a:lnTo>
                      <a:pt x="553" y="89"/>
                    </a:lnTo>
                    <a:lnTo>
                      <a:pt x="585" y="43"/>
                    </a:lnTo>
                    <a:lnTo>
                      <a:pt x="585" y="3"/>
                    </a:lnTo>
                    <a:lnTo>
                      <a:pt x="628" y="0"/>
                    </a:lnTo>
                    <a:lnTo>
                      <a:pt x="635" y="35"/>
                    </a:lnTo>
                    <a:lnTo>
                      <a:pt x="692" y="50"/>
                    </a:lnTo>
                    <a:lnTo>
                      <a:pt x="743" y="68"/>
                    </a:lnTo>
                    <a:lnTo>
                      <a:pt x="793" y="50"/>
                    </a:lnTo>
                    <a:lnTo>
                      <a:pt x="814" y="14"/>
                    </a:lnTo>
                    <a:lnTo>
                      <a:pt x="836" y="14"/>
                    </a:lnTo>
                    <a:lnTo>
                      <a:pt x="854" y="35"/>
                    </a:lnTo>
                    <a:lnTo>
                      <a:pt x="857" y="60"/>
                    </a:lnTo>
                    <a:lnTo>
                      <a:pt x="882" y="60"/>
                    </a:lnTo>
                    <a:lnTo>
                      <a:pt x="879" y="100"/>
                    </a:lnTo>
                    <a:lnTo>
                      <a:pt x="904" y="179"/>
                    </a:lnTo>
                    <a:lnTo>
                      <a:pt x="943" y="190"/>
                    </a:lnTo>
                    <a:lnTo>
                      <a:pt x="969" y="20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39" name=""/>
            <p:cNvGrpSpPr/>
            <p:nvPr/>
          </p:nvGrpSpPr>
          <p:grpSpPr>
            <a:xfrm>
              <a:off x="7468920" y="2579760"/>
              <a:ext cx="66960" cy="96840"/>
              <a:chOff x="7468920" y="2579760"/>
              <a:chExt cx="66960" cy="96840"/>
            </a:xfrm>
          </p:grpSpPr>
          <p:sp>
            <p:nvSpPr>
              <p:cNvPr id="540" name=""/>
              <p:cNvSpPr/>
              <p:nvPr/>
            </p:nvSpPr>
            <p:spPr>
              <a:xfrm>
                <a:off x="7468920" y="2579760"/>
                <a:ext cx="66960" cy="9684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1" name=""/>
              <p:cNvSpPr/>
              <p:nvPr/>
            </p:nvSpPr>
            <p:spPr>
              <a:xfrm>
                <a:off x="7468920" y="2579760"/>
                <a:ext cx="66960" cy="96840"/>
              </a:xfrm>
              <a:custGeom>
                <a:avLst/>
                <a:gdLst/>
                <a:ahLst/>
                <a:rect l="l" t="t" r="r" b="b"/>
                <a:pathLst>
                  <a:path w="86" h="122">
                    <a:moveTo>
                      <a:pt x="36" y="0"/>
                    </a:moveTo>
                    <a:lnTo>
                      <a:pt x="15" y="7"/>
                    </a:lnTo>
                    <a:lnTo>
                      <a:pt x="0" y="11"/>
                    </a:lnTo>
                    <a:lnTo>
                      <a:pt x="4" y="82"/>
                    </a:lnTo>
                    <a:lnTo>
                      <a:pt x="18" y="122"/>
                    </a:lnTo>
                    <a:lnTo>
                      <a:pt x="72" y="107"/>
                    </a:lnTo>
                    <a:lnTo>
                      <a:pt x="86" y="61"/>
                    </a:lnTo>
                    <a:lnTo>
                      <a:pt x="79" y="36"/>
                    </a:lnTo>
                    <a:lnTo>
                      <a:pt x="54" y="36"/>
                    </a:lnTo>
                    <a:lnTo>
                      <a:pt x="36"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42" name=""/>
            <p:cNvGrpSpPr/>
            <p:nvPr/>
          </p:nvGrpSpPr>
          <p:grpSpPr>
            <a:xfrm>
              <a:off x="7370640" y="2523960"/>
              <a:ext cx="174600" cy="179280"/>
              <a:chOff x="7370640" y="2523960"/>
              <a:chExt cx="174600" cy="179280"/>
            </a:xfrm>
          </p:grpSpPr>
          <p:sp>
            <p:nvSpPr>
              <p:cNvPr id="543" name=""/>
              <p:cNvSpPr/>
              <p:nvPr/>
            </p:nvSpPr>
            <p:spPr>
              <a:xfrm>
                <a:off x="7370640" y="2523960"/>
                <a:ext cx="174600" cy="17928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 name=""/>
              <p:cNvSpPr/>
              <p:nvPr/>
            </p:nvSpPr>
            <p:spPr>
              <a:xfrm>
                <a:off x="7370640" y="2523960"/>
                <a:ext cx="174600" cy="179280"/>
              </a:xfrm>
              <a:custGeom>
                <a:avLst/>
                <a:gdLst/>
                <a:ahLst/>
                <a:rect l="l" t="t" r="r" b="b"/>
                <a:pathLst>
                  <a:path w="226" h="226">
                    <a:moveTo>
                      <a:pt x="208" y="0"/>
                    </a:moveTo>
                    <a:lnTo>
                      <a:pt x="215" y="72"/>
                    </a:lnTo>
                    <a:lnTo>
                      <a:pt x="226" y="115"/>
                    </a:lnTo>
                    <a:lnTo>
                      <a:pt x="219" y="140"/>
                    </a:lnTo>
                    <a:lnTo>
                      <a:pt x="183" y="151"/>
                    </a:lnTo>
                    <a:lnTo>
                      <a:pt x="140" y="165"/>
                    </a:lnTo>
                    <a:lnTo>
                      <a:pt x="118" y="187"/>
                    </a:lnTo>
                    <a:lnTo>
                      <a:pt x="97" y="215"/>
                    </a:lnTo>
                    <a:lnTo>
                      <a:pt x="61" y="226"/>
                    </a:lnTo>
                    <a:lnTo>
                      <a:pt x="3" y="212"/>
                    </a:lnTo>
                    <a:lnTo>
                      <a:pt x="39" y="194"/>
                    </a:lnTo>
                    <a:lnTo>
                      <a:pt x="18" y="165"/>
                    </a:lnTo>
                    <a:lnTo>
                      <a:pt x="14" y="136"/>
                    </a:lnTo>
                    <a:lnTo>
                      <a:pt x="7" y="104"/>
                    </a:lnTo>
                    <a:lnTo>
                      <a:pt x="0" y="54"/>
                    </a:lnTo>
                    <a:lnTo>
                      <a:pt x="36" y="57"/>
                    </a:lnTo>
                    <a:lnTo>
                      <a:pt x="54" y="36"/>
                    </a:lnTo>
                    <a:lnTo>
                      <a:pt x="75" y="54"/>
                    </a:lnTo>
                    <a:lnTo>
                      <a:pt x="100" y="25"/>
                    </a:lnTo>
                    <a:lnTo>
                      <a:pt x="208" y="0"/>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45" name=""/>
            <p:cNvGrpSpPr/>
            <p:nvPr/>
          </p:nvGrpSpPr>
          <p:grpSpPr>
            <a:xfrm>
              <a:off x="7405560" y="2652480"/>
              <a:ext cx="130320" cy="96840"/>
              <a:chOff x="7405560" y="2652480"/>
              <a:chExt cx="130320" cy="96840"/>
            </a:xfrm>
          </p:grpSpPr>
          <p:sp>
            <p:nvSpPr>
              <p:cNvPr id="546" name=""/>
              <p:cNvSpPr/>
              <p:nvPr/>
            </p:nvSpPr>
            <p:spPr>
              <a:xfrm>
                <a:off x="7405560" y="2652480"/>
                <a:ext cx="130320" cy="9684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 name=""/>
              <p:cNvSpPr/>
              <p:nvPr/>
            </p:nvSpPr>
            <p:spPr>
              <a:xfrm>
                <a:off x="7405560" y="2652480"/>
                <a:ext cx="130320" cy="9684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48" name=""/>
            <p:cNvGrpSpPr/>
            <p:nvPr/>
          </p:nvGrpSpPr>
          <p:grpSpPr>
            <a:xfrm>
              <a:off x="7572240" y="2617560"/>
              <a:ext cx="36360" cy="19080"/>
              <a:chOff x="7572240" y="2617560"/>
              <a:chExt cx="36360" cy="19080"/>
            </a:xfrm>
          </p:grpSpPr>
          <p:sp>
            <p:nvSpPr>
              <p:cNvPr id="549" name=""/>
              <p:cNvSpPr/>
              <p:nvPr/>
            </p:nvSpPr>
            <p:spPr>
              <a:xfrm>
                <a:off x="7572240" y="2617560"/>
                <a:ext cx="36360" cy="19080"/>
              </a:xfrm>
              <a:custGeom>
                <a:avLst/>
                <a:gdLst/>
                <a:ahLst/>
                <a:rect l="l" t="t" r="r" b="b"/>
                <a:pathLst>
                  <a:path w="47" h="25">
                    <a:moveTo>
                      <a:pt x="3" y="0"/>
                    </a:moveTo>
                    <a:lnTo>
                      <a:pt x="47" y="3"/>
                    </a:lnTo>
                    <a:lnTo>
                      <a:pt x="39" y="14"/>
                    </a:lnTo>
                    <a:lnTo>
                      <a:pt x="0" y="25"/>
                    </a:lnTo>
                    <a:lnTo>
                      <a:pt x="3" y="0"/>
                    </a:lnTo>
                    <a:close/>
                  </a:path>
                </a:pathLst>
              </a:custGeom>
              <a:solidFill>
                <a:srgbClr val="00f008"/>
              </a:solidFill>
              <a:ln w="93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550" name=""/>
              <p:cNvSpPr/>
              <p:nvPr/>
            </p:nvSpPr>
            <p:spPr>
              <a:xfrm>
                <a:off x="7572240" y="2617560"/>
                <a:ext cx="36360" cy="19080"/>
              </a:xfrm>
              <a:custGeom>
                <a:avLst/>
                <a:gdLst/>
                <a:ahLst/>
                <a:rect l="l" t="t" r="r" b="b"/>
                <a:pathLst>
                  <a:path w="47" h="25">
                    <a:moveTo>
                      <a:pt x="3" y="0"/>
                    </a:moveTo>
                    <a:lnTo>
                      <a:pt x="47" y="3"/>
                    </a:lnTo>
                    <a:lnTo>
                      <a:pt x="39" y="14"/>
                    </a:lnTo>
                    <a:lnTo>
                      <a:pt x="0" y="25"/>
                    </a:lnTo>
                    <a:lnTo>
                      <a:pt x="3" y="0"/>
                    </a:lnTo>
                  </a:path>
                </a:pathLst>
              </a:custGeom>
              <a:noFill/>
              <a:ln w="11160">
                <a:solidFill>
                  <a:srgbClr val="4d4d4d"/>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grpSp>
          <p:nvGrpSpPr>
            <p:cNvPr id="551" name=""/>
            <p:cNvGrpSpPr/>
            <p:nvPr/>
          </p:nvGrpSpPr>
          <p:grpSpPr>
            <a:xfrm>
              <a:off x="6505560" y="3019320"/>
              <a:ext cx="799920" cy="469800"/>
              <a:chOff x="6505560" y="3019320"/>
              <a:chExt cx="799920" cy="469800"/>
            </a:xfrm>
          </p:grpSpPr>
          <p:sp>
            <p:nvSpPr>
              <p:cNvPr id="552" name=""/>
              <p:cNvSpPr/>
              <p:nvPr/>
            </p:nvSpPr>
            <p:spPr>
              <a:xfrm>
                <a:off x="6505560" y="3019320"/>
                <a:ext cx="799920" cy="46980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 name=""/>
              <p:cNvSpPr/>
              <p:nvPr/>
            </p:nvSpPr>
            <p:spPr>
              <a:xfrm>
                <a:off x="6505560" y="3019320"/>
                <a:ext cx="799920" cy="469800"/>
              </a:xfrm>
              <a:custGeom>
                <a:avLst/>
                <a:gdLst/>
                <a:ahLst/>
                <a:rect l="l" t="t" r="r" b="b"/>
                <a:pathLst>
                  <a:path w="1033" h="592">
                    <a:moveTo>
                      <a:pt x="0" y="592"/>
                    </a:moveTo>
                    <a:lnTo>
                      <a:pt x="7" y="574"/>
                    </a:lnTo>
                    <a:lnTo>
                      <a:pt x="25" y="577"/>
                    </a:lnTo>
                    <a:lnTo>
                      <a:pt x="29" y="549"/>
                    </a:lnTo>
                    <a:lnTo>
                      <a:pt x="61" y="559"/>
                    </a:lnTo>
                    <a:lnTo>
                      <a:pt x="61" y="538"/>
                    </a:lnTo>
                    <a:lnTo>
                      <a:pt x="93" y="520"/>
                    </a:lnTo>
                    <a:lnTo>
                      <a:pt x="93" y="484"/>
                    </a:lnTo>
                    <a:lnTo>
                      <a:pt x="118" y="466"/>
                    </a:lnTo>
                    <a:lnTo>
                      <a:pt x="133" y="470"/>
                    </a:lnTo>
                    <a:lnTo>
                      <a:pt x="147" y="459"/>
                    </a:lnTo>
                    <a:lnTo>
                      <a:pt x="165" y="455"/>
                    </a:lnTo>
                    <a:lnTo>
                      <a:pt x="169" y="416"/>
                    </a:lnTo>
                    <a:lnTo>
                      <a:pt x="204" y="434"/>
                    </a:lnTo>
                    <a:lnTo>
                      <a:pt x="212" y="459"/>
                    </a:lnTo>
                    <a:lnTo>
                      <a:pt x="255" y="448"/>
                    </a:lnTo>
                    <a:lnTo>
                      <a:pt x="255" y="434"/>
                    </a:lnTo>
                    <a:lnTo>
                      <a:pt x="280" y="434"/>
                    </a:lnTo>
                    <a:lnTo>
                      <a:pt x="316" y="438"/>
                    </a:lnTo>
                    <a:lnTo>
                      <a:pt x="316" y="423"/>
                    </a:lnTo>
                    <a:lnTo>
                      <a:pt x="341" y="420"/>
                    </a:lnTo>
                    <a:lnTo>
                      <a:pt x="351" y="391"/>
                    </a:lnTo>
                    <a:lnTo>
                      <a:pt x="391" y="395"/>
                    </a:lnTo>
                    <a:lnTo>
                      <a:pt x="394" y="359"/>
                    </a:lnTo>
                    <a:lnTo>
                      <a:pt x="409" y="344"/>
                    </a:lnTo>
                    <a:lnTo>
                      <a:pt x="420" y="308"/>
                    </a:lnTo>
                    <a:lnTo>
                      <a:pt x="437" y="287"/>
                    </a:lnTo>
                    <a:lnTo>
                      <a:pt x="430" y="251"/>
                    </a:lnTo>
                    <a:lnTo>
                      <a:pt x="452" y="226"/>
                    </a:lnTo>
                    <a:lnTo>
                      <a:pt x="463" y="187"/>
                    </a:lnTo>
                    <a:lnTo>
                      <a:pt x="495" y="187"/>
                    </a:lnTo>
                    <a:lnTo>
                      <a:pt x="506" y="201"/>
                    </a:lnTo>
                    <a:lnTo>
                      <a:pt x="538" y="140"/>
                    </a:lnTo>
                    <a:lnTo>
                      <a:pt x="577" y="136"/>
                    </a:lnTo>
                    <a:lnTo>
                      <a:pt x="584" y="111"/>
                    </a:lnTo>
                    <a:lnTo>
                      <a:pt x="574" y="90"/>
                    </a:lnTo>
                    <a:lnTo>
                      <a:pt x="610" y="83"/>
                    </a:lnTo>
                    <a:lnTo>
                      <a:pt x="602" y="43"/>
                    </a:lnTo>
                    <a:lnTo>
                      <a:pt x="599" y="7"/>
                    </a:lnTo>
                    <a:lnTo>
                      <a:pt x="645" y="39"/>
                    </a:lnTo>
                    <a:lnTo>
                      <a:pt x="688" y="32"/>
                    </a:lnTo>
                    <a:lnTo>
                      <a:pt x="696" y="4"/>
                    </a:lnTo>
                    <a:lnTo>
                      <a:pt x="721" y="0"/>
                    </a:lnTo>
                    <a:lnTo>
                      <a:pt x="728" y="32"/>
                    </a:lnTo>
                    <a:lnTo>
                      <a:pt x="800" y="39"/>
                    </a:lnTo>
                    <a:lnTo>
                      <a:pt x="803" y="68"/>
                    </a:lnTo>
                    <a:lnTo>
                      <a:pt x="774" y="86"/>
                    </a:lnTo>
                    <a:lnTo>
                      <a:pt x="785" y="161"/>
                    </a:lnTo>
                    <a:lnTo>
                      <a:pt x="839" y="161"/>
                    </a:lnTo>
                    <a:lnTo>
                      <a:pt x="861" y="183"/>
                    </a:lnTo>
                    <a:lnTo>
                      <a:pt x="889" y="201"/>
                    </a:lnTo>
                    <a:lnTo>
                      <a:pt x="921" y="194"/>
                    </a:lnTo>
                    <a:lnTo>
                      <a:pt x="936" y="219"/>
                    </a:lnTo>
                    <a:lnTo>
                      <a:pt x="921" y="237"/>
                    </a:lnTo>
                    <a:lnTo>
                      <a:pt x="925" y="280"/>
                    </a:lnTo>
                    <a:lnTo>
                      <a:pt x="921" y="308"/>
                    </a:lnTo>
                    <a:lnTo>
                      <a:pt x="936" y="341"/>
                    </a:lnTo>
                    <a:lnTo>
                      <a:pt x="936" y="366"/>
                    </a:lnTo>
                    <a:lnTo>
                      <a:pt x="997" y="366"/>
                    </a:lnTo>
                    <a:lnTo>
                      <a:pt x="1033" y="423"/>
                    </a:lnTo>
                    <a:lnTo>
                      <a:pt x="889" y="455"/>
                    </a:lnTo>
                    <a:lnTo>
                      <a:pt x="681" y="495"/>
                    </a:lnTo>
                    <a:lnTo>
                      <a:pt x="416" y="531"/>
                    </a:lnTo>
                    <a:lnTo>
                      <a:pt x="0" y="592"/>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54" name=""/>
            <p:cNvGrpSpPr/>
            <p:nvPr/>
          </p:nvGrpSpPr>
          <p:grpSpPr>
            <a:xfrm>
              <a:off x="5713200" y="3770280"/>
              <a:ext cx="370080" cy="674640"/>
              <a:chOff x="5713200" y="3770280"/>
              <a:chExt cx="370080" cy="674640"/>
            </a:xfrm>
          </p:grpSpPr>
          <p:sp>
            <p:nvSpPr>
              <p:cNvPr id="555" name=""/>
              <p:cNvSpPr/>
              <p:nvPr/>
            </p:nvSpPr>
            <p:spPr>
              <a:xfrm>
                <a:off x="5713200" y="3770280"/>
                <a:ext cx="370080" cy="674640"/>
              </a:xfrm>
              <a:custGeom>
                <a:avLst/>
                <a:gdLst/>
                <a:ahLst/>
                <a:rect l="l" t="t" r="r" b="b"/>
                <a:pathLst>
                  <a:path w="477" h="850">
                    <a:moveTo>
                      <a:pt x="169" y="18"/>
                    </a:moveTo>
                    <a:lnTo>
                      <a:pt x="162" y="32"/>
                    </a:lnTo>
                    <a:lnTo>
                      <a:pt x="147" y="28"/>
                    </a:lnTo>
                    <a:lnTo>
                      <a:pt x="108" y="64"/>
                    </a:lnTo>
                    <a:lnTo>
                      <a:pt x="108" y="129"/>
                    </a:lnTo>
                    <a:lnTo>
                      <a:pt x="93" y="118"/>
                    </a:lnTo>
                    <a:lnTo>
                      <a:pt x="68" y="150"/>
                    </a:lnTo>
                    <a:lnTo>
                      <a:pt x="43" y="158"/>
                    </a:lnTo>
                    <a:lnTo>
                      <a:pt x="47" y="186"/>
                    </a:lnTo>
                    <a:lnTo>
                      <a:pt x="54" y="211"/>
                    </a:lnTo>
                    <a:lnTo>
                      <a:pt x="65" y="240"/>
                    </a:lnTo>
                    <a:lnTo>
                      <a:pt x="36" y="258"/>
                    </a:lnTo>
                    <a:lnTo>
                      <a:pt x="54" y="315"/>
                    </a:lnTo>
                    <a:lnTo>
                      <a:pt x="43" y="326"/>
                    </a:lnTo>
                    <a:lnTo>
                      <a:pt x="43" y="369"/>
                    </a:lnTo>
                    <a:lnTo>
                      <a:pt x="72" y="391"/>
                    </a:lnTo>
                    <a:lnTo>
                      <a:pt x="75" y="416"/>
                    </a:lnTo>
                    <a:lnTo>
                      <a:pt x="61" y="434"/>
                    </a:lnTo>
                    <a:lnTo>
                      <a:pt x="75" y="448"/>
                    </a:lnTo>
                    <a:lnTo>
                      <a:pt x="93" y="495"/>
                    </a:lnTo>
                    <a:lnTo>
                      <a:pt x="75" y="513"/>
                    </a:lnTo>
                    <a:lnTo>
                      <a:pt x="61" y="566"/>
                    </a:lnTo>
                    <a:lnTo>
                      <a:pt x="32" y="591"/>
                    </a:lnTo>
                    <a:lnTo>
                      <a:pt x="32" y="634"/>
                    </a:lnTo>
                    <a:lnTo>
                      <a:pt x="0" y="685"/>
                    </a:lnTo>
                    <a:lnTo>
                      <a:pt x="36" y="728"/>
                    </a:lnTo>
                    <a:lnTo>
                      <a:pt x="126" y="724"/>
                    </a:lnTo>
                    <a:lnTo>
                      <a:pt x="237" y="710"/>
                    </a:lnTo>
                    <a:lnTo>
                      <a:pt x="283" y="713"/>
                    </a:lnTo>
                    <a:lnTo>
                      <a:pt x="273" y="749"/>
                    </a:lnTo>
                    <a:lnTo>
                      <a:pt x="330" y="850"/>
                    </a:lnTo>
                    <a:lnTo>
                      <a:pt x="391" y="807"/>
                    </a:lnTo>
                    <a:lnTo>
                      <a:pt x="477" y="810"/>
                    </a:lnTo>
                    <a:lnTo>
                      <a:pt x="456" y="516"/>
                    </a:lnTo>
                    <a:lnTo>
                      <a:pt x="434" y="0"/>
                    </a:lnTo>
                    <a:lnTo>
                      <a:pt x="169" y="18"/>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6" name=""/>
              <p:cNvSpPr/>
              <p:nvPr/>
            </p:nvSpPr>
            <p:spPr>
              <a:xfrm>
                <a:off x="5713200" y="3770280"/>
                <a:ext cx="370080" cy="674640"/>
              </a:xfrm>
              <a:custGeom>
                <a:avLst/>
                <a:gdLst/>
                <a:ahLst/>
                <a:rect l="l" t="t" r="r" b="b"/>
                <a:pathLst>
                  <a:path w="477" h="850">
                    <a:moveTo>
                      <a:pt x="169" y="18"/>
                    </a:moveTo>
                    <a:lnTo>
                      <a:pt x="162" y="32"/>
                    </a:lnTo>
                    <a:lnTo>
                      <a:pt x="147" y="28"/>
                    </a:lnTo>
                    <a:lnTo>
                      <a:pt x="108" y="64"/>
                    </a:lnTo>
                    <a:lnTo>
                      <a:pt x="108" y="129"/>
                    </a:lnTo>
                    <a:lnTo>
                      <a:pt x="93" y="118"/>
                    </a:lnTo>
                    <a:lnTo>
                      <a:pt x="68" y="150"/>
                    </a:lnTo>
                    <a:lnTo>
                      <a:pt x="43" y="158"/>
                    </a:lnTo>
                    <a:lnTo>
                      <a:pt x="47" y="186"/>
                    </a:lnTo>
                    <a:lnTo>
                      <a:pt x="54" y="211"/>
                    </a:lnTo>
                    <a:lnTo>
                      <a:pt x="65" y="240"/>
                    </a:lnTo>
                    <a:lnTo>
                      <a:pt x="36" y="258"/>
                    </a:lnTo>
                    <a:lnTo>
                      <a:pt x="54" y="315"/>
                    </a:lnTo>
                    <a:lnTo>
                      <a:pt x="43" y="326"/>
                    </a:lnTo>
                    <a:lnTo>
                      <a:pt x="43" y="369"/>
                    </a:lnTo>
                    <a:lnTo>
                      <a:pt x="72" y="391"/>
                    </a:lnTo>
                    <a:lnTo>
                      <a:pt x="75" y="416"/>
                    </a:lnTo>
                    <a:lnTo>
                      <a:pt x="61" y="434"/>
                    </a:lnTo>
                    <a:lnTo>
                      <a:pt x="75" y="448"/>
                    </a:lnTo>
                    <a:lnTo>
                      <a:pt x="93" y="495"/>
                    </a:lnTo>
                    <a:lnTo>
                      <a:pt x="75" y="513"/>
                    </a:lnTo>
                    <a:lnTo>
                      <a:pt x="61" y="566"/>
                    </a:lnTo>
                    <a:lnTo>
                      <a:pt x="32" y="591"/>
                    </a:lnTo>
                    <a:lnTo>
                      <a:pt x="32" y="634"/>
                    </a:lnTo>
                    <a:lnTo>
                      <a:pt x="0" y="685"/>
                    </a:lnTo>
                    <a:lnTo>
                      <a:pt x="36" y="728"/>
                    </a:lnTo>
                    <a:lnTo>
                      <a:pt x="126" y="724"/>
                    </a:lnTo>
                    <a:lnTo>
                      <a:pt x="237" y="710"/>
                    </a:lnTo>
                    <a:lnTo>
                      <a:pt x="283" y="713"/>
                    </a:lnTo>
                    <a:lnTo>
                      <a:pt x="273" y="749"/>
                    </a:lnTo>
                    <a:lnTo>
                      <a:pt x="330" y="850"/>
                    </a:lnTo>
                    <a:lnTo>
                      <a:pt x="391" y="807"/>
                    </a:lnTo>
                    <a:lnTo>
                      <a:pt x="477" y="810"/>
                    </a:lnTo>
                    <a:lnTo>
                      <a:pt x="456" y="516"/>
                    </a:lnTo>
                    <a:lnTo>
                      <a:pt x="434" y="0"/>
                    </a:lnTo>
                    <a:lnTo>
                      <a:pt x="169" y="18"/>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57" name=""/>
            <p:cNvGrpSpPr/>
            <p:nvPr/>
          </p:nvGrpSpPr>
          <p:grpSpPr>
            <a:xfrm>
              <a:off x="6534000" y="2441520"/>
              <a:ext cx="4680" cy="1440"/>
              <a:chOff x="6534000" y="2441520"/>
              <a:chExt cx="4680" cy="1440"/>
            </a:xfrm>
          </p:grpSpPr>
          <p:sp>
            <p:nvSpPr>
              <p:cNvPr id="558" name=""/>
              <p:cNvSpPr/>
              <p:nvPr/>
            </p:nvSpPr>
            <p:spPr>
              <a:xfrm>
                <a:off x="6534000" y="2441520"/>
                <a:ext cx="4680" cy="1440"/>
              </a:xfrm>
              <a:custGeom>
                <a:avLst/>
                <a:gdLst/>
                <a:ahLst/>
                <a:rect l="l" t="t" r="r" b="b"/>
                <a:pathLst>
                  <a:path w="7" h="0">
                    <a:moveTo>
                      <a:pt x="0" y="0"/>
                    </a:moveTo>
                    <a:lnTo>
                      <a:pt x="7" y="0"/>
                    </a:lnTo>
                    <a:lnTo>
                      <a:pt x="0"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59" name=""/>
              <p:cNvSpPr/>
              <p:nvPr/>
            </p:nvSpPr>
            <p:spPr>
              <a:xfrm>
                <a:off x="6534000" y="2441520"/>
                <a:ext cx="468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grpSp>
          <p:nvGrpSpPr>
            <p:cNvPr id="560" name=""/>
            <p:cNvGrpSpPr/>
            <p:nvPr/>
          </p:nvGrpSpPr>
          <p:grpSpPr>
            <a:xfrm>
              <a:off x="2746080" y="1279440"/>
              <a:ext cx="797040" cy="1440"/>
              <a:chOff x="2746080" y="1279440"/>
              <a:chExt cx="797040" cy="1440"/>
            </a:xfrm>
          </p:grpSpPr>
          <p:sp>
            <p:nvSpPr>
              <p:cNvPr id="561" name=""/>
              <p:cNvSpPr/>
              <p:nvPr/>
            </p:nvSpPr>
            <p:spPr>
              <a:xfrm>
                <a:off x="2746080" y="1279440"/>
                <a:ext cx="797040" cy="1440"/>
              </a:xfrm>
              <a:custGeom>
                <a:avLst/>
                <a:gdLst/>
                <a:ahLst/>
                <a:rect l="l" t="t" r="r" b="b"/>
                <a:pathLst>
                  <a:path w="1028" h="0">
                    <a:moveTo>
                      <a:pt x="1028" y="0"/>
                    </a:moveTo>
                    <a:lnTo>
                      <a:pt x="0" y="0"/>
                    </a:lnTo>
                    <a:lnTo>
                      <a:pt x="1028"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562" name=""/>
              <p:cNvSpPr/>
              <p:nvPr/>
            </p:nvSpPr>
            <p:spPr>
              <a:xfrm flipH="1">
                <a:off x="2746080" y="1279440"/>
                <a:ext cx="79704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grpSp>
          <p:nvGrpSpPr>
            <p:cNvPr id="563" name=""/>
            <p:cNvGrpSpPr/>
            <p:nvPr/>
          </p:nvGrpSpPr>
          <p:grpSpPr>
            <a:xfrm>
              <a:off x="5786280" y="1989000"/>
              <a:ext cx="77760" cy="65160"/>
              <a:chOff x="5786280" y="1989000"/>
              <a:chExt cx="77760" cy="65160"/>
            </a:xfrm>
          </p:grpSpPr>
          <p:sp>
            <p:nvSpPr>
              <p:cNvPr id="564" name=""/>
              <p:cNvSpPr/>
              <p:nvPr/>
            </p:nvSpPr>
            <p:spPr>
              <a:xfrm>
                <a:off x="5786280" y="1989000"/>
                <a:ext cx="77760" cy="6516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close/>
                  </a:path>
                </a:pathLst>
              </a:custGeom>
              <a:solidFill>
                <a:srgbClr val="00f008"/>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565" name=""/>
              <p:cNvSpPr/>
              <p:nvPr/>
            </p:nvSpPr>
            <p:spPr>
              <a:xfrm>
                <a:off x="5786280" y="1989000"/>
                <a:ext cx="77760" cy="6516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path>
                </a:pathLst>
              </a:custGeom>
              <a:noFill/>
              <a:ln w="11160">
                <a:solidFill>
                  <a:srgbClr val="919191"/>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grpSp>
        <p:grpSp>
          <p:nvGrpSpPr>
            <p:cNvPr id="566" name=""/>
            <p:cNvGrpSpPr/>
            <p:nvPr/>
          </p:nvGrpSpPr>
          <p:grpSpPr>
            <a:xfrm>
              <a:off x="6067440" y="2020680"/>
              <a:ext cx="60120" cy="15840"/>
              <a:chOff x="6067440" y="2020680"/>
              <a:chExt cx="60120" cy="15840"/>
            </a:xfrm>
          </p:grpSpPr>
          <p:sp>
            <p:nvSpPr>
              <p:cNvPr id="567" name=""/>
              <p:cNvSpPr/>
              <p:nvPr/>
            </p:nvSpPr>
            <p:spPr>
              <a:xfrm>
                <a:off x="6067440" y="2020680"/>
                <a:ext cx="60120" cy="15840"/>
              </a:xfrm>
              <a:custGeom>
                <a:avLst/>
                <a:gdLst/>
                <a:ahLst/>
                <a:rect l="l" t="t" r="r" b="b"/>
                <a:pathLst>
                  <a:path w="78" h="22">
                    <a:moveTo>
                      <a:pt x="14" y="4"/>
                    </a:moveTo>
                    <a:lnTo>
                      <a:pt x="0" y="15"/>
                    </a:lnTo>
                    <a:lnTo>
                      <a:pt x="7" y="22"/>
                    </a:lnTo>
                    <a:lnTo>
                      <a:pt x="57" y="18"/>
                    </a:lnTo>
                    <a:lnTo>
                      <a:pt x="78" y="18"/>
                    </a:lnTo>
                    <a:lnTo>
                      <a:pt x="75" y="0"/>
                    </a:lnTo>
                    <a:lnTo>
                      <a:pt x="14" y="4"/>
                    </a:lnTo>
                    <a:close/>
                  </a:path>
                </a:pathLst>
              </a:custGeom>
              <a:solidFill>
                <a:srgbClr val="00f008"/>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568" name=""/>
              <p:cNvSpPr/>
              <p:nvPr/>
            </p:nvSpPr>
            <p:spPr>
              <a:xfrm>
                <a:off x="6067440" y="2020680"/>
                <a:ext cx="60120" cy="15840"/>
              </a:xfrm>
              <a:custGeom>
                <a:avLst/>
                <a:gdLst/>
                <a:ahLst/>
                <a:rect l="l" t="t" r="r" b="b"/>
                <a:pathLst>
                  <a:path w="78" h="22">
                    <a:moveTo>
                      <a:pt x="14" y="4"/>
                    </a:moveTo>
                    <a:lnTo>
                      <a:pt x="0" y="15"/>
                    </a:lnTo>
                    <a:lnTo>
                      <a:pt x="7" y="22"/>
                    </a:lnTo>
                    <a:lnTo>
                      <a:pt x="57" y="18"/>
                    </a:lnTo>
                    <a:lnTo>
                      <a:pt x="78" y="18"/>
                    </a:lnTo>
                    <a:lnTo>
                      <a:pt x="75" y="0"/>
                    </a:lnTo>
                    <a:lnTo>
                      <a:pt x="14" y="4"/>
                    </a:lnTo>
                  </a:path>
                </a:pathLst>
              </a:custGeom>
              <a:noFill/>
              <a:ln w="11160">
                <a:solidFill>
                  <a:srgbClr val="919191"/>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grpSp>
        <p:grpSp>
          <p:nvGrpSpPr>
            <p:cNvPr id="569" name=""/>
            <p:cNvGrpSpPr/>
            <p:nvPr/>
          </p:nvGrpSpPr>
          <p:grpSpPr>
            <a:xfrm>
              <a:off x="6305400" y="2208240"/>
              <a:ext cx="206280" cy="93600"/>
              <a:chOff x="6305400" y="2208240"/>
              <a:chExt cx="206280" cy="93600"/>
            </a:xfrm>
          </p:grpSpPr>
          <p:sp>
            <p:nvSpPr>
              <p:cNvPr id="570" name=""/>
              <p:cNvSpPr/>
              <p:nvPr/>
            </p:nvSpPr>
            <p:spPr>
              <a:xfrm>
                <a:off x="6305400" y="2208240"/>
                <a:ext cx="206280" cy="9360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1" name=""/>
              <p:cNvSpPr/>
              <p:nvPr/>
            </p:nvSpPr>
            <p:spPr>
              <a:xfrm>
                <a:off x="6305400" y="2208240"/>
                <a:ext cx="206280" cy="93600"/>
              </a:xfrm>
              <a:custGeom>
                <a:avLst/>
                <a:gdLst/>
                <a:ahLst/>
                <a:rect l="l" t="t" r="r" b="b"/>
                <a:pathLst>
                  <a:path w="265" h="118">
                    <a:moveTo>
                      <a:pt x="265" y="25"/>
                    </a:moveTo>
                    <a:lnTo>
                      <a:pt x="247" y="25"/>
                    </a:lnTo>
                    <a:lnTo>
                      <a:pt x="222" y="43"/>
                    </a:lnTo>
                    <a:lnTo>
                      <a:pt x="201" y="14"/>
                    </a:lnTo>
                    <a:lnTo>
                      <a:pt x="143" y="18"/>
                    </a:lnTo>
                    <a:lnTo>
                      <a:pt x="118" y="22"/>
                    </a:lnTo>
                    <a:lnTo>
                      <a:pt x="100" y="0"/>
                    </a:lnTo>
                    <a:lnTo>
                      <a:pt x="68" y="11"/>
                    </a:lnTo>
                    <a:lnTo>
                      <a:pt x="50" y="4"/>
                    </a:lnTo>
                    <a:lnTo>
                      <a:pt x="32" y="14"/>
                    </a:lnTo>
                    <a:lnTo>
                      <a:pt x="0" y="14"/>
                    </a:lnTo>
                    <a:lnTo>
                      <a:pt x="0" y="29"/>
                    </a:lnTo>
                    <a:lnTo>
                      <a:pt x="39" y="57"/>
                    </a:lnTo>
                    <a:lnTo>
                      <a:pt x="90" y="50"/>
                    </a:lnTo>
                    <a:lnTo>
                      <a:pt x="136" y="57"/>
                    </a:lnTo>
                    <a:lnTo>
                      <a:pt x="179" y="86"/>
                    </a:lnTo>
                    <a:lnTo>
                      <a:pt x="204" y="65"/>
                    </a:lnTo>
                    <a:lnTo>
                      <a:pt x="219" y="82"/>
                    </a:lnTo>
                    <a:lnTo>
                      <a:pt x="215" y="118"/>
                    </a:lnTo>
                    <a:lnTo>
                      <a:pt x="229" y="118"/>
                    </a:lnTo>
                    <a:lnTo>
                      <a:pt x="265" y="25"/>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72" name=""/>
            <p:cNvGrpSpPr/>
            <p:nvPr/>
          </p:nvGrpSpPr>
          <p:grpSpPr>
            <a:xfrm>
              <a:off x="5429160" y="4067280"/>
              <a:ext cx="617400" cy="542880"/>
              <a:chOff x="5429160" y="4067280"/>
              <a:chExt cx="617400" cy="542880"/>
            </a:xfrm>
          </p:grpSpPr>
          <p:sp>
            <p:nvSpPr>
              <p:cNvPr id="573" name=""/>
              <p:cNvSpPr/>
              <p:nvPr/>
            </p:nvSpPr>
            <p:spPr>
              <a:xfrm>
                <a:off x="5429160" y="4067280"/>
                <a:ext cx="617400" cy="542880"/>
              </a:xfrm>
              <a:custGeom>
                <a:avLst/>
                <a:gdLst/>
                <a:ahLst/>
                <a:rect l="l" t="t" r="r" b="b"/>
                <a:pathLst>
                  <a:path w="796" h="685">
                    <a:moveTo>
                      <a:pt x="0" y="18"/>
                    </a:moveTo>
                    <a:lnTo>
                      <a:pt x="155" y="10"/>
                    </a:lnTo>
                    <a:lnTo>
                      <a:pt x="402" y="0"/>
                    </a:lnTo>
                    <a:lnTo>
                      <a:pt x="434" y="14"/>
                    </a:lnTo>
                    <a:lnTo>
                      <a:pt x="441" y="39"/>
                    </a:lnTo>
                    <a:lnTo>
                      <a:pt x="427" y="54"/>
                    </a:lnTo>
                    <a:lnTo>
                      <a:pt x="445" y="86"/>
                    </a:lnTo>
                    <a:lnTo>
                      <a:pt x="459" y="118"/>
                    </a:lnTo>
                    <a:lnTo>
                      <a:pt x="438" y="143"/>
                    </a:lnTo>
                    <a:lnTo>
                      <a:pt x="434" y="168"/>
                    </a:lnTo>
                    <a:lnTo>
                      <a:pt x="427" y="186"/>
                    </a:lnTo>
                    <a:lnTo>
                      <a:pt x="398" y="211"/>
                    </a:lnTo>
                    <a:lnTo>
                      <a:pt x="395" y="261"/>
                    </a:lnTo>
                    <a:lnTo>
                      <a:pt x="366" y="308"/>
                    </a:lnTo>
                    <a:lnTo>
                      <a:pt x="398" y="351"/>
                    </a:lnTo>
                    <a:lnTo>
                      <a:pt x="639" y="333"/>
                    </a:lnTo>
                    <a:lnTo>
                      <a:pt x="635" y="376"/>
                    </a:lnTo>
                    <a:lnTo>
                      <a:pt x="692" y="473"/>
                    </a:lnTo>
                    <a:lnTo>
                      <a:pt x="707" y="466"/>
                    </a:lnTo>
                    <a:lnTo>
                      <a:pt x="732" y="509"/>
                    </a:lnTo>
                    <a:lnTo>
                      <a:pt x="696" y="545"/>
                    </a:lnTo>
                    <a:lnTo>
                      <a:pt x="721" y="573"/>
                    </a:lnTo>
                    <a:lnTo>
                      <a:pt x="757" y="577"/>
                    </a:lnTo>
                    <a:lnTo>
                      <a:pt x="764" y="613"/>
                    </a:lnTo>
                    <a:lnTo>
                      <a:pt x="796" y="638"/>
                    </a:lnTo>
                    <a:lnTo>
                      <a:pt x="786" y="656"/>
                    </a:lnTo>
                    <a:lnTo>
                      <a:pt x="732" y="685"/>
                    </a:lnTo>
                    <a:lnTo>
                      <a:pt x="700" y="638"/>
                    </a:lnTo>
                    <a:lnTo>
                      <a:pt x="675" y="620"/>
                    </a:lnTo>
                    <a:lnTo>
                      <a:pt x="624" y="670"/>
                    </a:lnTo>
                    <a:lnTo>
                      <a:pt x="571" y="642"/>
                    </a:lnTo>
                    <a:lnTo>
                      <a:pt x="549" y="649"/>
                    </a:lnTo>
                    <a:lnTo>
                      <a:pt x="538" y="681"/>
                    </a:lnTo>
                    <a:lnTo>
                      <a:pt x="474" y="652"/>
                    </a:lnTo>
                    <a:lnTo>
                      <a:pt x="359" y="606"/>
                    </a:lnTo>
                    <a:lnTo>
                      <a:pt x="330" y="599"/>
                    </a:lnTo>
                    <a:lnTo>
                      <a:pt x="305" y="617"/>
                    </a:lnTo>
                    <a:lnTo>
                      <a:pt x="262" y="599"/>
                    </a:lnTo>
                    <a:lnTo>
                      <a:pt x="219" y="584"/>
                    </a:lnTo>
                    <a:lnTo>
                      <a:pt x="180" y="584"/>
                    </a:lnTo>
                    <a:lnTo>
                      <a:pt x="126" y="559"/>
                    </a:lnTo>
                    <a:lnTo>
                      <a:pt x="104" y="573"/>
                    </a:lnTo>
                    <a:lnTo>
                      <a:pt x="40" y="573"/>
                    </a:lnTo>
                    <a:lnTo>
                      <a:pt x="65" y="541"/>
                    </a:lnTo>
                    <a:lnTo>
                      <a:pt x="69" y="513"/>
                    </a:lnTo>
                    <a:lnTo>
                      <a:pt x="65" y="487"/>
                    </a:lnTo>
                    <a:lnTo>
                      <a:pt x="72" y="462"/>
                    </a:lnTo>
                    <a:lnTo>
                      <a:pt x="72" y="423"/>
                    </a:lnTo>
                    <a:lnTo>
                      <a:pt x="83" y="387"/>
                    </a:lnTo>
                    <a:lnTo>
                      <a:pt x="90" y="326"/>
                    </a:lnTo>
                    <a:lnTo>
                      <a:pt x="72" y="308"/>
                    </a:lnTo>
                    <a:lnTo>
                      <a:pt x="61" y="276"/>
                    </a:lnTo>
                    <a:lnTo>
                      <a:pt x="51" y="254"/>
                    </a:lnTo>
                    <a:lnTo>
                      <a:pt x="47" y="222"/>
                    </a:lnTo>
                    <a:lnTo>
                      <a:pt x="33" y="211"/>
                    </a:lnTo>
                    <a:lnTo>
                      <a:pt x="4" y="190"/>
                    </a:lnTo>
                    <a:lnTo>
                      <a:pt x="0" y="18"/>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4" name=""/>
              <p:cNvSpPr/>
              <p:nvPr/>
            </p:nvSpPr>
            <p:spPr>
              <a:xfrm>
                <a:off x="5429160" y="4067280"/>
                <a:ext cx="617400" cy="542880"/>
              </a:xfrm>
              <a:custGeom>
                <a:avLst/>
                <a:gdLst/>
                <a:ahLst/>
                <a:rect l="l" t="t" r="r" b="b"/>
                <a:pathLst>
                  <a:path w="796" h="685">
                    <a:moveTo>
                      <a:pt x="0" y="18"/>
                    </a:moveTo>
                    <a:lnTo>
                      <a:pt x="155" y="10"/>
                    </a:lnTo>
                    <a:lnTo>
                      <a:pt x="402" y="0"/>
                    </a:lnTo>
                    <a:lnTo>
                      <a:pt x="434" y="14"/>
                    </a:lnTo>
                    <a:lnTo>
                      <a:pt x="441" y="39"/>
                    </a:lnTo>
                    <a:lnTo>
                      <a:pt x="427" y="54"/>
                    </a:lnTo>
                    <a:lnTo>
                      <a:pt x="445" y="86"/>
                    </a:lnTo>
                    <a:lnTo>
                      <a:pt x="459" y="118"/>
                    </a:lnTo>
                    <a:lnTo>
                      <a:pt x="438" y="143"/>
                    </a:lnTo>
                    <a:lnTo>
                      <a:pt x="434" y="168"/>
                    </a:lnTo>
                    <a:lnTo>
                      <a:pt x="427" y="186"/>
                    </a:lnTo>
                    <a:lnTo>
                      <a:pt x="398" y="211"/>
                    </a:lnTo>
                    <a:lnTo>
                      <a:pt x="395" y="261"/>
                    </a:lnTo>
                    <a:lnTo>
                      <a:pt x="366" y="308"/>
                    </a:lnTo>
                    <a:lnTo>
                      <a:pt x="398" y="351"/>
                    </a:lnTo>
                    <a:lnTo>
                      <a:pt x="639" y="333"/>
                    </a:lnTo>
                    <a:lnTo>
                      <a:pt x="635" y="376"/>
                    </a:lnTo>
                    <a:lnTo>
                      <a:pt x="692" y="473"/>
                    </a:lnTo>
                    <a:lnTo>
                      <a:pt x="707" y="466"/>
                    </a:lnTo>
                    <a:lnTo>
                      <a:pt x="732" y="509"/>
                    </a:lnTo>
                    <a:lnTo>
                      <a:pt x="696" y="545"/>
                    </a:lnTo>
                    <a:lnTo>
                      <a:pt x="721" y="573"/>
                    </a:lnTo>
                    <a:lnTo>
                      <a:pt x="757" y="577"/>
                    </a:lnTo>
                    <a:lnTo>
                      <a:pt x="764" y="613"/>
                    </a:lnTo>
                    <a:lnTo>
                      <a:pt x="796" y="638"/>
                    </a:lnTo>
                    <a:lnTo>
                      <a:pt x="786" y="656"/>
                    </a:lnTo>
                    <a:lnTo>
                      <a:pt x="732" y="685"/>
                    </a:lnTo>
                    <a:lnTo>
                      <a:pt x="700" y="638"/>
                    </a:lnTo>
                    <a:lnTo>
                      <a:pt x="675" y="620"/>
                    </a:lnTo>
                    <a:lnTo>
                      <a:pt x="624" y="670"/>
                    </a:lnTo>
                    <a:lnTo>
                      <a:pt x="571" y="642"/>
                    </a:lnTo>
                    <a:lnTo>
                      <a:pt x="549" y="649"/>
                    </a:lnTo>
                    <a:lnTo>
                      <a:pt x="538" y="681"/>
                    </a:lnTo>
                    <a:lnTo>
                      <a:pt x="474" y="652"/>
                    </a:lnTo>
                    <a:lnTo>
                      <a:pt x="359" y="606"/>
                    </a:lnTo>
                    <a:lnTo>
                      <a:pt x="330" y="599"/>
                    </a:lnTo>
                    <a:lnTo>
                      <a:pt x="305" y="617"/>
                    </a:lnTo>
                    <a:lnTo>
                      <a:pt x="262" y="599"/>
                    </a:lnTo>
                    <a:lnTo>
                      <a:pt x="219" y="584"/>
                    </a:lnTo>
                    <a:lnTo>
                      <a:pt x="180" y="584"/>
                    </a:lnTo>
                    <a:lnTo>
                      <a:pt x="126" y="559"/>
                    </a:lnTo>
                    <a:lnTo>
                      <a:pt x="104" y="573"/>
                    </a:lnTo>
                    <a:lnTo>
                      <a:pt x="40" y="573"/>
                    </a:lnTo>
                    <a:lnTo>
                      <a:pt x="65" y="541"/>
                    </a:lnTo>
                    <a:lnTo>
                      <a:pt x="69" y="513"/>
                    </a:lnTo>
                    <a:lnTo>
                      <a:pt x="65" y="487"/>
                    </a:lnTo>
                    <a:lnTo>
                      <a:pt x="72" y="462"/>
                    </a:lnTo>
                    <a:lnTo>
                      <a:pt x="72" y="423"/>
                    </a:lnTo>
                    <a:lnTo>
                      <a:pt x="83" y="387"/>
                    </a:lnTo>
                    <a:lnTo>
                      <a:pt x="90" y="326"/>
                    </a:lnTo>
                    <a:lnTo>
                      <a:pt x="72" y="308"/>
                    </a:lnTo>
                    <a:lnTo>
                      <a:pt x="61" y="276"/>
                    </a:lnTo>
                    <a:lnTo>
                      <a:pt x="51" y="254"/>
                    </a:lnTo>
                    <a:lnTo>
                      <a:pt x="47" y="222"/>
                    </a:lnTo>
                    <a:lnTo>
                      <a:pt x="33" y="211"/>
                    </a:lnTo>
                    <a:lnTo>
                      <a:pt x="4" y="190"/>
                    </a:lnTo>
                    <a:lnTo>
                      <a:pt x="0" y="18"/>
                    </a:lnTo>
                  </a:path>
                </a:pathLst>
              </a:custGeom>
              <a:noFill/>
              <a:ln w="1116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575" name=""/>
            <p:cNvGrpSpPr/>
            <p:nvPr/>
          </p:nvGrpSpPr>
          <p:grpSpPr>
            <a:xfrm>
              <a:off x="2544480" y="1307880"/>
              <a:ext cx="5194800" cy="3641760"/>
              <a:chOff x="2544480" y="1307880"/>
              <a:chExt cx="5194800" cy="3641760"/>
            </a:xfrm>
          </p:grpSpPr>
          <p:grpSp>
            <p:nvGrpSpPr>
              <p:cNvPr id="576" name=""/>
              <p:cNvGrpSpPr/>
              <p:nvPr/>
            </p:nvGrpSpPr>
            <p:grpSpPr>
              <a:xfrm>
                <a:off x="2544480" y="1307880"/>
                <a:ext cx="5194800" cy="3641760"/>
                <a:chOff x="2544480" y="1307880"/>
                <a:chExt cx="5194800" cy="3641760"/>
              </a:xfrm>
            </p:grpSpPr>
            <p:grpSp>
              <p:nvGrpSpPr>
                <p:cNvPr id="577" name=""/>
                <p:cNvGrpSpPr/>
                <p:nvPr/>
              </p:nvGrpSpPr>
              <p:grpSpPr>
                <a:xfrm>
                  <a:off x="2544480" y="1307880"/>
                  <a:ext cx="5194800" cy="3641760"/>
                  <a:chOff x="2544480" y="1307880"/>
                  <a:chExt cx="5194800" cy="3641760"/>
                </a:xfrm>
              </p:grpSpPr>
              <p:sp>
                <p:nvSpPr>
                  <p:cNvPr id="578" name=""/>
                  <p:cNvSpPr/>
                  <p:nvPr/>
                </p:nvSpPr>
                <p:spPr>
                  <a:xfrm flipV="1">
                    <a:off x="6023520" y="4447800"/>
                    <a:ext cx="3384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579" name=""/>
                  <p:cNvGrpSpPr/>
                  <p:nvPr/>
                </p:nvGrpSpPr>
                <p:grpSpPr>
                  <a:xfrm>
                    <a:off x="2544480" y="1831680"/>
                    <a:ext cx="5128200" cy="3032280"/>
                    <a:chOff x="2544480" y="1831680"/>
                    <a:chExt cx="5128200" cy="3032280"/>
                  </a:xfrm>
                </p:grpSpPr>
                <p:sp>
                  <p:nvSpPr>
                    <p:cNvPr id="580" name=""/>
                    <p:cNvSpPr/>
                    <p:nvPr/>
                  </p:nvSpPr>
                  <p:spPr>
                    <a:xfrm flipH="1">
                      <a:off x="7614000" y="2420640"/>
                      <a:ext cx="58680" cy="19080"/>
                    </a:xfrm>
                    <a:prstGeom prst="line">
                      <a:avLst/>
                    </a:prstGeom>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nvGrpSpPr>
                    <p:cNvPr id="581" name=""/>
                    <p:cNvGrpSpPr/>
                    <p:nvPr/>
                  </p:nvGrpSpPr>
                  <p:grpSpPr>
                    <a:xfrm>
                      <a:off x="2544480" y="1831680"/>
                      <a:ext cx="3917520" cy="3032280"/>
                      <a:chOff x="2544480" y="1831680"/>
                      <a:chExt cx="3917520" cy="3032280"/>
                    </a:xfrm>
                  </p:grpSpPr>
                  <p:sp>
                    <p:nvSpPr>
                      <p:cNvPr id="582" name=""/>
                      <p:cNvSpPr/>
                      <p:nvPr/>
                    </p:nvSpPr>
                    <p:spPr>
                      <a:xfrm flipH="1">
                        <a:off x="4443120" y="4114800"/>
                        <a:ext cx="6948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83" name=""/>
                      <p:cNvSpPr/>
                      <p:nvPr/>
                    </p:nvSpPr>
                    <p:spPr>
                      <a:xfrm>
                        <a:off x="2629440" y="1831680"/>
                        <a:ext cx="838800" cy="55260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84" name=""/>
                      <p:cNvSpPr/>
                      <p:nvPr/>
                    </p:nvSpPr>
                    <p:spPr>
                      <a:xfrm>
                        <a:off x="2589480" y="2508120"/>
                        <a:ext cx="204480" cy="20952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85" name=""/>
                      <p:cNvSpPr/>
                      <p:nvPr/>
                    </p:nvSpPr>
                    <p:spPr>
                      <a:xfrm>
                        <a:off x="2544480" y="2746080"/>
                        <a:ext cx="178200" cy="25092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86" name=""/>
                      <p:cNvSpPr/>
                      <p:nvPr/>
                    </p:nvSpPr>
                    <p:spPr>
                      <a:xfrm>
                        <a:off x="2810880" y="3095640"/>
                        <a:ext cx="7128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87" name=""/>
                      <p:cNvSpPr/>
                      <p:nvPr/>
                    </p:nvSpPr>
                    <p:spPr>
                      <a:xfrm>
                        <a:off x="2789280" y="3219120"/>
                        <a:ext cx="204480" cy="4240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88" name=""/>
                      <p:cNvSpPr/>
                      <p:nvPr/>
                    </p:nvSpPr>
                    <p:spPr>
                      <a:xfrm>
                        <a:off x="2763000" y="3346200"/>
                        <a:ext cx="199440" cy="273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89" name=""/>
                      <p:cNvSpPr/>
                      <p:nvPr/>
                    </p:nvSpPr>
                    <p:spPr>
                      <a:xfrm>
                        <a:off x="2981160" y="3574800"/>
                        <a:ext cx="55800" cy="30492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90" name=""/>
                      <p:cNvSpPr/>
                      <p:nvPr/>
                    </p:nvSpPr>
                    <p:spPr>
                      <a:xfrm flipH="1">
                        <a:off x="4848480" y="4566960"/>
                        <a:ext cx="7560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91" name=""/>
                      <p:cNvSpPr/>
                      <p:nvPr/>
                    </p:nvSpPr>
                    <p:spPr>
                      <a:xfrm>
                        <a:off x="5031000" y="4603680"/>
                        <a:ext cx="20448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92" name=""/>
                      <p:cNvSpPr/>
                      <p:nvPr/>
                    </p:nvSpPr>
                    <p:spPr>
                      <a:xfrm>
                        <a:off x="6068520" y="3105000"/>
                        <a:ext cx="393480" cy="39672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sp>
                <p:nvSpPr>
                  <p:cNvPr id="593" name=""/>
                  <p:cNvSpPr/>
                  <p:nvPr/>
                </p:nvSpPr>
                <p:spPr>
                  <a:xfrm flipH="1" flipV="1">
                    <a:off x="6057720" y="3930480"/>
                    <a:ext cx="633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grpSp>
                <p:nvGrpSpPr>
                  <p:cNvPr id="594" name=""/>
                  <p:cNvGrpSpPr/>
                  <p:nvPr/>
                </p:nvGrpSpPr>
                <p:grpSpPr>
                  <a:xfrm>
                    <a:off x="3011040" y="2685960"/>
                    <a:ext cx="3750120" cy="1762200"/>
                    <a:chOff x="3011040" y="2685960"/>
                    <a:chExt cx="3750120" cy="1762200"/>
                  </a:xfrm>
                </p:grpSpPr>
                <p:sp>
                  <p:nvSpPr>
                    <p:cNvPr id="595" name=""/>
                    <p:cNvSpPr/>
                    <p:nvPr/>
                  </p:nvSpPr>
                  <p:spPr>
                    <a:xfrm>
                      <a:off x="3011040" y="3592440"/>
                      <a:ext cx="28548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596" name=""/>
                    <p:cNvSpPr/>
                    <p:nvPr/>
                  </p:nvSpPr>
                  <p:spPr>
                    <a:xfrm>
                      <a:off x="4178520" y="4143240"/>
                      <a:ext cx="62784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97" name=""/>
                    <p:cNvSpPr/>
                    <p:nvPr/>
                  </p:nvSpPr>
                  <p:spPr>
                    <a:xfrm flipH="1">
                      <a:off x="4283640" y="2685960"/>
                      <a:ext cx="2772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98" name=""/>
                    <p:cNvSpPr/>
                    <p:nvPr/>
                  </p:nvSpPr>
                  <p:spPr>
                    <a:xfrm>
                      <a:off x="4233960" y="2841480"/>
                      <a:ext cx="201564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99" name=""/>
                    <p:cNvSpPr/>
                    <p:nvPr/>
                  </p:nvSpPr>
                  <p:spPr>
                    <a:xfrm>
                      <a:off x="4990680" y="3114360"/>
                      <a:ext cx="1836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0" name=""/>
                    <p:cNvSpPr/>
                    <p:nvPr/>
                  </p:nvSpPr>
                  <p:spPr>
                    <a:xfrm>
                      <a:off x="4354920" y="3728880"/>
                      <a:ext cx="697680" cy="5014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1" name=""/>
                    <p:cNvSpPr/>
                    <p:nvPr/>
                  </p:nvSpPr>
                  <p:spPr>
                    <a:xfrm flipV="1">
                      <a:off x="5412600" y="4033800"/>
                      <a:ext cx="2304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2" name=""/>
                    <p:cNvSpPr/>
                    <p:nvPr/>
                  </p:nvSpPr>
                  <p:spPr>
                    <a:xfrm>
                      <a:off x="6190560" y="3924000"/>
                      <a:ext cx="28080" cy="106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3" name=""/>
                    <p:cNvSpPr/>
                    <p:nvPr/>
                  </p:nvSpPr>
                  <p:spPr>
                    <a:xfrm>
                      <a:off x="6009480" y="4006800"/>
                      <a:ext cx="4464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4" name=""/>
                    <p:cNvSpPr/>
                    <p:nvPr/>
                  </p:nvSpPr>
                  <p:spPr>
                    <a:xfrm flipH="1" flipV="1">
                      <a:off x="6435720" y="2997000"/>
                      <a:ext cx="325440" cy="117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5" name=""/>
                    <p:cNvSpPr/>
                    <p:nvPr/>
                  </p:nvSpPr>
                  <p:spPr>
                    <a:xfrm flipH="1">
                      <a:off x="5697360" y="3747960"/>
                      <a:ext cx="2628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6" name=""/>
                    <p:cNvSpPr/>
                    <p:nvPr/>
                  </p:nvSpPr>
                  <p:spPr>
                    <a:xfrm>
                      <a:off x="5609520" y="3897000"/>
                      <a:ext cx="43200" cy="141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07" name=""/>
                    <p:cNvSpPr/>
                    <p:nvPr/>
                  </p:nvSpPr>
                  <p:spPr>
                    <a:xfrm flipV="1">
                      <a:off x="5505480" y="4074840"/>
                      <a:ext cx="16272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608" name=""/>
                    <p:cNvSpPr/>
                    <p:nvPr/>
                  </p:nvSpPr>
                  <p:spPr>
                    <a:xfrm>
                      <a:off x="6183000" y="3360600"/>
                      <a:ext cx="17856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609" name=""/>
                    <p:cNvSpPr/>
                    <p:nvPr/>
                  </p:nvSpPr>
                  <p:spPr>
                    <a:xfrm flipH="1">
                      <a:off x="6082200" y="3879720"/>
                      <a:ext cx="108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610" name=""/>
                    <p:cNvSpPr/>
                    <p:nvPr/>
                  </p:nvSpPr>
                  <p:spPr>
                    <a:xfrm flipV="1">
                      <a:off x="5814000" y="4071600"/>
                      <a:ext cx="108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grpSp>
              <p:grpSp>
                <p:nvGrpSpPr>
                  <p:cNvPr id="611" name=""/>
                  <p:cNvGrpSpPr/>
                  <p:nvPr/>
                </p:nvGrpSpPr>
                <p:grpSpPr>
                  <a:xfrm>
                    <a:off x="2682000" y="1307880"/>
                    <a:ext cx="5057280" cy="3641760"/>
                    <a:chOff x="2682000" y="1307880"/>
                    <a:chExt cx="5057280" cy="3641760"/>
                  </a:xfrm>
                </p:grpSpPr>
                <p:grpSp>
                  <p:nvGrpSpPr>
                    <p:cNvPr id="612" name=""/>
                    <p:cNvGrpSpPr/>
                    <p:nvPr/>
                  </p:nvGrpSpPr>
                  <p:grpSpPr>
                    <a:xfrm>
                      <a:off x="4002840" y="2313000"/>
                      <a:ext cx="3736440" cy="2358720"/>
                      <a:chOff x="4002840" y="2313000"/>
                      <a:chExt cx="3736440" cy="2358720"/>
                    </a:xfrm>
                  </p:grpSpPr>
                  <p:sp>
                    <p:nvSpPr>
                      <p:cNvPr id="613" name=""/>
                      <p:cNvSpPr/>
                      <p:nvPr/>
                    </p:nvSpPr>
                    <p:spPr>
                      <a:xfrm>
                        <a:off x="4002840" y="3027240"/>
                        <a:ext cx="8208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14" name=""/>
                      <p:cNvSpPr/>
                      <p:nvPr/>
                    </p:nvSpPr>
                    <p:spPr>
                      <a:xfrm flipH="1">
                        <a:off x="4452120" y="3419280"/>
                        <a:ext cx="666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615" name=""/>
                      <p:cNvSpPr/>
                      <p:nvPr/>
                    </p:nvSpPr>
                    <p:spPr>
                      <a:xfrm>
                        <a:off x="5111280" y="2950920"/>
                        <a:ext cx="1857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16" name=""/>
                      <p:cNvSpPr/>
                      <p:nvPr/>
                    </p:nvSpPr>
                    <p:spPr>
                      <a:xfrm>
                        <a:off x="4687920" y="3214440"/>
                        <a:ext cx="79560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17" name=""/>
                      <p:cNvSpPr/>
                      <p:nvPr/>
                    </p:nvSpPr>
                    <p:spPr>
                      <a:xfrm>
                        <a:off x="4807440" y="2849400"/>
                        <a:ext cx="129888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18" name=""/>
                      <p:cNvSpPr/>
                      <p:nvPr/>
                    </p:nvSpPr>
                    <p:spPr>
                      <a:xfrm>
                        <a:off x="7596720" y="2313000"/>
                        <a:ext cx="43560" cy="91800"/>
                      </a:xfrm>
                      <a:prstGeom prst="line">
                        <a:avLst/>
                      </a:prstGeom>
                      <a:ln w="111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19" name=""/>
                      <p:cNvSpPr/>
                      <p:nvPr/>
                    </p:nvSpPr>
                    <p:spPr>
                      <a:xfrm>
                        <a:off x="7614000" y="2449440"/>
                        <a:ext cx="125280" cy="5400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620" name=""/>
                      <p:cNvSpPr/>
                      <p:nvPr/>
                    </p:nvSpPr>
                    <p:spPr>
                      <a:xfrm flipH="1">
                        <a:off x="6991560" y="2473200"/>
                        <a:ext cx="5724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1" name=""/>
                      <p:cNvSpPr/>
                      <p:nvPr/>
                    </p:nvSpPr>
                    <p:spPr>
                      <a:xfrm>
                        <a:off x="6846480" y="2473200"/>
                        <a:ext cx="67428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2" name=""/>
                      <p:cNvSpPr/>
                      <p:nvPr/>
                    </p:nvSpPr>
                    <p:spPr>
                      <a:xfrm>
                        <a:off x="6564240" y="3054240"/>
                        <a:ext cx="67608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3" name=""/>
                      <p:cNvSpPr/>
                      <p:nvPr/>
                    </p:nvSpPr>
                    <p:spPr>
                      <a:xfrm>
                        <a:off x="6044760" y="2863800"/>
                        <a:ext cx="76104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4" name=""/>
                      <p:cNvSpPr/>
                      <p:nvPr/>
                    </p:nvSpPr>
                    <p:spPr>
                      <a:xfrm flipH="1" flipV="1">
                        <a:off x="6773400" y="3884040"/>
                        <a:ext cx="1609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5" name=""/>
                      <p:cNvSpPr/>
                      <p:nvPr/>
                    </p:nvSpPr>
                    <p:spPr>
                      <a:xfrm>
                        <a:off x="5809320" y="4371840"/>
                        <a:ext cx="29268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6" name=""/>
                      <p:cNvSpPr/>
                      <p:nvPr/>
                    </p:nvSpPr>
                    <p:spPr>
                      <a:xfrm>
                        <a:off x="5928480" y="3031920"/>
                        <a:ext cx="76608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7" name=""/>
                      <p:cNvSpPr/>
                      <p:nvPr/>
                    </p:nvSpPr>
                    <p:spPr>
                      <a:xfrm>
                        <a:off x="5564160" y="3897000"/>
                        <a:ext cx="30348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8" name=""/>
                      <p:cNvSpPr/>
                      <p:nvPr/>
                    </p:nvSpPr>
                    <p:spPr>
                      <a:xfrm>
                        <a:off x="6143760" y="3036600"/>
                        <a:ext cx="158040" cy="37800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29" name=""/>
                      <p:cNvSpPr/>
                      <p:nvPr/>
                    </p:nvSpPr>
                    <p:spPr>
                      <a:xfrm>
                        <a:off x="5785920" y="3582720"/>
                        <a:ext cx="24912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0" name=""/>
                      <p:cNvSpPr/>
                      <p:nvPr/>
                    </p:nvSpPr>
                    <p:spPr>
                      <a:xfrm>
                        <a:off x="5311440" y="3952800"/>
                        <a:ext cx="4975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631" name=""/>
                    <p:cNvGrpSpPr/>
                    <p:nvPr/>
                  </p:nvGrpSpPr>
                  <p:grpSpPr>
                    <a:xfrm>
                      <a:off x="2682000" y="1307880"/>
                      <a:ext cx="4995360" cy="3641760"/>
                      <a:chOff x="2682000" y="1307880"/>
                      <a:chExt cx="4995360" cy="3641760"/>
                    </a:xfrm>
                  </p:grpSpPr>
                  <p:sp>
                    <p:nvSpPr>
                      <p:cNvPr id="632" name=""/>
                      <p:cNvSpPr/>
                      <p:nvPr/>
                    </p:nvSpPr>
                    <p:spPr>
                      <a:xfrm>
                        <a:off x="5119200" y="3625560"/>
                        <a:ext cx="26208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3" name=""/>
                      <p:cNvSpPr/>
                      <p:nvPr/>
                    </p:nvSpPr>
                    <p:spPr>
                      <a:xfrm>
                        <a:off x="3936240" y="1307880"/>
                        <a:ext cx="1512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4" name=""/>
                      <p:cNvSpPr/>
                      <p:nvPr/>
                    </p:nvSpPr>
                    <p:spPr>
                      <a:xfrm>
                        <a:off x="2723760" y="1400040"/>
                        <a:ext cx="10062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5" name=""/>
                      <p:cNvSpPr/>
                      <p:nvPr/>
                    </p:nvSpPr>
                    <p:spPr>
                      <a:xfrm>
                        <a:off x="2829240" y="1593720"/>
                        <a:ext cx="17820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6" name=""/>
                      <p:cNvSpPr/>
                      <p:nvPr/>
                    </p:nvSpPr>
                    <p:spPr>
                      <a:xfrm>
                        <a:off x="3702240" y="1519200"/>
                        <a:ext cx="47736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7" name=""/>
                      <p:cNvSpPr/>
                      <p:nvPr/>
                    </p:nvSpPr>
                    <p:spPr>
                      <a:xfrm>
                        <a:off x="3695760" y="1490400"/>
                        <a:ext cx="321444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8" name=""/>
                      <p:cNvSpPr/>
                      <p:nvPr/>
                    </p:nvSpPr>
                    <p:spPr>
                      <a:xfrm>
                        <a:off x="3074400" y="1844640"/>
                        <a:ext cx="96120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39" name=""/>
                      <p:cNvSpPr/>
                      <p:nvPr/>
                    </p:nvSpPr>
                    <p:spPr>
                      <a:xfrm>
                        <a:off x="3857400" y="1798560"/>
                        <a:ext cx="1890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0" name=""/>
                      <p:cNvSpPr/>
                      <p:nvPr/>
                    </p:nvSpPr>
                    <p:spPr>
                      <a:xfrm>
                        <a:off x="2682000" y="3095640"/>
                        <a:ext cx="85104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1" name=""/>
                      <p:cNvSpPr/>
                      <p:nvPr/>
                    </p:nvSpPr>
                    <p:spPr>
                      <a:xfrm flipV="1">
                        <a:off x="3167280" y="3796920"/>
                        <a:ext cx="432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2" name=""/>
                      <p:cNvSpPr/>
                      <p:nvPr/>
                    </p:nvSpPr>
                    <p:spPr>
                      <a:xfrm>
                        <a:off x="3455640" y="3589200"/>
                        <a:ext cx="135036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3" name=""/>
                      <p:cNvSpPr/>
                      <p:nvPr/>
                    </p:nvSpPr>
                    <p:spPr>
                      <a:xfrm>
                        <a:off x="4083840" y="2393640"/>
                        <a:ext cx="8820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4" name=""/>
                      <p:cNvSpPr/>
                      <p:nvPr/>
                    </p:nvSpPr>
                    <p:spPr>
                      <a:xfrm>
                        <a:off x="3914640" y="2751120"/>
                        <a:ext cx="118764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5" name=""/>
                      <p:cNvSpPr/>
                      <p:nvPr/>
                    </p:nvSpPr>
                    <p:spPr>
                      <a:xfrm>
                        <a:off x="3985920" y="2800080"/>
                        <a:ext cx="157824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6" name=""/>
                      <p:cNvSpPr/>
                      <p:nvPr/>
                    </p:nvSpPr>
                    <p:spPr>
                      <a:xfrm>
                        <a:off x="4444920" y="3232080"/>
                        <a:ext cx="13608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7" name=""/>
                      <p:cNvSpPr/>
                      <p:nvPr/>
                    </p:nvSpPr>
                    <p:spPr>
                      <a:xfrm flipV="1">
                        <a:off x="4474440" y="4116240"/>
                        <a:ext cx="41868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48" name=""/>
                      <p:cNvSpPr/>
                      <p:nvPr/>
                    </p:nvSpPr>
                    <p:spPr>
                      <a:xfrm flipH="1" flipV="1">
                        <a:off x="4621680" y="4265280"/>
                        <a:ext cx="23544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649" name=""/>
                      <p:cNvSpPr/>
                      <p:nvPr/>
                    </p:nvSpPr>
                    <p:spPr>
                      <a:xfrm>
                        <a:off x="5097600" y="3127320"/>
                        <a:ext cx="28800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0" name=""/>
                      <p:cNvSpPr/>
                      <p:nvPr/>
                    </p:nvSpPr>
                    <p:spPr>
                      <a:xfrm>
                        <a:off x="4806360" y="3483000"/>
                        <a:ext cx="32688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1" name=""/>
                      <p:cNvSpPr/>
                      <p:nvPr/>
                    </p:nvSpPr>
                    <p:spPr>
                      <a:xfrm>
                        <a:off x="4937760" y="3660480"/>
                        <a:ext cx="97848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2" name=""/>
                      <p:cNvSpPr/>
                      <p:nvPr/>
                    </p:nvSpPr>
                    <p:spPr>
                      <a:xfrm>
                        <a:off x="5457600" y="3624120"/>
                        <a:ext cx="15480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3" name=""/>
                      <p:cNvSpPr/>
                      <p:nvPr/>
                    </p:nvSpPr>
                    <p:spPr>
                      <a:xfrm>
                        <a:off x="4830840" y="2763720"/>
                        <a:ext cx="121392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4" name=""/>
                      <p:cNvSpPr/>
                      <p:nvPr/>
                    </p:nvSpPr>
                    <p:spPr>
                      <a:xfrm>
                        <a:off x="5156640" y="1885680"/>
                        <a:ext cx="67896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5" name=""/>
                      <p:cNvSpPr/>
                      <p:nvPr/>
                    </p:nvSpPr>
                    <p:spPr>
                      <a:xfrm>
                        <a:off x="5159520" y="1885680"/>
                        <a:ext cx="102780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6" name=""/>
                      <p:cNvSpPr/>
                      <p:nvPr/>
                    </p:nvSpPr>
                    <p:spPr>
                      <a:xfrm>
                        <a:off x="6859080" y="2011320"/>
                        <a:ext cx="59040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7" name=""/>
                      <p:cNvSpPr/>
                      <p:nvPr/>
                    </p:nvSpPr>
                    <p:spPr>
                      <a:xfrm>
                        <a:off x="6744240" y="2098440"/>
                        <a:ext cx="53136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8" name=""/>
                      <p:cNvSpPr/>
                      <p:nvPr/>
                    </p:nvSpPr>
                    <p:spPr>
                      <a:xfrm>
                        <a:off x="6809400" y="2381040"/>
                        <a:ext cx="86796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59" name=""/>
                      <p:cNvSpPr/>
                      <p:nvPr/>
                    </p:nvSpPr>
                    <p:spPr>
                      <a:xfrm>
                        <a:off x="5344200" y="2473200"/>
                        <a:ext cx="229320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60" name=""/>
                      <p:cNvSpPr/>
                      <p:nvPr/>
                    </p:nvSpPr>
                    <p:spPr>
                      <a:xfrm>
                        <a:off x="6183000" y="2189160"/>
                        <a:ext cx="37368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61" name=""/>
                      <p:cNvSpPr/>
                      <p:nvPr/>
                    </p:nvSpPr>
                    <p:spPr>
                      <a:xfrm>
                        <a:off x="5823000" y="2385720"/>
                        <a:ext cx="1954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62" name=""/>
                      <p:cNvSpPr/>
                      <p:nvPr/>
                    </p:nvSpPr>
                    <p:spPr>
                      <a:xfrm>
                        <a:off x="5990760" y="2590560"/>
                        <a:ext cx="33300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63" name=""/>
                      <p:cNvSpPr/>
                      <p:nvPr/>
                    </p:nvSpPr>
                    <p:spPr>
                      <a:xfrm>
                        <a:off x="6230880" y="2781000"/>
                        <a:ext cx="15948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664" name=""/>
                      <p:cNvSpPr/>
                      <p:nvPr/>
                    </p:nvSpPr>
                    <p:spPr>
                      <a:xfrm>
                        <a:off x="6983280" y="2671560"/>
                        <a:ext cx="356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665" name=""/>
                      <p:cNvSpPr/>
                      <p:nvPr/>
                    </p:nvSpPr>
                    <p:spPr>
                      <a:xfrm>
                        <a:off x="5231160" y="2759040"/>
                        <a:ext cx="210852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66" name=""/>
                      <p:cNvSpPr/>
                      <p:nvPr/>
                    </p:nvSpPr>
                    <p:spPr>
                      <a:xfrm>
                        <a:off x="4919040" y="2712960"/>
                        <a:ext cx="155052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67" name=""/>
                      <p:cNvSpPr/>
                      <p:nvPr/>
                    </p:nvSpPr>
                    <p:spPr>
                      <a:xfrm>
                        <a:off x="5364360" y="2773080"/>
                        <a:ext cx="66636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68" name=""/>
                      <p:cNvSpPr/>
                      <p:nvPr/>
                    </p:nvSpPr>
                    <p:spPr>
                      <a:xfrm>
                        <a:off x="6882120" y="2808000"/>
                        <a:ext cx="53172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69" name=""/>
                      <p:cNvSpPr/>
                      <p:nvPr/>
                    </p:nvSpPr>
                    <p:spPr>
                      <a:xfrm>
                        <a:off x="6649920" y="3054240"/>
                        <a:ext cx="43236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70" name=""/>
                      <p:cNvSpPr/>
                      <p:nvPr/>
                    </p:nvSpPr>
                    <p:spPr>
                      <a:xfrm>
                        <a:off x="6618960" y="2724120"/>
                        <a:ext cx="8352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71" name=""/>
                      <p:cNvSpPr/>
                      <p:nvPr/>
                    </p:nvSpPr>
                    <p:spPr>
                      <a:xfrm>
                        <a:off x="6494760" y="2773080"/>
                        <a:ext cx="33300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672" name=""/>
                      <p:cNvSpPr/>
                      <p:nvPr/>
                    </p:nvSpPr>
                    <p:spPr>
                      <a:xfrm flipV="1">
                        <a:off x="6006240" y="4617720"/>
                        <a:ext cx="3852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673" name=""/>
                      <p:cNvSpPr/>
                      <p:nvPr/>
                    </p:nvSpPr>
                    <p:spPr>
                      <a:xfrm>
                        <a:off x="5814000" y="3797280"/>
                        <a:ext cx="107136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74" name=""/>
                      <p:cNvSpPr/>
                      <p:nvPr/>
                    </p:nvSpPr>
                    <p:spPr>
                      <a:xfrm>
                        <a:off x="5457600" y="3824280"/>
                        <a:ext cx="118260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75" name=""/>
                      <p:cNvSpPr/>
                      <p:nvPr/>
                    </p:nvSpPr>
                    <p:spPr>
                      <a:xfrm>
                        <a:off x="6387480" y="3670200"/>
                        <a:ext cx="8208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76" name=""/>
                      <p:cNvSpPr/>
                      <p:nvPr/>
                    </p:nvSpPr>
                    <p:spPr>
                      <a:xfrm>
                        <a:off x="6640200" y="3843360"/>
                        <a:ext cx="619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677" name=""/>
                      <p:cNvSpPr/>
                      <p:nvPr/>
                    </p:nvSpPr>
                    <p:spPr>
                      <a:xfrm>
                        <a:off x="6356520" y="3774960"/>
                        <a:ext cx="2160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78" name=""/>
                      <p:cNvSpPr/>
                      <p:nvPr/>
                    </p:nvSpPr>
                    <p:spPr>
                      <a:xfrm>
                        <a:off x="5916240" y="4060800"/>
                        <a:ext cx="27900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79" name=""/>
                      <p:cNvSpPr/>
                      <p:nvPr/>
                    </p:nvSpPr>
                    <p:spPr>
                      <a:xfrm>
                        <a:off x="5430960" y="2928960"/>
                        <a:ext cx="115632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0" name=""/>
                      <p:cNvSpPr/>
                      <p:nvPr/>
                    </p:nvSpPr>
                    <p:spPr>
                      <a:xfrm>
                        <a:off x="5031000" y="4857480"/>
                        <a:ext cx="4032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81" name=""/>
                      <p:cNvSpPr/>
                      <p:nvPr/>
                    </p:nvSpPr>
                    <p:spPr>
                      <a:xfrm>
                        <a:off x="4964040" y="4467240"/>
                        <a:ext cx="37980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2" name=""/>
                      <p:cNvSpPr/>
                      <p:nvPr/>
                    </p:nvSpPr>
                    <p:spPr>
                      <a:xfrm>
                        <a:off x="5568840" y="3570120"/>
                        <a:ext cx="70236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3" name=""/>
                      <p:cNvSpPr/>
                      <p:nvPr/>
                    </p:nvSpPr>
                    <p:spPr>
                      <a:xfrm>
                        <a:off x="5728680" y="3201840"/>
                        <a:ext cx="26676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4" name=""/>
                      <p:cNvSpPr/>
                      <p:nvPr/>
                    </p:nvSpPr>
                    <p:spPr>
                      <a:xfrm>
                        <a:off x="6150600" y="2973240"/>
                        <a:ext cx="3996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5" name=""/>
                      <p:cNvSpPr/>
                      <p:nvPr/>
                    </p:nvSpPr>
                    <p:spPr>
                      <a:xfrm flipH="1" flipV="1">
                        <a:off x="6228000" y="3377880"/>
                        <a:ext cx="619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6" name=""/>
                      <p:cNvSpPr/>
                      <p:nvPr/>
                    </p:nvSpPr>
                    <p:spPr>
                      <a:xfrm>
                        <a:off x="5623560" y="3122280"/>
                        <a:ext cx="92700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7" name=""/>
                      <p:cNvSpPr/>
                      <p:nvPr/>
                    </p:nvSpPr>
                    <p:spPr>
                      <a:xfrm>
                        <a:off x="5533560" y="3592440"/>
                        <a:ext cx="73620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88" name=""/>
                      <p:cNvSpPr/>
                      <p:nvPr/>
                    </p:nvSpPr>
                    <p:spPr>
                      <a:xfrm>
                        <a:off x="4150080" y="4125600"/>
                        <a:ext cx="97380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grpSp>
            <p:sp>
              <p:nvSpPr>
                <p:cNvPr id="689" name=""/>
                <p:cNvSpPr/>
                <p:nvPr/>
              </p:nvSpPr>
              <p:spPr>
                <a:xfrm flipH="1">
                  <a:off x="5186160" y="2171520"/>
                  <a:ext cx="3708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690" name=""/>
                <p:cNvSpPr/>
                <p:nvPr/>
              </p:nvSpPr>
              <p:spPr>
                <a:xfrm>
                  <a:off x="4003200" y="3027240"/>
                  <a:ext cx="8208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91" name=""/>
                <p:cNvSpPr/>
                <p:nvPr/>
              </p:nvSpPr>
              <p:spPr>
                <a:xfrm flipV="1">
                  <a:off x="3167640" y="3796920"/>
                  <a:ext cx="432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92" name=""/>
                <p:cNvSpPr/>
                <p:nvPr/>
              </p:nvSpPr>
              <p:spPr>
                <a:xfrm>
                  <a:off x="4445280" y="3232080"/>
                  <a:ext cx="13608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93" name=""/>
                <p:cNvSpPr/>
                <p:nvPr/>
              </p:nvSpPr>
              <p:spPr>
                <a:xfrm flipH="1">
                  <a:off x="4452480" y="3419280"/>
                  <a:ext cx="666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694" name=""/>
                <p:cNvSpPr/>
                <p:nvPr/>
              </p:nvSpPr>
              <p:spPr>
                <a:xfrm>
                  <a:off x="5112000" y="2950920"/>
                  <a:ext cx="1857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95" name=""/>
                <p:cNvSpPr/>
                <p:nvPr/>
              </p:nvSpPr>
              <p:spPr>
                <a:xfrm>
                  <a:off x="6859440" y="2011320"/>
                  <a:ext cx="59040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96" name=""/>
                <p:cNvSpPr/>
                <p:nvPr/>
              </p:nvSpPr>
              <p:spPr>
                <a:xfrm>
                  <a:off x="5991120" y="2590560"/>
                  <a:ext cx="33300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97" name=""/>
                <p:cNvSpPr/>
                <p:nvPr/>
              </p:nvSpPr>
              <p:spPr>
                <a:xfrm flipH="1">
                  <a:off x="6992280" y="2473200"/>
                  <a:ext cx="5724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98" name=""/>
                <p:cNvSpPr/>
                <p:nvPr/>
              </p:nvSpPr>
              <p:spPr>
                <a:xfrm>
                  <a:off x="6983640" y="2671560"/>
                  <a:ext cx="356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699" name=""/>
                <p:cNvSpPr/>
                <p:nvPr/>
              </p:nvSpPr>
              <p:spPr>
                <a:xfrm flipV="1">
                  <a:off x="5412960" y="4033800"/>
                  <a:ext cx="2304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00" name=""/>
                <p:cNvSpPr/>
                <p:nvPr/>
              </p:nvSpPr>
              <p:spPr>
                <a:xfrm>
                  <a:off x="6495120" y="2773080"/>
                  <a:ext cx="33300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701" name=""/>
                <p:cNvSpPr/>
                <p:nvPr/>
              </p:nvSpPr>
              <p:spPr>
                <a:xfrm>
                  <a:off x="6387840" y="3670200"/>
                  <a:ext cx="8208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02" name=""/>
                <p:cNvSpPr/>
                <p:nvPr/>
              </p:nvSpPr>
              <p:spPr>
                <a:xfrm>
                  <a:off x="6356880" y="3774960"/>
                  <a:ext cx="2160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03" name=""/>
                <p:cNvSpPr/>
                <p:nvPr/>
              </p:nvSpPr>
              <p:spPr>
                <a:xfrm flipV="1">
                  <a:off x="5505480" y="4074840"/>
                  <a:ext cx="16272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704" name=""/>
                <p:cNvSpPr/>
                <p:nvPr/>
              </p:nvSpPr>
              <p:spPr>
                <a:xfrm flipH="1" flipV="1">
                  <a:off x="6228360" y="3377880"/>
                  <a:ext cx="619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05" name=""/>
                <p:cNvSpPr/>
                <p:nvPr/>
              </p:nvSpPr>
              <p:spPr>
                <a:xfrm flipH="1">
                  <a:off x="6082200" y="3879720"/>
                  <a:ext cx="108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706" name=""/>
                <p:cNvSpPr/>
                <p:nvPr/>
              </p:nvSpPr>
              <p:spPr>
                <a:xfrm>
                  <a:off x="5311800" y="3952800"/>
                  <a:ext cx="49788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707" name=""/>
              <p:cNvSpPr/>
              <p:nvPr/>
            </p:nvSpPr>
            <p:spPr>
              <a:xfrm>
                <a:off x="6231240" y="2781000"/>
                <a:ext cx="15948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708" name=""/>
              <p:cNvSpPr/>
              <p:nvPr/>
            </p:nvSpPr>
            <p:spPr>
              <a:xfrm flipH="1" flipV="1">
                <a:off x="6057720" y="3930480"/>
                <a:ext cx="633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709" name=""/>
              <p:cNvSpPr/>
              <p:nvPr/>
            </p:nvSpPr>
            <p:spPr>
              <a:xfrm flipV="1">
                <a:off x="5814360" y="4071600"/>
                <a:ext cx="108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grpSp>
        <p:sp>
          <p:nvSpPr>
            <p:cNvPr id="710" name=""/>
            <p:cNvSpPr/>
            <p:nvPr/>
          </p:nvSpPr>
          <p:spPr>
            <a:xfrm flipH="1">
              <a:off x="4444920" y="4114800"/>
              <a:ext cx="69840" cy="341280"/>
            </a:xfrm>
            <a:prstGeom prst="line">
              <a:avLst/>
            </a:prstGeom>
            <a:ln w="11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1" name=""/>
            <p:cNvSpPr/>
            <p:nvPr/>
          </p:nvSpPr>
          <p:spPr>
            <a:xfrm flipH="1">
              <a:off x="4849560" y="4567320"/>
              <a:ext cx="76320" cy="150840"/>
            </a:xfrm>
            <a:prstGeom prst="line">
              <a:avLst/>
            </a:prstGeom>
            <a:ln w="111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712" name=""/>
            <p:cNvGrpSpPr/>
            <p:nvPr/>
          </p:nvGrpSpPr>
          <p:grpSpPr>
            <a:xfrm>
              <a:off x="5032080" y="4603680"/>
              <a:ext cx="204840" cy="345960"/>
              <a:chOff x="5032080" y="4603680"/>
              <a:chExt cx="204840" cy="345960"/>
            </a:xfrm>
          </p:grpSpPr>
          <p:sp>
            <p:nvSpPr>
              <p:cNvPr id="713" name=""/>
              <p:cNvSpPr/>
              <p:nvPr/>
            </p:nvSpPr>
            <p:spPr>
              <a:xfrm>
                <a:off x="5032080" y="4857480"/>
                <a:ext cx="40320" cy="92160"/>
              </a:xfrm>
              <a:custGeom>
                <a:avLst/>
                <a:gdLst/>
                <a:ahLst/>
                <a:rect l="l" t="t" r="r" b="b"/>
                <a:pathLst>
                  <a:path w="52" h="114">
                    <a:moveTo>
                      <a:pt x="52" y="114"/>
                    </a:moveTo>
                    <a:lnTo>
                      <a:pt x="46" y="64"/>
                    </a:lnTo>
                    <a:lnTo>
                      <a:pt x="0" y="0"/>
                    </a:lnTo>
                  </a:path>
                </a:pathLst>
              </a:custGeom>
              <a:noFill/>
              <a:ln w="1116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14" name=""/>
              <p:cNvSpPr/>
              <p:nvPr/>
            </p:nvSpPr>
            <p:spPr>
              <a:xfrm>
                <a:off x="5032080" y="4603680"/>
                <a:ext cx="20484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715" name=""/>
            <p:cNvGrpSpPr/>
            <p:nvPr/>
          </p:nvGrpSpPr>
          <p:grpSpPr>
            <a:xfrm>
              <a:off x="3222360" y="1706400"/>
              <a:ext cx="3946320" cy="3332160"/>
              <a:chOff x="3222360" y="1706400"/>
              <a:chExt cx="3946320" cy="3332160"/>
            </a:xfrm>
          </p:grpSpPr>
          <p:sp>
            <p:nvSpPr>
              <p:cNvPr id="716" name=""/>
              <p:cNvSpPr/>
              <p:nvPr/>
            </p:nvSpPr>
            <p:spPr>
              <a:xfrm>
                <a:off x="5414760" y="2103120"/>
                <a:ext cx="519120" cy="86040"/>
              </a:xfrm>
              <a:custGeom>
                <a:avLst/>
                <a:gdLst/>
                <a:ahLst/>
                <a:rect l="l" t="t" r="r" b="b"/>
                <a:pathLst>
                  <a:path w="668" h="110">
                    <a:moveTo>
                      <a:pt x="5" y="0"/>
                    </a:moveTo>
                    <a:lnTo>
                      <a:pt x="0" y="20"/>
                    </a:lnTo>
                    <a:lnTo>
                      <a:pt x="172" y="72"/>
                    </a:lnTo>
                    <a:lnTo>
                      <a:pt x="173" y="72"/>
                    </a:lnTo>
                    <a:lnTo>
                      <a:pt x="666" y="110"/>
                    </a:lnTo>
                    <a:lnTo>
                      <a:pt x="668" y="88"/>
                    </a:lnTo>
                    <a:lnTo>
                      <a:pt x="175" y="51"/>
                    </a:lnTo>
                    <a:lnTo>
                      <a:pt x="173" y="61"/>
                    </a:lnTo>
                    <a:lnTo>
                      <a:pt x="177" y="52"/>
                    </a:lnTo>
                    <a:lnTo>
                      <a:pt x="5" y="0"/>
                    </a:lnTo>
                    <a:close/>
                  </a:path>
                </a:pathLst>
              </a:custGeom>
              <a:solidFill>
                <a:srgbClr val="000000"/>
              </a:solidFill>
              <a:ln w="0">
                <a:noFill/>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Arial"/>
                </a:endParaRPr>
              </a:p>
            </p:txBody>
          </p:sp>
          <p:sp>
            <p:nvSpPr>
              <p:cNvPr id="717" name=""/>
              <p:cNvSpPr/>
              <p:nvPr/>
            </p:nvSpPr>
            <p:spPr>
              <a:xfrm>
                <a:off x="5445720" y="2025360"/>
                <a:ext cx="234000" cy="765360"/>
              </a:xfrm>
              <a:custGeom>
                <a:avLst/>
                <a:gdLst/>
                <a:ahLst/>
                <a:rect l="l" t="t" r="r" b="b"/>
                <a:pathLst>
                  <a:path w="303" h="962">
                    <a:moveTo>
                      <a:pt x="303" y="19"/>
                    </a:moveTo>
                    <a:lnTo>
                      <a:pt x="294" y="0"/>
                    </a:lnTo>
                    <a:lnTo>
                      <a:pt x="151" y="71"/>
                    </a:lnTo>
                    <a:lnTo>
                      <a:pt x="147" y="73"/>
                    </a:lnTo>
                    <a:lnTo>
                      <a:pt x="145" y="77"/>
                    </a:lnTo>
                    <a:lnTo>
                      <a:pt x="39" y="378"/>
                    </a:lnTo>
                    <a:lnTo>
                      <a:pt x="38" y="381"/>
                    </a:lnTo>
                    <a:lnTo>
                      <a:pt x="0" y="961"/>
                    </a:lnTo>
                    <a:lnTo>
                      <a:pt x="21" y="962"/>
                    </a:lnTo>
                    <a:lnTo>
                      <a:pt x="59" y="383"/>
                    </a:lnTo>
                    <a:lnTo>
                      <a:pt x="48" y="381"/>
                    </a:lnTo>
                    <a:lnTo>
                      <a:pt x="57" y="385"/>
                    </a:lnTo>
                    <a:lnTo>
                      <a:pt x="163" y="84"/>
                    </a:lnTo>
                    <a:lnTo>
                      <a:pt x="161" y="87"/>
                    </a:lnTo>
                    <a:lnTo>
                      <a:pt x="165" y="80"/>
                    </a:lnTo>
                    <a:lnTo>
                      <a:pt x="154" y="80"/>
                    </a:lnTo>
                    <a:lnTo>
                      <a:pt x="160" y="91"/>
                    </a:lnTo>
                    <a:lnTo>
                      <a:pt x="303"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8" name=""/>
              <p:cNvSpPr/>
              <p:nvPr/>
            </p:nvSpPr>
            <p:spPr>
              <a:xfrm>
                <a:off x="5298480" y="2226960"/>
                <a:ext cx="182880" cy="108000"/>
              </a:xfrm>
              <a:custGeom>
                <a:avLst/>
                <a:gdLst/>
                <a:ahLst/>
                <a:rect l="l" t="t" r="r" b="b"/>
                <a:pathLst>
                  <a:path w="237" h="137">
                    <a:moveTo>
                      <a:pt x="0" y="0"/>
                    </a:moveTo>
                    <a:lnTo>
                      <a:pt x="0" y="22"/>
                    </a:lnTo>
                    <a:lnTo>
                      <a:pt x="136" y="22"/>
                    </a:lnTo>
                    <a:lnTo>
                      <a:pt x="136" y="11"/>
                    </a:lnTo>
                    <a:lnTo>
                      <a:pt x="125" y="11"/>
                    </a:lnTo>
                    <a:lnTo>
                      <a:pt x="129" y="18"/>
                    </a:lnTo>
                    <a:lnTo>
                      <a:pt x="133" y="20"/>
                    </a:lnTo>
                    <a:lnTo>
                      <a:pt x="125" y="11"/>
                    </a:lnTo>
                    <a:lnTo>
                      <a:pt x="125" y="126"/>
                    </a:lnTo>
                    <a:lnTo>
                      <a:pt x="125" y="126"/>
                    </a:lnTo>
                    <a:lnTo>
                      <a:pt x="129" y="133"/>
                    </a:lnTo>
                    <a:lnTo>
                      <a:pt x="133" y="135"/>
                    </a:lnTo>
                    <a:lnTo>
                      <a:pt x="136" y="137"/>
                    </a:lnTo>
                    <a:lnTo>
                      <a:pt x="237" y="137"/>
                    </a:lnTo>
                    <a:lnTo>
                      <a:pt x="237" y="115"/>
                    </a:lnTo>
                    <a:lnTo>
                      <a:pt x="136" y="115"/>
                    </a:lnTo>
                    <a:lnTo>
                      <a:pt x="147" y="126"/>
                    </a:lnTo>
                    <a:lnTo>
                      <a:pt x="143" y="119"/>
                    </a:lnTo>
                    <a:lnTo>
                      <a:pt x="140" y="117"/>
                    </a:lnTo>
                    <a:lnTo>
                      <a:pt x="136" y="126"/>
                    </a:lnTo>
                    <a:lnTo>
                      <a:pt x="147" y="126"/>
                    </a:lnTo>
                    <a:lnTo>
                      <a:pt x="147" y="11"/>
                    </a:lnTo>
                    <a:lnTo>
                      <a:pt x="147" y="11"/>
                    </a:lnTo>
                    <a:lnTo>
                      <a:pt x="143" y="4"/>
                    </a:lnTo>
                    <a:lnTo>
                      <a:pt x="140" y="2"/>
                    </a:lnTo>
                    <a:lnTo>
                      <a:pt x="136"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9" name=""/>
              <p:cNvSpPr/>
              <p:nvPr/>
            </p:nvSpPr>
            <p:spPr>
              <a:xfrm>
                <a:off x="5332320" y="2388960"/>
                <a:ext cx="100800" cy="122400"/>
              </a:xfrm>
              <a:custGeom>
                <a:avLst/>
                <a:gdLst/>
                <a:ahLst/>
                <a:rect l="l" t="t" r="r" b="b"/>
                <a:pathLst>
                  <a:path w="129" h="154">
                    <a:moveTo>
                      <a:pt x="14" y="0"/>
                    </a:moveTo>
                    <a:lnTo>
                      <a:pt x="0" y="16"/>
                    </a:lnTo>
                    <a:lnTo>
                      <a:pt x="114" y="154"/>
                    </a:lnTo>
                    <a:lnTo>
                      <a:pt x="129" y="138"/>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0" name=""/>
              <p:cNvSpPr/>
              <p:nvPr/>
            </p:nvSpPr>
            <p:spPr>
              <a:xfrm>
                <a:off x="4910760" y="2350800"/>
                <a:ext cx="812520" cy="400320"/>
              </a:xfrm>
              <a:custGeom>
                <a:avLst/>
                <a:gdLst/>
                <a:ahLst/>
                <a:rect l="l" t="t" r="r" b="b"/>
                <a:pathLst>
                  <a:path w="1049" h="506">
                    <a:moveTo>
                      <a:pt x="1049" y="33"/>
                    </a:moveTo>
                    <a:lnTo>
                      <a:pt x="1041" y="13"/>
                    </a:lnTo>
                    <a:lnTo>
                      <a:pt x="726" y="128"/>
                    </a:lnTo>
                    <a:lnTo>
                      <a:pt x="726" y="128"/>
                    </a:lnTo>
                    <a:lnTo>
                      <a:pt x="724" y="128"/>
                    </a:lnTo>
                    <a:lnTo>
                      <a:pt x="299" y="486"/>
                    </a:lnTo>
                    <a:lnTo>
                      <a:pt x="305" y="495"/>
                    </a:lnTo>
                    <a:lnTo>
                      <a:pt x="312" y="488"/>
                    </a:lnTo>
                    <a:lnTo>
                      <a:pt x="308" y="486"/>
                    </a:lnTo>
                    <a:lnTo>
                      <a:pt x="305" y="484"/>
                    </a:lnTo>
                    <a:lnTo>
                      <a:pt x="301" y="486"/>
                    </a:lnTo>
                    <a:lnTo>
                      <a:pt x="313" y="488"/>
                    </a:lnTo>
                    <a:lnTo>
                      <a:pt x="16" y="0"/>
                    </a:lnTo>
                    <a:lnTo>
                      <a:pt x="0" y="15"/>
                    </a:lnTo>
                    <a:lnTo>
                      <a:pt x="297" y="502"/>
                    </a:lnTo>
                    <a:lnTo>
                      <a:pt x="297" y="502"/>
                    </a:lnTo>
                    <a:lnTo>
                      <a:pt x="301" y="504"/>
                    </a:lnTo>
                    <a:lnTo>
                      <a:pt x="305" y="506"/>
                    </a:lnTo>
                    <a:lnTo>
                      <a:pt x="308" y="504"/>
                    </a:lnTo>
                    <a:lnTo>
                      <a:pt x="312" y="504"/>
                    </a:lnTo>
                    <a:lnTo>
                      <a:pt x="737" y="146"/>
                    </a:lnTo>
                    <a:lnTo>
                      <a:pt x="729" y="137"/>
                    </a:lnTo>
                    <a:lnTo>
                      <a:pt x="733" y="147"/>
                    </a:lnTo>
                    <a:lnTo>
                      <a:pt x="1049" y="3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1" name=""/>
              <p:cNvSpPr/>
              <p:nvPr/>
            </p:nvSpPr>
            <p:spPr>
              <a:xfrm>
                <a:off x="5123160" y="2747880"/>
                <a:ext cx="32400" cy="434880"/>
              </a:xfrm>
              <a:custGeom>
                <a:avLst/>
                <a:gdLst/>
                <a:ahLst/>
                <a:rect l="l" t="t" r="r" b="b"/>
                <a:pathLst>
                  <a:path w="41" h="548">
                    <a:moveTo>
                      <a:pt x="41" y="0"/>
                    </a:moveTo>
                    <a:lnTo>
                      <a:pt x="20" y="0"/>
                    </a:lnTo>
                    <a:lnTo>
                      <a:pt x="0" y="548"/>
                    </a:lnTo>
                    <a:lnTo>
                      <a:pt x="22" y="548"/>
                    </a:lnTo>
                    <a:lnTo>
                      <a:pt x="4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2" name=""/>
              <p:cNvSpPr/>
              <p:nvPr/>
            </p:nvSpPr>
            <p:spPr>
              <a:xfrm>
                <a:off x="4506120" y="2589120"/>
                <a:ext cx="1482480" cy="1535040"/>
              </a:xfrm>
              <a:custGeom>
                <a:avLst/>
                <a:gdLst/>
                <a:ahLst/>
                <a:rect l="l" t="t" r="r" b="b"/>
                <a:pathLst>
                  <a:path w="1913" h="1932">
                    <a:moveTo>
                      <a:pt x="1913" y="16"/>
                    </a:moveTo>
                    <a:lnTo>
                      <a:pt x="1900" y="0"/>
                    </a:lnTo>
                    <a:lnTo>
                      <a:pt x="1782" y="114"/>
                    </a:lnTo>
                    <a:lnTo>
                      <a:pt x="1787" y="121"/>
                    </a:lnTo>
                    <a:lnTo>
                      <a:pt x="1784" y="113"/>
                    </a:lnTo>
                    <a:lnTo>
                      <a:pt x="1787" y="111"/>
                    </a:lnTo>
                    <a:lnTo>
                      <a:pt x="1567" y="125"/>
                    </a:lnTo>
                    <a:lnTo>
                      <a:pt x="1563" y="127"/>
                    </a:lnTo>
                    <a:lnTo>
                      <a:pt x="1219" y="242"/>
                    </a:lnTo>
                    <a:lnTo>
                      <a:pt x="1219" y="242"/>
                    </a:lnTo>
                    <a:lnTo>
                      <a:pt x="1216" y="243"/>
                    </a:lnTo>
                    <a:lnTo>
                      <a:pt x="805" y="745"/>
                    </a:lnTo>
                    <a:lnTo>
                      <a:pt x="812" y="753"/>
                    </a:lnTo>
                    <a:lnTo>
                      <a:pt x="807" y="745"/>
                    </a:lnTo>
                    <a:lnTo>
                      <a:pt x="601" y="966"/>
                    </a:lnTo>
                    <a:lnTo>
                      <a:pt x="342" y="1199"/>
                    </a:lnTo>
                    <a:lnTo>
                      <a:pt x="341" y="1199"/>
                    </a:lnTo>
                    <a:lnTo>
                      <a:pt x="190" y="1411"/>
                    </a:lnTo>
                    <a:lnTo>
                      <a:pt x="190" y="1411"/>
                    </a:lnTo>
                    <a:lnTo>
                      <a:pt x="188" y="1414"/>
                    </a:lnTo>
                    <a:lnTo>
                      <a:pt x="0" y="1925"/>
                    </a:lnTo>
                    <a:lnTo>
                      <a:pt x="18" y="1932"/>
                    </a:lnTo>
                    <a:lnTo>
                      <a:pt x="206" y="1421"/>
                    </a:lnTo>
                    <a:lnTo>
                      <a:pt x="197" y="1418"/>
                    </a:lnTo>
                    <a:lnTo>
                      <a:pt x="204" y="1427"/>
                    </a:lnTo>
                    <a:lnTo>
                      <a:pt x="355" y="1215"/>
                    </a:lnTo>
                    <a:lnTo>
                      <a:pt x="348" y="1206"/>
                    </a:lnTo>
                    <a:lnTo>
                      <a:pt x="355" y="1215"/>
                    </a:lnTo>
                    <a:lnTo>
                      <a:pt x="613" y="982"/>
                    </a:lnTo>
                    <a:lnTo>
                      <a:pt x="819" y="762"/>
                    </a:lnTo>
                    <a:lnTo>
                      <a:pt x="819" y="762"/>
                    </a:lnTo>
                    <a:lnTo>
                      <a:pt x="1230" y="260"/>
                    </a:lnTo>
                    <a:lnTo>
                      <a:pt x="1223" y="251"/>
                    </a:lnTo>
                    <a:lnTo>
                      <a:pt x="1226" y="261"/>
                    </a:lnTo>
                    <a:lnTo>
                      <a:pt x="1571" y="147"/>
                    </a:lnTo>
                    <a:lnTo>
                      <a:pt x="1567" y="136"/>
                    </a:lnTo>
                    <a:lnTo>
                      <a:pt x="1569" y="147"/>
                    </a:lnTo>
                    <a:lnTo>
                      <a:pt x="1789" y="132"/>
                    </a:lnTo>
                    <a:lnTo>
                      <a:pt x="1791" y="130"/>
                    </a:lnTo>
                    <a:lnTo>
                      <a:pt x="1795" y="130"/>
                    </a:lnTo>
                    <a:lnTo>
                      <a:pt x="1913" y="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3" name=""/>
              <p:cNvSpPr/>
              <p:nvPr/>
            </p:nvSpPr>
            <p:spPr>
              <a:xfrm>
                <a:off x="4975920" y="3348000"/>
                <a:ext cx="105480" cy="118800"/>
              </a:xfrm>
              <a:custGeom>
                <a:avLst/>
                <a:gdLst/>
                <a:ahLst/>
                <a:rect l="l" t="t" r="r" b="b"/>
                <a:pathLst>
                  <a:path w="136" h="151">
                    <a:moveTo>
                      <a:pt x="14" y="0"/>
                    </a:moveTo>
                    <a:lnTo>
                      <a:pt x="0" y="16"/>
                    </a:lnTo>
                    <a:lnTo>
                      <a:pt x="122" y="151"/>
                    </a:lnTo>
                    <a:lnTo>
                      <a:pt x="136" y="135"/>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4" name=""/>
              <p:cNvSpPr/>
              <p:nvPr/>
            </p:nvSpPr>
            <p:spPr>
              <a:xfrm>
                <a:off x="4651920" y="3362040"/>
                <a:ext cx="128520" cy="192240"/>
              </a:xfrm>
              <a:custGeom>
                <a:avLst/>
                <a:gdLst/>
                <a:ahLst/>
                <a:rect l="l" t="t" r="r" b="b"/>
                <a:pathLst>
                  <a:path w="165" h="242">
                    <a:moveTo>
                      <a:pt x="22" y="0"/>
                    </a:moveTo>
                    <a:lnTo>
                      <a:pt x="0" y="2"/>
                    </a:lnTo>
                    <a:lnTo>
                      <a:pt x="11" y="149"/>
                    </a:lnTo>
                    <a:lnTo>
                      <a:pt x="15" y="154"/>
                    </a:lnTo>
                    <a:lnTo>
                      <a:pt x="16" y="156"/>
                    </a:lnTo>
                    <a:lnTo>
                      <a:pt x="154" y="242"/>
                    </a:lnTo>
                    <a:lnTo>
                      <a:pt x="165" y="224"/>
                    </a:lnTo>
                    <a:lnTo>
                      <a:pt x="27" y="138"/>
                    </a:lnTo>
                    <a:lnTo>
                      <a:pt x="29" y="140"/>
                    </a:lnTo>
                    <a:lnTo>
                      <a:pt x="22" y="147"/>
                    </a:lnTo>
                    <a:lnTo>
                      <a:pt x="33" y="147"/>
                    </a:lnTo>
                    <a:lnTo>
                      <a:pt x="2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5" name=""/>
              <p:cNvSpPr/>
              <p:nvPr/>
            </p:nvSpPr>
            <p:spPr>
              <a:xfrm>
                <a:off x="4723200" y="3609720"/>
                <a:ext cx="266760" cy="177840"/>
              </a:xfrm>
              <a:custGeom>
                <a:avLst/>
                <a:gdLst/>
                <a:ahLst/>
                <a:rect l="l" t="t" r="r" b="b"/>
                <a:pathLst>
                  <a:path w="344" h="224">
                    <a:moveTo>
                      <a:pt x="12" y="0"/>
                    </a:moveTo>
                    <a:lnTo>
                      <a:pt x="0" y="16"/>
                    </a:lnTo>
                    <a:lnTo>
                      <a:pt x="120" y="142"/>
                    </a:lnTo>
                    <a:lnTo>
                      <a:pt x="122" y="142"/>
                    </a:lnTo>
                    <a:lnTo>
                      <a:pt x="122" y="144"/>
                    </a:lnTo>
                    <a:lnTo>
                      <a:pt x="337" y="224"/>
                    </a:lnTo>
                    <a:lnTo>
                      <a:pt x="344" y="205"/>
                    </a:lnTo>
                    <a:lnTo>
                      <a:pt x="129" y="124"/>
                    </a:lnTo>
                    <a:lnTo>
                      <a:pt x="125" y="133"/>
                    </a:lnTo>
                    <a:lnTo>
                      <a:pt x="132" y="126"/>
                    </a:lnTo>
                    <a:lnTo>
                      <a:pt x="1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6" name=""/>
              <p:cNvSpPr/>
              <p:nvPr/>
            </p:nvSpPr>
            <p:spPr>
              <a:xfrm>
                <a:off x="4489200" y="3681360"/>
                <a:ext cx="185760" cy="190440"/>
              </a:xfrm>
              <a:custGeom>
                <a:avLst/>
                <a:gdLst/>
                <a:ahLst/>
                <a:rect l="l" t="t" r="r" b="b"/>
                <a:pathLst>
                  <a:path w="240" h="240">
                    <a:moveTo>
                      <a:pt x="240" y="20"/>
                    </a:moveTo>
                    <a:lnTo>
                      <a:pt x="231" y="0"/>
                    </a:lnTo>
                    <a:lnTo>
                      <a:pt x="7" y="115"/>
                    </a:lnTo>
                    <a:lnTo>
                      <a:pt x="3" y="116"/>
                    </a:lnTo>
                    <a:lnTo>
                      <a:pt x="0" y="124"/>
                    </a:lnTo>
                    <a:lnTo>
                      <a:pt x="1" y="125"/>
                    </a:lnTo>
                    <a:lnTo>
                      <a:pt x="25" y="240"/>
                    </a:lnTo>
                    <a:lnTo>
                      <a:pt x="44" y="236"/>
                    </a:lnTo>
                    <a:lnTo>
                      <a:pt x="21" y="122"/>
                    </a:lnTo>
                    <a:lnTo>
                      <a:pt x="18" y="131"/>
                    </a:lnTo>
                    <a:lnTo>
                      <a:pt x="21" y="124"/>
                    </a:lnTo>
                    <a:lnTo>
                      <a:pt x="21" y="124"/>
                    </a:lnTo>
                    <a:lnTo>
                      <a:pt x="10" y="124"/>
                    </a:lnTo>
                    <a:lnTo>
                      <a:pt x="16" y="134"/>
                    </a:lnTo>
                    <a:lnTo>
                      <a:pt x="240"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7" name=""/>
              <p:cNvSpPr/>
              <p:nvPr/>
            </p:nvSpPr>
            <p:spPr>
              <a:xfrm>
                <a:off x="4630320" y="3768480"/>
                <a:ext cx="77040" cy="109800"/>
              </a:xfrm>
              <a:custGeom>
                <a:avLst/>
                <a:gdLst/>
                <a:ahLst/>
                <a:rect l="l" t="t" r="r" b="b"/>
                <a:pathLst>
                  <a:path w="100" h="136">
                    <a:moveTo>
                      <a:pt x="14" y="0"/>
                    </a:moveTo>
                    <a:lnTo>
                      <a:pt x="0" y="16"/>
                    </a:lnTo>
                    <a:lnTo>
                      <a:pt x="86" y="136"/>
                    </a:lnTo>
                    <a:lnTo>
                      <a:pt x="100" y="120"/>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8" name=""/>
              <p:cNvSpPr/>
              <p:nvPr/>
            </p:nvSpPr>
            <p:spPr>
              <a:xfrm>
                <a:off x="4149360" y="1807920"/>
                <a:ext cx="1303920" cy="982800"/>
              </a:xfrm>
              <a:custGeom>
                <a:avLst/>
                <a:gdLst/>
                <a:ahLst/>
                <a:rect l="l" t="t" r="r" b="b"/>
                <a:pathLst>
                  <a:path w="1684" h="1237">
                    <a:moveTo>
                      <a:pt x="11" y="0"/>
                    </a:moveTo>
                    <a:lnTo>
                      <a:pt x="0" y="18"/>
                    </a:lnTo>
                    <a:lnTo>
                      <a:pt x="529" y="355"/>
                    </a:lnTo>
                    <a:lnTo>
                      <a:pt x="535" y="346"/>
                    </a:lnTo>
                    <a:lnTo>
                      <a:pt x="529" y="355"/>
                    </a:lnTo>
                    <a:lnTo>
                      <a:pt x="1040" y="735"/>
                    </a:lnTo>
                    <a:lnTo>
                      <a:pt x="1671" y="1237"/>
                    </a:lnTo>
                    <a:lnTo>
                      <a:pt x="1684" y="1219"/>
                    </a:lnTo>
                    <a:lnTo>
                      <a:pt x="1053" y="717"/>
                    </a:lnTo>
                    <a:lnTo>
                      <a:pt x="542" y="337"/>
                    </a:lnTo>
                    <a:lnTo>
                      <a:pt x="540" y="337"/>
                    </a:lnTo>
                    <a:lnTo>
                      <a:pt x="1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29" name=""/>
              <p:cNvSpPr/>
              <p:nvPr/>
            </p:nvSpPr>
            <p:spPr>
              <a:xfrm>
                <a:off x="3801960" y="2792160"/>
                <a:ext cx="1328760" cy="284400"/>
              </a:xfrm>
              <a:custGeom>
                <a:avLst/>
                <a:gdLst/>
                <a:ahLst/>
                <a:rect l="l" t="t" r="r" b="b"/>
                <a:pathLst>
                  <a:path w="1714" h="359">
                    <a:moveTo>
                      <a:pt x="2" y="0"/>
                    </a:moveTo>
                    <a:lnTo>
                      <a:pt x="0" y="22"/>
                    </a:lnTo>
                    <a:lnTo>
                      <a:pt x="566" y="93"/>
                    </a:lnTo>
                    <a:lnTo>
                      <a:pt x="566" y="83"/>
                    </a:lnTo>
                    <a:lnTo>
                      <a:pt x="559" y="90"/>
                    </a:lnTo>
                    <a:lnTo>
                      <a:pt x="563" y="92"/>
                    </a:lnTo>
                    <a:lnTo>
                      <a:pt x="559" y="90"/>
                    </a:lnTo>
                    <a:lnTo>
                      <a:pt x="724" y="348"/>
                    </a:lnTo>
                    <a:lnTo>
                      <a:pt x="724" y="348"/>
                    </a:lnTo>
                    <a:lnTo>
                      <a:pt x="728" y="350"/>
                    </a:lnTo>
                    <a:lnTo>
                      <a:pt x="731" y="352"/>
                    </a:lnTo>
                    <a:lnTo>
                      <a:pt x="1714" y="359"/>
                    </a:lnTo>
                    <a:lnTo>
                      <a:pt x="1714" y="337"/>
                    </a:lnTo>
                    <a:lnTo>
                      <a:pt x="731" y="330"/>
                    </a:lnTo>
                    <a:lnTo>
                      <a:pt x="739" y="334"/>
                    </a:lnTo>
                    <a:lnTo>
                      <a:pt x="735" y="332"/>
                    </a:lnTo>
                    <a:lnTo>
                      <a:pt x="731" y="341"/>
                    </a:lnTo>
                    <a:lnTo>
                      <a:pt x="740" y="334"/>
                    </a:lnTo>
                    <a:lnTo>
                      <a:pt x="575" y="75"/>
                    </a:lnTo>
                    <a:lnTo>
                      <a:pt x="574" y="75"/>
                    </a:lnTo>
                    <a:lnTo>
                      <a:pt x="570" y="74"/>
                    </a:lnTo>
                    <a:lnTo>
                      <a:pt x="568" y="72"/>
                    </a:lnTo>
                    <a:lnTo>
                      <a:pt x="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30" name=""/>
              <p:cNvSpPr/>
              <p:nvPr/>
            </p:nvSpPr>
            <p:spPr>
              <a:xfrm>
                <a:off x="3578760" y="1706400"/>
                <a:ext cx="37080" cy="166680"/>
              </a:xfrm>
              <a:custGeom>
                <a:avLst/>
                <a:gdLst/>
                <a:ahLst/>
                <a:rect l="l" t="t" r="r" b="b"/>
                <a:pathLst>
                  <a:path w="49" h="210">
                    <a:moveTo>
                      <a:pt x="49" y="2"/>
                    </a:moveTo>
                    <a:lnTo>
                      <a:pt x="29" y="0"/>
                    </a:lnTo>
                    <a:lnTo>
                      <a:pt x="0" y="208"/>
                    </a:lnTo>
                    <a:lnTo>
                      <a:pt x="20" y="210"/>
                    </a:lnTo>
                    <a:lnTo>
                      <a:pt x="4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31" name=""/>
              <p:cNvSpPr/>
              <p:nvPr/>
            </p:nvSpPr>
            <p:spPr>
              <a:xfrm>
                <a:off x="3509280" y="1739880"/>
                <a:ext cx="89640" cy="71280"/>
              </a:xfrm>
              <a:custGeom>
                <a:avLst/>
                <a:gdLst/>
                <a:ahLst/>
                <a:rect l="l" t="t" r="r" b="b"/>
                <a:pathLst>
                  <a:path w="114" h="90">
                    <a:moveTo>
                      <a:pt x="12" y="0"/>
                    </a:moveTo>
                    <a:lnTo>
                      <a:pt x="0" y="18"/>
                    </a:lnTo>
                    <a:lnTo>
                      <a:pt x="102" y="90"/>
                    </a:lnTo>
                    <a:lnTo>
                      <a:pt x="114" y="72"/>
                    </a:lnTo>
                    <a:lnTo>
                      <a:pt x="12" y="0"/>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732" name=""/>
              <p:cNvSpPr/>
              <p:nvPr/>
            </p:nvSpPr>
            <p:spPr>
              <a:xfrm>
                <a:off x="3951000" y="3429000"/>
                <a:ext cx="77400" cy="218880"/>
              </a:xfrm>
              <a:custGeom>
                <a:avLst/>
                <a:gdLst/>
                <a:ahLst/>
                <a:rect l="l" t="t" r="r" b="b"/>
                <a:pathLst>
                  <a:path w="98" h="277">
                    <a:moveTo>
                      <a:pt x="18" y="0"/>
                    </a:moveTo>
                    <a:lnTo>
                      <a:pt x="0" y="9"/>
                    </a:lnTo>
                    <a:lnTo>
                      <a:pt x="79" y="182"/>
                    </a:lnTo>
                    <a:lnTo>
                      <a:pt x="88" y="176"/>
                    </a:lnTo>
                    <a:lnTo>
                      <a:pt x="77" y="176"/>
                    </a:lnTo>
                    <a:lnTo>
                      <a:pt x="80" y="169"/>
                    </a:lnTo>
                    <a:lnTo>
                      <a:pt x="23" y="262"/>
                    </a:lnTo>
                    <a:lnTo>
                      <a:pt x="39" y="277"/>
                    </a:lnTo>
                    <a:lnTo>
                      <a:pt x="97" y="183"/>
                    </a:lnTo>
                    <a:lnTo>
                      <a:pt x="98" y="176"/>
                    </a:lnTo>
                    <a:lnTo>
                      <a:pt x="97" y="173"/>
                    </a:lnTo>
                    <a:lnTo>
                      <a:pt x="1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33" name=""/>
              <p:cNvSpPr/>
              <p:nvPr/>
            </p:nvSpPr>
            <p:spPr>
              <a:xfrm>
                <a:off x="4361760" y="4106880"/>
                <a:ext cx="240120" cy="363240"/>
              </a:xfrm>
              <a:custGeom>
                <a:avLst/>
                <a:gdLst/>
                <a:ahLst/>
                <a:rect l="l" t="t" r="r" b="b"/>
                <a:pathLst>
                  <a:path w="310" h="459">
                    <a:moveTo>
                      <a:pt x="132" y="258"/>
                    </a:moveTo>
                    <a:lnTo>
                      <a:pt x="148" y="246"/>
                    </a:lnTo>
                    <a:lnTo>
                      <a:pt x="19" y="20"/>
                    </a:lnTo>
                    <a:lnTo>
                      <a:pt x="10" y="25"/>
                    </a:lnTo>
                    <a:lnTo>
                      <a:pt x="14" y="34"/>
                    </a:lnTo>
                    <a:lnTo>
                      <a:pt x="18" y="32"/>
                    </a:lnTo>
                    <a:lnTo>
                      <a:pt x="21" y="25"/>
                    </a:lnTo>
                    <a:lnTo>
                      <a:pt x="12" y="36"/>
                    </a:lnTo>
                    <a:lnTo>
                      <a:pt x="208" y="21"/>
                    </a:lnTo>
                    <a:lnTo>
                      <a:pt x="206" y="11"/>
                    </a:lnTo>
                    <a:lnTo>
                      <a:pt x="199" y="18"/>
                    </a:lnTo>
                    <a:lnTo>
                      <a:pt x="202" y="20"/>
                    </a:lnTo>
                    <a:lnTo>
                      <a:pt x="206" y="21"/>
                    </a:lnTo>
                    <a:lnTo>
                      <a:pt x="199" y="18"/>
                    </a:lnTo>
                    <a:lnTo>
                      <a:pt x="292" y="170"/>
                    </a:lnTo>
                    <a:lnTo>
                      <a:pt x="299" y="163"/>
                    </a:lnTo>
                    <a:lnTo>
                      <a:pt x="290" y="161"/>
                    </a:lnTo>
                    <a:lnTo>
                      <a:pt x="247" y="446"/>
                    </a:lnTo>
                    <a:lnTo>
                      <a:pt x="256" y="448"/>
                    </a:lnTo>
                    <a:lnTo>
                      <a:pt x="256" y="437"/>
                    </a:lnTo>
                    <a:lnTo>
                      <a:pt x="252" y="439"/>
                    </a:lnTo>
                    <a:lnTo>
                      <a:pt x="249" y="441"/>
                    </a:lnTo>
                    <a:lnTo>
                      <a:pt x="256" y="437"/>
                    </a:lnTo>
                    <a:lnTo>
                      <a:pt x="104" y="430"/>
                    </a:lnTo>
                    <a:lnTo>
                      <a:pt x="104" y="452"/>
                    </a:lnTo>
                    <a:lnTo>
                      <a:pt x="256" y="459"/>
                    </a:lnTo>
                    <a:lnTo>
                      <a:pt x="256" y="459"/>
                    </a:lnTo>
                    <a:lnTo>
                      <a:pt x="260" y="457"/>
                    </a:lnTo>
                    <a:lnTo>
                      <a:pt x="263" y="455"/>
                    </a:lnTo>
                    <a:lnTo>
                      <a:pt x="267" y="448"/>
                    </a:lnTo>
                    <a:lnTo>
                      <a:pt x="267" y="450"/>
                    </a:lnTo>
                    <a:lnTo>
                      <a:pt x="310" y="165"/>
                    </a:lnTo>
                    <a:lnTo>
                      <a:pt x="310" y="163"/>
                    </a:lnTo>
                    <a:lnTo>
                      <a:pt x="308" y="156"/>
                    </a:lnTo>
                    <a:lnTo>
                      <a:pt x="215" y="4"/>
                    </a:lnTo>
                    <a:lnTo>
                      <a:pt x="213" y="4"/>
                    </a:lnTo>
                    <a:lnTo>
                      <a:pt x="209" y="2"/>
                    </a:lnTo>
                    <a:lnTo>
                      <a:pt x="206" y="0"/>
                    </a:lnTo>
                    <a:lnTo>
                      <a:pt x="206" y="0"/>
                    </a:lnTo>
                    <a:lnTo>
                      <a:pt x="10" y="14"/>
                    </a:lnTo>
                    <a:lnTo>
                      <a:pt x="7" y="16"/>
                    </a:lnTo>
                    <a:lnTo>
                      <a:pt x="3" y="18"/>
                    </a:lnTo>
                    <a:lnTo>
                      <a:pt x="0" y="25"/>
                    </a:lnTo>
                    <a:lnTo>
                      <a:pt x="3" y="32"/>
                    </a:lnTo>
                    <a:lnTo>
                      <a:pt x="132" y="2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34" name=""/>
              <p:cNvSpPr/>
              <p:nvPr/>
            </p:nvSpPr>
            <p:spPr>
              <a:xfrm>
                <a:off x="4256280" y="3811320"/>
                <a:ext cx="367200" cy="192240"/>
              </a:xfrm>
              <a:custGeom>
                <a:avLst/>
                <a:gdLst/>
                <a:ahLst/>
                <a:rect l="l" t="t" r="r" b="b"/>
                <a:pathLst>
                  <a:path w="475" h="242">
                    <a:moveTo>
                      <a:pt x="475" y="19"/>
                    </a:moveTo>
                    <a:lnTo>
                      <a:pt x="467" y="0"/>
                    </a:lnTo>
                    <a:lnTo>
                      <a:pt x="0" y="222"/>
                    </a:lnTo>
                    <a:lnTo>
                      <a:pt x="9" y="242"/>
                    </a:lnTo>
                    <a:lnTo>
                      <a:pt x="475"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35" name=""/>
              <p:cNvSpPr/>
              <p:nvPr/>
            </p:nvSpPr>
            <p:spPr>
              <a:xfrm>
                <a:off x="3222360" y="3617640"/>
                <a:ext cx="1187640" cy="762120"/>
              </a:xfrm>
              <a:custGeom>
                <a:avLst/>
                <a:gdLst/>
                <a:ahLst/>
                <a:rect l="l" t="t" r="r" b="b"/>
                <a:pathLst>
                  <a:path w="1532" h="961">
                    <a:moveTo>
                      <a:pt x="16" y="2"/>
                    </a:moveTo>
                    <a:lnTo>
                      <a:pt x="0" y="13"/>
                    </a:lnTo>
                    <a:lnTo>
                      <a:pt x="1" y="16"/>
                    </a:lnTo>
                    <a:lnTo>
                      <a:pt x="1" y="18"/>
                    </a:lnTo>
                    <a:lnTo>
                      <a:pt x="5" y="20"/>
                    </a:lnTo>
                    <a:lnTo>
                      <a:pt x="9" y="22"/>
                    </a:lnTo>
                    <a:lnTo>
                      <a:pt x="928" y="22"/>
                    </a:lnTo>
                    <a:lnTo>
                      <a:pt x="928" y="11"/>
                    </a:lnTo>
                    <a:lnTo>
                      <a:pt x="923" y="22"/>
                    </a:lnTo>
                    <a:lnTo>
                      <a:pt x="1145" y="136"/>
                    </a:lnTo>
                    <a:lnTo>
                      <a:pt x="1151" y="126"/>
                    </a:lnTo>
                    <a:lnTo>
                      <a:pt x="1143" y="131"/>
                    </a:lnTo>
                    <a:lnTo>
                      <a:pt x="1323" y="482"/>
                    </a:lnTo>
                    <a:lnTo>
                      <a:pt x="1330" y="477"/>
                    </a:lnTo>
                    <a:lnTo>
                      <a:pt x="1321" y="481"/>
                    </a:lnTo>
                    <a:lnTo>
                      <a:pt x="1514" y="961"/>
                    </a:lnTo>
                    <a:lnTo>
                      <a:pt x="1532" y="954"/>
                    </a:lnTo>
                    <a:lnTo>
                      <a:pt x="1339" y="473"/>
                    </a:lnTo>
                    <a:lnTo>
                      <a:pt x="1339" y="472"/>
                    </a:lnTo>
                    <a:lnTo>
                      <a:pt x="1160" y="120"/>
                    </a:lnTo>
                    <a:lnTo>
                      <a:pt x="1158" y="118"/>
                    </a:lnTo>
                    <a:lnTo>
                      <a:pt x="1156" y="117"/>
                    </a:lnTo>
                    <a:lnTo>
                      <a:pt x="934" y="2"/>
                    </a:lnTo>
                    <a:lnTo>
                      <a:pt x="932" y="2"/>
                    </a:lnTo>
                    <a:lnTo>
                      <a:pt x="928" y="0"/>
                    </a:lnTo>
                    <a:lnTo>
                      <a:pt x="9" y="0"/>
                    </a:lnTo>
                    <a:lnTo>
                      <a:pt x="16" y="4"/>
                    </a:lnTo>
                    <a:lnTo>
                      <a:pt x="12" y="2"/>
                    </a:lnTo>
                    <a:lnTo>
                      <a:pt x="9" y="11"/>
                    </a:lnTo>
                    <a:lnTo>
                      <a:pt x="18" y="5"/>
                    </a:lnTo>
                    <a:lnTo>
                      <a:pt x="16"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36" name=""/>
              <p:cNvSpPr/>
              <p:nvPr/>
            </p:nvSpPr>
            <p:spPr>
              <a:xfrm>
                <a:off x="4968000" y="4357440"/>
                <a:ext cx="2200680" cy="601920"/>
              </a:xfrm>
              <a:custGeom>
                <a:avLst/>
                <a:gdLst/>
                <a:ahLst/>
                <a:rect l="l" t="t" r="r" b="b"/>
                <a:pathLst>
                  <a:path w="2840" h="759">
                    <a:moveTo>
                      <a:pt x="2804" y="750"/>
                    </a:moveTo>
                    <a:lnTo>
                      <a:pt x="2826" y="752"/>
                    </a:lnTo>
                    <a:lnTo>
                      <a:pt x="2840" y="508"/>
                    </a:lnTo>
                    <a:lnTo>
                      <a:pt x="2840" y="506"/>
                    </a:lnTo>
                    <a:lnTo>
                      <a:pt x="2836" y="499"/>
                    </a:lnTo>
                    <a:lnTo>
                      <a:pt x="2835" y="497"/>
                    </a:lnTo>
                    <a:lnTo>
                      <a:pt x="2670" y="425"/>
                    </a:lnTo>
                    <a:lnTo>
                      <a:pt x="2664" y="434"/>
                    </a:lnTo>
                    <a:lnTo>
                      <a:pt x="2673" y="429"/>
                    </a:lnTo>
                    <a:lnTo>
                      <a:pt x="2487" y="92"/>
                    </a:lnTo>
                    <a:lnTo>
                      <a:pt x="2485" y="90"/>
                    </a:lnTo>
                    <a:lnTo>
                      <a:pt x="2481" y="88"/>
                    </a:lnTo>
                    <a:lnTo>
                      <a:pt x="2481" y="88"/>
                    </a:lnTo>
                    <a:lnTo>
                      <a:pt x="2230" y="2"/>
                    </a:lnTo>
                    <a:lnTo>
                      <a:pt x="2227" y="0"/>
                    </a:lnTo>
                    <a:lnTo>
                      <a:pt x="2227" y="0"/>
                    </a:lnTo>
                    <a:lnTo>
                      <a:pt x="1345" y="15"/>
                    </a:lnTo>
                    <a:lnTo>
                      <a:pt x="1341" y="17"/>
                    </a:lnTo>
                    <a:lnTo>
                      <a:pt x="1054" y="110"/>
                    </a:lnTo>
                    <a:lnTo>
                      <a:pt x="1058" y="119"/>
                    </a:lnTo>
                    <a:lnTo>
                      <a:pt x="1058" y="108"/>
                    </a:lnTo>
                    <a:lnTo>
                      <a:pt x="484" y="151"/>
                    </a:lnTo>
                    <a:lnTo>
                      <a:pt x="481" y="153"/>
                    </a:lnTo>
                    <a:lnTo>
                      <a:pt x="481" y="153"/>
                    </a:lnTo>
                    <a:lnTo>
                      <a:pt x="223" y="260"/>
                    </a:lnTo>
                    <a:lnTo>
                      <a:pt x="219" y="262"/>
                    </a:lnTo>
                    <a:lnTo>
                      <a:pt x="68" y="427"/>
                    </a:lnTo>
                    <a:lnTo>
                      <a:pt x="68" y="429"/>
                    </a:lnTo>
                    <a:lnTo>
                      <a:pt x="4" y="544"/>
                    </a:lnTo>
                    <a:lnTo>
                      <a:pt x="0" y="549"/>
                    </a:lnTo>
                    <a:lnTo>
                      <a:pt x="2" y="551"/>
                    </a:lnTo>
                    <a:lnTo>
                      <a:pt x="31" y="759"/>
                    </a:lnTo>
                    <a:lnTo>
                      <a:pt x="50" y="757"/>
                    </a:lnTo>
                    <a:lnTo>
                      <a:pt x="22" y="549"/>
                    </a:lnTo>
                    <a:lnTo>
                      <a:pt x="11" y="549"/>
                    </a:lnTo>
                    <a:lnTo>
                      <a:pt x="20" y="556"/>
                    </a:lnTo>
                    <a:lnTo>
                      <a:pt x="85" y="442"/>
                    </a:lnTo>
                    <a:lnTo>
                      <a:pt x="76" y="434"/>
                    </a:lnTo>
                    <a:lnTo>
                      <a:pt x="83" y="443"/>
                    </a:lnTo>
                    <a:lnTo>
                      <a:pt x="233" y="278"/>
                    </a:lnTo>
                    <a:lnTo>
                      <a:pt x="226" y="269"/>
                    </a:lnTo>
                    <a:lnTo>
                      <a:pt x="232" y="280"/>
                    </a:lnTo>
                    <a:lnTo>
                      <a:pt x="490" y="173"/>
                    </a:lnTo>
                    <a:lnTo>
                      <a:pt x="484" y="162"/>
                    </a:lnTo>
                    <a:lnTo>
                      <a:pt x="486" y="173"/>
                    </a:lnTo>
                    <a:lnTo>
                      <a:pt x="1060" y="130"/>
                    </a:lnTo>
                    <a:lnTo>
                      <a:pt x="1062" y="130"/>
                    </a:lnTo>
                    <a:lnTo>
                      <a:pt x="1348" y="36"/>
                    </a:lnTo>
                    <a:lnTo>
                      <a:pt x="1345" y="26"/>
                    </a:lnTo>
                    <a:lnTo>
                      <a:pt x="1345" y="36"/>
                    </a:lnTo>
                    <a:lnTo>
                      <a:pt x="2227" y="22"/>
                    </a:lnTo>
                    <a:lnTo>
                      <a:pt x="2227" y="11"/>
                    </a:lnTo>
                    <a:lnTo>
                      <a:pt x="2223" y="22"/>
                    </a:lnTo>
                    <a:lnTo>
                      <a:pt x="2474" y="108"/>
                    </a:lnTo>
                    <a:lnTo>
                      <a:pt x="2478" y="97"/>
                    </a:lnTo>
                    <a:lnTo>
                      <a:pt x="2471" y="104"/>
                    </a:lnTo>
                    <a:lnTo>
                      <a:pt x="2657" y="442"/>
                    </a:lnTo>
                    <a:lnTo>
                      <a:pt x="2657" y="442"/>
                    </a:lnTo>
                    <a:lnTo>
                      <a:pt x="2661" y="445"/>
                    </a:lnTo>
                    <a:lnTo>
                      <a:pt x="2826" y="517"/>
                    </a:lnTo>
                    <a:lnTo>
                      <a:pt x="2818" y="506"/>
                    </a:lnTo>
                    <a:lnTo>
                      <a:pt x="2822" y="513"/>
                    </a:lnTo>
                    <a:lnTo>
                      <a:pt x="2829" y="506"/>
                    </a:lnTo>
                    <a:lnTo>
                      <a:pt x="2818" y="506"/>
                    </a:lnTo>
                    <a:lnTo>
                      <a:pt x="2804" y="7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37" name=""/>
              <p:cNvSpPr/>
              <p:nvPr/>
            </p:nvSpPr>
            <p:spPr>
              <a:xfrm>
                <a:off x="6850800" y="4590720"/>
                <a:ext cx="129960" cy="84240"/>
              </a:xfrm>
              <a:custGeom>
                <a:avLst/>
                <a:gdLst/>
                <a:ahLst/>
                <a:rect l="l" t="t" r="r" b="b"/>
                <a:pathLst>
                  <a:path w="167" h="105">
                    <a:moveTo>
                      <a:pt x="167" y="21"/>
                    </a:moveTo>
                    <a:lnTo>
                      <a:pt x="162" y="0"/>
                    </a:lnTo>
                    <a:lnTo>
                      <a:pt x="69" y="21"/>
                    </a:lnTo>
                    <a:lnTo>
                      <a:pt x="67" y="23"/>
                    </a:lnTo>
                    <a:lnTo>
                      <a:pt x="65" y="25"/>
                    </a:lnTo>
                    <a:lnTo>
                      <a:pt x="0" y="89"/>
                    </a:lnTo>
                    <a:lnTo>
                      <a:pt x="13" y="105"/>
                    </a:lnTo>
                    <a:lnTo>
                      <a:pt x="78" y="41"/>
                    </a:lnTo>
                    <a:lnTo>
                      <a:pt x="70" y="32"/>
                    </a:lnTo>
                    <a:lnTo>
                      <a:pt x="74" y="43"/>
                    </a:lnTo>
                    <a:lnTo>
                      <a:pt x="167" y="21"/>
                    </a:lnTo>
                    <a:close/>
                  </a:path>
                </a:pathLst>
              </a:cu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738" name=""/>
              <p:cNvSpPr/>
              <p:nvPr/>
            </p:nvSpPr>
            <p:spPr>
              <a:xfrm>
                <a:off x="6901920" y="4609800"/>
                <a:ext cx="63360" cy="88920"/>
              </a:xfrm>
              <a:custGeom>
                <a:avLst/>
                <a:gdLst/>
                <a:ahLst/>
                <a:rect l="l" t="t" r="r" b="b"/>
                <a:pathLst>
                  <a:path w="80" h="111">
                    <a:moveTo>
                      <a:pt x="71" y="111"/>
                    </a:moveTo>
                    <a:lnTo>
                      <a:pt x="80" y="91"/>
                    </a:lnTo>
                    <a:lnTo>
                      <a:pt x="23" y="62"/>
                    </a:lnTo>
                    <a:lnTo>
                      <a:pt x="18" y="71"/>
                    </a:lnTo>
                    <a:lnTo>
                      <a:pt x="25" y="64"/>
                    </a:lnTo>
                    <a:lnTo>
                      <a:pt x="28" y="71"/>
                    </a:lnTo>
                    <a:lnTo>
                      <a:pt x="21" y="0"/>
                    </a:lnTo>
                    <a:lnTo>
                      <a:pt x="0" y="1"/>
                    </a:lnTo>
                    <a:lnTo>
                      <a:pt x="7" y="73"/>
                    </a:lnTo>
                    <a:lnTo>
                      <a:pt x="11" y="79"/>
                    </a:lnTo>
                    <a:lnTo>
                      <a:pt x="14" y="82"/>
                    </a:lnTo>
                    <a:lnTo>
                      <a:pt x="71" y="111"/>
                    </a:lnTo>
                    <a:close/>
                  </a:path>
                </a:pathLst>
              </a:cu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739" name=""/>
              <p:cNvSpPr/>
              <p:nvPr/>
            </p:nvSpPr>
            <p:spPr>
              <a:xfrm>
                <a:off x="6889680" y="4657680"/>
                <a:ext cx="33840" cy="48960"/>
              </a:xfrm>
              <a:custGeom>
                <a:avLst/>
                <a:gdLst/>
                <a:ahLst/>
                <a:rect l="l" t="t" r="r" b="b"/>
                <a:pathLst>
                  <a:path w="43" h="63">
                    <a:moveTo>
                      <a:pt x="0" y="50"/>
                    </a:moveTo>
                    <a:lnTo>
                      <a:pt x="16" y="63"/>
                    </a:lnTo>
                    <a:lnTo>
                      <a:pt x="43" y="12"/>
                    </a:lnTo>
                    <a:lnTo>
                      <a:pt x="27" y="0"/>
                    </a:lnTo>
                    <a:lnTo>
                      <a:pt x="0" y="50"/>
                    </a:lnTo>
                    <a:close/>
                  </a:path>
                </a:pathLst>
              </a:custGeom>
              <a:solidFill>
                <a:srgbClr val="0000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740" name=""/>
              <p:cNvSpPr/>
              <p:nvPr/>
            </p:nvSpPr>
            <p:spPr>
              <a:xfrm>
                <a:off x="5179320" y="4897440"/>
                <a:ext cx="109800" cy="141120"/>
              </a:xfrm>
              <a:custGeom>
                <a:avLst/>
                <a:gdLst/>
                <a:ahLst/>
                <a:rect l="l" t="t" r="r" b="b"/>
                <a:pathLst>
                  <a:path w="141" h="177">
                    <a:moveTo>
                      <a:pt x="141" y="21"/>
                    </a:moveTo>
                    <a:lnTo>
                      <a:pt x="140" y="0"/>
                    </a:lnTo>
                    <a:lnTo>
                      <a:pt x="18" y="14"/>
                    </a:lnTo>
                    <a:lnTo>
                      <a:pt x="14" y="16"/>
                    </a:lnTo>
                    <a:lnTo>
                      <a:pt x="11" y="18"/>
                    </a:lnTo>
                    <a:lnTo>
                      <a:pt x="7" y="25"/>
                    </a:lnTo>
                    <a:lnTo>
                      <a:pt x="0" y="176"/>
                    </a:lnTo>
                    <a:lnTo>
                      <a:pt x="21" y="177"/>
                    </a:lnTo>
                    <a:lnTo>
                      <a:pt x="28" y="27"/>
                    </a:lnTo>
                    <a:lnTo>
                      <a:pt x="21" y="34"/>
                    </a:lnTo>
                    <a:lnTo>
                      <a:pt x="25" y="32"/>
                    </a:lnTo>
                    <a:lnTo>
                      <a:pt x="28" y="25"/>
                    </a:lnTo>
                    <a:lnTo>
                      <a:pt x="18" y="25"/>
                    </a:lnTo>
                    <a:lnTo>
                      <a:pt x="19" y="36"/>
                    </a:lnTo>
                    <a:lnTo>
                      <a:pt x="141" y="2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41" name=""/>
              <p:cNvSpPr/>
              <p:nvPr/>
            </p:nvSpPr>
            <p:spPr>
              <a:xfrm>
                <a:off x="5055120" y="4770360"/>
                <a:ext cx="144000" cy="154080"/>
              </a:xfrm>
              <a:custGeom>
                <a:avLst/>
                <a:gdLst/>
                <a:ahLst/>
                <a:rect l="l" t="t" r="r" b="b"/>
                <a:pathLst>
                  <a:path w="187" h="196">
                    <a:moveTo>
                      <a:pt x="13" y="0"/>
                    </a:moveTo>
                    <a:lnTo>
                      <a:pt x="0" y="17"/>
                    </a:lnTo>
                    <a:lnTo>
                      <a:pt x="174" y="196"/>
                    </a:lnTo>
                    <a:lnTo>
                      <a:pt x="187" y="180"/>
                    </a:lnTo>
                    <a:lnTo>
                      <a:pt x="1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42" name=""/>
              <p:cNvSpPr/>
              <p:nvPr/>
            </p:nvSpPr>
            <p:spPr>
              <a:xfrm>
                <a:off x="4873680" y="4502160"/>
                <a:ext cx="489960" cy="384120"/>
              </a:xfrm>
              <a:custGeom>
                <a:avLst/>
                <a:gdLst/>
                <a:ahLst/>
                <a:rect l="l" t="t" r="r" b="b"/>
                <a:pathLst>
                  <a:path w="633" h="484">
                    <a:moveTo>
                      <a:pt x="633" y="45"/>
                    </a:moveTo>
                    <a:lnTo>
                      <a:pt x="622" y="27"/>
                    </a:lnTo>
                    <a:lnTo>
                      <a:pt x="278" y="235"/>
                    </a:lnTo>
                    <a:lnTo>
                      <a:pt x="276" y="237"/>
                    </a:lnTo>
                    <a:lnTo>
                      <a:pt x="276" y="239"/>
                    </a:lnTo>
                    <a:lnTo>
                      <a:pt x="147" y="468"/>
                    </a:lnTo>
                    <a:lnTo>
                      <a:pt x="155" y="474"/>
                    </a:lnTo>
                    <a:lnTo>
                      <a:pt x="155" y="463"/>
                    </a:lnTo>
                    <a:lnTo>
                      <a:pt x="151" y="465"/>
                    </a:lnTo>
                    <a:lnTo>
                      <a:pt x="147" y="467"/>
                    </a:lnTo>
                    <a:lnTo>
                      <a:pt x="156" y="463"/>
                    </a:lnTo>
                    <a:lnTo>
                      <a:pt x="13" y="449"/>
                    </a:lnTo>
                    <a:lnTo>
                      <a:pt x="11" y="459"/>
                    </a:lnTo>
                    <a:lnTo>
                      <a:pt x="22" y="459"/>
                    </a:lnTo>
                    <a:lnTo>
                      <a:pt x="18" y="452"/>
                    </a:lnTo>
                    <a:lnTo>
                      <a:pt x="15" y="450"/>
                    </a:lnTo>
                    <a:lnTo>
                      <a:pt x="22" y="459"/>
                    </a:lnTo>
                    <a:lnTo>
                      <a:pt x="29" y="273"/>
                    </a:lnTo>
                    <a:lnTo>
                      <a:pt x="18" y="273"/>
                    </a:lnTo>
                    <a:lnTo>
                      <a:pt x="27" y="280"/>
                    </a:lnTo>
                    <a:lnTo>
                      <a:pt x="192" y="15"/>
                    </a:lnTo>
                    <a:lnTo>
                      <a:pt x="176" y="0"/>
                    </a:lnTo>
                    <a:lnTo>
                      <a:pt x="11" y="266"/>
                    </a:lnTo>
                    <a:lnTo>
                      <a:pt x="8" y="273"/>
                    </a:lnTo>
                    <a:lnTo>
                      <a:pt x="8" y="273"/>
                    </a:lnTo>
                    <a:lnTo>
                      <a:pt x="0" y="459"/>
                    </a:lnTo>
                    <a:lnTo>
                      <a:pt x="0" y="459"/>
                    </a:lnTo>
                    <a:lnTo>
                      <a:pt x="4" y="467"/>
                    </a:lnTo>
                    <a:lnTo>
                      <a:pt x="8" y="468"/>
                    </a:lnTo>
                    <a:lnTo>
                      <a:pt x="11" y="470"/>
                    </a:lnTo>
                    <a:lnTo>
                      <a:pt x="155" y="484"/>
                    </a:lnTo>
                    <a:lnTo>
                      <a:pt x="155" y="484"/>
                    </a:lnTo>
                    <a:lnTo>
                      <a:pt x="158" y="483"/>
                    </a:lnTo>
                    <a:lnTo>
                      <a:pt x="162" y="481"/>
                    </a:lnTo>
                    <a:lnTo>
                      <a:pt x="164" y="481"/>
                    </a:lnTo>
                    <a:lnTo>
                      <a:pt x="293" y="251"/>
                    </a:lnTo>
                    <a:lnTo>
                      <a:pt x="284" y="244"/>
                    </a:lnTo>
                    <a:lnTo>
                      <a:pt x="289" y="253"/>
                    </a:lnTo>
                    <a:lnTo>
                      <a:pt x="633" y="4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43" name=""/>
              <p:cNvSpPr/>
              <p:nvPr/>
            </p:nvSpPr>
            <p:spPr>
              <a:xfrm>
                <a:off x="4830480" y="4414680"/>
                <a:ext cx="840240" cy="277920"/>
              </a:xfrm>
              <a:custGeom>
                <a:avLst/>
                <a:gdLst/>
                <a:ahLst/>
                <a:rect l="l" t="t" r="r" b="b"/>
                <a:pathLst>
                  <a:path w="1084" h="352">
                    <a:moveTo>
                      <a:pt x="0" y="330"/>
                    </a:moveTo>
                    <a:lnTo>
                      <a:pt x="3" y="352"/>
                    </a:lnTo>
                    <a:lnTo>
                      <a:pt x="204" y="323"/>
                    </a:lnTo>
                    <a:lnTo>
                      <a:pt x="206" y="321"/>
                    </a:lnTo>
                    <a:lnTo>
                      <a:pt x="210" y="321"/>
                    </a:lnTo>
                    <a:lnTo>
                      <a:pt x="367" y="156"/>
                    </a:lnTo>
                    <a:lnTo>
                      <a:pt x="360" y="147"/>
                    </a:lnTo>
                    <a:lnTo>
                      <a:pt x="366" y="158"/>
                    </a:lnTo>
                    <a:lnTo>
                      <a:pt x="674" y="36"/>
                    </a:lnTo>
                    <a:lnTo>
                      <a:pt x="668" y="25"/>
                    </a:lnTo>
                    <a:lnTo>
                      <a:pt x="668" y="36"/>
                    </a:lnTo>
                    <a:lnTo>
                      <a:pt x="1084" y="22"/>
                    </a:lnTo>
                    <a:lnTo>
                      <a:pt x="1084" y="0"/>
                    </a:lnTo>
                    <a:lnTo>
                      <a:pt x="668" y="15"/>
                    </a:lnTo>
                    <a:lnTo>
                      <a:pt x="665" y="16"/>
                    </a:lnTo>
                    <a:lnTo>
                      <a:pt x="357" y="138"/>
                    </a:lnTo>
                    <a:lnTo>
                      <a:pt x="357" y="138"/>
                    </a:lnTo>
                    <a:lnTo>
                      <a:pt x="355" y="140"/>
                    </a:lnTo>
                    <a:lnTo>
                      <a:pt x="197" y="305"/>
                    </a:lnTo>
                    <a:lnTo>
                      <a:pt x="199" y="303"/>
                    </a:lnTo>
                    <a:lnTo>
                      <a:pt x="202" y="312"/>
                    </a:lnTo>
                    <a:lnTo>
                      <a:pt x="201" y="301"/>
                    </a:lnTo>
                    <a:lnTo>
                      <a:pt x="0" y="33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44" name=""/>
              <p:cNvSpPr/>
              <p:nvPr/>
            </p:nvSpPr>
            <p:spPr>
              <a:xfrm>
                <a:off x="6136200" y="4383000"/>
                <a:ext cx="21240" cy="74520"/>
              </a:xfrm>
              <a:custGeom>
                <a:avLst/>
                <a:gdLst/>
                <a:ahLst/>
                <a:rect l="l" t="t" r="r" b="b"/>
                <a:pathLst>
                  <a:path w="27" h="95">
                    <a:moveTo>
                      <a:pt x="27" y="2"/>
                    </a:moveTo>
                    <a:lnTo>
                      <a:pt x="5" y="0"/>
                    </a:lnTo>
                    <a:lnTo>
                      <a:pt x="0" y="93"/>
                    </a:lnTo>
                    <a:lnTo>
                      <a:pt x="21" y="95"/>
                    </a:lnTo>
                    <a:lnTo>
                      <a:pt x="27" y="2"/>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5" name=""/>
              <p:cNvSpPr/>
              <p:nvPr/>
            </p:nvSpPr>
            <p:spPr>
              <a:xfrm>
                <a:off x="6864840" y="4381200"/>
                <a:ext cx="100800" cy="11772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46" name=""/>
              <p:cNvSpPr/>
              <p:nvPr/>
            </p:nvSpPr>
            <p:spPr>
              <a:xfrm>
                <a:off x="5195880" y="4644720"/>
                <a:ext cx="161280" cy="217800"/>
              </a:xfrm>
              <a:custGeom>
                <a:avLst/>
                <a:gdLst/>
                <a:ahLst/>
                <a:rect l="l" t="t" r="r" b="b"/>
                <a:pathLst>
                  <a:path w="208" h="274">
                    <a:moveTo>
                      <a:pt x="154" y="0"/>
                    </a:moveTo>
                    <a:lnTo>
                      <a:pt x="140" y="16"/>
                    </a:lnTo>
                    <a:lnTo>
                      <a:pt x="190" y="88"/>
                    </a:lnTo>
                    <a:lnTo>
                      <a:pt x="197" y="79"/>
                    </a:lnTo>
                    <a:lnTo>
                      <a:pt x="190" y="71"/>
                    </a:lnTo>
                    <a:lnTo>
                      <a:pt x="187" y="79"/>
                    </a:lnTo>
                    <a:lnTo>
                      <a:pt x="190" y="86"/>
                    </a:lnTo>
                    <a:lnTo>
                      <a:pt x="192" y="71"/>
                    </a:lnTo>
                    <a:lnTo>
                      <a:pt x="142" y="122"/>
                    </a:lnTo>
                    <a:lnTo>
                      <a:pt x="147" y="129"/>
                    </a:lnTo>
                    <a:lnTo>
                      <a:pt x="142" y="120"/>
                    </a:lnTo>
                    <a:lnTo>
                      <a:pt x="6" y="192"/>
                    </a:lnTo>
                    <a:lnTo>
                      <a:pt x="4" y="193"/>
                    </a:lnTo>
                    <a:lnTo>
                      <a:pt x="0" y="200"/>
                    </a:lnTo>
                    <a:lnTo>
                      <a:pt x="0" y="202"/>
                    </a:lnTo>
                    <a:lnTo>
                      <a:pt x="7" y="274"/>
                    </a:lnTo>
                    <a:lnTo>
                      <a:pt x="29" y="272"/>
                    </a:lnTo>
                    <a:lnTo>
                      <a:pt x="22" y="200"/>
                    </a:lnTo>
                    <a:lnTo>
                      <a:pt x="18" y="208"/>
                    </a:lnTo>
                    <a:lnTo>
                      <a:pt x="22" y="200"/>
                    </a:lnTo>
                    <a:lnTo>
                      <a:pt x="22" y="200"/>
                    </a:lnTo>
                    <a:lnTo>
                      <a:pt x="11" y="200"/>
                    </a:lnTo>
                    <a:lnTo>
                      <a:pt x="16" y="209"/>
                    </a:lnTo>
                    <a:lnTo>
                      <a:pt x="153" y="138"/>
                    </a:lnTo>
                    <a:lnTo>
                      <a:pt x="154" y="138"/>
                    </a:lnTo>
                    <a:lnTo>
                      <a:pt x="205" y="88"/>
                    </a:lnTo>
                    <a:lnTo>
                      <a:pt x="205" y="86"/>
                    </a:lnTo>
                    <a:lnTo>
                      <a:pt x="208" y="79"/>
                    </a:lnTo>
                    <a:lnTo>
                      <a:pt x="205" y="71"/>
                    </a:lnTo>
                    <a:lnTo>
                      <a:pt x="205" y="71"/>
                    </a:lnTo>
                    <a:lnTo>
                      <a:pt x="1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747" name=""/>
            <p:cNvGrpSpPr/>
            <p:nvPr/>
          </p:nvGrpSpPr>
          <p:grpSpPr>
            <a:xfrm>
              <a:off x="3806640" y="2932200"/>
              <a:ext cx="176400" cy="188640"/>
              <a:chOff x="3806640" y="2932200"/>
              <a:chExt cx="176400" cy="188640"/>
            </a:xfrm>
          </p:grpSpPr>
          <p:sp>
            <p:nvSpPr>
              <p:cNvPr id="748" name=""/>
              <p:cNvSpPr/>
              <p:nvPr/>
            </p:nvSpPr>
            <p:spPr>
              <a:xfrm>
                <a:off x="3806640" y="2932200"/>
                <a:ext cx="17640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49" name=""/>
              <p:cNvSpPr/>
              <p:nvPr/>
            </p:nvSpPr>
            <p:spPr>
              <a:xfrm>
                <a:off x="3806640" y="2932200"/>
                <a:ext cx="176400" cy="4752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750" name=""/>
              <p:cNvSpPr/>
              <p:nvPr/>
            </p:nvSpPr>
            <p:spPr>
              <a:xfrm>
                <a:off x="3806640" y="2932200"/>
                <a:ext cx="17640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51" name=""/>
              <p:cNvSpPr/>
              <p:nvPr/>
            </p:nvSpPr>
            <p:spPr>
              <a:xfrm>
                <a:off x="3806640" y="2955600"/>
                <a:ext cx="17640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752" name=""/>
            <p:cNvGrpSpPr/>
            <p:nvPr/>
          </p:nvGrpSpPr>
          <p:grpSpPr>
            <a:xfrm>
              <a:off x="5022720" y="3317760"/>
              <a:ext cx="177840" cy="189000"/>
              <a:chOff x="5022720" y="3317760"/>
              <a:chExt cx="177840" cy="189000"/>
            </a:xfrm>
          </p:grpSpPr>
          <p:sp>
            <p:nvSpPr>
              <p:cNvPr id="753" name=""/>
              <p:cNvSpPr/>
              <p:nvPr/>
            </p:nvSpPr>
            <p:spPr>
              <a:xfrm>
                <a:off x="5022720" y="3317760"/>
                <a:ext cx="1778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54" name=""/>
              <p:cNvSpPr/>
              <p:nvPr/>
            </p:nvSpPr>
            <p:spPr>
              <a:xfrm>
                <a:off x="5022720" y="3317760"/>
                <a:ext cx="17784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755" name=""/>
              <p:cNvSpPr/>
              <p:nvPr/>
            </p:nvSpPr>
            <p:spPr>
              <a:xfrm>
                <a:off x="5022720" y="3317760"/>
                <a:ext cx="1778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56" name=""/>
              <p:cNvSpPr/>
              <p:nvPr/>
            </p:nvSpPr>
            <p:spPr>
              <a:xfrm>
                <a:off x="5022720" y="3341520"/>
                <a:ext cx="1778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757" name=""/>
            <p:cNvGrpSpPr/>
            <p:nvPr/>
          </p:nvGrpSpPr>
          <p:grpSpPr>
            <a:xfrm>
              <a:off x="5522760" y="4094280"/>
              <a:ext cx="176400" cy="187200"/>
              <a:chOff x="5522760" y="4094280"/>
              <a:chExt cx="176400" cy="187200"/>
            </a:xfrm>
          </p:grpSpPr>
          <p:sp>
            <p:nvSpPr>
              <p:cNvPr id="758" name=""/>
              <p:cNvSpPr/>
              <p:nvPr/>
            </p:nvSpPr>
            <p:spPr>
              <a:xfrm>
                <a:off x="5522760" y="4094280"/>
                <a:ext cx="1764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59" name=""/>
              <p:cNvSpPr/>
              <p:nvPr/>
            </p:nvSpPr>
            <p:spPr>
              <a:xfrm>
                <a:off x="5522760" y="4094280"/>
                <a:ext cx="176400" cy="4572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760" name=""/>
              <p:cNvSpPr/>
              <p:nvPr/>
            </p:nvSpPr>
            <p:spPr>
              <a:xfrm>
                <a:off x="5522760" y="4094280"/>
                <a:ext cx="1764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1" name=""/>
              <p:cNvSpPr/>
              <p:nvPr/>
            </p:nvSpPr>
            <p:spPr>
              <a:xfrm>
                <a:off x="5522760" y="4116240"/>
                <a:ext cx="176400" cy="2340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762" name=""/>
            <p:cNvGrpSpPr/>
            <p:nvPr/>
          </p:nvGrpSpPr>
          <p:grpSpPr>
            <a:xfrm>
              <a:off x="5680080" y="4182840"/>
              <a:ext cx="176040" cy="189000"/>
              <a:chOff x="5680080" y="4182840"/>
              <a:chExt cx="176040" cy="189000"/>
            </a:xfrm>
          </p:grpSpPr>
          <p:sp>
            <p:nvSpPr>
              <p:cNvPr id="763" name=""/>
              <p:cNvSpPr/>
              <p:nvPr/>
            </p:nvSpPr>
            <p:spPr>
              <a:xfrm>
                <a:off x="5680080" y="4182840"/>
                <a:ext cx="1760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4" name=""/>
              <p:cNvSpPr/>
              <p:nvPr/>
            </p:nvSpPr>
            <p:spPr>
              <a:xfrm>
                <a:off x="5680080" y="4182840"/>
                <a:ext cx="176040" cy="475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765" name=""/>
              <p:cNvSpPr/>
              <p:nvPr/>
            </p:nvSpPr>
            <p:spPr>
              <a:xfrm>
                <a:off x="5680080" y="4182840"/>
                <a:ext cx="1760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6" name=""/>
              <p:cNvSpPr/>
              <p:nvPr/>
            </p:nvSpPr>
            <p:spPr>
              <a:xfrm>
                <a:off x="5680080" y="4206600"/>
                <a:ext cx="176040" cy="2376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767" name=""/>
            <p:cNvGrpSpPr/>
            <p:nvPr/>
          </p:nvGrpSpPr>
          <p:grpSpPr>
            <a:xfrm>
              <a:off x="6011640" y="4108320"/>
              <a:ext cx="177840" cy="187200"/>
              <a:chOff x="6011640" y="4108320"/>
              <a:chExt cx="177840" cy="187200"/>
            </a:xfrm>
          </p:grpSpPr>
          <p:sp>
            <p:nvSpPr>
              <p:cNvPr id="768" name=""/>
              <p:cNvSpPr/>
              <p:nvPr/>
            </p:nvSpPr>
            <p:spPr>
              <a:xfrm>
                <a:off x="6011640" y="4108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9" name=""/>
              <p:cNvSpPr/>
              <p:nvPr/>
            </p:nvSpPr>
            <p:spPr>
              <a:xfrm>
                <a:off x="6011640" y="4108320"/>
                <a:ext cx="17784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770" name=""/>
              <p:cNvSpPr/>
              <p:nvPr/>
            </p:nvSpPr>
            <p:spPr>
              <a:xfrm>
                <a:off x="6011640" y="4108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71" name=""/>
              <p:cNvSpPr/>
              <p:nvPr/>
            </p:nvSpPr>
            <p:spPr>
              <a:xfrm>
                <a:off x="6011640" y="4130640"/>
                <a:ext cx="17784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772" name=""/>
            <p:cNvGrpSpPr/>
            <p:nvPr/>
          </p:nvGrpSpPr>
          <p:grpSpPr>
            <a:xfrm>
              <a:off x="6421320" y="2487600"/>
              <a:ext cx="177840" cy="187200"/>
              <a:chOff x="6421320" y="2487600"/>
              <a:chExt cx="177840" cy="187200"/>
            </a:xfrm>
          </p:grpSpPr>
          <p:sp>
            <p:nvSpPr>
              <p:cNvPr id="773" name=""/>
              <p:cNvSpPr/>
              <p:nvPr/>
            </p:nvSpPr>
            <p:spPr>
              <a:xfrm>
                <a:off x="6421320" y="248760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74" name=""/>
              <p:cNvSpPr/>
              <p:nvPr/>
            </p:nvSpPr>
            <p:spPr>
              <a:xfrm>
                <a:off x="6421320" y="2487600"/>
                <a:ext cx="17784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775" name=""/>
              <p:cNvSpPr/>
              <p:nvPr/>
            </p:nvSpPr>
            <p:spPr>
              <a:xfrm>
                <a:off x="6421320" y="248760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76" name=""/>
              <p:cNvSpPr/>
              <p:nvPr/>
            </p:nvSpPr>
            <p:spPr>
              <a:xfrm>
                <a:off x="6421320" y="2509560"/>
                <a:ext cx="17784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777" name=""/>
            <p:cNvGrpSpPr/>
            <p:nvPr/>
          </p:nvGrpSpPr>
          <p:grpSpPr>
            <a:xfrm>
              <a:off x="6842160" y="2301840"/>
              <a:ext cx="176040" cy="188640"/>
              <a:chOff x="6842160" y="2301840"/>
              <a:chExt cx="176040" cy="188640"/>
            </a:xfrm>
          </p:grpSpPr>
          <p:sp>
            <p:nvSpPr>
              <p:cNvPr id="778"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79" name=""/>
              <p:cNvSpPr/>
              <p:nvPr/>
            </p:nvSpPr>
            <p:spPr>
              <a:xfrm>
                <a:off x="6842160" y="2301840"/>
                <a:ext cx="17604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780"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1" name=""/>
              <p:cNvSpPr/>
              <p:nvPr/>
            </p:nvSpPr>
            <p:spPr>
              <a:xfrm>
                <a:off x="6842160" y="2325600"/>
                <a:ext cx="1760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782" name=""/>
            <p:cNvGrpSpPr/>
            <p:nvPr/>
          </p:nvGrpSpPr>
          <p:grpSpPr>
            <a:xfrm>
              <a:off x="4298760" y="3120840"/>
              <a:ext cx="174600" cy="187200"/>
              <a:chOff x="4298760" y="3120840"/>
              <a:chExt cx="174600" cy="187200"/>
            </a:xfrm>
          </p:grpSpPr>
          <p:sp>
            <p:nvSpPr>
              <p:cNvPr id="783" name=""/>
              <p:cNvSpPr/>
              <p:nvPr/>
            </p:nvSpPr>
            <p:spPr>
              <a:xfrm>
                <a:off x="4298760" y="3120840"/>
                <a:ext cx="17460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4" name=""/>
              <p:cNvSpPr/>
              <p:nvPr/>
            </p:nvSpPr>
            <p:spPr>
              <a:xfrm>
                <a:off x="4298760" y="3120840"/>
                <a:ext cx="174600" cy="4608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785" name=""/>
              <p:cNvSpPr/>
              <p:nvPr/>
            </p:nvSpPr>
            <p:spPr>
              <a:xfrm>
                <a:off x="4298760" y="3120840"/>
                <a:ext cx="17460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6" name=""/>
              <p:cNvSpPr/>
              <p:nvPr/>
            </p:nvSpPr>
            <p:spPr>
              <a:xfrm>
                <a:off x="4298760" y="3143160"/>
                <a:ext cx="17460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787" name=""/>
            <p:cNvGrpSpPr/>
            <p:nvPr/>
          </p:nvGrpSpPr>
          <p:grpSpPr>
            <a:xfrm>
              <a:off x="5446440" y="2808360"/>
              <a:ext cx="176400" cy="188640"/>
              <a:chOff x="5446440" y="2808360"/>
              <a:chExt cx="176400" cy="188640"/>
            </a:xfrm>
          </p:grpSpPr>
          <p:sp>
            <p:nvSpPr>
              <p:cNvPr id="788"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9" name=""/>
              <p:cNvSpPr/>
              <p:nvPr/>
            </p:nvSpPr>
            <p:spPr>
              <a:xfrm>
                <a:off x="5446440" y="2808360"/>
                <a:ext cx="176400" cy="4752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790"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1" name=""/>
              <p:cNvSpPr/>
              <p:nvPr/>
            </p:nvSpPr>
            <p:spPr>
              <a:xfrm>
                <a:off x="5446440" y="2832120"/>
                <a:ext cx="176400" cy="2340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sp>
          <p:nvSpPr>
            <p:cNvPr id="792" name=""/>
            <p:cNvSpPr/>
            <p:nvPr/>
          </p:nvSpPr>
          <p:spPr>
            <a:xfrm>
              <a:off x="4284360" y="2905200"/>
              <a:ext cx="208080" cy="204480"/>
            </a:xfrm>
            <a:custGeom>
              <a:avLst/>
              <a:gdLst/>
              <a:ahLst/>
              <a:rect l="l" t="t" r="r" b="b"/>
              <a:pathLst>
                <a:path w="269" h="256">
                  <a:moveTo>
                    <a:pt x="135" y="0"/>
                  </a:moveTo>
                  <a:lnTo>
                    <a:pt x="102" y="98"/>
                  </a:lnTo>
                  <a:lnTo>
                    <a:pt x="0" y="98"/>
                  </a:lnTo>
                  <a:lnTo>
                    <a:pt x="85"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3" name=""/>
            <p:cNvSpPr/>
            <p:nvPr/>
          </p:nvSpPr>
          <p:spPr>
            <a:xfrm>
              <a:off x="5118120" y="2771640"/>
              <a:ext cx="209520" cy="20340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4" name=""/>
            <p:cNvSpPr/>
            <p:nvPr/>
          </p:nvSpPr>
          <p:spPr>
            <a:xfrm>
              <a:off x="3230280" y="3752640"/>
              <a:ext cx="52416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5" name=""/>
            <p:cNvSpPr/>
            <p:nvPr/>
          </p:nvSpPr>
          <p:spPr>
            <a:xfrm>
              <a:off x="5654520" y="4151160"/>
              <a:ext cx="52236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6" name=""/>
            <p:cNvSpPr/>
            <p:nvPr/>
          </p:nvSpPr>
          <p:spPr>
            <a:xfrm>
              <a:off x="5837040" y="2771640"/>
              <a:ext cx="5238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797" name=""/>
            <p:cNvGrpSpPr/>
            <p:nvPr/>
          </p:nvGrpSpPr>
          <p:grpSpPr>
            <a:xfrm>
              <a:off x="6194160" y="2309760"/>
              <a:ext cx="176400" cy="187200"/>
              <a:chOff x="6194160" y="2309760"/>
              <a:chExt cx="176400" cy="187200"/>
            </a:xfrm>
          </p:grpSpPr>
          <p:sp>
            <p:nvSpPr>
              <p:cNvPr id="798" name=""/>
              <p:cNvSpPr/>
              <p:nvPr/>
            </p:nvSpPr>
            <p:spPr>
              <a:xfrm>
                <a:off x="6194160" y="2309760"/>
                <a:ext cx="17640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99" name=""/>
              <p:cNvSpPr/>
              <p:nvPr/>
            </p:nvSpPr>
            <p:spPr>
              <a:xfrm>
                <a:off x="6194160" y="2309760"/>
                <a:ext cx="17640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800" name=""/>
              <p:cNvSpPr/>
              <p:nvPr/>
            </p:nvSpPr>
            <p:spPr>
              <a:xfrm>
                <a:off x="6194160" y="2309760"/>
                <a:ext cx="17640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01" name=""/>
              <p:cNvSpPr/>
              <p:nvPr/>
            </p:nvSpPr>
            <p:spPr>
              <a:xfrm>
                <a:off x="6194160" y="2331720"/>
                <a:ext cx="17640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grpSp>
        <p:grpSp>
          <p:nvGrpSpPr>
            <p:cNvPr id="802" name=""/>
            <p:cNvGrpSpPr/>
            <p:nvPr/>
          </p:nvGrpSpPr>
          <p:grpSpPr>
            <a:xfrm>
              <a:off x="5408640" y="2700360"/>
              <a:ext cx="137880" cy="144360"/>
              <a:chOff x="5408640" y="2700360"/>
              <a:chExt cx="137880" cy="144360"/>
            </a:xfrm>
          </p:grpSpPr>
          <p:grpSp>
            <p:nvGrpSpPr>
              <p:cNvPr id="803" name=""/>
              <p:cNvGrpSpPr/>
              <p:nvPr/>
            </p:nvGrpSpPr>
            <p:grpSpPr>
              <a:xfrm>
                <a:off x="5408640" y="2700360"/>
                <a:ext cx="137880" cy="144360"/>
                <a:chOff x="5408640" y="2700360"/>
                <a:chExt cx="137880" cy="144360"/>
              </a:xfrm>
            </p:grpSpPr>
            <p:sp>
              <p:nvSpPr>
                <p:cNvPr id="804" name=""/>
                <p:cNvSpPr/>
                <p:nvPr/>
              </p:nvSpPr>
              <p:spPr>
                <a:xfrm>
                  <a:off x="5408640" y="2700360"/>
                  <a:ext cx="137880" cy="144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05" name=""/>
                <p:cNvSpPr/>
                <p:nvPr/>
              </p:nvSpPr>
              <p:spPr>
                <a:xfrm>
                  <a:off x="5408640" y="2700360"/>
                  <a:ext cx="134640" cy="141120"/>
                </a:xfrm>
                <a:custGeom>
                  <a:avLst/>
                  <a:gdLst/>
                  <a:ahLst/>
                  <a:rect l="l" t="t" r="r" b="b"/>
                  <a:pathLst>
                    <a:path w="173" h="178">
                      <a:moveTo>
                        <a:pt x="86" y="0"/>
                      </a:moveTo>
                      <a:lnTo>
                        <a:pt x="69" y="2"/>
                      </a:lnTo>
                      <a:lnTo>
                        <a:pt x="53" y="8"/>
                      </a:lnTo>
                      <a:lnTo>
                        <a:pt x="37" y="15"/>
                      </a:lnTo>
                      <a:lnTo>
                        <a:pt x="25" y="26"/>
                      </a:lnTo>
                      <a:lnTo>
                        <a:pt x="14" y="40"/>
                      </a:lnTo>
                      <a:lnTo>
                        <a:pt x="7" y="54"/>
                      </a:lnTo>
                      <a:lnTo>
                        <a:pt x="1" y="70"/>
                      </a:lnTo>
                      <a:lnTo>
                        <a:pt x="0" y="88"/>
                      </a:lnTo>
                      <a:lnTo>
                        <a:pt x="1" y="106"/>
                      </a:lnTo>
                      <a:lnTo>
                        <a:pt x="7" y="124"/>
                      </a:lnTo>
                      <a:lnTo>
                        <a:pt x="14" y="138"/>
                      </a:lnTo>
                      <a:lnTo>
                        <a:pt x="25" y="153"/>
                      </a:lnTo>
                      <a:lnTo>
                        <a:pt x="37" y="164"/>
                      </a:lnTo>
                      <a:lnTo>
                        <a:pt x="53" y="171"/>
                      </a:lnTo>
                      <a:lnTo>
                        <a:pt x="69" y="176"/>
                      </a:lnTo>
                      <a:lnTo>
                        <a:pt x="86" y="178"/>
                      </a:lnTo>
                      <a:lnTo>
                        <a:pt x="104" y="176"/>
                      </a:lnTo>
                      <a:lnTo>
                        <a:pt x="120" y="171"/>
                      </a:lnTo>
                      <a:lnTo>
                        <a:pt x="134" y="164"/>
                      </a:lnTo>
                      <a:lnTo>
                        <a:pt x="148" y="153"/>
                      </a:lnTo>
                      <a:lnTo>
                        <a:pt x="159" y="138"/>
                      </a:lnTo>
                      <a:lnTo>
                        <a:pt x="166" y="124"/>
                      </a:lnTo>
                      <a:lnTo>
                        <a:pt x="172" y="106"/>
                      </a:lnTo>
                      <a:lnTo>
                        <a:pt x="173" y="88"/>
                      </a:lnTo>
                      <a:lnTo>
                        <a:pt x="172" y="70"/>
                      </a:lnTo>
                      <a:lnTo>
                        <a:pt x="166" y="54"/>
                      </a:lnTo>
                      <a:lnTo>
                        <a:pt x="159" y="40"/>
                      </a:lnTo>
                      <a:lnTo>
                        <a:pt x="148" y="26"/>
                      </a:lnTo>
                      <a:lnTo>
                        <a:pt x="134" y="15"/>
                      </a:lnTo>
                      <a:lnTo>
                        <a:pt x="120" y="8"/>
                      </a:lnTo>
                      <a:lnTo>
                        <a:pt x="104" y="2"/>
                      </a:lnTo>
                      <a:lnTo>
                        <a:pt x="86" y="0"/>
                      </a:lnTo>
                      <a:close/>
                    </a:path>
                  </a:pathLst>
                </a:custGeom>
                <a:solidFill>
                  <a:srgbClr val="66ff66"/>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06" name=""/>
                <p:cNvSpPr/>
                <p:nvPr/>
              </p:nvSpPr>
              <p:spPr>
                <a:xfrm>
                  <a:off x="5408640" y="2700360"/>
                  <a:ext cx="136440" cy="142560"/>
                </a:xfrm>
                <a:prstGeom prst="ellipse">
                  <a:avLst/>
                </a:prstGeom>
                <a:blipFill rotWithShape="0">
                  <a:blip r:embed="rId1"/>
                  <a:srcRect/>
                  <a:tile tx="0" ty="0" sx="100000" sy="100000" algn="ctr"/>
                </a:blip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07" name=""/>
                <p:cNvSpPr/>
                <p:nvPr/>
              </p:nvSpPr>
              <p:spPr>
                <a:xfrm>
                  <a:off x="5408640" y="2700360"/>
                  <a:ext cx="137880" cy="144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808" name=""/>
              <p:cNvGrpSpPr/>
              <p:nvPr/>
            </p:nvGrpSpPr>
            <p:grpSpPr>
              <a:xfrm>
                <a:off x="5409720" y="2703240"/>
                <a:ext cx="135000" cy="138240"/>
                <a:chOff x="5409720" y="2703240"/>
                <a:chExt cx="135000" cy="138240"/>
              </a:xfrm>
            </p:grpSpPr>
            <p:sp>
              <p:nvSpPr>
                <p:cNvPr id="809" name=""/>
                <p:cNvSpPr/>
                <p:nvPr/>
              </p:nvSpPr>
              <p:spPr>
                <a:xfrm>
                  <a:off x="5442120" y="2738160"/>
                  <a:ext cx="66240" cy="68400"/>
                </a:xfrm>
                <a:prstGeom prst="ellipse">
                  <a:avLst/>
                </a:prstGeom>
                <a:noFill/>
                <a:ln w="1440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810" name=""/>
                <p:cNvSpPr/>
                <p:nvPr/>
              </p:nvSpPr>
              <p:spPr>
                <a:xfrm>
                  <a:off x="5409720" y="2703240"/>
                  <a:ext cx="135000" cy="138240"/>
                </a:xfrm>
                <a:prstGeom prst="ellipse">
                  <a:avLst/>
                </a:prstGeom>
                <a:noFill/>
                <a:ln w="144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sp>
          <p:nvSpPr>
            <p:cNvPr id="811" name=""/>
            <p:cNvSpPr/>
            <p:nvPr/>
          </p:nvSpPr>
          <p:spPr>
            <a:xfrm>
              <a:off x="5746680" y="4386240"/>
              <a:ext cx="222120" cy="1746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12" name=""/>
            <p:cNvSpPr/>
            <p:nvPr/>
          </p:nvSpPr>
          <p:spPr>
            <a:xfrm>
              <a:off x="5600520" y="4356000"/>
              <a:ext cx="5238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13" name=""/>
            <p:cNvSpPr/>
            <p:nvPr/>
          </p:nvSpPr>
          <p:spPr>
            <a:xfrm>
              <a:off x="5762880" y="439740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Henry</a:t>
              </a:r>
              <a:endParaRPr b="0" lang="en-US" sz="500" strike="noStrike" u="none">
                <a:solidFill>
                  <a:srgbClr val="000000"/>
                </a:solidFill>
                <a:effectLst/>
                <a:uFillTx/>
                <a:latin typeface="Arial"/>
              </a:endParaRPr>
            </a:p>
          </p:txBody>
        </p:sp>
        <p:sp>
          <p:nvSpPr>
            <p:cNvPr id="814" name=""/>
            <p:cNvSpPr/>
            <p:nvPr/>
          </p:nvSpPr>
          <p:spPr>
            <a:xfrm>
              <a:off x="5794560" y="44798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grpSp>
          <p:nvGrpSpPr>
            <p:cNvPr id="815" name=""/>
            <p:cNvGrpSpPr/>
            <p:nvPr/>
          </p:nvGrpSpPr>
          <p:grpSpPr>
            <a:xfrm>
              <a:off x="5208480" y="4305240"/>
              <a:ext cx="177840" cy="188640"/>
              <a:chOff x="5208480" y="4305240"/>
              <a:chExt cx="177840" cy="188640"/>
            </a:xfrm>
          </p:grpSpPr>
          <p:sp>
            <p:nvSpPr>
              <p:cNvPr id="816" name=""/>
              <p:cNvSpPr/>
              <p:nvPr/>
            </p:nvSpPr>
            <p:spPr>
              <a:xfrm>
                <a:off x="5208480" y="4305240"/>
                <a:ext cx="17784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17" name=""/>
              <p:cNvSpPr/>
              <p:nvPr/>
            </p:nvSpPr>
            <p:spPr>
              <a:xfrm>
                <a:off x="5208480" y="4305240"/>
                <a:ext cx="177840" cy="4752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818" name=""/>
              <p:cNvSpPr/>
              <p:nvPr/>
            </p:nvSpPr>
            <p:spPr>
              <a:xfrm>
                <a:off x="5208480" y="4305240"/>
                <a:ext cx="17784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19" name=""/>
              <p:cNvSpPr/>
              <p:nvPr/>
            </p:nvSpPr>
            <p:spPr>
              <a:xfrm>
                <a:off x="5208480" y="4329000"/>
                <a:ext cx="177840" cy="2376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820" name=""/>
            <p:cNvGrpSpPr/>
            <p:nvPr/>
          </p:nvGrpSpPr>
          <p:grpSpPr>
            <a:xfrm>
              <a:off x="4273560" y="4157640"/>
              <a:ext cx="137880" cy="144360"/>
              <a:chOff x="4273560" y="4157640"/>
              <a:chExt cx="137880" cy="144360"/>
            </a:xfrm>
          </p:grpSpPr>
          <p:grpSp>
            <p:nvGrpSpPr>
              <p:cNvPr id="821" name=""/>
              <p:cNvGrpSpPr/>
              <p:nvPr/>
            </p:nvGrpSpPr>
            <p:grpSpPr>
              <a:xfrm>
                <a:off x="4273560" y="4157640"/>
                <a:ext cx="137880" cy="144360"/>
                <a:chOff x="4273560" y="4157640"/>
                <a:chExt cx="137880" cy="144360"/>
              </a:xfrm>
            </p:grpSpPr>
            <p:sp>
              <p:nvSpPr>
                <p:cNvPr id="822" name=""/>
                <p:cNvSpPr/>
                <p:nvPr/>
              </p:nvSpPr>
              <p:spPr>
                <a:xfrm>
                  <a:off x="4273560" y="4157640"/>
                  <a:ext cx="137880" cy="144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23" name=""/>
                <p:cNvSpPr/>
                <p:nvPr/>
              </p:nvSpPr>
              <p:spPr>
                <a:xfrm>
                  <a:off x="4273560" y="4157640"/>
                  <a:ext cx="134640" cy="141120"/>
                </a:xfrm>
                <a:custGeom>
                  <a:avLst/>
                  <a:gdLst/>
                  <a:ahLst/>
                  <a:rect l="l" t="t" r="r" b="b"/>
                  <a:pathLst>
                    <a:path w="174" h="178">
                      <a:moveTo>
                        <a:pt x="86" y="0"/>
                      </a:moveTo>
                      <a:lnTo>
                        <a:pt x="70" y="2"/>
                      </a:lnTo>
                      <a:lnTo>
                        <a:pt x="53" y="8"/>
                      </a:lnTo>
                      <a:lnTo>
                        <a:pt x="37" y="15"/>
                      </a:lnTo>
                      <a:lnTo>
                        <a:pt x="25" y="26"/>
                      </a:lnTo>
                      <a:lnTo>
                        <a:pt x="14" y="40"/>
                      </a:lnTo>
                      <a:lnTo>
                        <a:pt x="7" y="54"/>
                      </a:lnTo>
                      <a:lnTo>
                        <a:pt x="1" y="70"/>
                      </a:lnTo>
                      <a:lnTo>
                        <a:pt x="0" y="88"/>
                      </a:lnTo>
                      <a:lnTo>
                        <a:pt x="1" y="106"/>
                      </a:lnTo>
                      <a:lnTo>
                        <a:pt x="7" y="124"/>
                      </a:lnTo>
                      <a:lnTo>
                        <a:pt x="14" y="139"/>
                      </a:lnTo>
                      <a:lnTo>
                        <a:pt x="25" y="153"/>
                      </a:lnTo>
                      <a:lnTo>
                        <a:pt x="37" y="164"/>
                      </a:lnTo>
                      <a:lnTo>
                        <a:pt x="53" y="171"/>
                      </a:lnTo>
                      <a:lnTo>
                        <a:pt x="70" y="176"/>
                      </a:lnTo>
                      <a:lnTo>
                        <a:pt x="86" y="178"/>
                      </a:lnTo>
                      <a:lnTo>
                        <a:pt x="104" y="176"/>
                      </a:lnTo>
                      <a:lnTo>
                        <a:pt x="120" y="171"/>
                      </a:lnTo>
                      <a:lnTo>
                        <a:pt x="134" y="164"/>
                      </a:lnTo>
                      <a:lnTo>
                        <a:pt x="148" y="153"/>
                      </a:lnTo>
                      <a:lnTo>
                        <a:pt x="159" y="139"/>
                      </a:lnTo>
                      <a:lnTo>
                        <a:pt x="166" y="124"/>
                      </a:lnTo>
                      <a:lnTo>
                        <a:pt x="172" y="106"/>
                      </a:lnTo>
                      <a:lnTo>
                        <a:pt x="174" y="88"/>
                      </a:lnTo>
                      <a:lnTo>
                        <a:pt x="172" y="70"/>
                      </a:lnTo>
                      <a:lnTo>
                        <a:pt x="166" y="54"/>
                      </a:lnTo>
                      <a:lnTo>
                        <a:pt x="159" y="40"/>
                      </a:lnTo>
                      <a:lnTo>
                        <a:pt x="148" y="26"/>
                      </a:lnTo>
                      <a:lnTo>
                        <a:pt x="134" y="15"/>
                      </a:lnTo>
                      <a:lnTo>
                        <a:pt x="120" y="8"/>
                      </a:lnTo>
                      <a:lnTo>
                        <a:pt x="104" y="2"/>
                      </a:lnTo>
                      <a:lnTo>
                        <a:pt x="86" y="0"/>
                      </a:lnTo>
                      <a:close/>
                    </a:path>
                  </a:pathLst>
                </a:custGeom>
                <a:solidFill>
                  <a:srgbClr val="66ff66"/>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24" name=""/>
                <p:cNvSpPr/>
                <p:nvPr/>
              </p:nvSpPr>
              <p:spPr>
                <a:xfrm>
                  <a:off x="4273560" y="4157640"/>
                  <a:ext cx="136440" cy="142920"/>
                </a:xfrm>
                <a:prstGeom prst="ellipse">
                  <a:avLst/>
                </a:prstGeom>
                <a:blipFill rotWithShape="0">
                  <a:blip r:embed="rId2"/>
                  <a:srcRect/>
                  <a:tile tx="0" ty="0" sx="100000" sy="100000" algn="ctr"/>
                </a:blip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25" name=""/>
                <p:cNvSpPr/>
                <p:nvPr/>
              </p:nvSpPr>
              <p:spPr>
                <a:xfrm>
                  <a:off x="4273560" y="4157640"/>
                  <a:ext cx="137880" cy="144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826" name=""/>
              <p:cNvGrpSpPr/>
              <p:nvPr/>
            </p:nvGrpSpPr>
            <p:grpSpPr>
              <a:xfrm>
                <a:off x="4274640" y="4160520"/>
                <a:ext cx="135000" cy="138240"/>
                <a:chOff x="4274640" y="4160520"/>
                <a:chExt cx="135000" cy="138240"/>
              </a:xfrm>
            </p:grpSpPr>
            <p:sp>
              <p:nvSpPr>
                <p:cNvPr id="827" name=""/>
                <p:cNvSpPr/>
                <p:nvPr/>
              </p:nvSpPr>
              <p:spPr>
                <a:xfrm>
                  <a:off x="4308480" y="4195440"/>
                  <a:ext cx="66600" cy="68400"/>
                </a:xfrm>
                <a:prstGeom prst="ellipse">
                  <a:avLst/>
                </a:prstGeom>
                <a:noFill/>
                <a:ln w="1440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828" name=""/>
                <p:cNvSpPr/>
                <p:nvPr/>
              </p:nvSpPr>
              <p:spPr>
                <a:xfrm>
                  <a:off x="4274640" y="4160520"/>
                  <a:ext cx="135000" cy="138240"/>
                </a:xfrm>
                <a:prstGeom prst="ellipse">
                  <a:avLst/>
                </a:prstGeom>
                <a:noFill/>
                <a:ln w="144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sp>
          <p:nvSpPr>
            <p:cNvPr id="829" name=""/>
            <p:cNvSpPr/>
            <p:nvPr/>
          </p:nvSpPr>
          <p:spPr>
            <a:xfrm>
              <a:off x="2543040" y="2793960"/>
              <a:ext cx="208080" cy="20484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30" name=""/>
            <p:cNvSpPr/>
            <p:nvPr/>
          </p:nvSpPr>
          <p:spPr>
            <a:xfrm>
              <a:off x="5305320" y="2765520"/>
              <a:ext cx="135000" cy="174600"/>
            </a:xfrm>
            <a:custGeom>
              <a:avLst/>
              <a:gdLst/>
              <a:ahLst/>
              <a:rect l="l" t="t" r="r" b="b"/>
              <a:pathLst>
                <a:path w="176" h="219">
                  <a:moveTo>
                    <a:pt x="88" y="219"/>
                  </a:moveTo>
                  <a:lnTo>
                    <a:pt x="176" y="0"/>
                  </a:lnTo>
                  <a:lnTo>
                    <a:pt x="0" y="0"/>
                  </a:lnTo>
                  <a:lnTo>
                    <a:pt x="88" y="219"/>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31" name=""/>
            <p:cNvSpPr/>
            <p:nvPr/>
          </p:nvSpPr>
          <p:spPr>
            <a:xfrm>
              <a:off x="6030720" y="4127400"/>
              <a:ext cx="112680" cy="138240"/>
            </a:xfrm>
            <a:custGeom>
              <a:avLst/>
              <a:gdLst/>
              <a:ahLst/>
              <a:rect l="l" t="t" r="r" b="b"/>
              <a:pathLst>
                <a:path w="145" h="176">
                  <a:moveTo>
                    <a:pt x="73" y="176"/>
                  </a:moveTo>
                  <a:lnTo>
                    <a:pt x="145" y="0"/>
                  </a:lnTo>
                  <a:lnTo>
                    <a:pt x="0" y="0"/>
                  </a:lnTo>
                  <a:lnTo>
                    <a:pt x="73" y="176"/>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32" name=""/>
            <p:cNvSpPr/>
            <p:nvPr/>
          </p:nvSpPr>
          <p:spPr>
            <a:xfrm>
              <a:off x="5564160" y="4365720"/>
              <a:ext cx="112680" cy="139680"/>
            </a:xfrm>
            <a:custGeom>
              <a:avLst/>
              <a:gdLst/>
              <a:ahLst/>
              <a:rect l="l" t="t" r="r" b="b"/>
              <a:pathLst>
                <a:path w="146" h="176">
                  <a:moveTo>
                    <a:pt x="74" y="176"/>
                  </a:moveTo>
                  <a:lnTo>
                    <a:pt x="146" y="0"/>
                  </a:lnTo>
                  <a:lnTo>
                    <a:pt x="0" y="0"/>
                  </a:lnTo>
                  <a:lnTo>
                    <a:pt x="74" y="176"/>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33" name=""/>
            <p:cNvSpPr/>
            <p:nvPr/>
          </p:nvSpPr>
          <p:spPr>
            <a:xfrm>
              <a:off x="6530760" y="2438280"/>
              <a:ext cx="11160" cy="12600"/>
            </a:xfrm>
            <a:prstGeom prst="rect">
              <a:avLst/>
            </a:prstGeom>
            <a:solidFill>
              <a:srgbClr val="00f008"/>
            </a:solidFill>
            <a:ln w="11160">
              <a:solidFill>
                <a:srgbClr val="919191"/>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grpSp>
          <p:nvGrpSpPr>
            <p:cNvPr id="834" name=""/>
            <p:cNvGrpSpPr/>
            <p:nvPr/>
          </p:nvGrpSpPr>
          <p:grpSpPr>
            <a:xfrm>
              <a:off x="5135400" y="2655720"/>
              <a:ext cx="627120" cy="414360"/>
              <a:chOff x="5135400" y="2655720"/>
              <a:chExt cx="627120" cy="414360"/>
            </a:xfrm>
          </p:grpSpPr>
          <p:sp>
            <p:nvSpPr>
              <p:cNvPr id="835" name=""/>
              <p:cNvSpPr/>
              <p:nvPr/>
            </p:nvSpPr>
            <p:spPr>
              <a:xfrm>
                <a:off x="5135400" y="2655720"/>
                <a:ext cx="627120" cy="41436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36" name=""/>
              <p:cNvSpPr/>
              <p:nvPr/>
            </p:nvSpPr>
            <p:spPr>
              <a:xfrm>
                <a:off x="5135400" y="2655720"/>
                <a:ext cx="627120" cy="414360"/>
              </a:xfrm>
              <a:custGeom>
                <a:avLst/>
                <a:gdLst/>
                <a:ahLst/>
                <a:rect l="l" t="t" r="r" b="b"/>
                <a:pathLst>
                  <a:path w="811" h="524">
                    <a:moveTo>
                      <a:pt x="11" y="14"/>
                    </a:moveTo>
                    <a:lnTo>
                      <a:pt x="373" y="0"/>
                    </a:lnTo>
                    <a:lnTo>
                      <a:pt x="674" y="0"/>
                    </a:lnTo>
                    <a:lnTo>
                      <a:pt x="671" y="18"/>
                    </a:lnTo>
                    <a:lnTo>
                      <a:pt x="657" y="72"/>
                    </a:lnTo>
                    <a:lnTo>
                      <a:pt x="685" y="108"/>
                    </a:lnTo>
                    <a:lnTo>
                      <a:pt x="696" y="129"/>
                    </a:lnTo>
                    <a:lnTo>
                      <a:pt x="750" y="133"/>
                    </a:lnTo>
                    <a:lnTo>
                      <a:pt x="753" y="176"/>
                    </a:lnTo>
                    <a:lnTo>
                      <a:pt x="775" y="179"/>
                    </a:lnTo>
                    <a:lnTo>
                      <a:pt x="775" y="194"/>
                    </a:lnTo>
                    <a:lnTo>
                      <a:pt x="789" y="215"/>
                    </a:lnTo>
                    <a:lnTo>
                      <a:pt x="811" y="222"/>
                    </a:lnTo>
                    <a:lnTo>
                      <a:pt x="811" y="265"/>
                    </a:lnTo>
                    <a:lnTo>
                      <a:pt x="800" y="308"/>
                    </a:lnTo>
                    <a:lnTo>
                      <a:pt x="735" y="337"/>
                    </a:lnTo>
                    <a:lnTo>
                      <a:pt x="700" y="359"/>
                    </a:lnTo>
                    <a:lnTo>
                      <a:pt x="707" y="398"/>
                    </a:lnTo>
                    <a:lnTo>
                      <a:pt x="717" y="420"/>
                    </a:lnTo>
                    <a:lnTo>
                      <a:pt x="714" y="438"/>
                    </a:lnTo>
                    <a:lnTo>
                      <a:pt x="678" y="481"/>
                    </a:lnTo>
                    <a:lnTo>
                      <a:pt x="671" y="513"/>
                    </a:lnTo>
                    <a:lnTo>
                      <a:pt x="660" y="524"/>
                    </a:lnTo>
                    <a:lnTo>
                      <a:pt x="639" y="481"/>
                    </a:lnTo>
                    <a:lnTo>
                      <a:pt x="119" y="495"/>
                    </a:lnTo>
                    <a:lnTo>
                      <a:pt x="115" y="448"/>
                    </a:lnTo>
                    <a:lnTo>
                      <a:pt x="97" y="438"/>
                    </a:lnTo>
                    <a:lnTo>
                      <a:pt x="94" y="362"/>
                    </a:lnTo>
                    <a:lnTo>
                      <a:pt x="90" y="351"/>
                    </a:lnTo>
                    <a:lnTo>
                      <a:pt x="83" y="301"/>
                    </a:lnTo>
                    <a:lnTo>
                      <a:pt x="65" y="298"/>
                    </a:lnTo>
                    <a:lnTo>
                      <a:pt x="61" y="247"/>
                    </a:lnTo>
                    <a:lnTo>
                      <a:pt x="40" y="222"/>
                    </a:lnTo>
                    <a:lnTo>
                      <a:pt x="29" y="172"/>
                    </a:lnTo>
                    <a:lnTo>
                      <a:pt x="11" y="165"/>
                    </a:lnTo>
                    <a:lnTo>
                      <a:pt x="0" y="126"/>
                    </a:lnTo>
                    <a:lnTo>
                      <a:pt x="11" y="108"/>
                    </a:lnTo>
                    <a:lnTo>
                      <a:pt x="11" y="14"/>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837" name=""/>
            <p:cNvGrpSpPr/>
            <p:nvPr/>
          </p:nvGrpSpPr>
          <p:grpSpPr>
            <a:xfrm>
              <a:off x="7405560" y="2652480"/>
              <a:ext cx="130320" cy="96840"/>
              <a:chOff x="7405560" y="2652480"/>
              <a:chExt cx="130320" cy="96840"/>
            </a:xfrm>
          </p:grpSpPr>
          <p:sp>
            <p:nvSpPr>
              <p:cNvPr id="838" name=""/>
              <p:cNvSpPr/>
              <p:nvPr/>
            </p:nvSpPr>
            <p:spPr>
              <a:xfrm>
                <a:off x="7405560" y="2652480"/>
                <a:ext cx="130320" cy="9684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close/>
                  </a:path>
                </a:pathLst>
              </a:custGeom>
              <a:solidFill>
                <a:srgbClr val="00f008"/>
              </a:solidFill>
              <a:ln w="93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39" name=""/>
              <p:cNvSpPr/>
              <p:nvPr/>
            </p:nvSpPr>
            <p:spPr>
              <a:xfrm>
                <a:off x="7405560" y="2652480"/>
                <a:ext cx="130320" cy="96840"/>
              </a:xfrm>
              <a:custGeom>
                <a:avLst/>
                <a:gdLst/>
                <a:ahLst/>
                <a:rect l="l" t="t" r="r" b="b"/>
                <a:pathLst>
                  <a:path w="168" h="122">
                    <a:moveTo>
                      <a:pt x="64" y="29"/>
                    </a:moveTo>
                    <a:lnTo>
                      <a:pt x="100" y="29"/>
                    </a:lnTo>
                    <a:lnTo>
                      <a:pt x="118" y="26"/>
                    </a:lnTo>
                    <a:lnTo>
                      <a:pt x="140" y="4"/>
                    </a:lnTo>
                    <a:lnTo>
                      <a:pt x="168" y="0"/>
                    </a:lnTo>
                    <a:lnTo>
                      <a:pt x="161" y="29"/>
                    </a:lnTo>
                    <a:lnTo>
                      <a:pt x="136" y="47"/>
                    </a:lnTo>
                    <a:lnTo>
                      <a:pt x="122" y="69"/>
                    </a:lnTo>
                    <a:lnTo>
                      <a:pt x="125" y="94"/>
                    </a:lnTo>
                    <a:lnTo>
                      <a:pt x="104" y="90"/>
                    </a:lnTo>
                    <a:lnTo>
                      <a:pt x="68" y="108"/>
                    </a:lnTo>
                    <a:lnTo>
                      <a:pt x="14" y="122"/>
                    </a:lnTo>
                    <a:lnTo>
                      <a:pt x="0" y="61"/>
                    </a:lnTo>
                    <a:lnTo>
                      <a:pt x="50" y="58"/>
                    </a:lnTo>
                    <a:lnTo>
                      <a:pt x="64" y="29"/>
                    </a:lnTo>
                  </a:path>
                </a:pathLst>
              </a:custGeom>
              <a:noFill/>
              <a:ln w="1116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840" name=""/>
            <p:cNvGrpSpPr/>
            <p:nvPr/>
          </p:nvGrpSpPr>
          <p:grpSpPr>
            <a:xfrm>
              <a:off x="2746080" y="1279440"/>
              <a:ext cx="797040" cy="1440"/>
              <a:chOff x="2746080" y="1279440"/>
              <a:chExt cx="797040" cy="1440"/>
            </a:xfrm>
          </p:grpSpPr>
          <p:sp>
            <p:nvSpPr>
              <p:cNvPr id="841" name=""/>
              <p:cNvSpPr/>
              <p:nvPr/>
            </p:nvSpPr>
            <p:spPr>
              <a:xfrm>
                <a:off x="2746080" y="1279440"/>
                <a:ext cx="797040" cy="1440"/>
              </a:xfrm>
              <a:custGeom>
                <a:avLst/>
                <a:gdLst/>
                <a:ahLst/>
                <a:rect l="l" t="t" r="r" b="b"/>
                <a:pathLst>
                  <a:path w="1028" h="0">
                    <a:moveTo>
                      <a:pt x="1028" y="0"/>
                    </a:moveTo>
                    <a:lnTo>
                      <a:pt x="0" y="0"/>
                    </a:lnTo>
                    <a:lnTo>
                      <a:pt x="1028"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42" name=""/>
              <p:cNvSpPr/>
              <p:nvPr/>
            </p:nvSpPr>
            <p:spPr>
              <a:xfrm flipH="1">
                <a:off x="2746080" y="1279440"/>
                <a:ext cx="79704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grpSp>
          <p:nvGrpSpPr>
            <p:cNvPr id="843" name=""/>
            <p:cNvGrpSpPr/>
            <p:nvPr/>
          </p:nvGrpSpPr>
          <p:grpSpPr>
            <a:xfrm>
              <a:off x="5786280" y="1989000"/>
              <a:ext cx="77760" cy="65160"/>
              <a:chOff x="5786280" y="1989000"/>
              <a:chExt cx="77760" cy="65160"/>
            </a:xfrm>
          </p:grpSpPr>
          <p:sp>
            <p:nvSpPr>
              <p:cNvPr id="844" name=""/>
              <p:cNvSpPr/>
              <p:nvPr/>
            </p:nvSpPr>
            <p:spPr>
              <a:xfrm>
                <a:off x="5786280" y="1989000"/>
                <a:ext cx="77760" cy="6516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close/>
                  </a:path>
                </a:pathLst>
              </a:custGeom>
              <a:solidFill>
                <a:srgbClr val="00f008"/>
              </a:solidFill>
              <a:ln w="9360">
                <a:solidFill>
                  <a:srgbClr val="4d4d4d"/>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sp>
            <p:nvSpPr>
              <p:cNvPr id="845" name=""/>
              <p:cNvSpPr/>
              <p:nvPr/>
            </p:nvSpPr>
            <p:spPr>
              <a:xfrm>
                <a:off x="5786280" y="1989000"/>
                <a:ext cx="77760" cy="65160"/>
              </a:xfrm>
              <a:custGeom>
                <a:avLst/>
                <a:gdLst/>
                <a:ahLst/>
                <a:rect l="l" t="t" r="r" b="b"/>
                <a:pathLst>
                  <a:path w="101" h="82">
                    <a:moveTo>
                      <a:pt x="101" y="0"/>
                    </a:moveTo>
                    <a:lnTo>
                      <a:pt x="61" y="7"/>
                    </a:lnTo>
                    <a:lnTo>
                      <a:pt x="36" y="36"/>
                    </a:lnTo>
                    <a:lnTo>
                      <a:pt x="8" y="50"/>
                    </a:lnTo>
                    <a:lnTo>
                      <a:pt x="0" y="82"/>
                    </a:lnTo>
                    <a:lnTo>
                      <a:pt x="58" y="61"/>
                    </a:lnTo>
                    <a:lnTo>
                      <a:pt x="79" y="32"/>
                    </a:lnTo>
                    <a:lnTo>
                      <a:pt x="94" y="21"/>
                    </a:lnTo>
                    <a:lnTo>
                      <a:pt x="101" y="0"/>
                    </a:lnTo>
                  </a:path>
                </a:pathLst>
              </a:custGeom>
              <a:noFill/>
              <a:ln w="11160">
                <a:solidFill>
                  <a:srgbClr val="4d4d4d"/>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Arial"/>
                </a:endParaRPr>
              </a:p>
            </p:txBody>
          </p:sp>
        </p:grpSp>
        <p:grpSp>
          <p:nvGrpSpPr>
            <p:cNvPr id="846" name=""/>
            <p:cNvGrpSpPr/>
            <p:nvPr/>
          </p:nvGrpSpPr>
          <p:grpSpPr>
            <a:xfrm>
              <a:off x="6067440" y="2020680"/>
              <a:ext cx="60120" cy="15840"/>
              <a:chOff x="6067440" y="2020680"/>
              <a:chExt cx="60120" cy="15840"/>
            </a:xfrm>
          </p:grpSpPr>
          <p:sp>
            <p:nvSpPr>
              <p:cNvPr id="847" name=""/>
              <p:cNvSpPr/>
              <p:nvPr/>
            </p:nvSpPr>
            <p:spPr>
              <a:xfrm>
                <a:off x="6067440" y="2020680"/>
                <a:ext cx="60120" cy="15840"/>
              </a:xfrm>
              <a:custGeom>
                <a:avLst/>
                <a:gdLst/>
                <a:ahLst/>
                <a:rect l="l" t="t" r="r" b="b"/>
                <a:pathLst>
                  <a:path w="78" h="22">
                    <a:moveTo>
                      <a:pt x="14" y="4"/>
                    </a:moveTo>
                    <a:lnTo>
                      <a:pt x="0" y="15"/>
                    </a:lnTo>
                    <a:lnTo>
                      <a:pt x="7" y="22"/>
                    </a:lnTo>
                    <a:lnTo>
                      <a:pt x="57" y="18"/>
                    </a:lnTo>
                    <a:lnTo>
                      <a:pt x="78" y="18"/>
                    </a:lnTo>
                    <a:lnTo>
                      <a:pt x="75" y="0"/>
                    </a:lnTo>
                    <a:lnTo>
                      <a:pt x="14" y="4"/>
                    </a:lnTo>
                    <a:close/>
                  </a:path>
                </a:pathLst>
              </a:custGeom>
              <a:solidFill>
                <a:srgbClr val="00f008"/>
              </a:solidFill>
              <a:ln w="9360">
                <a:solidFill>
                  <a:srgbClr val="4d4d4d"/>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848" name=""/>
              <p:cNvSpPr/>
              <p:nvPr/>
            </p:nvSpPr>
            <p:spPr>
              <a:xfrm>
                <a:off x="6067440" y="2020680"/>
                <a:ext cx="60120" cy="15840"/>
              </a:xfrm>
              <a:custGeom>
                <a:avLst/>
                <a:gdLst/>
                <a:ahLst/>
                <a:rect l="l" t="t" r="r" b="b"/>
                <a:pathLst>
                  <a:path w="78" h="22">
                    <a:moveTo>
                      <a:pt x="14" y="4"/>
                    </a:moveTo>
                    <a:lnTo>
                      <a:pt x="0" y="15"/>
                    </a:lnTo>
                    <a:lnTo>
                      <a:pt x="7" y="22"/>
                    </a:lnTo>
                    <a:lnTo>
                      <a:pt x="57" y="18"/>
                    </a:lnTo>
                    <a:lnTo>
                      <a:pt x="78" y="18"/>
                    </a:lnTo>
                    <a:lnTo>
                      <a:pt x="75" y="0"/>
                    </a:lnTo>
                    <a:lnTo>
                      <a:pt x="14" y="4"/>
                    </a:lnTo>
                  </a:path>
                </a:pathLst>
              </a:custGeom>
              <a:noFill/>
              <a:ln w="11160">
                <a:solidFill>
                  <a:srgbClr val="4d4d4d"/>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grpSp>
        <p:sp>
          <p:nvSpPr>
            <p:cNvPr id="849" name=""/>
            <p:cNvSpPr/>
            <p:nvPr/>
          </p:nvSpPr>
          <p:spPr>
            <a:xfrm>
              <a:off x="5429160" y="4067280"/>
              <a:ext cx="617400" cy="542880"/>
            </a:xfrm>
            <a:custGeom>
              <a:avLst/>
              <a:gdLst/>
              <a:ahLst/>
              <a:rect l="l" t="t" r="r" b="b"/>
              <a:pathLst>
                <a:path w="796" h="685">
                  <a:moveTo>
                    <a:pt x="0" y="18"/>
                  </a:moveTo>
                  <a:lnTo>
                    <a:pt x="155" y="10"/>
                  </a:lnTo>
                  <a:lnTo>
                    <a:pt x="402" y="0"/>
                  </a:lnTo>
                  <a:lnTo>
                    <a:pt x="434" y="14"/>
                  </a:lnTo>
                  <a:lnTo>
                    <a:pt x="441" y="39"/>
                  </a:lnTo>
                  <a:lnTo>
                    <a:pt x="427" y="54"/>
                  </a:lnTo>
                  <a:lnTo>
                    <a:pt x="445" y="86"/>
                  </a:lnTo>
                  <a:lnTo>
                    <a:pt x="459" y="118"/>
                  </a:lnTo>
                  <a:lnTo>
                    <a:pt x="438" y="143"/>
                  </a:lnTo>
                  <a:lnTo>
                    <a:pt x="434" y="168"/>
                  </a:lnTo>
                  <a:lnTo>
                    <a:pt x="427" y="186"/>
                  </a:lnTo>
                  <a:lnTo>
                    <a:pt x="398" y="211"/>
                  </a:lnTo>
                  <a:lnTo>
                    <a:pt x="395" y="261"/>
                  </a:lnTo>
                  <a:lnTo>
                    <a:pt x="366" y="308"/>
                  </a:lnTo>
                  <a:lnTo>
                    <a:pt x="398" y="351"/>
                  </a:lnTo>
                  <a:lnTo>
                    <a:pt x="639" y="333"/>
                  </a:lnTo>
                  <a:lnTo>
                    <a:pt x="635" y="376"/>
                  </a:lnTo>
                  <a:lnTo>
                    <a:pt x="692" y="473"/>
                  </a:lnTo>
                  <a:lnTo>
                    <a:pt x="707" y="466"/>
                  </a:lnTo>
                  <a:lnTo>
                    <a:pt x="732" y="509"/>
                  </a:lnTo>
                  <a:lnTo>
                    <a:pt x="696" y="545"/>
                  </a:lnTo>
                  <a:lnTo>
                    <a:pt x="721" y="573"/>
                  </a:lnTo>
                  <a:lnTo>
                    <a:pt x="757" y="577"/>
                  </a:lnTo>
                  <a:lnTo>
                    <a:pt x="764" y="613"/>
                  </a:lnTo>
                  <a:lnTo>
                    <a:pt x="796" y="638"/>
                  </a:lnTo>
                  <a:lnTo>
                    <a:pt x="786" y="656"/>
                  </a:lnTo>
                  <a:lnTo>
                    <a:pt x="732" y="685"/>
                  </a:lnTo>
                  <a:lnTo>
                    <a:pt x="700" y="638"/>
                  </a:lnTo>
                  <a:lnTo>
                    <a:pt x="675" y="620"/>
                  </a:lnTo>
                  <a:lnTo>
                    <a:pt x="624" y="670"/>
                  </a:lnTo>
                  <a:lnTo>
                    <a:pt x="571" y="642"/>
                  </a:lnTo>
                  <a:lnTo>
                    <a:pt x="549" y="649"/>
                  </a:lnTo>
                  <a:lnTo>
                    <a:pt x="538" y="681"/>
                  </a:lnTo>
                  <a:lnTo>
                    <a:pt x="474" y="652"/>
                  </a:lnTo>
                  <a:lnTo>
                    <a:pt x="359" y="606"/>
                  </a:lnTo>
                  <a:lnTo>
                    <a:pt x="330" y="599"/>
                  </a:lnTo>
                  <a:lnTo>
                    <a:pt x="305" y="617"/>
                  </a:lnTo>
                  <a:lnTo>
                    <a:pt x="262" y="599"/>
                  </a:lnTo>
                  <a:lnTo>
                    <a:pt x="219" y="584"/>
                  </a:lnTo>
                  <a:lnTo>
                    <a:pt x="180" y="584"/>
                  </a:lnTo>
                  <a:lnTo>
                    <a:pt x="126" y="559"/>
                  </a:lnTo>
                  <a:lnTo>
                    <a:pt x="104" y="573"/>
                  </a:lnTo>
                  <a:lnTo>
                    <a:pt x="40" y="573"/>
                  </a:lnTo>
                  <a:lnTo>
                    <a:pt x="65" y="541"/>
                  </a:lnTo>
                  <a:lnTo>
                    <a:pt x="69" y="513"/>
                  </a:lnTo>
                  <a:lnTo>
                    <a:pt x="65" y="487"/>
                  </a:lnTo>
                  <a:lnTo>
                    <a:pt x="72" y="462"/>
                  </a:lnTo>
                  <a:lnTo>
                    <a:pt x="72" y="423"/>
                  </a:lnTo>
                  <a:lnTo>
                    <a:pt x="83" y="387"/>
                  </a:lnTo>
                  <a:lnTo>
                    <a:pt x="90" y="326"/>
                  </a:lnTo>
                  <a:lnTo>
                    <a:pt x="72" y="308"/>
                  </a:lnTo>
                  <a:lnTo>
                    <a:pt x="61" y="276"/>
                  </a:lnTo>
                  <a:lnTo>
                    <a:pt x="51" y="254"/>
                  </a:lnTo>
                  <a:lnTo>
                    <a:pt x="47" y="222"/>
                  </a:lnTo>
                  <a:lnTo>
                    <a:pt x="33" y="211"/>
                  </a:lnTo>
                  <a:lnTo>
                    <a:pt x="4" y="190"/>
                  </a:lnTo>
                  <a:lnTo>
                    <a:pt x="0" y="18"/>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850" name=""/>
            <p:cNvGrpSpPr/>
            <p:nvPr/>
          </p:nvGrpSpPr>
          <p:grpSpPr>
            <a:xfrm>
              <a:off x="2544480" y="1307880"/>
              <a:ext cx="5194800" cy="3641760"/>
              <a:chOff x="2544480" y="1307880"/>
              <a:chExt cx="5194800" cy="3641760"/>
            </a:xfrm>
          </p:grpSpPr>
          <p:grpSp>
            <p:nvGrpSpPr>
              <p:cNvPr id="851" name=""/>
              <p:cNvGrpSpPr/>
              <p:nvPr/>
            </p:nvGrpSpPr>
            <p:grpSpPr>
              <a:xfrm>
                <a:off x="2544480" y="1307880"/>
                <a:ext cx="5194800" cy="3641760"/>
                <a:chOff x="2544480" y="1307880"/>
                <a:chExt cx="5194800" cy="3641760"/>
              </a:xfrm>
            </p:grpSpPr>
            <p:sp>
              <p:nvSpPr>
                <p:cNvPr id="852" name=""/>
                <p:cNvSpPr/>
                <p:nvPr/>
              </p:nvSpPr>
              <p:spPr>
                <a:xfrm flipV="1">
                  <a:off x="6023520" y="4447800"/>
                  <a:ext cx="3384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853" name=""/>
                <p:cNvGrpSpPr/>
                <p:nvPr/>
              </p:nvGrpSpPr>
              <p:grpSpPr>
                <a:xfrm>
                  <a:off x="2544480" y="1831680"/>
                  <a:ext cx="5128200" cy="3032280"/>
                  <a:chOff x="2544480" y="1831680"/>
                  <a:chExt cx="5128200" cy="3032280"/>
                </a:xfrm>
              </p:grpSpPr>
              <p:sp>
                <p:nvSpPr>
                  <p:cNvPr id="854" name=""/>
                  <p:cNvSpPr/>
                  <p:nvPr/>
                </p:nvSpPr>
                <p:spPr>
                  <a:xfrm flipH="1">
                    <a:off x="7614000" y="2420640"/>
                    <a:ext cx="58680" cy="19080"/>
                  </a:xfrm>
                  <a:prstGeom prst="line">
                    <a:avLst/>
                  </a:prstGeom>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nvGrpSpPr>
                  <p:cNvPr id="855" name=""/>
                  <p:cNvGrpSpPr/>
                  <p:nvPr/>
                </p:nvGrpSpPr>
                <p:grpSpPr>
                  <a:xfrm>
                    <a:off x="2544480" y="1831680"/>
                    <a:ext cx="3917520" cy="3032280"/>
                    <a:chOff x="2544480" y="1831680"/>
                    <a:chExt cx="3917520" cy="3032280"/>
                  </a:xfrm>
                </p:grpSpPr>
                <p:sp>
                  <p:nvSpPr>
                    <p:cNvPr id="856" name=""/>
                    <p:cNvSpPr/>
                    <p:nvPr/>
                  </p:nvSpPr>
                  <p:spPr>
                    <a:xfrm flipH="1">
                      <a:off x="4443120" y="4114800"/>
                      <a:ext cx="6948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57" name=""/>
                    <p:cNvSpPr/>
                    <p:nvPr/>
                  </p:nvSpPr>
                  <p:spPr>
                    <a:xfrm>
                      <a:off x="2629440" y="1831680"/>
                      <a:ext cx="838800" cy="55260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58" name=""/>
                    <p:cNvSpPr/>
                    <p:nvPr/>
                  </p:nvSpPr>
                  <p:spPr>
                    <a:xfrm>
                      <a:off x="2589480" y="2508120"/>
                      <a:ext cx="204480" cy="20952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59" name=""/>
                    <p:cNvSpPr/>
                    <p:nvPr/>
                  </p:nvSpPr>
                  <p:spPr>
                    <a:xfrm>
                      <a:off x="2544480" y="2746080"/>
                      <a:ext cx="178200" cy="25092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0" name=""/>
                    <p:cNvSpPr/>
                    <p:nvPr/>
                  </p:nvSpPr>
                  <p:spPr>
                    <a:xfrm>
                      <a:off x="2810880" y="3095640"/>
                      <a:ext cx="7128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1" name=""/>
                    <p:cNvSpPr/>
                    <p:nvPr/>
                  </p:nvSpPr>
                  <p:spPr>
                    <a:xfrm>
                      <a:off x="2789280" y="3219120"/>
                      <a:ext cx="204480" cy="4240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2" name=""/>
                    <p:cNvSpPr/>
                    <p:nvPr/>
                  </p:nvSpPr>
                  <p:spPr>
                    <a:xfrm>
                      <a:off x="2763000" y="3346200"/>
                      <a:ext cx="199440" cy="273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3" name=""/>
                    <p:cNvSpPr/>
                    <p:nvPr/>
                  </p:nvSpPr>
                  <p:spPr>
                    <a:xfrm>
                      <a:off x="2981160" y="3574800"/>
                      <a:ext cx="55800" cy="30492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4" name=""/>
                    <p:cNvSpPr/>
                    <p:nvPr/>
                  </p:nvSpPr>
                  <p:spPr>
                    <a:xfrm flipH="1">
                      <a:off x="4848480" y="4566960"/>
                      <a:ext cx="7560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5" name=""/>
                    <p:cNvSpPr/>
                    <p:nvPr/>
                  </p:nvSpPr>
                  <p:spPr>
                    <a:xfrm>
                      <a:off x="5031000" y="4603680"/>
                      <a:ext cx="20448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66" name=""/>
                    <p:cNvSpPr/>
                    <p:nvPr/>
                  </p:nvSpPr>
                  <p:spPr>
                    <a:xfrm>
                      <a:off x="6068520" y="3105000"/>
                      <a:ext cx="393480" cy="39672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sp>
              <p:nvSpPr>
                <p:cNvPr id="867" name=""/>
                <p:cNvSpPr/>
                <p:nvPr/>
              </p:nvSpPr>
              <p:spPr>
                <a:xfrm flipH="1" flipV="1">
                  <a:off x="6057720" y="3930480"/>
                  <a:ext cx="633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grpSp>
              <p:nvGrpSpPr>
                <p:cNvPr id="868" name=""/>
                <p:cNvGrpSpPr/>
                <p:nvPr/>
              </p:nvGrpSpPr>
              <p:grpSpPr>
                <a:xfrm>
                  <a:off x="3011040" y="2685960"/>
                  <a:ext cx="3750120" cy="1762200"/>
                  <a:chOff x="3011040" y="2685960"/>
                  <a:chExt cx="3750120" cy="1762200"/>
                </a:xfrm>
              </p:grpSpPr>
              <p:sp>
                <p:nvSpPr>
                  <p:cNvPr id="869" name=""/>
                  <p:cNvSpPr/>
                  <p:nvPr/>
                </p:nvSpPr>
                <p:spPr>
                  <a:xfrm>
                    <a:off x="3011040" y="3592440"/>
                    <a:ext cx="28548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870" name=""/>
                  <p:cNvSpPr/>
                  <p:nvPr/>
                </p:nvSpPr>
                <p:spPr>
                  <a:xfrm>
                    <a:off x="4178520" y="4143240"/>
                    <a:ext cx="62784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1" name=""/>
                  <p:cNvSpPr/>
                  <p:nvPr/>
                </p:nvSpPr>
                <p:spPr>
                  <a:xfrm flipH="1">
                    <a:off x="4283640" y="2685960"/>
                    <a:ext cx="2772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2" name=""/>
                  <p:cNvSpPr/>
                  <p:nvPr/>
                </p:nvSpPr>
                <p:spPr>
                  <a:xfrm>
                    <a:off x="4233960" y="2841480"/>
                    <a:ext cx="201564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3" name=""/>
                  <p:cNvSpPr/>
                  <p:nvPr/>
                </p:nvSpPr>
                <p:spPr>
                  <a:xfrm>
                    <a:off x="4990680" y="3114360"/>
                    <a:ext cx="1836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4" name=""/>
                  <p:cNvSpPr/>
                  <p:nvPr/>
                </p:nvSpPr>
                <p:spPr>
                  <a:xfrm>
                    <a:off x="4354920" y="3728880"/>
                    <a:ext cx="697680" cy="5014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5" name=""/>
                  <p:cNvSpPr/>
                  <p:nvPr/>
                </p:nvSpPr>
                <p:spPr>
                  <a:xfrm flipV="1">
                    <a:off x="5412600" y="4033800"/>
                    <a:ext cx="2304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6" name=""/>
                  <p:cNvSpPr/>
                  <p:nvPr/>
                </p:nvSpPr>
                <p:spPr>
                  <a:xfrm>
                    <a:off x="6190560" y="3924000"/>
                    <a:ext cx="28080" cy="106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7" name=""/>
                  <p:cNvSpPr/>
                  <p:nvPr/>
                </p:nvSpPr>
                <p:spPr>
                  <a:xfrm>
                    <a:off x="6009480" y="4006800"/>
                    <a:ext cx="4464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8" name=""/>
                  <p:cNvSpPr/>
                  <p:nvPr/>
                </p:nvSpPr>
                <p:spPr>
                  <a:xfrm flipH="1" flipV="1">
                    <a:off x="6435720" y="2997000"/>
                    <a:ext cx="325440" cy="117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79" name=""/>
                  <p:cNvSpPr/>
                  <p:nvPr/>
                </p:nvSpPr>
                <p:spPr>
                  <a:xfrm flipH="1">
                    <a:off x="5697360" y="3747960"/>
                    <a:ext cx="2628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80" name=""/>
                  <p:cNvSpPr/>
                  <p:nvPr/>
                </p:nvSpPr>
                <p:spPr>
                  <a:xfrm>
                    <a:off x="5609520" y="3897000"/>
                    <a:ext cx="43200" cy="141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81" name=""/>
                  <p:cNvSpPr/>
                  <p:nvPr/>
                </p:nvSpPr>
                <p:spPr>
                  <a:xfrm flipV="1">
                    <a:off x="5505480" y="4074840"/>
                    <a:ext cx="16272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882" name=""/>
                  <p:cNvSpPr/>
                  <p:nvPr/>
                </p:nvSpPr>
                <p:spPr>
                  <a:xfrm>
                    <a:off x="6183000" y="3360600"/>
                    <a:ext cx="17856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883" name=""/>
                  <p:cNvSpPr/>
                  <p:nvPr/>
                </p:nvSpPr>
                <p:spPr>
                  <a:xfrm flipH="1">
                    <a:off x="6082200" y="3879720"/>
                    <a:ext cx="108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884" name=""/>
                  <p:cNvSpPr/>
                  <p:nvPr/>
                </p:nvSpPr>
                <p:spPr>
                  <a:xfrm flipV="1">
                    <a:off x="5814000" y="4071600"/>
                    <a:ext cx="108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grpSp>
            <p:grpSp>
              <p:nvGrpSpPr>
                <p:cNvPr id="885" name=""/>
                <p:cNvGrpSpPr/>
                <p:nvPr/>
              </p:nvGrpSpPr>
              <p:grpSpPr>
                <a:xfrm>
                  <a:off x="2682000" y="1307880"/>
                  <a:ext cx="5057280" cy="3641760"/>
                  <a:chOff x="2682000" y="1307880"/>
                  <a:chExt cx="5057280" cy="3641760"/>
                </a:xfrm>
              </p:grpSpPr>
              <p:grpSp>
                <p:nvGrpSpPr>
                  <p:cNvPr id="886" name=""/>
                  <p:cNvGrpSpPr/>
                  <p:nvPr/>
                </p:nvGrpSpPr>
                <p:grpSpPr>
                  <a:xfrm>
                    <a:off x="4002840" y="2313000"/>
                    <a:ext cx="3736440" cy="2358720"/>
                    <a:chOff x="4002840" y="2313000"/>
                    <a:chExt cx="3736440" cy="2358720"/>
                  </a:xfrm>
                </p:grpSpPr>
                <p:sp>
                  <p:nvSpPr>
                    <p:cNvPr id="887" name=""/>
                    <p:cNvSpPr/>
                    <p:nvPr/>
                  </p:nvSpPr>
                  <p:spPr>
                    <a:xfrm>
                      <a:off x="4002840" y="3027240"/>
                      <a:ext cx="8208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88" name=""/>
                    <p:cNvSpPr/>
                    <p:nvPr/>
                  </p:nvSpPr>
                  <p:spPr>
                    <a:xfrm flipH="1">
                      <a:off x="4452120" y="3419280"/>
                      <a:ext cx="666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889" name=""/>
                    <p:cNvSpPr/>
                    <p:nvPr/>
                  </p:nvSpPr>
                  <p:spPr>
                    <a:xfrm>
                      <a:off x="5111280" y="2950920"/>
                      <a:ext cx="1857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0" name=""/>
                    <p:cNvSpPr/>
                    <p:nvPr/>
                  </p:nvSpPr>
                  <p:spPr>
                    <a:xfrm>
                      <a:off x="4687920" y="3214440"/>
                      <a:ext cx="79560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1" name=""/>
                    <p:cNvSpPr/>
                    <p:nvPr/>
                  </p:nvSpPr>
                  <p:spPr>
                    <a:xfrm>
                      <a:off x="4807440" y="2849400"/>
                      <a:ext cx="129888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2" name=""/>
                    <p:cNvSpPr/>
                    <p:nvPr/>
                  </p:nvSpPr>
                  <p:spPr>
                    <a:xfrm>
                      <a:off x="7596720" y="2313000"/>
                      <a:ext cx="43560" cy="91800"/>
                    </a:xfrm>
                    <a:prstGeom prst="line">
                      <a:avLst/>
                    </a:prstGeom>
                    <a:ln w="111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93" name=""/>
                    <p:cNvSpPr/>
                    <p:nvPr/>
                  </p:nvSpPr>
                  <p:spPr>
                    <a:xfrm>
                      <a:off x="7614000" y="2449440"/>
                      <a:ext cx="125280" cy="5400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894" name=""/>
                    <p:cNvSpPr/>
                    <p:nvPr/>
                  </p:nvSpPr>
                  <p:spPr>
                    <a:xfrm flipH="1">
                      <a:off x="6991560" y="2473200"/>
                      <a:ext cx="5724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5" name=""/>
                    <p:cNvSpPr/>
                    <p:nvPr/>
                  </p:nvSpPr>
                  <p:spPr>
                    <a:xfrm>
                      <a:off x="6846480" y="2473200"/>
                      <a:ext cx="67428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6" name=""/>
                    <p:cNvSpPr/>
                    <p:nvPr/>
                  </p:nvSpPr>
                  <p:spPr>
                    <a:xfrm>
                      <a:off x="6564240" y="3054240"/>
                      <a:ext cx="67608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7" name=""/>
                    <p:cNvSpPr/>
                    <p:nvPr/>
                  </p:nvSpPr>
                  <p:spPr>
                    <a:xfrm>
                      <a:off x="6044760" y="2863800"/>
                      <a:ext cx="76104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8" name=""/>
                    <p:cNvSpPr/>
                    <p:nvPr/>
                  </p:nvSpPr>
                  <p:spPr>
                    <a:xfrm flipH="1" flipV="1">
                      <a:off x="6773400" y="3884040"/>
                      <a:ext cx="1609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99" name=""/>
                    <p:cNvSpPr/>
                    <p:nvPr/>
                  </p:nvSpPr>
                  <p:spPr>
                    <a:xfrm>
                      <a:off x="5809320" y="4371840"/>
                      <a:ext cx="29268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0" name=""/>
                    <p:cNvSpPr/>
                    <p:nvPr/>
                  </p:nvSpPr>
                  <p:spPr>
                    <a:xfrm>
                      <a:off x="5928480" y="3031920"/>
                      <a:ext cx="76608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1" name=""/>
                    <p:cNvSpPr/>
                    <p:nvPr/>
                  </p:nvSpPr>
                  <p:spPr>
                    <a:xfrm>
                      <a:off x="5564160" y="3897000"/>
                      <a:ext cx="30348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2" name=""/>
                    <p:cNvSpPr/>
                    <p:nvPr/>
                  </p:nvSpPr>
                  <p:spPr>
                    <a:xfrm>
                      <a:off x="6143760" y="3036600"/>
                      <a:ext cx="158040" cy="37800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3" name=""/>
                    <p:cNvSpPr/>
                    <p:nvPr/>
                  </p:nvSpPr>
                  <p:spPr>
                    <a:xfrm>
                      <a:off x="5785920" y="3582720"/>
                      <a:ext cx="24912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4" name=""/>
                    <p:cNvSpPr/>
                    <p:nvPr/>
                  </p:nvSpPr>
                  <p:spPr>
                    <a:xfrm>
                      <a:off x="5311440" y="3952800"/>
                      <a:ext cx="4975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905" name=""/>
                  <p:cNvGrpSpPr/>
                  <p:nvPr/>
                </p:nvGrpSpPr>
                <p:grpSpPr>
                  <a:xfrm>
                    <a:off x="2682000" y="1307880"/>
                    <a:ext cx="4995360" cy="3641760"/>
                    <a:chOff x="2682000" y="1307880"/>
                    <a:chExt cx="4995360" cy="3641760"/>
                  </a:xfrm>
                </p:grpSpPr>
                <p:sp>
                  <p:nvSpPr>
                    <p:cNvPr id="906" name=""/>
                    <p:cNvSpPr/>
                    <p:nvPr/>
                  </p:nvSpPr>
                  <p:spPr>
                    <a:xfrm>
                      <a:off x="5119200" y="3625560"/>
                      <a:ext cx="26208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7" name=""/>
                    <p:cNvSpPr/>
                    <p:nvPr/>
                  </p:nvSpPr>
                  <p:spPr>
                    <a:xfrm>
                      <a:off x="3936240" y="1307880"/>
                      <a:ext cx="1512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8" name=""/>
                    <p:cNvSpPr/>
                    <p:nvPr/>
                  </p:nvSpPr>
                  <p:spPr>
                    <a:xfrm>
                      <a:off x="2723760" y="1400040"/>
                      <a:ext cx="10062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09" name=""/>
                    <p:cNvSpPr/>
                    <p:nvPr/>
                  </p:nvSpPr>
                  <p:spPr>
                    <a:xfrm>
                      <a:off x="2829240" y="1593720"/>
                      <a:ext cx="17820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0" name=""/>
                    <p:cNvSpPr/>
                    <p:nvPr/>
                  </p:nvSpPr>
                  <p:spPr>
                    <a:xfrm>
                      <a:off x="3702240" y="1519200"/>
                      <a:ext cx="47736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1" name=""/>
                    <p:cNvSpPr/>
                    <p:nvPr/>
                  </p:nvSpPr>
                  <p:spPr>
                    <a:xfrm>
                      <a:off x="3695760" y="1490400"/>
                      <a:ext cx="321444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2" name=""/>
                    <p:cNvSpPr/>
                    <p:nvPr/>
                  </p:nvSpPr>
                  <p:spPr>
                    <a:xfrm>
                      <a:off x="3074400" y="1844640"/>
                      <a:ext cx="96120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3" name=""/>
                    <p:cNvSpPr/>
                    <p:nvPr/>
                  </p:nvSpPr>
                  <p:spPr>
                    <a:xfrm>
                      <a:off x="3857400" y="1798560"/>
                      <a:ext cx="1890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4" name=""/>
                    <p:cNvSpPr/>
                    <p:nvPr/>
                  </p:nvSpPr>
                  <p:spPr>
                    <a:xfrm>
                      <a:off x="2682000" y="3095640"/>
                      <a:ext cx="85104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5" name=""/>
                    <p:cNvSpPr/>
                    <p:nvPr/>
                  </p:nvSpPr>
                  <p:spPr>
                    <a:xfrm flipV="1">
                      <a:off x="3167280" y="3796920"/>
                      <a:ext cx="432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6" name=""/>
                    <p:cNvSpPr/>
                    <p:nvPr/>
                  </p:nvSpPr>
                  <p:spPr>
                    <a:xfrm>
                      <a:off x="3455640" y="3589200"/>
                      <a:ext cx="135036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7" name=""/>
                    <p:cNvSpPr/>
                    <p:nvPr/>
                  </p:nvSpPr>
                  <p:spPr>
                    <a:xfrm>
                      <a:off x="4083840" y="2393640"/>
                      <a:ext cx="8820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8" name=""/>
                    <p:cNvSpPr/>
                    <p:nvPr/>
                  </p:nvSpPr>
                  <p:spPr>
                    <a:xfrm>
                      <a:off x="3914640" y="2751120"/>
                      <a:ext cx="118764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19" name=""/>
                    <p:cNvSpPr/>
                    <p:nvPr/>
                  </p:nvSpPr>
                  <p:spPr>
                    <a:xfrm>
                      <a:off x="3985920" y="2800080"/>
                      <a:ext cx="157824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0" name=""/>
                    <p:cNvSpPr/>
                    <p:nvPr/>
                  </p:nvSpPr>
                  <p:spPr>
                    <a:xfrm>
                      <a:off x="4444920" y="3232080"/>
                      <a:ext cx="13608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1" name=""/>
                    <p:cNvSpPr/>
                    <p:nvPr/>
                  </p:nvSpPr>
                  <p:spPr>
                    <a:xfrm flipV="1">
                      <a:off x="4474440" y="4116240"/>
                      <a:ext cx="41868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2" name=""/>
                    <p:cNvSpPr/>
                    <p:nvPr/>
                  </p:nvSpPr>
                  <p:spPr>
                    <a:xfrm flipH="1" flipV="1">
                      <a:off x="4621680" y="4265280"/>
                      <a:ext cx="23544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923" name=""/>
                    <p:cNvSpPr/>
                    <p:nvPr/>
                  </p:nvSpPr>
                  <p:spPr>
                    <a:xfrm>
                      <a:off x="5097600" y="3127320"/>
                      <a:ext cx="28800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4" name=""/>
                    <p:cNvSpPr/>
                    <p:nvPr/>
                  </p:nvSpPr>
                  <p:spPr>
                    <a:xfrm>
                      <a:off x="4806360" y="3483000"/>
                      <a:ext cx="32688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5" name=""/>
                    <p:cNvSpPr/>
                    <p:nvPr/>
                  </p:nvSpPr>
                  <p:spPr>
                    <a:xfrm>
                      <a:off x="4937760" y="3660480"/>
                      <a:ext cx="97848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6" name=""/>
                    <p:cNvSpPr/>
                    <p:nvPr/>
                  </p:nvSpPr>
                  <p:spPr>
                    <a:xfrm>
                      <a:off x="5457600" y="3624120"/>
                      <a:ext cx="15480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7" name=""/>
                    <p:cNvSpPr/>
                    <p:nvPr/>
                  </p:nvSpPr>
                  <p:spPr>
                    <a:xfrm>
                      <a:off x="4830840" y="2763720"/>
                      <a:ext cx="121392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8" name=""/>
                    <p:cNvSpPr/>
                    <p:nvPr/>
                  </p:nvSpPr>
                  <p:spPr>
                    <a:xfrm>
                      <a:off x="5156640" y="1885680"/>
                      <a:ext cx="67896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29" name=""/>
                    <p:cNvSpPr/>
                    <p:nvPr/>
                  </p:nvSpPr>
                  <p:spPr>
                    <a:xfrm>
                      <a:off x="5159520" y="1885680"/>
                      <a:ext cx="102780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0" name=""/>
                    <p:cNvSpPr/>
                    <p:nvPr/>
                  </p:nvSpPr>
                  <p:spPr>
                    <a:xfrm>
                      <a:off x="6859080" y="2011320"/>
                      <a:ext cx="59040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1" name=""/>
                    <p:cNvSpPr/>
                    <p:nvPr/>
                  </p:nvSpPr>
                  <p:spPr>
                    <a:xfrm>
                      <a:off x="6744240" y="2098440"/>
                      <a:ext cx="53136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2" name=""/>
                    <p:cNvSpPr/>
                    <p:nvPr/>
                  </p:nvSpPr>
                  <p:spPr>
                    <a:xfrm>
                      <a:off x="6809400" y="2381040"/>
                      <a:ext cx="86796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3" name=""/>
                    <p:cNvSpPr/>
                    <p:nvPr/>
                  </p:nvSpPr>
                  <p:spPr>
                    <a:xfrm>
                      <a:off x="5344200" y="2473200"/>
                      <a:ext cx="229320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4" name=""/>
                    <p:cNvSpPr/>
                    <p:nvPr/>
                  </p:nvSpPr>
                  <p:spPr>
                    <a:xfrm>
                      <a:off x="6183000" y="2189160"/>
                      <a:ext cx="37368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5" name=""/>
                    <p:cNvSpPr/>
                    <p:nvPr/>
                  </p:nvSpPr>
                  <p:spPr>
                    <a:xfrm>
                      <a:off x="5823000" y="2385720"/>
                      <a:ext cx="1954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6" name=""/>
                    <p:cNvSpPr/>
                    <p:nvPr/>
                  </p:nvSpPr>
                  <p:spPr>
                    <a:xfrm>
                      <a:off x="5990760" y="2590560"/>
                      <a:ext cx="33300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37" name=""/>
                    <p:cNvSpPr/>
                    <p:nvPr/>
                  </p:nvSpPr>
                  <p:spPr>
                    <a:xfrm>
                      <a:off x="6230880" y="2781000"/>
                      <a:ext cx="15948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938" name=""/>
                    <p:cNvSpPr/>
                    <p:nvPr/>
                  </p:nvSpPr>
                  <p:spPr>
                    <a:xfrm>
                      <a:off x="6983280" y="2671560"/>
                      <a:ext cx="356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939" name=""/>
                    <p:cNvSpPr/>
                    <p:nvPr/>
                  </p:nvSpPr>
                  <p:spPr>
                    <a:xfrm>
                      <a:off x="5231160" y="2759040"/>
                      <a:ext cx="210852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0" name=""/>
                    <p:cNvSpPr/>
                    <p:nvPr/>
                  </p:nvSpPr>
                  <p:spPr>
                    <a:xfrm>
                      <a:off x="4919040" y="2712960"/>
                      <a:ext cx="155052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1" name=""/>
                    <p:cNvSpPr/>
                    <p:nvPr/>
                  </p:nvSpPr>
                  <p:spPr>
                    <a:xfrm>
                      <a:off x="5364360" y="2773080"/>
                      <a:ext cx="66636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2" name=""/>
                    <p:cNvSpPr/>
                    <p:nvPr/>
                  </p:nvSpPr>
                  <p:spPr>
                    <a:xfrm>
                      <a:off x="6882120" y="2808000"/>
                      <a:ext cx="53172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3" name=""/>
                    <p:cNvSpPr/>
                    <p:nvPr/>
                  </p:nvSpPr>
                  <p:spPr>
                    <a:xfrm>
                      <a:off x="6649920" y="3054240"/>
                      <a:ext cx="43236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4" name=""/>
                    <p:cNvSpPr/>
                    <p:nvPr/>
                  </p:nvSpPr>
                  <p:spPr>
                    <a:xfrm>
                      <a:off x="6618960" y="2724120"/>
                      <a:ext cx="8352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5" name=""/>
                    <p:cNvSpPr/>
                    <p:nvPr/>
                  </p:nvSpPr>
                  <p:spPr>
                    <a:xfrm>
                      <a:off x="6494760" y="2773080"/>
                      <a:ext cx="33300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946" name=""/>
                    <p:cNvSpPr/>
                    <p:nvPr/>
                  </p:nvSpPr>
                  <p:spPr>
                    <a:xfrm flipV="1">
                      <a:off x="6006240" y="4617720"/>
                      <a:ext cx="3852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947" name=""/>
                    <p:cNvSpPr/>
                    <p:nvPr/>
                  </p:nvSpPr>
                  <p:spPr>
                    <a:xfrm>
                      <a:off x="5814000" y="3797280"/>
                      <a:ext cx="107136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8" name=""/>
                    <p:cNvSpPr/>
                    <p:nvPr/>
                  </p:nvSpPr>
                  <p:spPr>
                    <a:xfrm>
                      <a:off x="5457600" y="3824280"/>
                      <a:ext cx="118260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9" name=""/>
                    <p:cNvSpPr/>
                    <p:nvPr/>
                  </p:nvSpPr>
                  <p:spPr>
                    <a:xfrm>
                      <a:off x="6387480" y="3670200"/>
                      <a:ext cx="8208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0" name=""/>
                    <p:cNvSpPr/>
                    <p:nvPr/>
                  </p:nvSpPr>
                  <p:spPr>
                    <a:xfrm>
                      <a:off x="6640200" y="3843360"/>
                      <a:ext cx="619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951" name=""/>
                    <p:cNvSpPr/>
                    <p:nvPr/>
                  </p:nvSpPr>
                  <p:spPr>
                    <a:xfrm>
                      <a:off x="6356520" y="3774960"/>
                      <a:ext cx="2160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2" name=""/>
                    <p:cNvSpPr/>
                    <p:nvPr/>
                  </p:nvSpPr>
                  <p:spPr>
                    <a:xfrm>
                      <a:off x="5916240" y="4060800"/>
                      <a:ext cx="27900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3" name=""/>
                    <p:cNvSpPr/>
                    <p:nvPr/>
                  </p:nvSpPr>
                  <p:spPr>
                    <a:xfrm>
                      <a:off x="5430960" y="2928960"/>
                      <a:ext cx="115632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4" name=""/>
                    <p:cNvSpPr/>
                    <p:nvPr/>
                  </p:nvSpPr>
                  <p:spPr>
                    <a:xfrm>
                      <a:off x="5031000" y="4857480"/>
                      <a:ext cx="4032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955" name=""/>
                    <p:cNvSpPr/>
                    <p:nvPr/>
                  </p:nvSpPr>
                  <p:spPr>
                    <a:xfrm>
                      <a:off x="4964040" y="4467240"/>
                      <a:ext cx="37980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6" name=""/>
                    <p:cNvSpPr/>
                    <p:nvPr/>
                  </p:nvSpPr>
                  <p:spPr>
                    <a:xfrm>
                      <a:off x="5568840" y="3570120"/>
                      <a:ext cx="70236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7" name=""/>
                    <p:cNvSpPr/>
                    <p:nvPr/>
                  </p:nvSpPr>
                  <p:spPr>
                    <a:xfrm>
                      <a:off x="5728680" y="3201840"/>
                      <a:ext cx="26676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8" name=""/>
                    <p:cNvSpPr/>
                    <p:nvPr/>
                  </p:nvSpPr>
                  <p:spPr>
                    <a:xfrm>
                      <a:off x="6150600" y="2973240"/>
                      <a:ext cx="3996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9" name=""/>
                    <p:cNvSpPr/>
                    <p:nvPr/>
                  </p:nvSpPr>
                  <p:spPr>
                    <a:xfrm flipH="1" flipV="1">
                      <a:off x="6228000" y="3377880"/>
                      <a:ext cx="619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0" name=""/>
                    <p:cNvSpPr/>
                    <p:nvPr/>
                  </p:nvSpPr>
                  <p:spPr>
                    <a:xfrm>
                      <a:off x="5623560" y="3122280"/>
                      <a:ext cx="92700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1" name=""/>
                    <p:cNvSpPr/>
                    <p:nvPr/>
                  </p:nvSpPr>
                  <p:spPr>
                    <a:xfrm>
                      <a:off x="5533560" y="3592440"/>
                      <a:ext cx="73620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2" name=""/>
                    <p:cNvSpPr/>
                    <p:nvPr/>
                  </p:nvSpPr>
                  <p:spPr>
                    <a:xfrm>
                      <a:off x="4150080" y="4125600"/>
                      <a:ext cx="97380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grpSp>
          <p:sp>
            <p:nvSpPr>
              <p:cNvPr id="963" name=""/>
              <p:cNvSpPr/>
              <p:nvPr/>
            </p:nvSpPr>
            <p:spPr>
              <a:xfrm flipH="1">
                <a:off x="5186160" y="2171520"/>
                <a:ext cx="3708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964" name=""/>
              <p:cNvSpPr/>
              <p:nvPr/>
            </p:nvSpPr>
            <p:spPr>
              <a:xfrm>
                <a:off x="4003200" y="3027240"/>
                <a:ext cx="8208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5" name=""/>
              <p:cNvSpPr/>
              <p:nvPr/>
            </p:nvSpPr>
            <p:spPr>
              <a:xfrm flipV="1">
                <a:off x="3167640" y="3796920"/>
                <a:ext cx="432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6" name=""/>
              <p:cNvSpPr/>
              <p:nvPr/>
            </p:nvSpPr>
            <p:spPr>
              <a:xfrm>
                <a:off x="4445280" y="3232080"/>
                <a:ext cx="13608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7" name=""/>
              <p:cNvSpPr/>
              <p:nvPr/>
            </p:nvSpPr>
            <p:spPr>
              <a:xfrm flipH="1">
                <a:off x="4452480" y="3419280"/>
                <a:ext cx="666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968" name=""/>
              <p:cNvSpPr/>
              <p:nvPr/>
            </p:nvSpPr>
            <p:spPr>
              <a:xfrm>
                <a:off x="5112000" y="2950920"/>
                <a:ext cx="1857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9" name=""/>
              <p:cNvSpPr/>
              <p:nvPr/>
            </p:nvSpPr>
            <p:spPr>
              <a:xfrm>
                <a:off x="6859440" y="2011320"/>
                <a:ext cx="59040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0" name=""/>
              <p:cNvSpPr/>
              <p:nvPr/>
            </p:nvSpPr>
            <p:spPr>
              <a:xfrm>
                <a:off x="5991120" y="2590560"/>
                <a:ext cx="33300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1" name=""/>
              <p:cNvSpPr/>
              <p:nvPr/>
            </p:nvSpPr>
            <p:spPr>
              <a:xfrm flipH="1">
                <a:off x="6992280" y="2473200"/>
                <a:ext cx="5724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2" name=""/>
              <p:cNvSpPr/>
              <p:nvPr/>
            </p:nvSpPr>
            <p:spPr>
              <a:xfrm>
                <a:off x="6983640" y="2671560"/>
                <a:ext cx="356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973" name=""/>
              <p:cNvSpPr/>
              <p:nvPr/>
            </p:nvSpPr>
            <p:spPr>
              <a:xfrm flipV="1">
                <a:off x="5412960" y="4033800"/>
                <a:ext cx="2304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4" name=""/>
              <p:cNvSpPr/>
              <p:nvPr/>
            </p:nvSpPr>
            <p:spPr>
              <a:xfrm>
                <a:off x="6495120" y="2773080"/>
                <a:ext cx="33300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975" name=""/>
              <p:cNvSpPr/>
              <p:nvPr/>
            </p:nvSpPr>
            <p:spPr>
              <a:xfrm>
                <a:off x="6387840" y="3670200"/>
                <a:ext cx="8208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6" name=""/>
              <p:cNvSpPr/>
              <p:nvPr/>
            </p:nvSpPr>
            <p:spPr>
              <a:xfrm>
                <a:off x="6356880" y="3774960"/>
                <a:ext cx="2160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7" name=""/>
              <p:cNvSpPr/>
              <p:nvPr/>
            </p:nvSpPr>
            <p:spPr>
              <a:xfrm flipV="1">
                <a:off x="5505480" y="4074840"/>
                <a:ext cx="16272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978" name=""/>
              <p:cNvSpPr/>
              <p:nvPr/>
            </p:nvSpPr>
            <p:spPr>
              <a:xfrm flipH="1" flipV="1">
                <a:off x="6228360" y="3377880"/>
                <a:ext cx="619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9" name=""/>
              <p:cNvSpPr/>
              <p:nvPr/>
            </p:nvSpPr>
            <p:spPr>
              <a:xfrm flipH="1">
                <a:off x="6082200" y="3879720"/>
                <a:ext cx="108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980" name=""/>
              <p:cNvSpPr/>
              <p:nvPr/>
            </p:nvSpPr>
            <p:spPr>
              <a:xfrm>
                <a:off x="5311800" y="3952800"/>
                <a:ext cx="49788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981" name=""/>
            <p:cNvSpPr/>
            <p:nvPr/>
          </p:nvSpPr>
          <p:spPr>
            <a:xfrm>
              <a:off x="6232320" y="2781360"/>
              <a:ext cx="160560" cy="82440"/>
            </a:xfrm>
            <a:prstGeom prst="line">
              <a:avLst/>
            </a:prstGeom>
            <a:ln w="1116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Arial"/>
              </a:endParaRPr>
            </a:p>
          </p:txBody>
        </p:sp>
        <p:sp>
          <p:nvSpPr>
            <p:cNvPr id="982" name=""/>
            <p:cNvSpPr/>
            <p:nvPr/>
          </p:nvSpPr>
          <p:spPr>
            <a:xfrm flipH="1" flipV="1">
              <a:off x="6059520" y="3930480"/>
              <a:ext cx="633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983" name=""/>
            <p:cNvSpPr/>
            <p:nvPr/>
          </p:nvSpPr>
          <p:spPr>
            <a:xfrm flipV="1">
              <a:off x="5814720" y="4071600"/>
              <a:ext cx="180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grpSp>
          <p:nvGrpSpPr>
            <p:cNvPr id="984" name=""/>
            <p:cNvGrpSpPr/>
            <p:nvPr/>
          </p:nvGrpSpPr>
          <p:grpSpPr>
            <a:xfrm>
              <a:off x="2544480" y="1307880"/>
              <a:ext cx="5194800" cy="3641760"/>
              <a:chOff x="2544480" y="1307880"/>
              <a:chExt cx="5194800" cy="3641760"/>
            </a:xfrm>
          </p:grpSpPr>
          <p:sp>
            <p:nvSpPr>
              <p:cNvPr id="985" name=""/>
              <p:cNvSpPr/>
              <p:nvPr/>
            </p:nvSpPr>
            <p:spPr>
              <a:xfrm flipV="1">
                <a:off x="6023520" y="4447800"/>
                <a:ext cx="3384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986" name=""/>
              <p:cNvGrpSpPr/>
              <p:nvPr/>
            </p:nvGrpSpPr>
            <p:grpSpPr>
              <a:xfrm>
                <a:off x="2544480" y="1831680"/>
                <a:ext cx="5128200" cy="3032280"/>
                <a:chOff x="2544480" y="1831680"/>
                <a:chExt cx="5128200" cy="3032280"/>
              </a:xfrm>
            </p:grpSpPr>
            <p:sp>
              <p:nvSpPr>
                <p:cNvPr id="987" name=""/>
                <p:cNvSpPr/>
                <p:nvPr/>
              </p:nvSpPr>
              <p:spPr>
                <a:xfrm flipH="1">
                  <a:off x="7614000" y="2420640"/>
                  <a:ext cx="58680" cy="19080"/>
                </a:xfrm>
                <a:prstGeom prst="line">
                  <a:avLst/>
                </a:prstGeom>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grpSp>
              <p:nvGrpSpPr>
                <p:cNvPr id="988" name=""/>
                <p:cNvGrpSpPr/>
                <p:nvPr/>
              </p:nvGrpSpPr>
              <p:grpSpPr>
                <a:xfrm>
                  <a:off x="2544480" y="1831680"/>
                  <a:ext cx="3917520" cy="3032280"/>
                  <a:chOff x="2544480" y="1831680"/>
                  <a:chExt cx="3917520" cy="3032280"/>
                </a:xfrm>
              </p:grpSpPr>
              <p:sp>
                <p:nvSpPr>
                  <p:cNvPr id="989" name=""/>
                  <p:cNvSpPr/>
                  <p:nvPr/>
                </p:nvSpPr>
                <p:spPr>
                  <a:xfrm flipH="1">
                    <a:off x="4443120" y="4114800"/>
                    <a:ext cx="6948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0" name=""/>
                  <p:cNvSpPr/>
                  <p:nvPr/>
                </p:nvSpPr>
                <p:spPr>
                  <a:xfrm>
                    <a:off x="2629440" y="1831680"/>
                    <a:ext cx="838800" cy="55260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1" name=""/>
                  <p:cNvSpPr/>
                  <p:nvPr/>
                </p:nvSpPr>
                <p:spPr>
                  <a:xfrm>
                    <a:off x="2589480" y="2508120"/>
                    <a:ext cx="204480" cy="20952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2" name=""/>
                  <p:cNvSpPr/>
                  <p:nvPr/>
                </p:nvSpPr>
                <p:spPr>
                  <a:xfrm>
                    <a:off x="2544480" y="2746080"/>
                    <a:ext cx="178200" cy="25092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3" name=""/>
                  <p:cNvSpPr/>
                  <p:nvPr/>
                </p:nvSpPr>
                <p:spPr>
                  <a:xfrm>
                    <a:off x="2810880" y="3095640"/>
                    <a:ext cx="7128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4" name=""/>
                  <p:cNvSpPr/>
                  <p:nvPr/>
                </p:nvSpPr>
                <p:spPr>
                  <a:xfrm>
                    <a:off x="2789280" y="3219120"/>
                    <a:ext cx="204480" cy="42408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5" name=""/>
                  <p:cNvSpPr/>
                  <p:nvPr/>
                </p:nvSpPr>
                <p:spPr>
                  <a:xfrm>
                    <a:off x="2763000" y="3346200"/>
                    <a:ext cx="199440" cy="2732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6" name=""/>
                  <p:cNvSpPr/>
                  <p:nvPr/>
                </p:nvSpPr>
                <p:spPr>
                  <a:xfrm>
                    <a:off x="2981160" y="3574800"/>
                    <a:ext cx="55800" cy="30492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7" name=""/>
                  <p:cNvSpPr/>
                  <p:nvPr/>
                </p:nvSpPr>
                <p:spPr>
                  <a:xfrm flipH="1">
                    <a:off x="4848480" y="4566960"/>
                    <a:ext cx="7560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8" name=""/>
                  <p:cNvSpPr/>
                  <p:nvPr/>
                </p:nvSpPr>
                <p:spPr>
                  <a:xfrm>
                    <a:off x="5031000" y="4603680"/>
                    <a:ext cx="20448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9" name=""/>
                  <p:cNvSpPr/>
                  <p:nvPr/>
                </p:nvSpPr>
                <p:spPr>
                  <a:xfrm>
                    <a:off x="6068520" y="3105000"/>
                    <a:ext cx="393480" cy="39672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sp>
            <p:nvSpPr>
              <p:cNvPr id="1000" name=""/>
              <p:cNvSpPr/>
              <p:nvPr/>
            </p:nvSpPr>
            <p:spPr>
              <a:xfrm flipH="1" flipV="1">
                <a:off x="6057720" y="3930480"/>
                <a:ext cx="633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grpSp>
            <p:nvGrpSpPr>
              <p:cNvPr id="1001" name=""/>
              <p:cNvGrpSpPr/>
              <p:nvPr/>
            </p:nvGrpSpPr>
            <p:grpSpPr>
              <a:xfrm>
                <a:off x="3011040" y="2685960"/>
                <a:ext cx="3750120" cy="1762200"/>
                <a:chOff x="3011040" y="2685960"/>
                <a:chExt cx="3750120" cy="1762200"/>
              </a:xfrm>
            </p:grpSpPr>
            <p:sp>
              <p:nvSpPr>
                <p:cNvPr id="1002" name=""/>
                <p:cNvSpPr/>
                <p:nvPr/>
              </p:nvSpPr>
              <p:spPr>
                <a:xfrm>
                  <a:off x="3011040" y="3592440"/>
                  <a:ext cx="28548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003" name=""/>
                <p:cNvSpPr/>
                <p:nvPr/>
              </p:nvSpPr>
              <p:spPr>
                <a:xfrm>
                  <a:off x="4178520" y="4143240"/>
                  <a:ext cx="62784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4" name=""/>
                <p:cNvSpPr/>
                <p:nvPr/>
              </p:nvSpPr>
              <p:spPr>
                <a:xfrm flipH="1">
                  <a:off x="4283640" y="2685960"/>
                  <a:ext cx="2772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5" name=""/>
                <p:cNvSpPr/>
                <p:nvPr/>
              </p:nvSpPr>
              <p:spPr>
                <a:xfrm>
                  <a:off x="4233960" y="2841480"/>
                  <a:ext cx="201564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6" name=""/>
                <p:cNvSpPr/>
                <p:nvPr/>
              </p:nvSpPr>
              <p:spPr>
                <a:xfrm>
                  <a:off x="4990680" y="3114360"/>
                  <a:ext cx="1836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7" name=""/>
                <p:cNvSpPr/>
                <p:nvPr/>
              </p:nvSpPr>
              <p:spPr>
                <a:xfrm>
                  <a:off x="4354920" y="3728880"/>
                  <a:ext cx="697680" cy="5014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8" name=""/>
                <p:cNvSpPr/>
                <p:nvPr/>
              </p:nvSpPr>
              <p:spPr>
                <a:xfrm flipV="1">
                  <a:off x="5412600" y="4033800"/>
                  <a:ext cx="2304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09" name=""/>
                <p:cNvSpPr/>
                <p:nvPr/>
              </p:nvSpPr>
              <p:spPr>
                <a:xfrm>
                  <a:off x="6190560" y="3924000"/>
                  <a:ext cx="28080" cy="106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0" name=""/>
                <p:cNvSpPr/>
                <p:nvPr/>
              </p:nvSpPr>
              <p:spPr>
                <a:xfrm>
                  <a:off x="6009480" y="4006800"/>
                  <a:ext cx="4464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1" name=""/>
                <p:cNvSpPr/>
                <p:nvPr/>
              </p:nvSpPr>
              <p:spPr>
                <a:xfrm flipH="1" flipV="1">
                  <a:off x="6435720" y="2997000"/>
                  <a:ext cx="325440" cy="117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2" name=""/>
                <p:cNvSpPr/>
                <p:nvPr/>
              </p:nvSpPr>
              <p:spPr>
                <a:xfrm flipH="1">
                  <a:off x="5697360" y="3747960"/>
                  <a:ext cx="2628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3" name=""/>
                <p:cNvSpPr/>
                <p:nvPr/>
              </p:nvSpPr>
              <p:spPr>
                <a:xfrm>
                  <a:off x="5609520" y="3897000"/>
                  <a:ext cx="43200" cy="141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14" name=""/>
                <p:cNvSpPr/>
                <p:nvPr/>
              </p:nvSpPr>
              <p:spPr>
                <a:xfrm flipV="1">
                  <a:off x="5505480" y="4074840"/>
                  <a:ext cx="16272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1015" name=""/>
                <p:cNvSpPr/>
                <p:nvPr/>
              </p:nvSpPr>
              <p:spPr>
                <a:xfrm>
                  <a:off x="6183000" y="3360600"/>
                  <a:ext cx="17856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1016" name=""/>
                <p:cNvSpPr/>
                <p:nvPr/>
              </p:nvSpPr>
              <p:spPr>
                <a:xfrm flipH="1">
                  <a:off x="6082200" y="3879720"/>
                  <a:ext cx="108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1017" name=""/>
                <p:cNvSpPr/>
                <p:nvPr/>
              </p:nvSpPr>
              <p:spPr>
                <a:xfrm flipV="1">
                  <a:off x="5814000" y="4071600"/>
                  <a:ext cx="108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grpSp>
          <p:grpSp>
            <p:nvGrpSpPr>
              <p:cNvPr id="1018" name=""/>
              <p:cNvGrpSpPr/>
              <p:nvPr/>
            </p:nvGrpSpPr>
            <p:grpSpPr>
              <a:xfrm>
                <a:off x="2682000" y="1307880"/>
                <a:ext cx="5057280" cy="3641760"/>
                <a:chOff x="2682000" y="1307880"/>
                <a:chExt cx="5057280" cy="3641760"/>
              </a:xfrm>
            </p:grpSpPr>
            <p:grpSp>
              <p:nvGrpSpPr>
                <p:cNvPr id="1019" name=""/>
                <p:cNvGrpSpPr/>
                <p:nvPr/>
              </p:nvGrpSpPr>
              <p:grpSpPr>
                <a:xfrm>
                  <a:off x="4002840" y="2313000"/>
                  <a:ext cx="3736440" cy="2358720"/>
                  <a:chOff x="4002840" y="2313000"/>
                  <a:chExt cx="3736440" cy="2358720"/>
                </a:xfrm>
              </p:grpSpPr>
              <p:sp>
                <p:nvSpPr>
                  <p:cNvPr id="1020" name=""/>
                  <p:cNvSpPr/>
                  <p:nvPr/>
                </p:nvSpPr>
                <p:spPr>
                  <a:xfrm>
                    <a:off x="4002840" y="3027240"/>
                    <a:ext cx="8208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21" name=""/>
                  <p:cNvSpPr/>
                  <p:nvPr/>
                </p:nvSpPr>
                <p:spPr>
                  <a:xfrm flipH="1">
                    <a:off x="4452120" y="3419280"/>
                    <a:ext cx="666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1022" name=""/>
                  <p:cNvSpPr/>
                  <p:nvPr/>
                </p:nvSpPr>
                <p:spPr>
                  <a:xfrm>
                    <a:off x="5111280" y="2950920"/>
                    <a:ext cx="1857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23" name=""/>
                  <p:cNvSpPr/>
                  <p:nvPr/>
                </p:nvSpPr>
                <p:spPr>
                  <a:xfrm>
                    <a:off x="4687920" y="3214440"/>
                    <a:ext cx="79560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24" name=""/>
                  <p:cNvSpPr/>
                  <p:nvPr/>
                </p:nvSpPr>
                <p:spPr>
                  <a:xfrm>
                    <a:off x="4807440" y="2849400"/>
                    <a:ext cx="129888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25" name=""/>
                  <p:cNvSpPr/>
                  <p:nvPr/>
                </p:nvSpPr>
                <p:spPr>
                  <a:xfrm>
                    <a:off x="7596720" y="2313000"/>
                    <a:ext cx="43560" cy="91800"/>
                  </a:xfrm>
                  <a:prstGeom prst="line">
                    <a:avLst/>
                  </a:prstGeom>
                  <a:ln w="111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026" name=""/>
                  <p:cNvSpPr/>
                  <p:nvPr/>
                </p:nvSpPr>
                <p:spPr>
                  <a:xfrm>
                    <a:off x="7614000" y="2449440"/>
                    <a:ext cx="125280" cy="5400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1027" name=""/>
                  <p:cNvSpPr/>
                  <p:nvPr/>
                </p:nvSpPr>
                <p:spPr>
                  <a:xfrm flipH="1">
                    <a:off x="6991560" y="2473200"/>
                    <a:ext cx="5724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28" name=""/>
                  <p:cNvSpPr/>
                  <p:nvPr/>
                </p:nvSpPr>
                <p:spPr>
                  <a:xfrm>
                    <a:off x="6846480" y="2473200"/>
                    <a:ext cx="67428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29" name=""/>
                  <p:cNvSpPr/>
                  <p:nvPr/>
                </p:nvSpPr>
                <p:spPr>
                  <a:xfrm>
                    <a:off x="6564240" y="3054240"/>
                    <a:ext cx="67608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0" name=""/>
                  <p:cNvSpPr/>
                  <p:nvPr/>
                </p:nvSpPr>
                <p:spPr>
                  <a:xfrm>
                    <a:off x="6044760" y="2863800"/>
                    <a:ext cx="76104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1" name=""/>
                  <p:cNvSpPr/>
                  <p:nvPr/>
                </p:nvSpPr>
                <p:spPr>
                  <a:xfrm flipH="1" flipV="1">
                    <a:off x="6773400" y="3884040"/>
                    <a:ext cx="1609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2" name=""/>
                  <p:cNvSpPr/>
                  <p:nvPr/>
                </p:nvSpPr>
                <p:spPr>
                  <a:xfrm>
                    <a:off x="5809320" y="4371840"/>
                    <a:ext cx="29268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3" name=""/>
                  <p:cNvSpPr/>
                  <p:nvPr/>
                </p:nvSpPr>
                <p:spPr>
                  <a:xfrm>
                    <a:off x="5928480" y="3031920"/>
                    <a:ext cx="76608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4" name=""/>
                  <p:cNvSpPr/>
                  <p:nvPr/>
                </p:nvSpPr>
                <p:spPr>
                  <a:xfrm>
                    <a:off x="5564160" y="3897000"/>
                    <a:ext cx="30348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5" name=""/>
                  <p:cNvSpPr/>
                  <p:nvPr/>
                </p:nvSpPr>
                <p:spPr>
                  <a:xfrm>
                    <a:off x="6143760" y="3036600"/>
                    <a:ext cx="158040" cy="37800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6" name=""/>
                  <p:cNvSpPr/>
                  <p:nvPr/>
                </p:nvSpPr>
                <p:spPr>
                  <a:xfrm>
                    <a:off x="5785920" y="3582720"/>
                    <a:ext cx="24912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37" name=""/>
                  <p:cNvSpPr/>
                  <p:nvPr/>
                </p:nvSpPr>
                <p:spPr>
                  <a:xfrm>
                    <a:off x="5311440" y="3952800"/>
                    <a:ext cx="4975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1038" name=""/>
                <p:cNvGrpSpPr/>
                <p:nvPr/>
              </p:nvGrpSpPr>
              <p:grpSpPr>
                <a:xfrm>
                  <a:off x="2682000" y="1307880"/>
                  <a:ext cx="4995360" cy="3641760"/>
                  <a:chOff x="2682000" y="1307880"/>
                  <a:chExt cx="4995360" cy="3641760"/>
                </a:xfrm>
              </p:grpSpPr>
              <p:sp>
                <p:nvSpPr>
                  <p:cNvPr id="1039" name=""/>
                  <p:cNvSpPr/>
                  <p:nvPr/>
                </p:nvSpPr>
                <p:spPr>
                  <a:xfrm>
                    <a:off x="5119200" y="3625560"/>
                    <a:ext cx="26208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0" name=""/>
                  <p:cNvSpPr/>
                  <p:nvPr/>
                </p:nvSpPr>
                <p:spPr>
                  <a:xfrm>
                    <a:off x="3936240" y="1307880"/>
                    <a:ext cx="1512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1" name=""/>
                  <p:cNvSpPr/>
                  <p:nvPr/>
                </p:nvSpPr>
                <p:spPr>
                  <a:xfrm>
                    <a:off x="2723760" y="1400040"/>
                    <a:ext cx="10062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2" name=""/>
                  <p:cNvSpPr/>
                  <p:nvPr/>
                </p:nvSpPr>
                <p:spPr>
                  <a:xfrm>
                    <a:off x="2829240" y="1593720"/>
                    <a:ext cx="17820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3" name=""/>
                  <p:cNvSpPr/>
                  <p:nvPr/>
                </p:nvSpPr>
                <p:spPr>
                  <a:xfrm>
                    <a:off x="3702240" y="1519200"/>
                    <a:ext cx="47736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4" name=""/>
                  <p:cNvSpPr/>
                  <p:nvPr/>
                </p:nvSpPr>
                <p:spPr>
                  <a:xfrm>
                    <a:off x="3695760" y="1490400"/>
                    <a:ext cx="321444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5" name=""/>
                  <p:cNvSpPr/>
                  <p:nvPr/>
                </p:nvSpPr>
                <p:spPr>
                  <a:xfrm>
                    <a:off x="3074400" y="1844640"/>
                    <a:ext cx="96120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6" name=""/>
                  <p:cNvSpPr/>
                  <p:nvPr/>
                </p:nvSpPr>
                <p:spPr>
                  <a:xfrm>
                    <a:off x="3857400" y="1798560"/>
                    <a:ext cx="1890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7" name=""/>
                  <p:cNvSpPr/>
                  <p:nvPr/>
                </p:nvSpPr>
                <p:spPr>
                  <a:xfrm>
                    <a:off x="2682000" y="3095640"/>
                    <a:ext cx="85104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8" name=""/>
                  <p:cNvSpPr/>
                  <p:nvPr/>
                </p:nvSpPr>
                <p:spPr>
                  <a:xfrm flipV="1">
                    <a:off x="3167280" y="3796920"/>
                    <a:ext cx="432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49" name=""/>
                  <p:cNvSpPr/>
                  <p:nvPr/>
                </p:nvSpPr>
                <p:spPr>
                  <a:xfrm>
                    <a:off x="3455640" y="3589200"/>
                    <a:ext cx="135036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0" name=""/>
                  <p:cNvSpPr/>
                  <p:nvPr/>
                </p:nvSpPr>
                <p:spPr>
                  <a:xfrm>
                    <a:off x="4083840" y="2393640"/>
                    <a:ext cx="8820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1" name=""/>
                  <p:cNvSpPr/>
                  <p:nvPr/>
                </p:nvSpPr>
                <p:spPr>
                  <a:xfrm>
                    <a:off x="3914640" y="2751120"/>
                    <a:ext cx="118764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2" name=""/>
                  <p:cNvSpPr/>
                  <p:nvPr/>
                </p:nvSpPr>
                <p:spPr>
                  <a:xfrm>
                    <a:off x="3985920" y="2800080"/>
                    <a:ext cx="157824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3" name=""/>
                  <p:cNvSpPr/>
                  <p:nvPr/>
                </p:nvSpPr>
                <p:spPr>
                  <a:xfrm>
                    <a:off x="4444920" y="3232080"/>
                    <a:ext cx="13608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4" name=""/>
                  <p:cNvSpPr/>
                  <p:nvPr/>
                </p:nvSpPr>
                <p:spPr>
                  <a:xfrm flipV="1">
                    <a:off x="4474440" y="4116240"/>
                    <a:ext cx="41868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5" name=""/>
                  <p:cNvSpPr/>
                  <p:nvPr/>
                </p:nvSpPr>
                <p:spPr>
                  <a:xfrm flipH="1" flipV="1">
                    <a:off x="4621680" y="4265280"/>
                    <a:ext cx="23544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1056" name=""/>
                  <p:cNvSpPr/>
                  <p:nvPr/>
                </p:nvSpPr>
                <p:spPr>
                  <a:xfrm>
                    <a:off x="5097600" y="3127320"/>
                    <a:ext cx="28800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7" name=""/>
                  <p:cNvSpPr/>
                  <p:nvPr/>
                </p:nvSpPr>
                <p:spPr>
                  <a:xfrm>
                    <a:off x="4806360" y="3483000"/>
                    <a:ext cx="32688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8" name=""/>
                  <p:cNvSpPr/>
                  <p:nvPr/>
                </p:nvSpPr>
                <p:spPr>
                  <a:xfrm>
                    <a:off x="4937760" y="3660480"/>
                    <a:ext cx="97848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59" name=""/>
                  <p:cNvSpPr/>
                  <p:nvPr/>
                </p:nvSpPr>
                <p:spPr>
                  <a:xfrm>
                    <a:off x="5457600" y="3624120"/>
                    <a:ext cx="15480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0" name=""/>
                  <p:cNvSpPr/>
                  <p:nvPr/>
                </p:nvSpPr>
                <p:spPr>
                  <a:xfrm>
                    <a:off x="4830840" y="2763720"/>
                    <a:ext cx="121392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1" name=""/>
                  <p:cNvSpPr/>
                  <p:nvPr/>
                </p:nvSpPr>
                <p:spPr>
                  <a:xfrm>
                    <a:off x="5156640" y="1885680"/>
                    <a:ext cx="67896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2" name=""/>
                  <p:cNvSpPr/>
                  <p:nvPr/>
                </p:nvSpPr>
                <p:spPr>
                  <a:xfrm>
                    <a:off x="5159520" y="1885680"/>
                    <a:ext cx="102780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3" name=""/>
                  <p:cNvSpPr/>
                  <p:nvPr/>
                </p:nvSpPr>
                <p:spPr>
                  <a:xfrm>
                    <a:off x="6859080" y="2011320"/>
                    <a:ext cx="59040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4" name=""/>
                  <p:cNvSpPr/>
                  <p:nvPr/>
                </p:nvSpPr>
                <p:spPr>
                  <a:xfrm>
                    <a:off x="6744240" y="2098440"/>
                    <a:ext cx="53136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5" name=""/>
                  <p:cNvSpPr/>
                  <p:nvPr/>
                </p:nvSpPr>
                <p:spPr>
                  <a:xfrm>
                    <a:off x="6809400" y="2381040"/>
                    <a:ext cx="86796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6" name=""/>
                  <p:cNvSpPr/>
                  <p:nvPr/>
                </p:nvSpPr>
                <p:spPr>
                  <a:xfrm>
                    <a:off x="5344200" y="2473200"/>
                    <a:ext cx="229320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7" name=""/>
                  <p:cNvSpPr/>
                  <p:nvPr/>
                </p:nvSpPr>
                <p:spPr>
                  <a:xfrm>
                    <a:off x="6183000" y="2189160"/>
                    <a:ext cx="37368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8" name=""/>
                  <p:cNvSpPr/>
                  <p:nvPr/>
                </p:nvSpPr>
                <p:spPr>
                  <a:xfrm>
                    <a:off x="5823000" y="2385720"/>
                    <a:ext cx="1954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69" name=""/>
                  <p:cNvSpPr/>
                  <p:nvPr/>
                </p:nvSpPr>
                <p:spPr>
                  <a:xfrm>
                    <a:off x="5990760" y="2590560"/>
                    <a:ext cx="33300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0" name=""/>
                  <p:cNvSpPr/>
                  <p:nvPr/>
                </p:nvSpPr>
                <p:spPr>
                  <a:xfrm>
                    <a:off x="6230880" y="2781000"/>
                    <a:ext cx="15948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1071" name=""/>
                  <p:cNvSpPr/>
                  <p:nvPr/>
                </p:nvSpPr>
                <p:spPr>
                  <a:xfrm>
                    <a:off x="6983280" y="2671560"/>
                    <a:ext cx="356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072" name=""/>
                  <p:cNvSpPr/>
                  <p:nvPr/>
                </p:nvSpPr>
                <p:spPr>
                  <a:xfrm>
                    <a:off x="5231160" y="2759040"/>
                    <a:ext cx="210852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3" name=""/>
                  <p:cNvSpPr/>
                  <p:nvPr/>
                </p:nvSpPr>
                <p:spPr>
                  <a:xfrm>
                    <a:off x="4919040" y="2712960"/>
                    <a:ext cx="155052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4" name=""/>
                  <p:cNvSpPr/>
                  <p:nvPr/>
                </p:nvSpPr>
                <p:spPr>
                  <a:xfrm>
                    <a:off x="5364360" y="2773080"/>
                    <a:ext cx="66636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5" name=""/>
                  <p:cNvSpPr/>
                  <p:nvPr/>
                </p:nvSpPr>
                <p:spPr>
                  <a:xfrm>
                    <a:off x="6882120" y="2808000"/>
                    <a:ext cx="53172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6" name=""/>
                  <p:cNvSpPr/>
                  <p:nvPr/>
                </p:nvSpPr>
                <p:spPr>
                  <a:xfrm>
                    <a:off x="6649920" y="3054240"/>
                    <a:ext cx="43236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7" name=""/>
                  <p:cNvSpPr/>
                  <p:nvPr/>
                </p:nvSpPr>
                <p:spPr>
                  <a:xfrm>
                    <a:off x="6618960" y="2724120"/>
                    <a:ext cx="8352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78" name=""/>
                  <p:cNvSpPr/>
                  <p:nvPr/>
                </p:nvSpPr>
                <p:spPr>
                  <a:xfrm>
                    <a:off x="6494760" y="2773080"/>
                    <a:ext cx="33300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079" name=""/>
                  <p:cNvSpPr/>
                  <p:nvPr/>
                </p:nvSpPr>
                <p:spPr>
                  <a:xfrm flipV="1">
                    <a:off x="6006240" y="4617720"/>
                    <a:ext cx="3852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1080" name=""/>
                  <p:cNvSpPr/>
                  <p:nvPr/>
                </p:nvSpPr>
                <p:spPr>
                  <a:xfrm>
                    <a:off x="5814000" y="3797280"/>
                    <a:ext cx="107136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81" name=""/>
                  <p:cNvSpPr/>
                  <p:nvPr/>
                </p:nvSpPr>
                <p:spPr>
                  <a:xfrm>
                    <a:off x="5457600" y="3824280"/>
                    <a:ext cx="118260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82" name=""/>
                  <p:cNvSpPr/>
                  <p:nvPr/>
                </p:nvSpPr>
                <p:spPr>
                  <a:xfrm>
                    <a:off x="6387480" y="3670200"/>
                    <a:ext cx="8208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83" name=""/>
                  <p:cNvSpPr/>
                  <p:nvPr/>
                </p:nvSpPr>
                <p:spPr>
                  <a:xfrm>
                    <a:off x="6640200" y="3843360"/>
                    <a:ext cx="619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084" name=""/>
                  <p:cNvSpPr/>
                  <p:nvPr/>
                </p:nvSpPr>
                <p:spPr>
                  <a:xfrm>
                    <a:off x="6356520" y="3774960"/>
                    <a:ext cx="2160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85" name=""/>
                  <p:cNvSpPr/>
                  <p:nvPr/>
                </p:nvSpPr>
                <p:spPr>
                  <a:xfrm>
                    <a:off x="5916240" y="4060800"/>
                    <a:ext cx="27900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86" name=""/>
                  <p:cNvSpPr/>
                  <p:nvPr/>
                </p:nvSpPr>
                <p:spPr>
                  <a:xfrm>
                    <a:off x="5430960" y="2928960"/>
                    <a:ext cx="115632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87" name=""/>
                  <p:cNvSpPr/>
                  <p:nvPr/>
                </p:nvSpPr>
                <p:spPr>
                  <a:xfrm>
                    <a:off x="5031000" y="4857480"/>
                    <a:ext cx="4032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088" name=""/>
                  <p:cNvSpPr/>
                  <p:nvPr/>
                </p:nvSpPr>
                <p:spPr>
                  <a:xfrm>
                    <a:off x="4964040" y="4467240"/>
                    <a:ext cx="37980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89" name=""/>
                  <p:cNvSpPr/>
                  <p:nvPr/>
                </p:nvSpPr>
                <p:spPr>
                  <a:xfrm>
                    <a:off x="5568840" y="3570120"/>
                    <a:ext cx="70236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90" name=""/>
                  <p:cNvSpPr/>
                  <p:nvPr/>
                </p:nvSpPr>
                <p:spPr>
                  <a:xfrm>
                    <a:off x="5728680" y="3201840"/>
                    <a:ext cx="26676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91" name=""/>
                  <p:cNvSpPr/>
                  <p:nvPr/>
                </p:nvSpPr>
                <p:spPr>
                  <a:xfrm>
                    <a:off x="6150600" y="2973240"/>
                    <a:ext cx="3996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92" name=""/>
                  <p:cNvSpPr/>
                  <p:nvPr/>
                </p:nvSpPr>
                <p:spPr>
                  <a:xfrm flipH="1" flipV="1">
                    <a:off x="6228000" y="3377880"/>
                    <a:ext cx="619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93" name=""/>
                  <p:cNvSpPr/>
                  <p:nvPr/>
                </p:nvSpPr>
                <p:spPr>
                  <a:xfrm>
                    <a:off x="5623560" y="3122280"/>
                    <a:ext cx="92700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94" name=""/>
                  <p:cNvSpPr/>
                  <p:nvPr/>
                </p:nvSpPr>
                <p:spPr>
                  <a:xfrm>
                    <a:off x="5533560" y="3592440"/>
                    <a:ext cx="73620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95" name=""/>
                  <p:cNvSpPr/>
                  <p:nvPr/>
                </p:nvSpPr>
                <p:spPr>
                  <a:xfrm>
                    <a:off x="4150080" y="4125600"/>
                    <a:ext cx="97380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grpSp>
        <p:sp>
          <p:nvSpPr>
            <p:cNvPr id="1096" name=""/>
            <p:cNvSpPr/>
            <p:nvPr/>
          </p:nvSpPr>
          <p:spPr>
            <a:xfrm flipH="1">
              <a:off x="5187600" y="2171520"/>
              <a:ext cx="363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097" name=""/>
            <p:cNvSpPr/>
            <p:nvPr/>
          </p:nvSpPr>
          <p:spPr>
            <a:xfrm>
              <a:off x="4005000" y="3027240"/>
              <a:ext cx="810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98" name=""/>
            <p:cNvSpPr/>
            <p:nvPr/>
          </p:nvSpPr>
          <p:spPr>
            <a:xfrm>
              <a:off x="4446360" y="3232080"/>
              <a:ext cx="136440" cy="2779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099" name=""/>
            <p:cNvSpPr/>
            <p:nvPr/>
          </p:nvSpPr>
          <p:spPr>
            <a:xfrm flipH="1">
              <a:off x="4454280" y="3419280"/>
              <a:ext cx="6696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1100" name=""/>
            <p:cNvSpPr/>
            <p:nvPr/>
          </p:nvSpPr>
          <p:spPr>
            <a:xfrm>
              <a:off x="5113080" y="2951280"/>
              <a:ext cx="1857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01" name=""/>
            <p:cNvSpPr/>
            <p:nvPr/>
          </p:nvSpPr>
          <p:spPr>
            <a:xfrm>
              <a:off x="6860880" y="2011320"/>
              <a:ext cx="59076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02" name=""/>
            <p:cNvSpPr/>
            <p:nvPr/>
          </p:nvSpPr>
          <p:spPr>
            <a:xfrm>
              <a:off x="5992560" y="2590920"/>
              <a:ext cx="333360" cy="2919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03" name=""/>
            <p:cNvSpPr/>
            <p:nvPr/>
          </p:nvSpPr>
          <p:spPr>
            <a:xfrm flipH="1">
              <a:off x="6994080" y="2473200"/>
              <a:ext cx="5724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04" name=""/>
            <p:cNvSpPr/>
            <p:nvPr/>
          </p:nvSpPr>
          <p:spPr>
            <a:xfrm>
              <a:off x="6984720" y="2671560"/>
              <a:ext cx="3556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105" name=""/>
            <p:cNvSpPr/>
            <p:nvPr/>
          </p:nvSpPr>
          <p:spPr>
            <a:xfrm flipV="1">
              <a:off x="5413320" y="4033440"/>
              <a:ext cx="23760" cy="95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06" name=""/>
            <p:cNvSpPr/>
            <p:nvPr/>
          </p:nvSpPr>
          <p:spPr>
            <a:xfrm>
              <a:off x="6495840" y="2773440"/>
              <a:ext cx="33336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107" name=""/>
            <p:cNvSpPr/>
            <p:nvPr/>
          </p:nvSpPr>
          <p:spPr>
            <a:xfrm>
              <a:off x="6389640" y="3670200"/>
              <a:ext cx="810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08" name=""/>
            <p:cNvSpPr/>
            <p:nvPr/>
          </p:nvSpPr>
          <p:spPr>
            <a:xfrm>
              <a:off x="6357960" y="3774960"/>
              <a:ext cx="21960" cy="9540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09" name=""/>
            <p:cNvSpPr/>
            <p:nvPr/>
          </p:nvSpPr>
          <p:spPr>
            <a:xfrm flipV="1">
              <a:off x="5506920" y="4074840"/>
              <a:ext cx="162000" cy="4680"/>
            </a:xfrm>
            <a:prstGeom prst="line">
              <a:avLst/>
            </a:prstGeom>
            <a:ln w="1116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110" name=""/>
            <p:cNvSpPr/>
            <p:nvPr/>
          </p:nvSpPr>
          <p:spPr>
            <a:xfrm flipH="1" flipV="1">
              <a:off x="6229080" y="3377880"/>
              <a:ext cx="61920" cy="128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1" name=""/>
            <p:cNvSpPr/>
            <p:nvPr/>
          </p:nvSpPr>
          <p:spPr>
            <a:xfrm flipH="1">
              <a:off x="6083280" y="3879720"/>
              <a:ext cx="1440" cy="63720"/>
            </a:xfrm>
            <a:prstGeom prst="line">
              <a:avLst/>
            </a:prstGeom>
            <a:ln w="11160">
              <a:solidFill>
                <a:srgbClr val="0000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112" name=""/>
            <p:cNvSpPr/>
            <p:nvPr/>
          </p:nvSpPr>
          <p:spPr>
            <a:xfrm>
              <a:off x="5313240" y="3952800"/>
              <a:ext cx="49680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3" name=""/>
            <p:cNvSpPr/>
            <p:nvPr/>
          </p:nvSpPr>
          <p:spPr>
            <a:xfrm flipV="1">
              <a:off x="6024600" y="4447800"/>
              <a:ext cx="349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1114" name=""/>
            <p:cNvGrpSpPr/>
            <p:nvPr/>
          </p:nvGrpSpPr>
          <p:grpSpPr>
            <a:xfrm>
              <a:off x="2544480" y="1832040"/>
              <a:ext cx="5128560" cy="3031560"/>
              <a:chOff x="2544480" y="1832040"/>
              <a:chExt cx="5128560" cy="3031560"/>
            </a:xfrm>
          </p:grpSpPr>
          <p:sp>
            <p:nvSpPr>
              <p:cNvPr id="1115" name=""/>
              <p:cNvSpPr/>
              <p:nvPr/>
            </p:nvSpPr>
            <p:spPr>
              <a:xfrm flipH="1">
                <a:off x="7614360" y="2420640"/>
                <a:ext cx="58680" cy="1872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grpSp>
            <p:nvGrpSpPr>
              <p:cNvPr id="1116" name=""/>
              <p:cNvGrpSpPr/>
              <p:nvPr/>
            </p:nvGrpSpPr>
            <p:grpSpPr>
              <a:xfrm>
                <a:off x="2544480" y="1832040"/>
                <a:ext cx="3917880" cy="3031560"/>
                <a:chOff x="2544480" y="1832040"/>
                <a:chExt cx="3917880" cy="3031560"/>
              </a:xfrm>
            </p:grpSpPr>
            <p:sp>
              <p:nvSpPr>
                <p:cNvPr id="1117" name=""/>
                <p:cNvSpPr/>
                <p:nvPr/>
              </p:nvSpPr>
              <p:spPr>
                <a:xfrm flipH="1">
                  <a:off x="4443480" y="4114800"/>
                  <a:ext cx="69480" cy="3409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8" name=""/>
                <p:cNvSpPr/>
                <p:nvPr/>
              </p:nvSpPr>
              <p:spPr>
                <a:xfrm>
                  <a:off x="2629440" y="1832040"/>
                  <a:ext cx="838800" cy="55224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9" name=""/>
                <p:cNvSpPr/>
                <p:nvPr/>
              </p:nvSpPr>
              <p:spPr>
                <a:xfrm>
                  <a:off x="2589480" y="2508120"/>
                  <a:ext cx="204480" cy="20916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0" name=""/>
                <p:cNvSpPr/>
                <p:nvPr/>
              </p:nvSpPr>
              <p:spPr>
                <a:xfrm>
                  <a:off x="2544480" y="2746080"/>
                  <a:ext cx="178200" cy="25056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1" name=""/>
                <p:cNvSpPr/>
                <p:nvPr/>
              </p:nvSpPr>
              <p:spPr>
                <a:xfrm>
                  <a:off x="2810880" y="3095640"/>
                  <a:ext cx="71280" cy="37260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2" name=""/>
                <p:cNvSpPr/>
                <p:nvPr/>
              </p:nvSpPr>
              <p:spPr>
                <a:xfrm>
                  <a:off x="2789280" y="3219120"/>
                  <a:ext cx="204480" cy="42372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3" name=""/>
                <p:cNvSpPr/>
                <p:nvPr/>
              </p:nvSpPr>
              <p:spPr>
                <a:xfrm>
                  <a:off x="2763000" y="3346200"/>
                  <a:ext cx="199440" cy="272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4" name=""/>
                <p:cNvSpPr/>
                <p:nvPr/>
              </p:nvSpPr>
              <p:spPr>
                <a:xfrm>
                  <a:off x="2981520" y="3574800"/>
                  <a:ext cx="55800" cy="3045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5" name=""/>
                <p:cNvSpPr/>
                <p:nvPr/>
              </p:nvSpPr>
              <p:spPr>
                <a:xfrm flipH="1">
                  <a:off x="4848480" y="4566960"/>
                  <a:ext cx="75600" cy="150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6" name=""/>
                <p:cNvSpPr/>
                <p:nvPr/>
              </p:nvSpPr>
              <p:spPr>
                <a:xfrm>
                  <a:off x="5031360" y="4603680"/>
                  <a:ext cx="204480" cy="25992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7" name=""/>
                <p:cNvSpPr/>
                <p:nvPr/>
              </p:nvSpPr>
              <p:spPr>
                <a:xfrm>
                  <a:off x="6068880" y="3105000"/>
                  <a:ext cx="393480" cy="39636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sp>
          <p:nvSpPr>
            <p:cNvPr id="1128" name=""/>
            <p:cNvSpPr/>
            <p:nvPr/>
          </p:nvSpPr>
          <p:spPr>
            <a:xfrm flipH="1" flipV="1">
              <a:off x="6059520" y="3930480"/>
              <a:ext cx="633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grpSp>
          <p:nvGrpSpPr>
            <p:cNvPr id="1129" name=""/>
            <p:cNvGrpSpPr/>
            <p:nvPr/>
          </p:nvGrpSpPr>
          <p:grpSpPr>
            <a:xfrm>
              <a:off x="3011400" y="2685960"/>
              <a:ext cx="3750840" cy="1762200"/>
              <a:chOff x="3011400" y="2685960"/>
              <a:chExt cx="3750840" cy="1762200"/>
            </a:xfrm>
          </p:grpSpPr>
          <p:sp>
            <p:nvSpPr>
              <p:cNvPr id="1130" name=""/>
              <p:cNvSpPr/>
              <p:nvPr/>
            </p:nvSpPr>
            <p:spPr>
              <a:xfrm>
                <a:off x="3011400" y="3592440"/>
                <a:ext cx="28548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131" name=""/>
              <p:cNvSpPr/>
              <p:nvPr/>
            </p:nvSpPr>
            <p:spPr>
              <a:xfrm>
                <a:off x="4179240" y="4143240"/>
                <a:ext cx="62784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2" name=""/>
              <p:cNvSpPr/>
              <p:nvPr/>
            </p:nvSpPr>
            <p:spPr>
              <a:xfrm flipH="1">
                <a:off x="4284360" y="2685960"/>
                <a:ext cx="2772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3" name=""/>
              <p:cNvSpPr/>
              <p:nvPr/>
            </p:nvSpPr>
            <p:spPr>
              <a:xfrm>
                <a:off x="4234680" y="2841480"/>
                <a:ext cx="201600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4" name=""/>
              <p:cNvSpPr/>
              <p:nvPr/>
            </p:nvSpPr>
            <p:spPr>
              <a:xfrm>
                <a:off x="4991400" y="3114360"/>
                <a:ext cx="1836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5" name=""/>
              <p:cNvSpPr/>
              <p:nvPr/>
            </p:nvSpPr>
            <p:spPr>
              <a:xfrm>
                <a:off x="4355640" y="3728880"/>
                <a:ext cx="698040" cy="50148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6" name=""/>
              <p:cNvSpPr/>
              <p:nvPr/>
            </p:nvSpPr>
            <p:spPr>
              <a:xfrm flipV="1">
                <a:off x="5413320" y="4033800"/>
                <a:ext cx="23040" cy="950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7" name=""/>
              <p:cNvSpPr/>
              <p:nvPr/>
            </p:nvSpPr>
            <p:spPr>
              <a:xfrm>
                <a:off x="6191640" y="3924000"/>
                <a:ext cx="28080" cy="1065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8" name=""/>
              <p:cNvSpPr/>
              <p:nvPr/>
            </p:nvSpPr>
            <p:spPr>
              <a:xfrm>
                <a:off x="6010560" y="4006800"/>
                <a:ext cx="4464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9" name=""/>
              <p:cNvSpPr/>
              <p:nvPr/>
            </p:nvSpPr>
            <p:spPr>
              <a:xfrm flipH="1" flipV="1">
                <a:off x="6436800" y="2997000"/>
                <a:ext cx="325440" cy="117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40" name=""/>
              <p:cNvSpPr/>
              <p:nvPr/>
            </p:nvSpPr>
            <p:spPr>
              <a:xfrm flipH="1">
                <a:off x="5698440" y="3747960"/>
                <a:ext cx="2628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41" name=""/>
              <p:cNvSpPr/>
              <p:nvPr/>
            </p:nvSpPr>
            <p:spPr>
              <a:xfrm>
                <a:off x="5610240" y="3897000"/>
                <a:ext cx="43200" cy="141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42" name=""/>
              <p:cNvSpPr/>
              <p:nvPr/>
            </p:nvSpPr>
            <p:spPr>
              <a:xfrm flipV="1">
                <a:off x="5506200" y="4074840"/>
                <a:ext cx="162720" cy="5040"/>
              </a:xfrm>
              <a:prstGeom prst="line">
                <a:avLst/>
              </a:prstGeom>
              <a:ln w="1116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1143" name=""/>
              <p:cNvSpPr/>
              <p:nvPr/>
            </p:nvSpPr>
            <p:spPr>
              <a:xfrm>
                <a:off x="6184080" y="3360600"/>
                <a:ext cx="17856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1144" name=""/>
              <p:cNvSpPr/>
              <p:nvPr/>
            </p:nvSpPr>
            <p:spPr>
              <a:xfrm flipH="1">
                <a:off x="6082920" y="3879720"/>
                <a:ext cx="1080" cy="63360"/>
              </a:xfrm>
              <a:prstGeom prst="line">
                <a:avLst/>
              </a:prstGeom>
              <a:ln w="1116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1145" name=""/>
              <p:cNvSpPr/>
              <p:nvPr/>
            </p:nvSpPr>
            <p:spPr>
              <a:xfrm flipV="1">
                <a:off x="5815080" y="4071600"/>
                <a:ext cx="108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grpSp>
        <p:grpSp>
          <p:nvGrpSpPr>
            <p:cNvPr id="1146" name=""/>
            <p:cNvGrpSpPr/>
            <p:nvPr/>
          </p:nvGrpSpPr>
          <p:grpSpPr>
            <a:xfrm>
              <a:off x="2682720" y="1307880"/>
              <a:ext cx="5056920" cy="3641760"/>
              <a:chOff x="2682720" y="1307880"/>
              <a:chExt cx="5056920" cy="3641760"/>
            </a:xfrm>
          </p:grpSpPr>
          <p:grpSp>
            <p:nvGrpSpPr>
              <p:cNvPr id="1147" name=""/>
              <p:cNvGrpSpPr/>
              <p:nvPr/>
            </p:nvGrpSpPr>
            <p:grpSpPr>
              <a:xfrm>
                <a:off x="4003560" y="2313000"/>
                <a:ext cx="3736080" cy="2358720"/>
                <a:chOff x="4003560" y="2313000"/>
                <a:chExt cx="3736080" cy="2358720"/>
              </a:xfrm>
            </p:grpSpPr>
            <p:sp>
              <p:nvSpPr>
                <p:cNvPr id="1148" name=""/>
                <p:cNvSpPr/>
                <p:nvPr/>
              </p:nvSpPr>
              <p:spPr>
                <a:xfrm>
                  <a:off x="4003560" y="3027240"/>
                  <a:ext cx="8208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49" name=""/>
                <p:cNvSpPr/>
                <p:nvPr/>
              </p:nvSpPr>
              <p:spPr>
                <a:xfrm flipH="1">
                  <a:off x="4452840" y="3419280"/>
                  <a:ext cx="6660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1150" name=""/>
                <p:cNvSpPr/>
                <p:nvPr/>
              </p:nvSpPr>
              <p:spPr>
                <a:xfrm>
                  <a:off x="5112000" y="2950920"/>
                  <a:ext cx="1857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51" name=""/>
                <p:cNvSpPr/>
                <p:nvPr/>
              </p:nvSpPr>
              <p:spPr>
                <a:xfrm>
                  <a:off x="4688640" y="3214440"/>
                  <a:ext cx="79524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52" name=""/>
                <p:cNvSpPr/>
                <p:nvPr/>
              </p:nvSpPr>
              <p:spPr>
                <a:xfrm>
                  <a:off x="4808160" y="2849400"/>
                  <a:ext cx="129888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53" name=""/>
                <p:cNvSpPr/>
                <p:nvPr/>
              </p:nvSpPr>
              <p:spPr>
                <a:xfrm>
                  <a:off x="7597080" y="2313000"/>
                  <a:ext cx="43560" cy="91800"/>
                </a:xfrm>
                <a:prstGeom prst="line">
                  <a:avLst/>
                </a:prstGeom>
                <a:ln w="111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154" name=""/>
                <p:cNvSpPr/>
                <p:nvPr/>
              </p:nvSpPr>
              <p:spPr>
                <a:xfrm>
                  <a:off x="7614360" y="2449440"/>
                  <a:ext cx="125280" cy="54000"/>
                </a:xfrm>
                <a:custGeom>
                  <a:avLst/>
                  <a:gdLst/>
                  <a:ahLst/>
                  <a:rect l="l" t="t" r="r" b="b"/>
                  <a:pathLst>
                    <a:path w="162" h="68">
                      <a:moveTo>
                        <a:pt x="162" y="39"/>
                      </a:moveTo>
                      <a:lnTo>
                        <a:pt x="70" y="68"/>
                      </a:lnTo>
                      <a:lnTo>
                        <a:pt x="0" y="0"/>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1155" name=""/>
                <p:cNvSpPr/>
                <p:nvPr/>
              </p:nvSpPr>
              <p:spPr>
                <a:xfrm flipH="1">
                  <a:off x="6991920" y="2473200"/>
                  <a:ext cx="5724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56" name=""/>
                <p:cNvSpPr/>
                <p:nvPr/>
              </p:nvSpPr>
              <p:spPr>
                <a:xfrm>
                  <a:off x="6846840" y="2473200"/>
                  <a:ext cx="67428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57" name=""/>
                <p:cNvSpPr/>
                <p:nvPr/>
              </p:nvSpPr>
              <p:spPr>
                <a:xfrm>
                  <a:off x="6564600" y="3054240"/>
                  <a:ext cx="67572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58" name=""/>
                <p:cNvSpPr/>
                <p:nvPr/>
              </p:nvSpPr>
              <p:spPr>
                <a:xfrm>
                  <a:off x="6045120" y="2863800"/>
                  <a:ext cx="76104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59" name=""/>
                <p:cNvSpPr/>
                <p:nvPr/>
              </p:nvSpPr>
              <p:spPr>
                <a:xfrm flipH="1" flipV="1">
                  <a:off x="6773760" y="3884040"/>
                  <a:ext cx="1609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0" name=""/>
                <p:cNvSpPr/>
                <p:nvPr/>
              </p:nvSpPr>
              <p:spPr>
                <a:xfrm>
                  <a:off x="5809680" y="4371840"/>
                  <a:ext cx="29268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1" name=""/>
                <p:cNvSpPr/>
                <p:nvPr/>
              </p:nvSpPr>
              <p:spPr>
                <a:xfrm>
                  <a:off x="5928840" y="3031920"/>
                  <a:ext cx="76572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2" name=""/>
                <p:cNvSpPr/>
                <p:nvPr/>
              </p:nvSpPr>
              <p:spPr>
                <a:xfrm>
                  <a:off x="5564520" y="3897000"/>
                  <a:ext cx="30348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3" name=""/>
                <p:cNvSpPr/>
                <p:nvPr/>
              </p:nvSpPr>
              <p:spPr>
                <a:xfrm>
                  <a:off x="6144480" y="3036600"/>
                  <a:ext cx="158040" cy="37800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4" name=""/>
                <p:cNvSpPr/>
                <p:nvPr/>
              </p:nvSpPr>
              <p:spPr>
                <a:xfrm>
                  <a:off x="5786640" y="3582720"/>
                  <a:ext cx="24912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5" name=""/>
                <p:cNvSpPr/>
                <p:nvPr/>
              </p:nvSpPr>
              <p:spPr>
                <a:xfrm>
                  <a:off x="5311800" y="3952800"/>
                  <a:ext cx="49752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1166" name=""/>
              <p:cNvGrpSpPr/>
              <p:nvPr/>
            </p:nvGrpSpPr>
            <p:grpSpPr>
              <a:xfrm>
                <a:off x="2682720" y="1307880"/>
                <a:ext cx="4995000" cy="3641760"/>
                <a:chOff x="2682720" y="1307880"/>
                <a:chExt cx="4995000" cy="3641760"/>
              </a:xfrm>
            </p:grpSpPr>
            <p:sp>
              <p:nvSpPr>
                <p:cNvPr id="1167" name=""/>
                <p:cNvSpPr/>
                <p:nvPr/>
              </p:nvSpPr>
              <p:spPr>
                <a:xfrm>
                  <a:off x="5119920" y="3625560"/>
                  <a:ext cx="26208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8" name=""/>
                <p:cNvSpPr/>
                <p:nvPr/>
              </p:nvSpPr>
              <p:spPr>
                <a:xfrm>
                  <a:off x="3936960" y="1307880"/>
                  <a:ext cx="1512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9" name=""/>
                <p:cNvSpPr/>
                <p:nvPr/>
              </p:nvSpPr>
              <p:spPr>
                <a:xfrm>
                  <a:off x="2724480" y="1400040"/>
                  <a:ext cx="10062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0" name=""/>
                <p:cNvSpPr/>
                <p:nvPr/>
              </p:nvSpPr>
              <p:spPr>
                <a:xfrm>
                  <a:off x="2829960" y="1593720"/>
                  <a:ext cx="17820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1" name=""/>
                <p:cNvSpPr/>
                <p:nvPr/>
              </p:nvSpPr>
              <p:spPr>
                <a:xfrm>
                  <a:off x="3702960" y="1519200"/>
                  <a:ext cx="47736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2" name=""/>
                <p:cNvSpPr/>
                <p:nvPr/>
              </p:nvSpPr>
              <p:spPr>
                <a:xfrm>
                  <a:off x="3696480" y="1490400"/>
                  <a:ext cx="321408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3" name=""/>
                <p:cNvSpPr/>
                <p:nvPr/>
              </p:nvSpPr>
              <p:spPr>
                <a:xfrm>
                  <a:off x="3074760" y="1844640"/>
                  <a:ext cx="96120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4" name=""/>
                <p:cNvSpPr/>
                <p:nvPr/>
              </p:nvSpPr>
              <p:spPr>
                <a:xfrm>
                  <a:off x="3857760" y="1798560"/>
                  <a:ext cx="1890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5" name=""/>
                <p:cNvSpPr/>
                <p:nvPr/>
              </p:nvSpPr>
              <p:spPr>
                <a:xfrm>
                  <a:off x="2682720" y="3095640"/>
                  <a:ext cx="85104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6" name=""/>
                <p:cNvSpPr/>
                <p:nvPr/>
              </p:nvSpPr>
              <p:spPr>
                <a:xfrm flipV="1">
                  <a:off x="3168000" y="3796920"/>
                  <a:ext cx="432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7" name=""/>
                <p:cNvSpPr/>
                <p:nvPr/>
              </p:nvSpPr>
              <p:spPr>
                <a:xfrm>
                  <a:off x="3456360" y="3589200"/>
                  <a:ext cx="135036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8" name=""/>
                <p:cNvSpPr/>
                <p:nvPr/>
              </p:nvSpPr>
              <p:spPr>
                <a:xfrm>
                  <a:off x="4084200" y="2393640"/>
                  <a:ext cx="8820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79" name=""/>
                <p:cNvSpPr/>
                <p:nvPr/>
              </p:nvSpPr>
              <p:spPr>
                <a:xfrm>
                  <a:off x="3915360" y="2751120"/>
                  <a:ext cx="118764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0" name=""/>
                <p:cNvSpPr/>
                <p:nvPr/>
              </p:nvSpPr>
              <p:spPr>
                <a:xfrm>
                  <a:off x="3986640" y="2800080"/>
                  <a:ext cx="157824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1" name=""/>
                <p:cNvSpPr/>
                <p:nvPr/>
              </p:nvSpPr>
              <p:spPr>
                <a:xfrm>
                  <a:off x="4445280" y="3232080"/>
                  <a:ext cx="13608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2" name=""/>
                <p:cNvSpPr/>
                <p:nvPr/>
              </p:nvSpPr>
              <p:spPr>
                <a:xfrm flipV="1">
                  <a:off x="4474800" y="4116240"/>
                  <a:ext cx="41868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3" name=""/>
                <p:cNvSpPr/>
                <p:nvPr/>
              </p:nvSpPr>
              <p:spPr>
                <a:xfrm flipH="1" flipV="1">
                  <a:off x="4622400" y="4265280"/>
                  <a:ext cx="23544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1184" name=""/>
                <p:cNvSpPr/>
                <p:nvPr/>
              </p:nvSpPr>
              <p:spPr>
                <a:xfrm>
                  <a:off x="5098320" y="3127320"/>
                  <a:ext cx="28800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5" name=""/>
                <p:cNvSpPr/>
                <p:nvPr/>
              </p:nvSpPr>
              <p:spPr>
                <a:xfrm>
                  <a:off x="4806720" y="3483000"/>
                  <a:ext cx="32688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6" name=""/>
                <p:cNvSpPr/>
                <p:nvPr/>
              </p:nvSpPr>
              <p:spPr>
                <a:xfrm>
                  <a:off x="4938480" y="3660480"/>
                  <a:ext cx="97812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7" name=""/>
                <p:cNvSpPr/>
                <p:nvPr/>
              </p:nvSpPr>
              <p:spPr>
                <a:xfrm>
                  <a:off x="5457960" y="3624120"/>
                  <a:ext cx="15480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8" name=""/>
                <p:cNvSpPr/>
                <p:nvPr/>
              </p:nvSpPr>
              <p:spPr>
                <a:xfrm>
                  <a:off x="4831560" y="2763720"/>
                  <a:ext cx="121392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89" name=""/>
                <p:cNvSpPr/>
                <p:nvPr/>
              </p:nvSpPr>
              <p:spPr>
                <a:xfrm>
                  <a:off x="5157000" y="1885680"/>
                  <a:ext cx="67896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0" name=""/>
                <p:cNvSpPr/>
                <p:nvPr/>
              </p:nvSpPr>
              <p:spPr>
                <a:xfrm>
                  <a:off x="5160240" y="1885680"/>
                  <a:ext cx="102780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1" name=""/>
                <p:cNvSpPr/>
                <p:nvPr/>
              </p:nvSpPr>
              <p:spPr>
                <a:xfrm>
                  <a:off x="6859440" y="2011320"/>
                  <a:ext cx="59040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2" name=""/>
                <p:cNvSpPr/>
                <p:nvPr/>
              </p:nvSpPr>
              <p:spPr>
                <a:xfrm>
                  <a:off x="6744960" y="2098440"/>
                  <a:ext cx="53136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3" name=""/>
                <p:cNvSpPr/>
                <p:nvPr/>
              </p:nvSpPr>
              <p:spPr>
                <a:xfrm>
                  <a:off x="6809760" y="2381040"/>
                  <a:ext cx="86796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4" name=""/>
                <p:cNvSpPr/>
                <p:nvPr/>
              </p:nvSpPr>
              <p:spPr>
                <a:xfrm>
                  <a:off x="5344920" y="2473200"/>
                  <a:ext cx="229284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5" name=""/>
                <p:cNvSpPr/>
                <p:nvPr/>
              </p:nvSpPr>
              <p:spPr>
                <a:xfrm>
                  <a:off x="6183360" y="2189160"/>
                  <a:ext cx="37368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6" name=""/>
                <p:cNvSpPr/>
                <p:nvPr/>
              </p:nvSpPr>
              <p:spPr>
                <a:xfrm>
                  <a:off x="5823720" y="2385720"/>
                  <a:ext cx="1954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7" name=""/>
                <p:cNvSpPr/>
                <p:nvPr/>
              </p:nvSpPr>
              <p:spPr>
                <a:xfrm>
                  <a:off x="5991480" y="2590560"/>
                  <a:ext cx="33300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8" name=""/>
                <p:cNvSpPr/>
                <p:nvPr/>
              </p:nvSpPr>
              <p:spPr>
                <a:xfrm>
                  <a:off x="6231600" y="2781000"/>
                  <a:ext cx="15948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1199" name=""/>
                <p:cNvSpPr/>
                <p:nvPr/>
              </p:nvSpPr>
              <p:spPr>
                <a:xfrm>
                  <a:off x="6983640" y="2671560"/>
                  <a:ext cx="356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200" name=""/>
                <p:cNvSpPr/>
                <p:nvPr/>
              </p:nvSpPr>
              <p:spPr>
                <a:xfrm>
                  <a:off x="5231520" y="2759040"/>
                  <a:ext cx="210816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01" name=""/>
                <p:cNvSpPr/>
                <p:nvPr/>
              </p:nvSpPr>
              <p:spPr>
                <a:xfrm>
                  <a:off x="4919760" y="2712960"/>
                  <a:ext cx="155016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02" name=""/>
                <p:cNvSpPr/>
                <p:nvPr/>
              </p:nvSpPr>
              <p:spPr>
                <a:xfrm>
                  <a:off x="5364720" y="2773080"/>
                  <a:ext cx="66636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03" name=""/>
                <p:cNvSpPr/>
                <p:nvPr/>
              </p:nvSpPr>
              <p:spPr>
                <a:xfrm>
                  <a:off x="6882480" y="2808000"/>
                  <a:ext cx="53172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04" name=""/>
                <p:cNvSpPr/>
                <p:nvPr/>
              </p:nvSpPr>
              <p:spPr>
                <a:xfrm>
                  <a:off x="6650280" y="3054240"/>
                  <a:ext cx="43236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05" name=""/>
                <p:cNvSpPr/>
                <p:nvPr/>
              </p:nvSpPr>
              <p:spPr>
                <a:xfrm>
                  <a:off x="6619320" y="2724120"/>
                  <a:ext cx="8352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06" name=""/>
                <p:cNvSpPr/>
                <p:nvPr/>
              </p:nvSpPr>
              <p:spPr>
                <a:xfrm>
                  <a:off x="6495120" y="2773080"/>
                  <a:ext cx="33300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207" name=""/>
                <p:cNvSpPr/>
                <p:nvPr/>
              </p:nvSpPr>
              <p:spPr>
                <a:xfrm flipV="1">
                  <a:off x="6006960" y="4617720"/>
                  <a:ext cx="3852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1208" name=""/>
                <p:cNvSpPr/>
                <p:nvPr/>
              </p:nvSpPr>
              <p:spPr>
                <a:xfrm>
                  <a:off x="5814360" y="3797280"/>
                  <a:ext cx="107100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09" name=""/>
                <p:cNvSpPr/>
                <p:nvPr/>
              </p:nvSpPr>
              <p:spPr>
                <a:xfrm>
                  <a:off x="5457960" y="3824280"/>
                  <a:ext cx="118260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10" name=""/>
                <p:cNvSpPr/>
                <p:nvPr/>
              </p:nvSpPr>
              <p:spPr>
                <a:xfrm>
                  <a:off x="6387840" y="3670200"/>
                  <a:ext cx="8208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11" name=""/>
                <p:cNvSpPr/>
                <p:nvPr/>
              </p:nvSpPr>
              <p:spPr>
                <a:xfrm>
                  <a:off x="6640560" y="3843360"/>
                  <a:ext cx="619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212" name=""/>
                <p:cNvSpPr/>
                <p:nvPr/>
              </p:nvSpPr>
              <p:spPr>
                <a:xfrm>
                  <a:off x="6356880" y="3774960"/>
                  <a:ext cx="2160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13" name=""/>
                <p:cNvSpPr/>
                <p:nvPr/>
              </p:nvSpPr>
              <p:spPr>
                <a:xfrm>
                  <a:off x="5916960" y="4060800"/>
                  <a:ext cx="27900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14" name=""/>
                <p:cNvSpPr/>
                <p:nvPr/>
              </p:nvSpPr>
              <p:spPr>
                <a:xfrm>
                  <a:off x="5431680" y="2928960"/>
                  <a:ext cx="115632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15" name=""/>
                <p:cNvSpPr/>
                <p:nvPr/>
              </p:nvSpPr>
              <p:spPr>
                <a:xfrm>
                  <a:off x="5031360" y="4857480"/>
                  <a:ext cx="4032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216" name=""/>
                <p:cNvSpPr/>
                <p:nvPr/>
              </p:nvSpPr>
              <p:spPr>
                <a:xfrm>
                  <a:off x="4964760" y="4467240"/>
                  <a:ext cx="37980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17" name=""/>
                <p:cNvSpPr/>
                <p:nvPr/>
              </p:nvSpPr>
              <p:spPr>
                <a:xfrm>
                  <a:off x="5569560" y="3570120"/>
                  <a:ext cx="70236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18" name=""/>
                <p:cNvSpPr/>
                <p:nvPr/>
              </p:nvSpPr>
              <p:spPr>
                <a:xfrm>
                  <a:off x="5729040" y="3201840"/>
                  <a:ext cx="26676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19" name=""/>
                <p:cNvSpPr/>
                <p:nvPr/>
              </p:nvSpPr>
              <p:spPr>
                <a:xfrm>
                  <a:off x="6150960" y="2973240"/>
                  <a:ext cx="3996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20" name=""/>
                <p:cNvSpPr/>
                <p:nvPr/>
              </p:nvSpPr>
              <p:spPr>
                <a:xfrm flipH="1" flipV="1">
                  <a:off x="6228360" y="3377880"/>
                  <a:ext cx="619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21" name=""/>
                <p:cNvSpPr/>
                <p:nvPr/>
              </p:nvSpPr>
              <p:spPr>
                <a:xfrm>
                  <a:off x="5623920" y="3122280"/>
                  <a:ext cx="92700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22" name=""/>
                <p:cNvSpPr/>
                <p:nvPr/>
              </p:nvSpPr>
              <p:spPr>
                <a:xfrm>
                  <a:off x="5533920" y="3592440"/>
                  <a:ext cx="73620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23" name=""/>
                <p:cNvSpPr/>
                <p:nvPr/>
              </p:nvSpPr>
              <p:spPr>
                <a:xfrm>
                  <a:off x="4150800" y="4125600"/>
                  <a:ext cx="97380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sp>
          <p:nvSpPr>
            <p:cNvPr id="1224" name=""/>
            <p:cNvSpPr/>
            <p:nvPr/>
          </p:nvSpPr>
          <p:spPr>
            <a:xfrm flipV="1">
              <a:off x="6024600" y="4447800"/>
              <a:ext cx="34920" cy="136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1225" name=""/>
            <p:cNvGrpSpPr/>
            <p:nvPr/>
          </p:nvGrpSpPr>
          <p:grpSpPr>
            <a:xfrm>
              <a:off x="2544480" y="1832040"/>
              <a:ext cx="3919320" cy="3031560"/>
              <a:chOff x="2544480" y="1832040"/>
              <a:chExt cx="3919320" cy="3031560"/>
            </a:xfrm>
          </p:grpSpPr>
          <p:sp>
            <p:nvSpPr>
              <p:cNvPr id="1226" name=""/>
              <p:cNvSpPr/>
              <p:nvPr/>
            </p:nvSpPr>
            <p:spPr>
              <a:xfrm flipH="1">
                <a:off x="4444200" y="4114800"/>
                <a:ext cx="69480" cy="3409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27" name=""/>
              <p:cNvSpPr/>
              <p:nvPr/>
            </p:nvSpPr>
            <p:spPr>
              <a:xfrm>
                <a:off x="2629440" y="1832040"/>
                <a:ext cx="839160" cy="552240"/>
              </a:xfrm>
              <a:custGeom>
                <a:avLst/>
                <a:gdLst/>
                <a:ahLst/>
                <a:rect l="l" t="t" r="r" b="b"/>
                <a:pathLst>
                  <a:path w="1083" h="695">
                    <a:moveTo>
                      <a:pt x="36" y="695"/>
                    </a:moveTo>
                    <a:lnTo>
                      <a:pt x="0" y="616"/>
                    </a:lnTo>
                    <a:lnTo>
                      <a:pt x="222" y="308"/>
                    </a:lnTo>
                    <a:lnTo>
                      <a:pt x="287" y="272"/>
                    </a:lnTo>
                    <a:lnTo>
                      <a:pt x="337" y="251"/>
                    </a:lnTo>
                    <a:lnTo>
                      <a:pt x="495" y="308"/>
                    </a:lnTo>
                    <a:lnTo>
                      <a:pt x="839" y="36"/>
                    </a:lnTo>
                    <a:lnTo>
                      <a:pt x="939" y="0"/>
                    </a:lnTo>
                    <a:lnTo>
                      <a:pt x="1083" y="7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28" name=""/>
              <p:cNvSpPr/>
              <p:nvPr/>
            </p:nvSpPr>
            <p:spPr>
              <a:xfrm>
                <a:off x="2589480" y="2508120"/>
                <a:ext cx="204480" cy="20916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29" name=""/>
              <p:cNvSpPr/>
              <p:nvPr/>
            </p:nvSpPr>
            <p:spPr>
              <a:xfrm>
                <a:off x="2544480" y="2746080"/>
                <a:ext cx="178200" cy="25056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30" name=""/>
              <p:cNvSpPr/>
              <p:nvPr/>
            </p:nvSpPr>
            <p:spPr>
              <a:xfrm>
                <a:off x="2810880" y="3095640"/>
                <a:ext cx="71280" cy="37260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31" name=""/>
              <p:cNvSpPr/>
              <p:nvPr/>
            </p:nvSpPr>
            <p:spPr>
              <a:xfrm>
                <a:off x="2789640" y="3219120"/>
                <a:ext cx="204480" cy="42372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32" name=""/>
              <p:cNvSpPr/>
              <p:nvPr/>
            </p:nvSpPr>
            <p:spPr>
              <a:xfrm>
                <a:off x="2763000" y="3346200"/>
                <a:ext cx="199800" cy="272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33" name=""/>
              <p:cNvSpPr/>
              <p:nvPr/>
            </p:nvSpPr>
            <p:spPr>
              <a:xfrm>
                <a:off x="2981520" y="3574800"/>
                <a:ext cx="55800" cy="3045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34" name=""/>
              <p:cNvSpPr/>
              <p:nvPr/>
            </p:nvSpPr>
            <p:spPr>
              <a:xfrm flipH="1">
                <a:off x="4849200" y="4566960"/>
                <a:ext cx="75960" cy="1504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35" name=""/>
              <p:cNvSpPr/>
              <p:nvPr/>
            </p:nvSpPr>
            <p:spPr>
              <a:xfrm>
                <a:off x="5032440" y="4603680"/>
                <a:ext cx="204480" cy="25992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36" name=""/>
              <p:cNvSpPr/>
              <p:nvPr/>
            </p:nvSpPr>
            <p:spPr>
              <a:xfrm>
                <a:off x="6069960" y="3105000"/>
                <a:ext cx="393840" cy="39636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1237" name=""/>
            <p:cNvSpPr/>
            <p:nvPr/>
          </p:nvSpPr>
          <p:spPr>
            <a:xfrm flipH="1">
              <a:off x="4444920" y="4114800"/>
              <a:ext cx="6984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38" name=""/>
            <p:cNvSpPr/>
            <p:nvPr/>
          </p:nvSpPr>
          <p:spPr>
            <a:xfrm>
              <a:off x="2590560" y="2508120"/>
              <a:ext cx="204840" cy="209520"/>
            </a:xfrm>
            <a:custGeom>
              <a:avLst/>
              <a:gdLst/>
              <a:ahLst/>
              <a:rect l="l" t="t" r="r" b="b"/>
              <a:pathLst>
                <a:path w="263" h="264">
                  <a:moveTo>
                    <a:pt x="41" y="0"/>
                  </a:moveTo>
                  <a:lnTo>
                    <a:pt x="0" y="120"/>
                  </a:lnTo>
                  <a:lnTo>
                    <a:pt x="2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39" name=""/>
            <p:cNvSpPr/>
            <p:nvPr/>
          </p:nvSpPr>
          <p:spPr>
            <a:xfrm>
              <a:off x="2544480" y="2746440"/>
              <a:ext cx="179640" cy="250560"/>
            </a:xfrm>
            <a:custGeom>
              <a:avLst/>
              <a:gdLst/>
              <a:ahLst/>
              <a:rect l="l" t="t" r="r" b="b"/>
              <a:pathLst>
                <a:path w="229" h="315">
                  <a:moveTo>
                    <a:pt x="0" y="0"/>
                  </a:moveTo>
                  <a:lnTo>
                    <a:pt x="98" y="315"/>
                  </a:lnTo>
                  <a:lnTo>
                    <a:pt x="229" y="3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0" name=""/>
            <p:cNvSpPr/>
            <p:nvPr/>
          </p:nvSpPr>
          <p:spPr>
            <a:xfrm>
              <a:off x="2811240" y="3095640"/>
              <a:ext cx="7164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1" name=""/>
            <p:cNvSpPr/>
            <p:nvPr/>
          </p:nvSpPr>
          <p:spPr>
            <a:xfrm>
              <a:off x="2790720" y="3219480"/>
              <a:ext cx="204840" cy="423720"/>
            </a:xfrm>
            <a:custGeom>
              <a:avLst/>
              <a:gdLst/>
              <a:ahLst/>
              <a:rect l="l" t="t" r="r" b="b"/>
              <a:pathLst>
                <a:path w="264" h="534">
                  <a:moveTo>
                    <a:pt x="0" y="0"/>
                  </a:moveTo>
                  <a:lnTo>
                    <a:pt x="99" y="161"/>
                  </a:lnTo>
                  <a:lnTo>
                    <a:pt x="247" y="396"/>
                  </a:lnTo>
                  <a:lnTo>
                    <a:pt x="264" y="495"/>
                  </a:lnTo>
                  <a:lnTo>
                    <a:pt x="120" y="53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2" name=""/>
            <p:cNvSpPr/>
            <p:nvPr/>
          </p:nvSpPr>
          <p:spPr>
            <a:xfrm>
              <a:off x="2763720" y="3346560"/>
              <a:ext cx="200160" cy="272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3" name=""/>
            <p:cNvSpPr/>
            <p:nvPr/>
          </p:nvSpPr>
          <p:spPr>
            <a:xfrm>
              <a:off x="2982600" y="3575160"/>
              <a:ext cx="55800" cy="3045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4" name=""/>
            <p:cNvSpPr/>
            <p:nvPr/>
          </p:nvSpPr>
          <p:spPr>
            <a:xfrm flipH="1">
              <a:off x="4849560" y="4567320"/>
              <a:ext cx="7632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5" name=""/>
            <p:cNvSpPr/>
            <p:nvPr/>
          </p:nvSpPr>
          <p:spPr>
            <a:xfrm>
              <a:off x="5032080" y="4603680"/>
              <a:ext cx="20484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6" name=""/>
            <p:cNvSpPr/>
            <p:nvPr/>
          </p:nvSpPr>
          <p:spPr>
            <a:xfrm>
              <a:off x="6068880" y="3105000"/>
              <a:ext cx="395280" cy="397080"/>
            </a:xfrm>
            <a:custGeom>
              <a:avLst/>
              <a:gdLst/>
              <a:ahLst/>
              <a:rect l="l" t="t" r="r" b="b"/>
              <a:pathLst>
                <a:path w="507" h="500">
                  <a:moveTo>
                    <a:pt x="507" y="0"/>
                  </a:moveTo>
                  <a:lnTo>
                    <a:pt x="387" y="184"/>
                  </a:lnTo>
                  <a:lnTo>
                    <a:pt x="0" y="50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7" name=""/>
            <p:cNvSpPr/>
            <p:nvPr/>
          </p:nvSpPr>
          <p:spPr>
            <a:xfrm flipH="1">
              <a:off x="4444920" y="4114800"/>
              <a:ext cx="6984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8" name=""/>
            <p:cNvSpPr/>
            <p:nvPr/>
          </p:nvSpPr>
          <p:spPr>
            <a:xfrm>
              <a:off x="2590560" y="2508120"/>
              <a:ext cx="204840" cy="209520"/>
            </a:xfrm>
            <a:custGeom>
              <a:avLst/>
              <a:gdLst/>
              <a:ahLst/>
              <a:rect l="l" t="t" r="r" b="b"/>
              <a:pathLst>
                <a:path w="263" h="264">
                  <a:moveTo>
                    <a:pt x="41" y="0"/>
                  </a:moveTo>
                  <a:lnTo>
                    <a:pt x="0" y="120"/>
                  </a:lnTo>
                  <a:lnTo>
                    <a:pt x="263" y="26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49" name=""/>
            <p:cNvSpPr/>
            <p:nvPr/>
          </p:nvSpPr>
          <p:spPr>
            <a:xfrm>
              <a:off x="2544480" y="2746440"/>
              <a:ext cx="179640" cy="250560"/>
            </a:xfrm>
            <a:custGeom>
              <a:avLst/>
              <a:gdLst/>
              <a:ahLst/>
              <a:rect l="l" t="t" r="r" b="b"/>
              <a:pathLst>
                <a:path w="229" h="315">
                  <a:moveTo>
                    <a:pt x="0" y="0"/>
                  </a:moveTo>
                  <a:lnTo>
                    <a:pt x="98" y="315"/>
                  </a:lnTo>
                  <a:lnTo>
                    <a:pt x="229" y="30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50" name=""/>
            <p:cNvSpPr/>
            <p:nvPr/>
          </p:nvSpPr>
          <p:spPr>
            <a:xfrm>
              <a:off x="2811240" y="3095640"/>
              <a:ext cx="71640" cy="372960"/>
            </a:xfrm>
            <a:custGeom>
              <a:avLst/>
              <a:gdLst/>
              <a:ahLst/>
              <a:rect l="l" t="t" r="r" b="b"/>
              <a:pathLst>
                <a:path w="91" h="470">
                  <a:moveTo>
                    <a:pt x="0" y="0"/>
                  </a:moveTo>
                  <a:lnTo>
                    <a:pt x="91" y="18"/>
                  </a:lnTo>
                  <a:lnTo>
                    <a:pt x="57" y="47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51" name=""/>
            <p:cNvSpPr/>
            <p:nvPr/>
          </p:nvSpPr>
          <p:spPr>
            <a:xfrm>
              <a:off x="2790720" y="3219480"/>
              <a:ext cx="204840" cy="423720"/>
            </a:xfrm>
            <a:custGeom>
              <a:avLst/>
              <a:gdLst/>
              <a:ahLst/>
              <a:rect l="l" t="t" r="r" b="b"/>
              <a:pathLst>
                <a:path w="264" h="534">
                  <a:moveTo>
                    <a:pt x="0" y="0"/>
                  </a:moveTo>
                  <a:lnTo>
                    <a:pt x="99" y="161"/>
                  </a:lnTo>
                  <a:lnTo>
                    <a:pt x="247" y="396"/>
                  </a:lnTo>
                  <a:lnTo>
                    <a:pt x="264" y="495"/>
                  </a:lnTo>
                  <a:lnTo>
                    <a:pt x="120" y="53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52" name=""/>
            <p:cNvSpPr/>
            <p:nvPr/>
          </p:nvSpPr>
          <p:spPr>
            <a:xfrm>
              <a:off x="2763720" y="3346560"/>
              <a:ext cx="200160" cy="27288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53" name=""/>
            <p:cNvSpPr/>
            <p:nvPr/>
          </p:nvSpPr>
          <p:spPr>
            <a:xfrm>
              <a:off x="2982600" y="3575160"/>
              <a:ext cx="55800" cy="304560"/>
            </a:xfrm>
            <a:custGeom>
              <a:avLst/>
              <a:gdLst/>
              <a:ahLst/>
              <a:rect l="l" t="t" r="r" b="b"/>
              <a:pathLst>
                <a:path w="74" h="384">
                  <a:moveTo>
                    <a:pt x="17" y="0"/>
                  </a:moveTo>
                  <a:lnTo>
                    <a:pt x="74" y="76"/>
                  </a:lnTo>
                  <a:lnTo>
                    <a:pt x="63" y="253"/>
                  </a:lnTo>
                  <a:lnTo>
                    <a:pt x="29" y="384"/>
                  </a:lnTo>
                  <a:lnTo>
                    <a:pt x="0" y="287"/>
                  </a:lnTo>
                  <a:lnTo>
                    <a:pt x="63" y="26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54" name=""/>
            <p:cNvSpPr/>
            <p:nvPr/>
          </p:nvSpPr>
          <p:spPr>
            <a:xfrm flipH="1">
              <a:off x="4849560" y="4567320"/>
              <a:ext cx="7632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55" name=""/>
            <p:cNvSpPr/>
            <p:nvPr/>
          </p:nvSpPr>
          <p:spPr>
            <a:xfrm>
              <a:off x="5032080" y="4603680"/>
              <a:ext cx="20484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56" name=""/>
            <p:cNvSpPr/>
            <p:nvPr/>
          </p:nvSpPr>
          <p:spPr>
            <a:xfrm>
              <a:off x="6068880" y="3105000"/>
              <a:ext cx="395280" cy="397080"/>
            </a:xfrm>
            <a:custGeom>
              <a:avLst/>
              <a:gdLst/>
              <a:ahLst/>
              <a:rect l="l" t="t" r="r" b="b"/>
              <a:pathLst>
                <a:path w="507" h="500">
                  <a:moveTo>
                    <a:pt x="507" y="0"/>
                  </a:moveTo>
                  <a:lnTo>
                    <a:pt x="387" y="184"/>
                  </a:lnTo>
                  <a:lnTo>
                    <a:pt x="0" y="50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57" name=""/>
            <p:cNvSpPr/>
            <p:nvPr/>
          </p:nvSpPr>
          <p:spPr>
            <a:xfrm flipH="1" flipV="1">
              <a:off x="6059520" y="3930480"/>
              <a:ext cx="633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258" name=""/>
            <p:cNvSpPr/>
            <p:nvPr/>
          </p:nvSpPr>
          <p:spPr>
            <a:xfrm>
              <a:off x="3011400" y="3592440"/>
              <a:ext cx="28584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259" name=""/>
            <p:cNvSpPr/>
            <p:nvPr/>
          </p:nvSpPr>
          <p:spPr>
            <a:xfrm>
              <a:off x="4179600" y="4143240"/>
              <a:ext cx="627120" cy="304920"/>
            </a:xfrm>
            <a:custGeom>
              <a:avLst/>
              <a:gdLst/>
              <a:ahLst/>
              <a:rect l="l" t="t" r="r" b="b"/>
              <a:pathLst>
                <a:path w="810" h="383">
                  <a:moveTo>
                    <a:pt x="0" y="0"/>
                  </a:moveTo>
                  <a:lnTo>
                    <a:pt x="414" y="252"/>
                  </a:lnTo>
                  <a:lnTo>
                    <a:pt x="810" y="3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0" name=""/>
            <p:cNvSpPr/>
            <p:nvPr/>
          </p:nvSpPr>
          <p:spPr>
            <a:xfrm flipH="1">
              <a:off x="4284360" y="2685960"/>
              <a:ext cx="28800" cy="1508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1" name=""/>
            <p:cNvSpPr/>
            <p:nvPr/>
          </p:nvSpPr>
          <p:spPr>
            <a:xfrm>
              <a:off x="4235400" y="2841480"/>
              <a:ext cx="201600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2" name=""/>
            <p:cNvSpPr/>
            <p:nvPr/>
          </p:nvSpPr>
          <p:spPr>
            <a:xfrm>
              <a:off x="4992480" y="3114720"/>
              <a:ext cx="17640" cy="158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3" name=""/>
            <p:cNvSpPr/>
            <p:nvPr/>
          </p:nvSpPr>
          <p:spPr>
            <a:xfrm>
              <a:off x="4356000" y="3728880"/>
              <a:ext cx="698400" cy="501840"/>
            </a:xfrm>
            <a:custGeom>
              <a:avLst/>
              <a:gdLst/>
              <a:ahLst/>
              <a:rect l="l" t="t" r="r" b="b"/>
              <a:pathLst>
                <a:path w="900" h="631">
                  <a:moveTo>
                    <a:pt x="0" y="631"/>
                  </a:moveTo>
                  <a:lnTo>
                    <a:pt x="269" y="504"/>
                  </a:lnTo>
                  <a:lnTo>
                    <a:pt x="407" y="0"/>
                  </a:lnTo>
                  <a:lnTo>
                    <a:pt x="900" y="2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4" name=""/>
            <p:cNvSpPr/>
            <p:nvPr/>
          </p:nvSpPr>
          <p:spPr>
            <a:xfrm flipV="1">
              <a:off x="5413320" y="4033440"/>
              <a:ext cx="23760" cy="95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5" name=""/>
            <p:cNvSpPr/>
            <p:nvPr/>
          </p:nvSpPr>
          <p:spPr>
            <a:xfrm>
              <a:off x="6192720" y="3924360"/>
              <a:ext cx="27000" cy="1062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6" name=""/>
            <p:cNvSpPr/>
            <p:nvPr/>
          </p:nvSpPr>
          <p:spPr>
            <a:xfrm>
              <a:off x="6010200" y="4006800"/>
              <a:ext cx="4608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7" name=""/>
            <p:cNvSpPr/>
            <p:nvPr/>
          </p:nvSpPr>
          <p:spPr>
            <a:xfrm flipH="1" flipV="1">
              <a:off x="6437160" y="2996640"/>
              <a:ext cx="325440" cy="1177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8" name=""/>
            <p:cNvSpPr/>
            <p:nvPr/>
          </p:nvSpPr>
          <p:spPr>
            <a:xfrm flipH="1">
              <a:off x="5699160" y="3747960"/>
              <a:ext cx="26640" cy="244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9" name=""/>
            <p:cNvSpPr/>
            <p:nvPr/>
          </p:nvSpPr>
          <p:spPr>
            <a:xfrm>
              <a:off x="5610240" y="3897360"/>
              <a:ext cx="44280" cy="1411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70" name=""/>
            <p:cNvSpPr/>
            <p:nvPr/>
          </p:nvSpPr>
          <p:spPr>
            <a:xfrm flipV="1">
              <a:off x="5506920" y="4074840"/>
              <a:ext cx="162000" cy="4680"/>
            </a:xfrm>
            <a:prstGeom prst="line">
              <a:avLst/>
            </a:prstGeom>
            <a:ln w="1116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271" name=""/>
            <p:cNvSpPr/>
            <p:nvPr/>
          </p:nvSpPr>
          <p:spPr>
            <a:xfrm>
              <a:off x="6184800" y="3360600"/>
              <a:ext cx="177840" cy="68400"/>
            </a:xfrm>
            <a:custGeom>
              <a:avLst/>
              <a:gdLst/>
              <a:ahLst/>
              <a:rect l="l" t="t" r="r" b="b"/>
              <a:pathLst>
                <a:path w="229" h="86">
                  <a:moveTo>
                    <a:pt x="229" y="17"/>
                  </a:moveTo>
                  <a:lnTo>
                    <a:pt x="154" y="86"/>
                  </a:lnTo>
                  <a:lnTo>
                    <a:pt x="0" y="0"/>
                  </a:lnTo>
                </a:path>
              </a:pathLst>
            </a:custGeom>
            <a:noFill/>
            <a:ln w="1116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1272" name=""/>
            <p:cNvSpPr/>
            <p:nvPr/>
          </p:nvSpPr>
          <p:spPr>
            <a:xfrm flipH="1">
              <a:off x="6083280" y="3879720"/>
              <a:ext cx="1440" cy="63720"/>
            </a:xfrm>
            <a:prstGeom prst="line">
              <a:avLst/>
            </a:prstGeom>
            <a:ln w="11160">
              <a:solidFill>
                <a:srgbClr val="0000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273" name=""/>
            <p:cNvSpPr/>
            <p:nvPr/>
          </p:nvSpPr>
          <p:spPr>
            <a:xfrm flipV="1">
              <a:off x="5814720" y="4071600"/>
              <a:ext cx="180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274" name=""/>
            <p:cNvSpPr/>
            <p:nvPr/>
          </p:nvSpPr>
          <p:spPr>
            <a:xfrm>
              <a:off x="3011400" y="3592440"/>
              <a:ext cx="285840" cy="46080"/>
            </a:xfrm>
            <a:custGeom>
              <a:avLst/>
              <a:gdLst/>
              <a:ahLst/>
              <a:rect l="l" t="t" r="r" b="b"/>
              <a:pathLst>
                <a:path w="367" h="57">
                  <a:moveTo>
                    <a:pt x="29" y="44"/>
                  </a:moveTo>
                  <a:lnTo>
                    <a:pt x="310" y="57"/>
                  </a:lnTo>
                  <a:lnTo>
                    <a:pt x="367" y="10"/>
                  </a:lnTo>
                  <a:lnTo>
                    <a:pt x="258" y="0"/>
                  </a:lnTo>
                  <a:lnTo>
                    <a:pt x="0" y="10"/>
                  </a:lnTo>
                </a:path>
              </a:pathLst>
            </a:custGeom>
            <a:noFill/>
            <a:ln w="11160">
              <a:solidFill>
                <a:srgbClr val="ffe80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275" name=""/>
            <p:cNvSpPr/>
            <p:nvPr/>
          </p:nvSpPr>
          <p:spPr>
            <a:xfrm>
              <a:off x="4179600" y="4143240"/>
              <a:ext cx="627120" cy="304920"/>
            </a:xfrm>
            <a:custGeom>
              <a:avLst/>
              <a:gdLst/>
              <a:ahLst/>
              <a:rect l="l" t="t" r="r" b="b"/>
              <a:pathLst>
                <a:path w="810" h="383">
                  <a:moveTo>
                    <a:pt x="0" y="0"/>
                  </a:moveTo>
                  <a:lnTo>
                    <a:pt x="414" y="252"/>
                  </a:lnTo>
                  <a:lnTo>
                    <a:pt x="810" y="38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76" name=""/>
            <p:cNvSpPr/>
            <p:nvPr/>
          </p:nvSpPr>
          <p:spPr>
            <a:xfrm flipH="1">
              <a:off x="4284360" y="2685960"/>
              <a:ext cx="28800" cy="1508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77" name=""/>
            <p:cNvSpPr/>
            <p:nvPr/>
          </p:nvSpPr>
          <p:spPr>
            <a:xfrm>
              <a:off x="4235400" y="2841480"/>
              <a:ext cx="2016000" cy="1274760"/>
            </a:xfrm>
            <a:custGeom>
              <a:avLst/>
              <a:gdLst/>
              <a:ahLst/>
              <a:rect l="l" t="t" r="r" b="b"/>
              <a:pathLst>
                <a:path w="2599" h="1606">
                  <a:moveTo>
                    <a:pt x="0" y="1606"/>
                  </a:moveTo>
                  <a:lnTo>
                    <a:pt x="103" y="1531"/>
                  </a:lnTo>
                  <a:lnTo>
                    <a:pt x="414" y="1257"/>
                  </a:lnTo>
                  <a:lnTo>
                    <a:pt x="534" y="970"/>
                  </a:lnTo>
                  <a:lnTo>
                    <a:pt x="677" y="843"/>
                  </a:lnTo>
                  <a:lnTo>
                    <a:pt x="1405" y="109"/>
                  </a:lnTo>
                  <a:lnTo>
                    <a:pt x="2031" y="0"/>
                  </a:lnTo>
                  <a:lnTo>
                    <a:pt x="2341" y="73"/>
                  </a:lnTo>
                  <a:lnTo>
                    <a:pt x="2427" y="454"/>
                  </a:lnTo>
                  <a:lnTo>
                    <a:pt x="2500" y="498"/>
                  </a:lnTo>
                  <a:lnTo>
                    <a:pt x="2599" y="75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78" name=""/>
            <p:cNvSpPr/>
            <p:nvPr/>
          </p:nvSpPr>
          <p:spPr>
            <a:xfrm>
              <a:off x="4992480" y="3114720"/>
              <a:ext cx="17640" cy="1587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79" name=""/>
            <p:cNvSpPr/>
            <p:nvPr/>
          </p:nvSpPr>
          <p:spPr>
            <a:xfrm>
              <a:off x="4356000" y="3728880"/>
              <a:ext cx="698400" cy="501840"/>
            </a:xfrm>
            <a:custGeom>
              <a:avLst/>
              <a:gdLst/>
              <a:ahLst/>
              <a:rect l="l" t="t" r="r" b="b"/>
              <a:pathLst>
                <a:path w="900" h="631">
                  <a:moveTo>
                    <a:pt x="0" y="631"/>
                  </a:moveTo>
                  <a:lnTo>
                    <a:pt x="269" y="504"/>
                  </a:lnTo>
                  <a:lnTo>
                    <a:pt x="407" y="0"/>
                  </a:lnTo>
                  <a:lnTo>
                    <a:pt x="900" y="21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80" name=""/>
            <p:cNvSpPr/>
            <p:nvPr/>
          </p:nvSpPr>
          <p:spPr>
            <a:xfrm flipV="1">
              <a:off x="5413320" y="4033440"/>
              <a:ext cx="23760" cy="95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81" name=""/>
            <p:cNvSpPr/>
            <p:nvPr/>
          </p:nvSpPr>
          <p:spPr>
            <a:xfrm>
              <a:off x="6192720" y="3924360"/>
              <a:ext cx="27000" cy="10620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82" name=""/>
            <p:cNvSpPr/>
            <p:nvPr/>
          </p:nvSpPr>
          <p:spPr>
            <a:xfrm>
              <a:off x="6010200" y="4006800"/>
              <a:ext cx="46080" cy="11412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83" name=""/>
            <p:cNvSpPr/>
            <p:nvPr/>
          </p:nvSpPr>
          <p:spPr>
            <a:xfrm flipH="1" flipV="1">
              <a:off x="6437160" y="2996640"/>
              <a:ext cx="325440" cy="11772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84" name=""/>
            <p:cNvSpPr/>
            <p:nvPr/>
          </p:nvSpPr>
          <p:spPr>
            <a:xfrm flipH="1">
              <a:off x="5699160" y="3747960"/>
              <a:ext cx="26640" cy="2444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85" name=""/>
            <p:cNvSpPr/>
            <p:nvPr/>
          </p:nvSpPr>
          <p:spPr>
            <a:xfrm>
              <a:off x="5610240" y="3897360"/>
              <a:ext cx="44280" cy="14112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86" name=""/>
            <p:cNvSpPr/>
            <p:nvPr/>
          </p:nvSpPr>
          <p:spPr>
            <a:xfrm flipV="1">
              <a:off x="5506920" y="4074840"/>
              <a:ext cx="162000" cy="4680"/>
            </a:xfrm>
            <a:prstGeom prst="line">
              <a:avLst/>
            </a:prstGeom>
            <a:ln w="1116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287" name=""/>
            <p:cNvSpPr/>
            <p:nvPr/>
          </p:nvSpPr>
          <p:spPr>
            <a:xfrm>
              <a:off x="6184800" y="3360600"/>
              <a:ext cx="177840" cy="68400"/>
            </a:xfrm>
            <a:custGeom>
              <a:avLst/>
              <a:gdLst/>
              <a:ahLst/>
              <a:rect l="l" t="t" r="r" b="b"/>
              <a:pathLst>
                <a:path w="229" h="86">
                  <a:moveTo>
                    <a:pt x="229" y="17"/>
                  </a:moveTo>
                  <a:lnTo>
                    <a:pt x="154" y="86"/>
                  </a:lnTo>
                  <a:lnTo>
                    <a:pt x="0" y="0"/>
                  </a:lnTo>
                </a:path>
              </a:pathLst>
            </a:custGeom>
            <a:noFill/>
            <a:ln w="11160">
              <a:solidFill>
                <a:srgbClr val="ffe80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1288" name=""/>
            <p:cNvSpPr/>
            <p:nvPr/>
          </p:nvSpPr>
          <p:spPr>
            <a:xfrm flipH="1">
              <a:off x="6083280" y="3879720"/>
              <a:ext cx="1440" cy="63720"/>
            </a:xfrm>
            <a:prstGeom prst="line">
              <a:avLst/>
            </a:prstGeom>
            <a:ln w="11160">
              <a:solidFill>
                <a:srgbClr val="0000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289" name=""/>
            <p:cNvSpPr/>
            <p:nvPr/>
          </p:nvSpPr>
          <p:spPr>
            <a:xfrm flipV="1">
              <a:off x="5814720" y="4071600"/>
              <a:ext cx="180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grpSp>
          <p:nvGrpSpPr>
            <p:cNvPr id="1290" name=""/>
            <p:cNvGrpSpPr/>
            <p:nvPr/>
          </p:nvGrpSpPr>
          <p:grpSpPr>
            <a:xfrm>
              <a:off x="4005000" y="2313000"/>
              <a:ext cx="3735000" cy="2358720"/>
              <a:chOff x="4005000" y="2313000"/>
              <a:chExt cx="3735000" cy="2358720"/>
            </a:xfrm>
          </p:grpSpPr>
          <p:sp>
            <p:nvSpPr>
              <p:cNvPr id="1291" name=""/>
              <p:cNvSpPr/>
              <p:nvPr/>
            </p:nvSpPr>
            <p:spPr>
              <a:xfrm>
                <a:off x="4005000" y="3027240"/>
                <a:ext cx="82080" cy="177840"/>
              </a:xfrm>
              <a:custGeom>
                <a:avLst/>
                <a:gdLst/>
                <a:ahLst/>
                <a:rect l="l" t="t" r="r" b="b"/>
                <a:pathLst>
                  <a:path w="108" h="222">
                    <a:moveTo>
                      <a:pt x="108" y="222"/>
                    </a:moveTo>
                    <a:lnTo>
                      <a:pt x="65" y="122"/>
                    </a:lnTo>
                    <a:lnTo>
                      <a:pt x="65" y="0"/>
                    </a:lnTo>
                    <a:lnTo>
                      <a:pt x="0" y="5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92" name=""/>
              <p:cNvSpPr/>
              <p:nvPr/>
            </p:nvSpPr>
            <p:spPr>
              <a:xfrm flipH="1">
                <a:off x="4453920" y="3419280"/>
                <a:ext cx="66600" cy="73080"/>
              </a:xfrm>
              <a:prstGeom prst="line">
                <a:avLst/>
              </a:prstGeom>
              <a:ln w="11160">
                <a:solidFill>
                  <a:srgbClr val="ffe80f"/>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1293" name=""/>
              <p:cNvSpPr/>
              <p:nvPr/>
            </p:nvSpPr>
            <p:spPr>
              <a:xfrm>
                <a:off x="5113080" y="2950920"/>
                <a:ext cx="185760" cy="446040"/>
              </a:xfrm>
              <a:custGeom>
                <a:avLst/>
                <a:gdLst/>
                <a:ahLst/>
                <a:rect l="l" t="t" r="r" b="b"/>
                <a:pathLst>
                  <a:path w="240" h="561">
                    <a:moveTo>
                      <a:pt x="62" y="561"/>
                    </a:moveTo>
                    <a:lnTo>
                      <a:pt x="0" y="412"/>
                    </a:lnTo>
                    <a:lnTo>
                      <a:pt x="24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94" name=""/>
              <p:cNvSpPr/>
              <p:nvPr/>
            </p:nvSpPr>
            <p:spPr>
              <a:xfrm>
                <a:off x="4689720" y="3214440"/>
                <a:ext cx="79524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95" name=""/>
              <p:cNvSpPr/>
              <p:nvPr/>
            </p:nvSpPr>
            <p:spPr>
              <a:xfrm>
                <a:off x="4809240" y="2849400"/>
                <a:ext cx="1298520" cy="611280"/>
              </a:xfrm>
              <a:custGeom>
                <a:avLst/>
                <a:gdLst/>
                <a:ahLst/>
                <a:rect l="l" t="t" r="r" b="b"/>
                <a:pathLst>
                  <a:path w="1674" h="769">
                    <a:moveTo>
                      <a:pt x="1674" y="0"/>
                    </a:moveTo>
                    <a:lnTo>
                      <a:pt x="1205" y="109"/>
                    </a:lnTo>
                    <a:lnTo>
                      <a:pt x="699" y="304"/>
                    </a:lnTo>
                    <a:lnTo>
                      <a:pt x="0" y="76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96" name=""/>
              <p:cNvSpPr/>
              <p:nvPr/>
            </p:nvSpPr>
            <p:spPr>
              <a:xfrm>
                <a:off x="7597440" y="2313000"/>
                <a:ext cx="43560" cy="91800"/>
              </a:xfrm>
              <a:prstGeom prst="line">
                <a:avLst/>
              </a:prstGeom>
              <a:ln w="11160">
                <a:solidFill>
                  <a:srgbClr val="ffe80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297" name=""/>
              <p:cNvSpPr/>
              <p:nvPr/>
            </p:nvSpPr>
            <p:spPr>
              <a:xfrm>
                <a:off x="7614720" y="2449440"/>
                <a:ext cx="125280" cy="54000"/>
              </a:xfrm>
              <a:custGeom>
                <a:avLst/>
                <a:gdLst/>
                <a:ahLst/>
                <a:rect l="l" t="t" r="r" b="b"/>
                <a:pathLst>
                  <a:path w="162" h="68">
                    <a:moveTo>
                      <a:pt x="162" y="39"/>
                    </a:moveTo>
                    <a:lnTo>
                      <a:pt x="70" y="68"/>
                    </a:lnTo>
                    <a:lnTo>
                      <a:pt x="0" y="0"/>
                    </a:lnTo>
                  </a:path>
                </a:pathLst>
              </a:custGeom>
              <a:noFill/>
              <a:ln w="11160">
                <a:solidFill>
                  <a:srgbClr val="ffe80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1298" name=""/>
              <p:cNvSpPr/>
              <p:nvPr/>
            </p:nvSpPr>
            <p:spPr>
              <a:xfrm flipH="1">
                <a:off x="6992640" y="2473200"/>
                <a:ext cx="57240" cy="1857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99" name=""/>
              <p:cNvSpPr/>
              <p:nvPr/>
            </p:nvSpPr>
            <p:spPr>
              <a:xfrm>
                <a:off x="6847560" y="2473200"/>
                <a:ext cx="673920" cy="25380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00" name=""/>
              <p:cNvSpPr/>
              <p:nvPr/>
            </p:nvSpPr>
            <p:spPr>
              <a:xfrm>
                <a:off x="6565320" y="3054240"/>
                <a:ext cx="67572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01" name=""/>
              <p:cNvSpPr/>
              <p:nvPr/>
            </p:nvSpPr>
            <p:spPr>
              <a:xfrm>
                <a:off x="6046200" y="2863800"/>
                <a:ext cx="76068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02" name=""/>
              <p:cNvSpPr/>
              <p:nvPr/>
            </p:nvSpPr>
            <p:spPr>
              <a:xfrm flipH="1" flipV="1">
                <a:off x="6774480" y="3884040"/>
                <a:ext cx="160920" cy="1364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03" name=""/>
              <p:cNvSpPr/>
              <p:nvPr/>
            </p:nvSpPr>
            <p:spPr>
              <a:xfrm>
                <a:off x="5810760" y="4371840"/>
                <a:ext cx="292680" cy="185760"/>
              </a:xfrm>
              <a:custGeom>
                <a:avLst/>
                <a:gdLst/>
                <a:ahLst/>
                <a:rect l="l" t="t" r="r" b="b"/>
                <a:pathLst>
                  <a:path w="378" h="235">
                    <a:moveTo>
                      <a:pt x="378" y="110"/>
                    </a:moveTo>
                    <a:lnTo>
                      <a:pt x="190" y="235"/>
                    </a:lnTo>
                    <a:lnTo>
                      <a:pt x="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04" name=""/>
              <p:cNvSpPr/>
              <p:nvPr/>
            </p:nvSpPr>
            <p:spPr>
              <a:xfrm>
                <a:off x="5929920" y="3031920"/>
                <a:ext cx="76572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05" name=""/>
              <p:cNvSpPr/>
              <p:nvPr/>
            </p:nvSpPr>
            <p:spPr>
              <a:xfrm>
                <a:off x="5565600" y="3897000"/>
                <a:ext cx="30348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06" name=""/>
              <p:cNvSpPr/>
              <p:nvPr/>
            </p:nvSpPr>
            <p:spPr>
              <a:xfrm>
                <a:off x="6145200" y="3036600"/>
                <a:ext cx="158040" cy="378000"/>
              </a:xfrm>
              <a:custGeom>
                <a:avLst/>
                <a:gdLst/>
                <a:ahLst/>
                <a:rect l="l" t="t" r="r" b="b"/>
                <a:pathLst>
                  <a:path w="204" h="477">
                    <a:moveTo>
                      <a:pt x="204" y="0"/>
                    </a:moveTo>
                    <a:lnTo>
                      <a:pt x="0" y="28"/>
                    </a:lnTo>
                    <a:lnTo>
                      <a:pt x="23" y="47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07" name=""/>
              <p:cNvSpPr/>
              <p:nvPr/>
            </p:nvSpPr>
            <p:spPr>
              <a:xfrm>
                <a:off x="5787360" y="3582720"/>
                <a:ext cx="249120" cy="451080"/>
              </a:xfrm>
              <a:custGeom>
                <a:avLst/>
                <a:gdLst/>
                <a:ahLst/>
                <a:rect l="l" t="t" r="r" b="b"/>
                <a:pathLst>
                  <a:path w="321" h="568">
                    <a:moveTo>
                      <a:pt x="0" y="568"/>
                    </a:moveTo>
                    <a:lnTo>
                      <a:pt x="11" y="466"/>
                    </a:lnTo>
                    <a:lnTo>
                      <a:pt x="177" y="352"/>
                    </a:lnTo>
                    <a:lnTo>
                      <a:pt x="321" y="41"/>
                    </a:lnTo>
                    <a:lnTo>
                      <a:pt x="315"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08" name=""/>
              <p:cNvSpPr/>
              <p:nvPr/>
            </p:nvSpPr>
            <p:spPr>
              <a:xfrm>
                <a:off x="5312880" y="3952800"/>
                <a:ext cx="497520" cy="341280"/>
              </a:xfrm>
              <a:custGeom>
                <a:avLst/>
                <a:gdLst/>
                <a:ahLst/>
                <a:rect l="l" t="t" r="r" b="b"/>
                <a:pathLst>
                  <a:path w="642" h="431">
                    <a:moveTo>
                      <a:pt x="0" y="431"/>
                    </a:moveTo>
                    <a:lnTo>
                      <a:pt x="211" y="327"/>
                    </a:lnTo>
                    <a:lnTo>
                      <a:pt x="435" y="137"/>
                    </a:lnTo>
                    <a:lnTo>
                      <a:pt x="642"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1309" name=""/>
            <p:cNvGrpSpPr/>
            <p:nvPr/>
          </p:nvGrpSpPr>
          <p:grpSpPr>
            <a:xfrm>
              <a:off x="2682720" y="1307880"/>
              <a:ext cx="4995360" cy="3641760"/>
              <a:chOff x="2682720" y="1307880"/>
              <a:chExt cx="4995360" cy="3641760"/>
            </a:xfrm>
          </p:grpSpPr>
          <p:sp>
            <p:nvSpPr>
              <p:cNvPr id="1310" name=""/>
              <p:cNvSpPr/>
              <p:nvPr/>
            </p:nvSpPr>
            <p:spPr>
              <a:xfrm>
                <a:off x="5119920" y="3625560"/>
                <a:ext cx="26208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1" name=""/>
              <p:cNvSpPr/>
              <p:nvPr/>
            </p:nvSpPr>
            <p:spPr>
              <a:xfrm>
                <a:off x="3936960" y="1307880"/>
                <a:ext cx="1512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2" name=""/>
              <p:cNvSpPr/>
              <p:nvPr/>
            </p:nvSpPr>
            <p:spPr>
              <a:xfrm>
                <a:off x="2724480" y="1400040"/>
                <a:ext cx="100620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3" name=""/>
              <p:cNvSpPr/>
              <p:nvPr/>
            </p:nvSpPr>
            <p:spPr>
              <a:xfrm>
                <a:off x="2829960" y="1593720"/>
                <a:ext cx="178200" cy="46656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4" name=""/>
              <p:cNvSpPr/>
              <p:nvPr/>
            </p:nvSpPr>
            <p:spPr>
              <a:xfrm>
                <a:off x="3702960" y="1519200"/>
                <a:ext cx="47736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5" name=""/>
              <p:cNvSpPr/>
              <p:nvPr/>
            </p:nvSpPr>
            <p:spPr>
              <a:xfrm>
                <a:off x="3696480" y="1490400"/>
                <a:ext cx="321444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6" name=""/>
              <p:cNvSpPr/>
              <p:nvPr/>
            </p:nvSpPr>
            <p:spPr>
              <a:xfrm>
                <a:off x="3075120" y="1844640"/>
                <a:ext cx="961200" cy="159840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7" name=""/>
              <p:cNvSpPr/>
              <p:nvPr/>
            </p:nvSpPr>
            <p:spPr>
              <a:xfrm>
                <a:off x="3858120" y="1798560"/>
                <a:ext cx="18900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8" name=""/>
              <p:cNvSpPr/>
              <p:nvPr/>
            </p:nvSpPr>
            <p:spPr>
              <a:xfrm>
                <a:off x="2682720" y="3095640"/>
                <a:ext cx="851040" cy="79344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9" name=""/>
              <p:cNvSpPr/>
              <p:nvPr/>
            </p:nvSpPr>
            <p:spPr>
              <a:xfrm flipV="1">
                <a:off x="3168000" y="3796920"/>
                <a:ext cx="432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20" name=""/>
              <p:cNvSpPr/>
              <p:nvPr/>
            </p:nvSpPr>
            <p:spPr>
              <a:xfrm>
                <a:off x="3456360" y="3589200"/>
                <a:ext cx="135036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21" name=""/>
              <p:cNvSpPr/>
              <p:nvPr/>
            </p:nvSpPr>
            <p:spPr>
              <a:xfrm>
                <a:off x="4084560" y="2393640"/>
                <a:ext cx="8820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22" name=""/>
              <p:cNvSpPr/>
              <p:nvPr/>
            </p:nvSpPr>
            <p:spPr>
              <a:xfrm>
                <a:off x="3915360" y="2751120"/>
                <a:ext cx="118764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23" name=""/>
              <p:cNvSpPr/>
              <p:nvPr/>
            </p:nvSpPr>
            <p:spPr>
              <a:xfrm>
                <a:off x="3986640" y="2800080"/>
                <a:ext cx="1578240" cy="71460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24" name=""/>
              <p:cNvSpPr/>
              <p:nvPr/>
            </p:nvSpPr>
            <p:spPr>
              <a:xfrm>
                <a:off x="4445640" y="3232080"/>
                <a:ext cx="136080" cy="27756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25" name=""/>
              <p:cNvSpPr/>
              <p:nvPr/>
            </p:nvSpPr>
            <p:spPr>
              <a:xfrm flipV="1">
                <a:off x="4475160" y="4116240"/>
                <a:ext cx="41868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26" name=""/>
              <p:cNvSpPr/>
              <p:nvPr/>
            </p:nvSpPr>
            <p:spPr>
              <a:xfrm flipH="1" flipV="1">
                <a:off x="4622400" y="4265280"/>
                <a:ext cx="235440" cy="74880"/>
              </a:xfrm>
              <a:prstGeom prst="line">
                <a:avLst/>
              </a:prstGeom>
              <a:ln w="1116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1327" name=""/>
              <p:cNvSpPr/>
              <p:nvPr/>
            </p:nvSpPr>
            <p:spPr>
              <a:xfrm>
                <a:off x="5098320" y="3127320"/>
                <a:ext cx="28800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28" name=""/>
              <p:cNvSpPr/>
              <p:nvPr/>
            </p:nvSpPr>
            <p:spPr>
              <a:xfrm>
                <a:off x="4807080" y="3483000"/>
                <a:ext cx="32688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29" name=""/>
              <p:cNvSpPr/>
              <p:nvPr/>
            </p:nvSpPr>
            <p:spPr>
              <a:xfrm>
                <a:off x="4938480" y="3660480"/>
                <a:ext cx="97848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0" name=""/>
              <p:cNvSpPr/>
              <p:nvPr/>
            </p:nvSpPr>
            <p:spPr>
              <a:xfrm>
                <a:off x="5458320" y="3624120"/>
                <a:ext cx="15480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1" name=""/>
              <p:cNvSpPr/>
              <p:nvPr/>
            </p:nvSpPr>
            <p:spPr>
              <a:xfrm>
                <a:off x="4831560" y="2763720"/>
                <a:ext cx="121392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2" name=""/>
              <p:cNvSpPr/>
              <p:nvPr/>
            </p:nvSpPr>
            <p:spPr>
              <a:xfrm>
                <a:off x="5157360" y="1885680"/>
                <a:ext cx="678960" cy="56844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3" name=""/>
              <p:cNvSpPr/>
              <p:nvPr/>
            </p:nvSpPr>
            <p:spPr>
              <a:xfrm>
                <a:off x="5160240" y="1885680"/>
                <a:ext cx="1027800" cy="39060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4" name=""/>
              <p:cNvSpPr/>
              <p:nvPr/>
            </p:nvSpPr>
            <p:spPr>
              <a:xfrm>
                <a:off x="6859800" y="2011320"/>
                <a:ext cx="59040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5" name=""/>
              <p:cNvSpPr/>
              <p:nvPr/>
            </p:nvSpPr>
            <p:spPr>
              <a:xfrm>
                <a:off x="6744960" y="2098440"/>
                <a:ext cx="53136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6" name=""/>
              <p:cNvSpPr/>
              <p:nvPr/>
            </p:nvSpPr>
            <p:spPr>
              <a:xfrm>
                <a:off x="6810120" y="2381040"/>
                <a:ext cx="867960" cy="547920"/>
              </a:xfrm>
              <a:custGeom>
                <a:avLst/>
                <a:gdLst/>
                <a:ahLst/>
                <a:rect l="l" t="t" r="r" b="b"/>
                <a:pathLst>
                  <a:path w="1119" h="688">
                    <a:moveTo>
                      <a:pt x="1119" y="0"/>
                    </a:moveTo>
                    <a:lnTo>
                      <a:pt x="1004" y="97"/>
                    </a:lnTo>
                    <a:lnTo>
                      <a:pt x="832" y="125"/>
                    </a:lnTo>
                    <a:lnTo>
                      <a:pt x="707" y="21"/>
                    </a:lnTo>
                    <a:lnTo>
                      <a:pt x="563" y="97"/>
                    </a:lnTo>
                    <a:lnTo>
                      <a:pt x="493" y="39"/>
                    </a:lnTo>
                    <a:lnTo>
                      <a:pt x="190" y="143"/>
                    </a:lnTo>
                    <a:lnTo>
                      <a:pt x="92" y="251"/>
                    </a:lnTo>
                    <a:lnTo>
                      <a:pt x="52" y="412"/>
                    </a:lnTo>
                    <a:lnTo>
                      <a:pt x="0" y="613"/>
                    </a:lnTo>
                    <a:lnTo>
                      <a:pt x="24" y="68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7" name=""/>
              <p:cNvSpPr/>
              <p:nvPr/>
            </p:nvSpPr>
            <p:spPr>
              <a:xfrm>
                <a:off x="5344920" y="2473200"/>
                <a:ext cx="229320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8" name=""/>
              <p:cNvSpPr/>
              <p:nvPr/>
            </p:nvSpPr>
            <p:spPr>
              <a:xfrm>
                <a:off x="6183720" y="2189160"/>
                <a:ext cx="37368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9" name=""/>
              <p:cNvSpPr/>
              <p:nvPr/>
            </p:nvSpPr>
            <p:spPr>
              <a:xfrm>
                <a:off x="5823720" y="2385720"/>
                <a:ext cx="19548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40" name=""/>
              <p:cNvSpPr/>
              <p:nvPr/>
            </p:nvSpPr>
            <p:spPr>
              <a:xfrm>
                <a:off x="5991480" y="2590560"/>
                <a:ext cx="333000" cy="29232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41" name=""/>
              <p:cNvSpPr/>
              <p:nvPr/>
            </p:nvSpPr>
            <p:spPr>
              <a:xfrm>
                <a:off x="6231600" y="2781000"/>
                <a:ext cx="159480" cy="82800"/>
              </a:xfrm>
              <a:prstGeom prst="line">
                <a:avLst/>
              </a:prstGeom>
              <a:ln w="11160">
                <a:solidFill>
                  <a:srgbClr val="000000"/>
                </a:solidFill>
                <a:miter/>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Arial"/>
                </a:endParaRPr>
              </a:p>
            </p:txBody>
          </p:sp>
          <p:sp>
            <p:nvSpPr>
              <p:cNvPr id="1342" name=""/>
              <p:cNvSpPr/>
              <p:nvPr/>
            </p:nvSpPr>
            <p:spPr>
              <a:xfrm>
                <a:off x="6984000" y="2671560"/>
                <a:ext cx="35640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343" name=""/>
              <p:cNvSpPr/>
              <p:nvPr/>
            </p:nvSpPr>
            <p:spPr>
              <a:xfrm>
                <a:off x="5231880" y="2759040"/>
                <a:ext cx="210852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44" name=""/>
              <p:cNvSpPr/>
              <p:nvPr/>
            </p:nvSpPr>
            <p:spPr>
              <a:xfrm>
                <a:off x="4919760" y="2712960"/>
                <a:ext cx="155052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45" name=""/>
              <p:cNvSpPr/>
              <p:nvPr/>
            </p:nvSpPr>
            <p:spPr>
              <a:xfrm>
                <a:off x="5365080" y="2773080"/>
                <a:ext cx="666360" cy="159408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46" name=""/>
              <p:cNvSpPr/>
              <p:nvPr/>
            </p:nvSpPr>
            <p:spPr>
              <a:xfrm>
                <a:off x="6882840" y="2808000"/>
                <a:ext cx="53172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47" name=""/>
              <p:cNvSpPr/>
              <p:nvPr/>
            </p:nvSpPr>
            <p:spPr>
              <a:xfrm>
                <a:off x="6650640" y="3054240"/>
                <a:ext cx="43236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48" name=""/>
              <p:cNvSpPr/>
              <p:nvPr/>
            </p:nvSpPr>
            <p:spPr>
              <a:xfrm>
                <a:off x="6619680" y="2724120"/>
                <a:ext cx="8352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49" name=""/>
              <p:cNvSpPr/>
              <p:nvPr/>
            </p:nvSpPr>
            <p:spPr>
              <a:xfrm>
                <a:off x="6495480" y="2773080"/>
                <a:ext cx="33300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350" name=""/>
              <p:cNvSpPr/>
              <p:nvPr/>
            </p:nvSpPr>
            <p:spPr>
              <a:xfrm flipV="1">
                <a:off x="6006960" y="4617720"/>
                <a:ext cx="38520" cy="44640"/>
              </a:xfrm>
              <a:prstGeom prst="line">
                <a:avLst/>
              </a:prstGeom>
              <a:ln w="111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1351" name=""/>
              <p:cNvSpPr/>
              <p:nvPr/>
            </p:nvSpPr>
            <p:spPr>
              <a:xfrm>
                <a:off x="5814720" y="3797280"/>
                <a:ext cx="107136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52" name=""/>
              <p:cNvSpPr/>
              <p:nvPr/>
            </p:nvSpPr>
            <p:spPr>
              <a:xfrm>
                <a:off x="5458320" y="3824280"/>
                <a:ext cx="118260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53" name=""/>
              <p:cNvSpPr/>
              <p:nvPr/>
            </p:nvSpPr>
            <p:spPr>
              <a:xfrm>
                <a:off x="6388200" y="3670200"/>
                <a:ext cx="8208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54" name=""/>
              <p:cNvSpPr/>
              <p:nvPr/>
            </p:nvSpPr>
            <p:spPr>
              <a:xfrm>
                <a:off x="6640920" y="3843360"/>
                <a:ext cx="61920" cy="8064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355" name=""/>
              <p:cNvSpPr/>
              <p:nvPr/>
            </p:nvSpPr>
            <p:spPr>
              <a:xfrm>
                <a:off x="6357240" y="3774960"/>
                <a:ext cx="21600" cy="9504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56" name=""/>
              <p:cNvSpPr/>
              <p:nvPr/>
            </p:nvSpPr>
            <p:spPr>
              <a:xfrm>
                <a:off x="5916960" y="4060800"/>
                <a:ext cx="27900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57" name=""/>
              <p:cNvSpPr/>
              <p:nvPr/>
            </p:nvSpPr>
            <p:spPr>
              <a:xfrm>
                <a:off x="5431680" y="2928960"/>
                <a:ext cx="115632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58" name=""/>
              <p:cNvSpPr/>
              <p:nvPr/>
            </p:nvSpPr>
            <p:spPr>
              <a:xfrm>
                <a:off x="5031720" y="4857480"/>
                <a:ext cx="40320" cy="92160"/>
              </a:xfrm>
              <a:custGeom>
                <a:avLst/>
                <a:gdLst/>
                <a:ahLst/>
                <a:rect l="l" t="t" r="r" b="b"/>
                <a:pathLst>
                  <a:path w="52" h="114">
                    <a:moveTo>
                      <a:pt x="52" y="114"/>
                    </a:moveTo>
                    <a:lnTo>
                      <a:pt x="46" y="64"/>
                    </a:lnTo>
                    <a:lnTo>
                      <a:pt x="0" y="0"/>
                    </a:lnTo>
                  </a:path>
                </a:pathLst>
              </a:custGeom>
              <a:noFill/>
              <a:ln w="1116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359" name=""/>
              <p:cNvSpPr/>
              <p:nvPr/>
            </p:nvSpPr>
            <p:spPr>
              <a:xfrm>
                <a:off x="4964760" y="4467240"/>
                <a:ext cx="37980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60" name=""/>
              <p:cNvSpPr/>
              <p:nvPr/>
            </p:nvSpPr>
            <p:spPr>
              <a:xfrm>
                <a:off x="5569560" y="3570120"/>
                <a:ext cx="702360" cy="102384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61" name=""/>
              <p:cNvSpPr/>
              <p:nvPr/>
            </p:nvSpPr>
            <p:spPr>
              <a:xfrm>
                <a:off x="5729400" y="3201840"/>
                <a:ext cx="26676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62" name=""/>
              <p:cNvSpPr/>
              <p:nvPr/>
            </p:nvSpPr>
            <p:spPr>
              <a:xfrm>
                <a:off x="6151320" y="2973240"/>
                <a:ext cx="39960" cy="37764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63" name=""/>
              <p:cNvSpPr/>
              <p:nvPr/>
            </p:nvSpPr>
            <p:spPr>
              <a:xfrm flipH="1" flipV="1">
                <a:off x="6228720" y="3377880"/>
                <a:ext cx="61920" cy="1288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64" name=""/>
              <p:cNvSpPr/>
              <p:nvPr/>
            </p:nvSpPr>
            <p:spPr>
              <a:xfrm>
                <a:off x="5624280" y="3122280"/>
                <a:ext cx="92700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65" name=""/>
              <p:cNvSpPr/>
              <p:nvPr/>
            </p:nvSpPr>
            <p:spPr>
              <a:xfrm>
                <a:off x="5534280" y="3592440"/>
                <a:ext cx="736200" cy="85068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66" name=""/>
              <p:cNvSpPr/>
              <p:nvPr/>
            </p:nvSpPr>
            <p:spPr>
              <a:xfrm>
                <a:off x="4150800" y="4125600"/>
                <a:ext cx="973800" cy="39060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1367" name=""/>
            <p:cNvSpPr/>
            <p:nvPr/>
          </p:nvSpPr>
          <p:spPr>
            <a:xfrm>
              <a:off x="4005000" y="3027240"/>
              <a:ext cx="810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68" name=""/>
            <p:cNvSpPr/>
            <p:nvPr/>
          </p:nvSpPr>
          <p:spPr>
            <a:xfrm flipH="1">
              <a:off x="4454280" y="3419280"/>
              <a:ext cx="6696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1369" name=""/>
            <p:cNvSpPr/>
            <p:nvPr/>
          </p:nvSpPr>
          <p:spPr>
            <a:xfrm>
              <a:off x="5113080" y="2951280"/>
              <a:ext cx="1857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0" name=""/>
            <p:cNvSpPr/>
            <p:nvPr/>
          </p:nvSpPr>
          <p:spPr>
            <a:xfrm>
              <a:off x="4689360" y="3214800"/>
              <a:ext cx="79524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1" name=""/>
            <p:cNvSpPr/>
            <p:nvPr/>
          </p:nvSpPr>
          <p:spPr>
            <a:xfrm>
              <a:off x="4808520" y="2849400"/>
              <a:ext cx="1299960" cy="611280"/>
            </a:xfrm>
            <a:custGeom>
              <a:avLst/>
              <a:gdLst/>
              <a:ahLst/>
              <a:rect l="l" t="t" r="r" b="b"/>
              <a:pathLst>
                <a:path w="1674" h="769">
                  <a:moveTo>
                    <a:pt x="1674" y="0"/>
                  </a:moveTo>
                  <a:lnTo>
                    <a:pt x="1205" y="109"/>
                  </a:lnTo>
                  <a:lnTo>
                    <a:pt x="699" y="304"/>
                  </a:lnTo>
                  <a:lnTo>
                    <a:pt x="0" y="76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2" name=""/>
            <p:cNvSpPr/>
            <p:nvPr/>
          </p:nvSpPr>
          <p:spPr>
            <a:xfrm flipH="1">
              <a:off x="6994080" y="2473200"/>
              <a:ext cx="5724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3" name=""/>
            <p:cNvSpPr/>
            <p:nvPr/>
          </p:nvSpPr>
          <p:spPr>
            <a:xfrm>
              <a:off x="6848280" y="2473200"/>
              <a:ext cx="674640" cy="25416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4" name=""/>
            <p:cNvSpPr/>
            <p:nvPr/>
          </p:nvSpPr>
          <p:spPr>
            <a:xfrm>
              <a:off x="6565680" y="3054240"/>
              <a:ext cx="67644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5" name=""/>
            <p:cNvSpPr/>
            <p:nvPr/>
          </p:nvSpPr>
          <p:spPr>
            <a:xfrm>
              <a:off x="6046560" y="2863800"/>
              <a:ext cx="76068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6" name=""/>
            <p:cNvSpPr/>
            <p:nvPr/>
          </p:nvSpPr>
          <p:spPr>
            <a:xfrm flipH="1" flipV="1">
              <a:off x="6775200" y="3884400"/>
              <a:ext cx="160560" cy="13680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7" name=""/>
            <p:cNvSpPr/>
            <p:nvPr/>
          </p:nvSpPr>
          <p:spPr>
            <a:xfrm>
              <a:off x="5810040" y="4371840"/>
              <a:ext cx="29376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8" name=""/>
            <p:cNvSpPr/>
            <p:nvPr/>
          </p:nvSpPr>
          <p:spPr>
            <a:xfrm>
              <a:off x="5930640" y="3031920"/>
              <a:ext cx="76536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79" name=""/>
            <p:cNvSpPr/>
            <p:nvPr/>
          </p:nvSpPr>
          <p:spPr>
            <a:xfrm>
              <a:off x="5565600" y="3897360"/>
              <a:ext cx="30312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0" name=""/>
            <p:cNvSpPr/>
            <p:nvPr/>
          </p:nvSpPr>
          <p:spPr>
            <a:xfrm>
              <a:off x="6145200" y="3036960"/>
              <a:ext cx="158760" cy="377640"/>
            </a:xfrm>
            <a:custGeom>
              <a:avLst/>
              <a:gdLst/>
              <a:ahLst/>
              <a:rect l="l" t="t" r="r" b="b"/>
              <a:pathLst>
                <a:path w="204" h="477">
                  <a:moveTo>
                    <a:pt x="204" y="0"/>
                  </a:moveTo>
                  <a:lnTo>
                    <a:pt x="0" y="28"/>
                  </a:lnTo>
                  <a:lnTo>
                    <a:pt x="23" y="47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1" name=""/>
            <p:cNvSpPr/>
            <p:nvPr/>
          </p:nvSpPr>
          <p:spPr>
            <a:xfrm>
              <a:off x="5787720" y="3583080"/>
              <a:ext cx="249480" cy="45072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2" name=""/>
            <p:cNvSpPr/>
            <p:nvPr/>
          </p:nvSpPr>
          <p:spPr>
            <a:xfrm>
              <a:off x="5313240" y="3952800"/>
              <a:ext cx="49680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3" name=""/>
            <p:cNvSpPr/>
            <p:nvPr/>
          </p:nvSpPr>
          <p:spPr>
            <a:xfrm>
              <a:off x="4005000" y="3027240"/>
              <a:ext cx="81000" cy="177840"/>
            </a:xfrm>
            <a:custGeom>
              <a:avLst/>
              <a:gdLst/>
              <a:ahLst/>
              <a:rect l="l" t="t" r="r" b="b"/>
              <a:pathLst>
                <a:path w="108" h="222">
                  <a:moveTo>
                    <a:pt x="108" y="222"/>
                  </a:moveTo>
                  <a:lnTo>
                    <a:pt x="65" y="122"/>
                  </a:lnTo>
                  <a:lnTo>
                    <a:pt x="65" y="0"/>
                  </a:lnTo>
                  <a:lnTo>
                    <a:pt x="0" y="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4" name=""/>
            <p:cNvSpPr/>
            <p:nvPr/>
          </p:nvSpPr>
          <p:spPr>
            <a:xfrm flipH="1">
              <a:off x="4454280" y="3419280"/>
              <a:ext cx="66960" cy="7308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1385" name=""/>
            <p:cNvSpPr/>
            <p:nvPr/>
          </p:nvSpPr>
          <p:spPr>
            <a:xfrm>
              <a:off x="5113080" y="2951280"/>
              <a:ext cx="185760" cy="446040"/>
            </a:xfrm>
            <a:custGeom>
              <a:avLst/>
              <a:gdLst/>
              <a:ahLst/>
              <a:rect l="l" t="t" r="r" b="b"/>
              <a:pathLst>
                <a:path w="240" h="561">
                  <a:moveTo>
                    <a:pt x="62" y="561"/>
                  </a:moveTo>
                  <a:lnTo>
                    <a:pt x="0" y="412"/>
                  </a:lnTo>
                  <a:lnTo>
                    <a:pt x="24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6" name=""/>
            <p:cNvSpPr/>
            <p:nvPr/>
          </p:nvSpPr>
          <p:spPr>
            <a:xfrm>
              <a:off x="4689360" y="3214800"/>
              <a:ext cx="795240" cy="295200"/>
            </a:xfrm>
            <a:custGeom>
              <a:avLst/>
              <a:gdLst/>
              <a:ahLst/>
              <a:rect l="l" t="t" r="r" b="b"/>
              <a:pathLst>
                <a:path w="1025" h="373">
                  <a:moveTo>
                    <a:pt x="0" y="373"/>
                  </a:moveTo>
                  <a:lnTo>
                    <a:pt x="509" y="166"/>
                  </a:lnTo>
                  <a:lnTo>
                    <a:pt x="1020" y="127"/>
                  </a:lnTo>
                  <a:lnTo>
                    <a:pt x="1025" y="0"/>
                  </a:lnTo>
                  <a:lnTo>
                    <a:pt x="555" y="9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7" name=""/>
            <p:cNvSpPr/>
            <p:nvPr/>
          </p:nvSpPr>
          <p:spPr>
            <a:xfrm>
              <a:off x="4808520" y="2849400"/>
              <a:ext cx="1299960" cy="611280"/>
            </a:xfrm>
            <a:custGeom>
              <a:avLst/>
              <a:gdLst/>
              <a:ahLst/>
              <a:rect l="l" t="t" r="r" b="b"/>
              <a:pathLst>
                <a:path w="1674" h="769">
                  <a:moveTo>
                    <a:pt x="1674" y="0"/>
                  </a:moveTo>
                  <a:lnTo>
                    <a:pt x="1205" y="109"/>
                  </a:lnTo>
                  <a:lnTo>
                    <a:pt x="699" y="304"/>
                  </a:lnTo>
                  <a:lnTo>
                    <a:pt x="0" y="76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8" name=""/>
            <p:cNvSpPr/>
            <p:nvPr/>
          </p:nvSpPr>
          <p:spPr>
            <a:xfrm flipH="1">
              <a:off x="6994080" y="2473200"/>
              <a:ext cx="57240" cy="185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9" name=""/>
            <p:cNvSpPr/>
            <p:nvPr/>
          </p:nvSpPr>
          <p:spPr>
            <a:xfrm>
              <a:off x="6848280" y="2473200"/>
              <a:ext cx="674640" cy="254160"/>
            </a:xfrm>
            <a:custGeom>
              <a:avLst/>
              <a:gdLst/>
              <a:ahLst/>
              <a:rect l="l" t="t" r="r" b="b"/>
              <a:pathLst>
                <a:path w="871" h="320">
                  <a:moveTo>
                    <a:pt x="0" y="320"/>
                  </a:moveTo>
                  <a:lnTo>
                    <a:pt x="39" y="274"/>
                  </a:lnTo>
                  <a:lnTo>
                    <a:pt x="194" y="234"/>
                  </a:lnTo>
                  <a:lnTo>
                    <a:pt x="344" y="245"/>
                  </a:lnTo>
                  <a:lnTo>
                    <a:pt x="504" y="206"/>
                  </a:lnTo>
                  <a:lnTo>
                    <a:pt x="590" y="222"/>
                  </a:lnTo>
                  <a:lnTo>
                    <a:pt x="739" y="274"/>
                  </a:lnTo>
                  <a:lnTo>
                    <a:pt x="832" y="200"/>
                  </a:lnTo>
                  <a:lnTo>
                    <a:pt x="866" y="172"/>
                  </a:lnTo>
                  <a:lnTo>
                    <a:pt x="853" y="114"/>
                  </a:lnTo>
                  <a:lnTo>
                    <a:pt x="871"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0" name=""/>
            <p:cNvSpPr/>
            <p:nvPr/>
          </p:nvSpPr>
          <p:spPr>
            <a:xfrm>
              <a:off x="6565680" y="3054240"/>
              <a:ext cx="676440" cy="345960"/>
            </a:xfrm>
            <a:custGeom>
              <a:avLst/>
              <a:gdLst/>
              <a:ahLst/>
              <a:rect l="l" t="t" r="r" b="b"/>
              <a:pathLst>
                <a:path w="871" h="436">
                  <a:moveTo>
                    <a:pt x="871" y="41"/>
                  </a:moveTo>
                  <a:lnTo>
                    <a:pt x="785" y="0"/>
                  </a:lnTo>
                  <a:lnTo>
                    <a:pt x="613" y="0"/>
                  </a:lnTo>
                  <a:lnTo>
                    <a:pt x="91" y="109"/>
                  </a:lnTo>
                  <a:lnTo>
                    <a:pt x="104" y="321"/>
                  </a:lnTo>
                  <a:lnTo>
                    <a:pt x="0" y="436"/>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1" name=""/>
            <p:cNvSpPr/>
            <p:nvPr/>
          </p:nvSpPr>
          <p:spPr>
            <a:xfrm>
              <a:off x="6046560" y="2863800"/>
              <a:ext cx="760680" cy="1749240"/>
            </a:xfrm>
            <a:custGeom>
              <a:avLst/>
              <a:gdLst/>
              <a:ahLst/>
              <a:rect l="l" t="t" r="r" b="b"/>
              <a:pathLst>
                <a:path w="983" h="2203">
                  <a:moveTo>
                    <a:pt x="983" y="0"/>
                  </a:moveTo>
                  <a:lnTo>
                    <a:pt x="839" y="109"/>
                  </a:lnTo>
                  <a:lnTo>
                    <a:pt x="759" y="303"/>
                  </a:lnTo>
                  <a:lnTo>
                    <a:pt x="569" y="602"/>
                  </a:lnTo>
                  <a:lnTo>
                    <a:pt x="506" y="790"/>
                  </a:lnTo>
                  <a:lnTo>
                    <a:pt x="183" y="1142"/>
                  </a:lnTo>
                  <a:lnTo>
                    <a:pt x="86" y="1382"/>
                  </a:lnTo>
                  <a:lnTo>
                    <a:pt x="97" y="1612"/>
                  </a:lnTo>
                  <a:lnTo>
                    <a:pt x="6" y="2047"/>
                  </a:lnTo>
                  <a:lnTo>
                    <a:pt x="0" y="220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2" name=""/>
            <p:cNvSpPr/>
            <p:nvPr/>
          </p:nvSpPr>
          <p:spPr>
            <a:xfrm>
              <a:off x="5810040" y="4371840"/>
              <a:ext cx="293760" cy="185760"/>
            </a:xfrm>
            <a:custGeom>
              <a:avLst/>
              <a:gdLst/>
              <a:ahLst/>
              <a:rect l="l" t="t" r="r" b="b"/>
              <a:pathLst>
                <a:path w="378" h="235">
                  <a:moveTo>
                    <a:pt x="378" y="110"/>
                  </a:moveTo>
                  <a:lnTo>
                    <a:pt x="190" y="235"/>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3" name=""/>
            <p:cNvSpPr/>
            <p:nvPr/>
          </p:nvSpPr>
          <p:spPr>
            <a:xfrm>
              <a:off x="5930640" y="3031920"/>
              <a:ext cx="765360" cy="792360"/>
            </a:xfrm>
            <a:custGeom>
              <a:avLst/>
              <a:gdLst/>
              <a:ahLst/>
              <a:rect l="l" t="t" r="r" b="b"/>
              <a:pathLst>
                <a:path w="988" h="999">
                  <a:moveTo>
                    <a:pt x="988" y="0"/>
                  </a:moveTo>
                  <a:lnTo>
                    <a:pt x="884" y="167"/>
                  </a:lnTo>
                  <a:lnTo>
                    <a:pt x="803" y="350"/>
                  </a:lnTo>
                  <a:lnTo>
                    <a:pt x="443" y="678"/>
                  </a:lnTo>
                  <a:lnTo>
                    <a:pt x="156" y="981"/>
                  </a:lnTo>
                  <a:lnTo>
                    <a:pt x="0" y="99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4" name=""/>
            <p:cNvSpPr/>
            <p:nvPr/>
          </p:nvSpPr>
          <p:spPr>
            <a:xfrm>
              <a:off x="5565600" y="3897360"/>
              <a:ext cx="303120" cy="774720"/>
            </a:xfrm>
            <a:custGeom>
              <a:avLst/>
              <a:gdLst/>
              <a:ahLst/>
              <a:rect l="l" t="t" r="r" b="b"/>
              <a:pathLst>
                <a:path w="393" h="976">
                  <a:moveTo>
                    <a:pt x="0" y="976"/>
                  </a:moveTo>
                  <a:lnTo>
                    <a:pt x="138" y="861"/>
                  </a:lnTo>
                  <a:lnTo>
                    <a:pt x="161" y="666"/>
                  </a:lnTo>
                  <a:lnTo>
                    <a:pt x="249" y="219"/>
                  </a:lnTo>
                  <a:lnTo>
                    <a:pt x="393" y="70"/>
                  </a:lnTo>
                  <a:lnTo>
                    <a:pt x="393"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5" name=""/>
            <p:cNvSpPr/>
            <p:nvPr/>
          </p:nvSpPr>
          <p:spPr>
            <a:xfrm>
              <a:off x="6145200" y="3036960"/>
              <a:ext cx="158760" cy="377640"/>
            </a:xfrm>
            <a:custGeom>
              <a:avLst/>
              <a:gdLst/>
              <a:ahLst/>
              <a:rect l="l" t="t" r="r" b="b"/>
              <a:pathLst>
                <a:path w="204" h="477">
                  <a:moveTo>
                    <a:pt x="204" y="0"/>
                  </a:moveTo>
                  <a:lnTo>
                    <a:pt x="0" y="28"/>
                  </a:lnTo>
                  <a:lnTo>
                    <a:pt x="23" y="47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6" name=""/>
            <p:cNvSpPr/>
            <p:nvPr/>
          </p:nvSpPr>
          <p:spPr>
            <a:xfrm>
              <a:off x="5787720" y="3583080"/>
              <a:ext cx="249480" cy="450720"/>
            </a:xfrm>
            <a:custGeom>
              <a:avLst/>
              <a:gdLst/>
              <a:ahLst/>
              <a:rect l="l" t="t" r="r" b="b"/>
              <a:pathLst>
                <a:path w="321" h="568">
                  <a:moveTo>
                    <a:pt x="0" y="568"/>
                  </a:moveTo>
                  <a:lnTo>
                    <a:pt x="11" y="466"/>
                  </a:lnTo>
                  <a:lnTo>
                    <a:pt x="177" y="352"/>
                  </a:lnTo>
                  <a:lnTo>
                    <a:pt x="321" y="41"/>
                  </a:lnTo>
                  <a:lnTo>
                    <a:pt x="315"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7" name=""/>
            <p:cNvSpPr/>
            <p:nvPr/>
          </p:nvSpPr>
          <p:spPr>
            <a:xfrm>
              <a:off x="5313240" y="3952800"/>
              <a:ext cx="496800" cy="341280"/>
            </a:xfrm>
            <a:custGeom>
              <a:avLst/>
              <a:gdLst/>
              <a:ahLst/>
              <a:rect l="l" t="t" r="r" b="b"/>
              <a:pathLst>
                <a:path w="642" h="431">
                  <a:moveTo>
                    <a:pt x="0" y="431"/>
                  </a:moveTo>
                  <a:lnTo>
                    <a:pt x="211" y="327"/>
                  </a:lnTo>
                  <a:lnTo>
                    <a:pt x="435" y="137"/>
                  </a:lnTo>
                  <a:lnTo>
                    <a:pt x="64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8" name=""/>
            <p:cNvSpPr/>
            <p:nvPr/>
          </p:nvSpPr>
          <p:spPr>
            <a:xfrm>
              <a:off x="5121000" y="3625920"/>
              <a:ext cx="26208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9" name=""/>
            <p:cNvSpPr/>
            <p:nvPr/>
          </p:nvSpPr>
          <p:spPr>
            <a:xfrm>
              <a:off x="3938400" y="1307880"/>
              <a:ext cx="1440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0" name=""/>
            <p:cNvSpPr/>
            <p:nvPr/>
          </p:nvSpPr>
          <p:spPr>
            <a:xfrm>
              <a:off x="2725560" y="1400040"/>
              <a:ext cx="100656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1" name=""/>
            <p:cNvSpPr/>
            <p:nvPr/>
          </p:nvSpPr>
          <p:spPr>
            <a:xfrm>
              <a:off x="2830320" y="1593720"/>
              <a:ext cx="177840" cy="466920"/>
            </a:xfrm>
            <a:custGeom>
              <a:avLst/>
              <a:gdLst/>
              <a:ahLst/>
              <a:rect l="l" t="t" r="r" b="b"/>
              <a:pathLst>
                <a:path w="230" h="589">
                  <a:moveTo>
                    <a:pt x="230" y="0"/>
                  </a:moveTo>
                  <a:lnTo>
                    <a:pt x="172" y="86"/>
                  </a:lnTo>
                  <a:lnTo>
                    <a:pt x="158" y="273"/>
                  </a:lnTo>
                  <a:lnTo>
                    <a:pt x="36" y="373"/>
                  </a:lnTo>
                  <a:lnTo>
                    <a:pt x="0" y="589"/>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2" name=""/>
            <p:cNvSpPr/>
            <p:nvPr/>
          </p:nvSpPr>
          <p:spPr>
            <a:xfrm>
              <a:off x="3703680" y="1519200"/>
              <a:ext cx="477720" cy="301680"/>
            </a:xfrm>
            <a:custGeom>
              <a:avLst/>
              <a:gdLst/>
              <a:ahLst/>
              <a:rect l="l" t="t" r="r" b="b"/>
              <a:pathLst>
                <a:path w="617" h="380">
                  <a:moveTo>
                    <a:pt x="617" y="380"/>
                  </a:moveTo>
                  <a:lnTo>
                    <a:pt x="430" y="194"/>
                  </a:lnTo>
                  <a:lnTo>
                    <a:pt x="315" y="179"/>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3" name=""/>
            <p:cNvSpPr/>
            <p:nvPr/>
          </p:nvSpPr>
          <p:spPr>
            <a:xfrm>
              <a:off x="3697200" y="1490760"/>
              <a:ext cx="3214800" cy="860400"/>
            </a:xfrm>
            <a:custGeom>
              <a:avLst/>
              <a:gdLst/>
              <a:ahLst/>
              <a:rect l="l" t="t" r="r" b="b"/>
              <a:pathLst>
                <a:path w="4145" h="1083">
                  <a:moveTo>
                    <a:pt x="0" y="0"/>
                  </a:moveTo>
                  <a:lnTo>
                    <a:pt x="322" y="180"/>
                  </a:lnTo>
                  <a:lnTo>
                    <a:pt x="1283" y="302"/>
                  </a:lnTo>
                  <a:lnTo>
                    <a:pt x="1900" y="423"/>
                  </a:lnTo>
                  <a:lnTo>
                    <a:pt x="2660" y="431"/>
                  </a:lnTo>
                  <a:lnTo>
                    <a:pt x="2825" y="495"/>
                  </a:lnTo>
                  <a:lnTo>
                    <a:pt x="2933" y="395"/>
                  </a:lnTo>
                  <a:lnTo>
                    <a:pt x="3047" y="359"/>
                  </a:lnTo>
                  <a:lnTo>
                    <a:pt x="3908" y="330"/>
                  </a:lnTo>
                  <a:lnTo>
                    <a:pt x="3958" y="345"/>
                  </a:lnTo>
                  <a:lnTo>
                    <a:pt x="4015" y="409"/>
                  </a:lnTo>
                  <a:lnTo>
                    <a:pt x="4066" y="553"/>
                  </a:lnTo>
                  <a:lnTo>
                    <a:pt x="4101" y="969"/>
                  </a:lnTo>
                  <a:lnTo>
                    <a:pt x="4145" y="108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4" name=""/>
            <p:cNvSpPr/>
            <p:nvPr/>
          </p:nvSpPr>
          <p:spPr>
            <a:xfrm>
              <a:off x="3074760" y="1844640"/>
              <a:ext cx="962280" cy="1598760"/>
            </a:xfrm>
            <a:custGeom>
              <a:avLst/>
              <a:gdLst/>
              <a:ahLst/>
              <a:rect l="l" t="t" r="r" b="b"/>
              <a:pathLst>
                <a:path w="1240" h="2015">
                  <a:moveTo>
                    <a:pt x="71" y="0"/>
                  </a:moveTo>
                  <a:lnTo>
                    <a:pt x="0" y="108"/>
                  </a:lnTo>
                  <a:lnTo>
                    <a:pt x="50" y="287"/>
                  </a:lnTo>
                  <a:lnTo>
                    <a:pt x="272" y="574"/>
                  </a:lnTo>
                  <a:lnTo>
                    <a:pt x="294" y="681"/>
                  </a:lnTo>
                  <a:lnTo>
                    <a:pt x="537" y="1011"/>
                  </a:lnTo>
                  <a:lnTo>
                    <a:pt x="717" y="1004"/>
                  </a:lnTo>
                  <a:lnTo>
                    <a:pt x="760" y="961"/>
                  </a:lnTo>
                  <a:lnTo>
                    <a:pt x="796" y="947"/>
                  </a:lnTo>
                  <a:lnTo>
                    <a:pt x="853" y="990"/>
                  </a:lnTo>
                  <a:lnTo>
                    <a:pt x="925" y="997"/>
                  </a:lnTo>
                  <a:lnTo>
                    <a:pt x="953" y="1126"/>
                  </a:lnTo>
                  <a:lnTo>
                    <a:pt x="1147" y="1320"/>
                  </a:lnTo>
                  <a:lnTo>
                    <a:pt x="1118" y="1477"/>
                  </a:lnTo>
                  <a:lnTo>
                    <a:pt x="1204" y="1542"/>
                  </a:lnTo>
                  <a:lnTo>
                    <a:pt x="1176" y="1664"/>
                  </a:lnTo>
                  <a:lnTo>
                    <a:pt x="1118" y="1736"/>
                  </a:lnTo>
                  <a:lnTo>
                    <a:pt x="1025" y="1786"/>
                  </a:lnTo>
                  <a:lnTo>
                    <a:pt x="1118" y="1922"/>
                  </a:lnTo>
                  <a:lnTo>
                    <a:pt x="1240" y="201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5" name=""/>
            <p:cNvSpPr/>
            <p:nvPr/>
          </p:nvSpPr>
          <p:spPr>
            <a:xfrm>
              <a:off x="3859200" y="1798560"/>
              <a:ext cx="188640" cy="984240"/>
            </a:xfrm>
            <a:custGeom>
              <a:avLst/>
              <a:gdLst/>
              <a:ahLst/>
              <a:rect l="l" t="t" r="r" b="b"/>
              <a:pathLst>
                <a:path w="243" h="1240">
                  <a:moveTo>
                    <a:pt x="129" y="0"/>
                  </a:moveTo>
                  <a:lnTo>
                    <a:pt x="243" y="789"/>
                  </a:lnTo>
                  <a:lnTo>
                    <a:pt x="0" y="12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6" name=""/>
            <p:cNvSpPr/>
            <p:nvPr/>
          </p:nvSpPr>
          <p:spPr>
            <a:xfrm>
              <a:off x="2682720" y="3095640"/>
              <a:ext cx="852480" cy="793800"/>
            </a:xfrm>
            <a:custGeom>
              <a:avLst/>
              <a:gdLst/>
              <a:ahLst/>
              <a:rect l="l" t="t" r="r" b="b"/>
              <a:pathLst>
                <a:path w="1097" h="999">
                  <a:moveTo>
                    <a:pt x="172" y="0"/>
                  </a:moveTo>
                  <a:lnTo>
                    <a:pt x="138" y="149"/>
                  </a:lnTo>
                  <a:lnTo>
                    <a:pt x="93" y="211"/>
                  </a:lnTo>
                  <a:lnTo>
                    <a:pt x="109" y="315"/>
                  </a:lnTo>
                  <a:lnTo>
                    <a:pt x="0" y="373"/>
                  </a:lnTo>
                  <a:lnTo>
                    <a:pt x="36" y="563"/>
                  </a:lnTo>
                  <a:lnTo>
                    <a:pt x="161" y="608"/>
                  </a:lnTo>
                  <a:lnTo>
                    <a:pt x="448" y="843"/>
                  </a:lnTo>
                  <a:lnTo>
                    <a:pt x="740" y="900"/>
                  </a:lnTo>
                  <a:lnTo>
                    <a:pt x="1097" y="99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7" name=""/>
            <p:cNvSpPr/>
            <p:nvPr/>
          </p:nvSpPr>
          <p:spPr>
            <a:xfrm>
              <a:off x="3457440" y="3589200"/>
              <a:ext cx="1349280" cy="851040"/>
            </a:xfrm>
            <a:custGeom>
              <a:avLst/>
              <a:gdLst/>
              <a:ahLst/>
              <a:rect l="l" t="t" r="r" b="b"/>
              <a:pathLst>
                <a:path w="1740" h="1072">
                  <a:moveTo>
                    <a:pt x="0" y="0"/>
                  </a:moveTo>
                  <a:lnTo>
                    <a:pt x="138" y="533"/>
                  </a:lnTo>
                  <a:lnTo>
                    <a:pt x="419" y="665"/>
                  </a:lnTo>
                  <a:lnTo>
                    <a:pt x="740" y="603"/>
                  </a:lnTo>
                  <a:lnTo>
                    <a:pt x="1740" y="107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8" name=""/>
            <p:cNvSpPr/>
            <p:nvPr/>
          </p:nvSpPr>
          <p:spPr>
            <a:xfrm>
              <a:off x="4084560" y="2394000"/>
              <a:ext cx="88920" cy="4143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9" name=""/>
            <p:cNvSpPr/>
            <p:nvPr/>
          </p:nvSpPr>
          <p:spPr>
            <a:xfrm>
              <a:off x="3916080" y="2751120"/>
              <a:ext cx="118764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0" name=""/>
            <p:cNvSpPr/>
            <p:nvPr/>
          </p:nvSpPr>
          <p:spPr>
            <a:xfrm>
              <a:off x="3987720" y="2800440"/>
              <a:ext cx="1577880" cy="71424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1" name=""/>
            <p:cNvSpPr/>
            <p:nvPr/>
          </p:nvSpPr>
          <p:spPr>
            <a:xfrm>
              <a:off x="4446360" y="3232080"/>
              <a:ext cx="136440" cy="2779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2" name=""/>
            <p:cNvSpPr/>
            <p:nvPr/>
          </p:nvSpPr>
          <p:spPr>
            <a:xfrm flipV="1">
              <a:off x="4475160" y="4116240"/>
              <a:ext cx="41904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3" name=""/>
            <p:cNvSpPr/>
            <p:nvPr/>
          </p:nvSpPr>
          <p:spPr>
            <a:xfrm flipH="1" flipV="1">
              <a:off x="4622400" y="4265280"/>
              <a:ext cx="236520" cy="74520"/>
            </a:xfrm>
            <a:prstGeom prst="line">
              <a:avLst/>
            </a:prstGeom>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1414" name=""/>
            <p:cNvSpPr/>
            <p:nvPr/>
          </p:nvSpPr>
          <p:spPr>
            <a:xfrm>
              <a:off x="5099040" y="3127320"/>
              <a:ext cx="28872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5" name=""/>
            <p:cNvSpPr/>
            <p:nvPr/>
          </p:nvSpPr>
          <p:spPr>
            <a:xfrm>
              <a:off x="4806720" y="3483000"/>
              <a:ext cx="32868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6" name=""/>
            <p:cNvSpPr/>
            <p:nvPr/>
          </p:nvSpPr>
          <p:spPr>
            <a:xfrm>
              <a:off x="4938480" y="3660840"/>
              <a:ext cx="97956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7" name=""/>
            <p:cNvSpPr/>
            <p:nvPr/>
          </p:nvSpPr>
          <p:spPr>
            <a:xfrm>
              <a:off x="5459400" y="3624120"/>
              <a:ext cx="153720" cy="146160"/>
            </a:xfrm>
            <a:custGeom>
              <a:avLst/>
              <a:gdLst/>
              <a:ahLst/>
              <a:rect l="l" t="t" r="r" b="b"/>
              <a:pathLst>
                <a:path w="201" h="185">
                  <a:moveTo>
                    <a:pt x="0" y="0"/>
                  </a:moveTo>
                  <a:lnTo>
                    <a:pt x="75" y="99"/>
                  </a:lnTo>
                  <a:lnTo>
                    <a:pt x="201" y="18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8" name=""/>
            <p:cNvSpPr/>
            <p:nvPr/>
          </p:nvSpPr>
          <p:spPr>
            <a:xfrm>
              <a:off x="4832280" y="2763720"/>
              <a:ext cx="121428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9" name=""/>
            <p:cNvSpPr/>
            <p:nvPr/>
          </p:nvSpPr>
          <p:spPr>
            <a:xfrm>
              <a:off x="5157720" y="1886040"/>
              <a:ext cx="679320" cy="56808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20" name=""/>
            <p:cNvSpPr/>
            <p:nvPr/>
          </p:nvSpPr>
          <p:spPr>
            <a:xfrm>
              <a:off x="5160960" y="1886040"/>
              <a:ext cx="1028520" cy="39024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21" name=""/>
            <p:cNvSpPr/>
            <p:nvPr/>
          </p:nvSpPr>
          <p:spPr>
            <a:xfrm>
              <a:off x="6860880" y="2011320"/>
              <a:ext cx="59076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22" name=""/>
            <p:cNvSpPr/>
            <p:nvPr/>
          </p:nvSpPr>
          <p:spPr>
            <a:xfrm>
              <a:off x="6745320" y="2098440"/>
              <a:ext cx="53172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23" name=""/>
            <p:cNvSpPr/>
            <p:nvPr/>
          </p:nvSpPr>
          <p:spPr>
            <a:xfrm>
              <a:off x="5344920" y="2473200"/>
              <a:ext cx="229392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24" name=""/>
            <p:cNvSpPr/>
            <p:nvPr/>
          </p:nvSpPr>
          <p:spPr>
            <a:xfrm>
              <a:off x="6184800" y="2189160"/>
              <a:ext cx="37296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25" name=""/>
            <p:cNvSpPr/>
            <p:nvPr/>
          </p:nvSpPr>
          <p:spPr>
            <a:xfrm>
              <a:off x="5824440" y="2386080"/>
              <a:ext cx="195120" cy="341280"/>
            </a:xfrm>
            <a:custGeom>
              <a:avLst/>
              <a:gdLst/>
              <a:ahLst/>
              <a:rect l="l" t="t" r="r" b="b"/>
              <a:pathLst>
                <a:path w="252" h="430">
                  <a:moveTo>
                    <a:pt x="39" y="131"/>
                  </a:moveTo>
                  <a:lnTo>
                    <a:pt x="5" y="63"/>
                  </a:lnTo>
                  <a:lnTo>
                    <a:pt x="0" y="29"/>
                  </a:lnTo>
                  <a:lnTo>
                    <a:pt x="28" y="6"/>
                  </a:lnTo>
                  <a:lnTo>
                    <a:pt x="173" y="0"/>
                  </a:lnTo>
                  <a:lnTo>
                    <a:pt x="247" y="373"/>
                  </a:lnTo>
                  <a:lnTo>
                    <a:pt x="218" y="430"/>
                  </a:lnTo>
                  <a:lnTo>
                    <a:pt x="132" y="355"/>
                  </a:lnTo>
                  <a:lnTo>
                    <a:pt x="161" y="149"/>
                  </a:lnTo>
                  <a:lnTo>
                    <a:pt x="252" y="1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26" name=""/>
            <p:cNvSpPr/>
            <p:nvPr/>
          </p:nvSpPr>
          <p:spPr>
            <a:xfrm>
              <a:off x="5992560" y="2590920"/>
              <a:ext cx="333360" cy="2919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27" name=""/>
            <p:cNvSpPr/>
            <p:nvPr/>
          </p:nvSpPr>
          <p:spPr>
            <a:xfrm>
              <a:off x="6232320" y="2781360"/>
              <a:ext cx="160560" cy="82440"/>
            </a:xfrm>
            <a:prstGeom prst="line">
              <a:avLst/>
            </a:prstGeom>
            <a:ln w="1116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Arial"/>
              </a:endParaRPr>
            </a:p>
          </p:txBody>
        </p:sp>
        <p:sp>
          <p:nvSpPr>
            <p:cNvPr id="1428" name=""/>
            <p:cNvSpPr/>
            <p:nvPr/>
          </p:nvSpPr>
          <p:spPr>
            <a:xfrm>
              <a:off x="6984720" y="2671560"/>
              <a:ext cx="3556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429" name=""/>
            <p:cNvSpPr/>
            <p:nvPr/>
          </p:nvSpPr>
          <p:spPr>
            <a:xfrm>
              <a:off x="5232240" y="2759040"/>
              <a:ext cx="2108160" cy="1844640"/>
            </a:xfrm>
            <a:custGeom>
              <a:avLst/>
              <a:gdLst/>
              <a:ahLst/>
              <a:rect l="l" t="t" r="r" b="b"/>
              <a:pathLst>
                <a:path w="2719" h="2324">
                  <a:moveTo>
                    <a:pt x="2719" y="0"/>
                  </a:moveTo>
                  <a:lnTo>
                    <a:pt x="2644" y="70"/>
                  </a:lnTo>
                  <a:lnTo>
                    <a:pt x="2524" y="127"/>
                  </a:lnTo>
                  <a:lnTo>
                    <a:pt x="2433" y="321"/>
                  </a:lnTo>
                  <a:lnTo>
                    <a:pt x="2409" y="402"/>
                  </a:lnTo>
                  <a:lnTo>
                    <a:pt x="2370" y="516"/>
                  </a:lnTo>
                  <a:lnTo>
                    <a:pt x="2305" y="678"/>
                  </a:lnTo>
                  <a:lnTo>
                    <a:pt x="2289" y="678"/>
                  </a:lnTo>
                  <a:lnTo>
                    <a:pt x="2226" y="861"/>
                  </a:lnTo>
                  <a:lnTo>
                    <a:pt x="2099" y="999"/>
                  </a:lnTo>
                  <a:lnTo>
                    <a:pt x="2047" y="1017"/>
                  </a:lnTo>
                  <a:lnTo>
                    <a:pt x="1755" y="1400"/>
                  </a:lnTo>
                  <a:lnTo>
                    <a:pt x="1692" y="1429"/>
                  </a:lnTo>
                  <a:lnTo>
                    <a:pt x="1301" y="1658"/>
                  </a:lnTo>
                  <a:lnTo>
                    <a:pt x="1079" y="1768"/>
                  </a:lnTo>
                  <a:lnTo>
                    <a:pt x="769" y="1992"/>
                  </a:lnTo>
                  <a:lnTo>
                    <a:pt x="717" y="1992"/>
                  </a:lnTo>
                  <a:lnTo>
                    <a:pt x="167" y="2123"/>
                  </a:lnTo>
                  <a:lnTo>
                    <a:pt x="0" y="232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30" name=""/>
            <p:cNvSpPr/>
            <p:nvPr/>
          </p:nvSpPr>
          <p:spPr>
            <a:xfrm>
              <a:off x="4921200" y="2712960"/>
              <a:ext cx="154944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31" name=""/>
            <p:cNvSpPr/>
            <p:nvPr/>
          </p:nvSpPr>
          <p:spPr>
            <a:xfrm>
              <a:off x="5365440" y="2773440"/>
              <a:ext cx="667080" cy="1593720"/>
            </a:xfrm>
            <a:custGeom>
              <a:avLst/>
              <a:gdLst/>
              <a:ahLst/>
              <a:rect l="l" t="t" r="r" b="b"/>
              <a:pathLst>
                <a:path w="860" h="2008">
                  <a:moveTo>
                    <a:pt x="860" y="0"/>
                  </a:moveTo>
                  <a:lnTo>
                    <a:pt x="803" y="493"/>
                  </a:lnTo>
                  <a:lnTo>
                    <a:pt x="746" y="516"/>
                  </a:lnTo>
                  <a:lnTo>
                    <a:pt x="688" y="722"/>
                  </a:lnTo>
                  <a:lnTo>
                    <a:pt x="654" y="746"/>
                  </a:lnTo>
                  <a:lnTo>
                    <a:pt x="470" y="1176"/>
                  </a:lnTo>
                  <a:lnTo>
                    <a:pt x="269" y="1434"/>
                  </a:lnTo>
                  <a:lnTo>
                    <a:pt x="34" y="1617"/>
                  </a:lnTo>
                  <a:lnTo>
                    <a:pt x="63" y="1721"/>
                  </a:lnTo>
                  <a:lnTo>
                    <a:pt x="0" y="200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32" name=""/>
            <p:cNvSpPr/>
            <p:nvPr/>
          </p:nvSpPr>
          <p:spPr>
            <a:xfrm>
              <a:off x="6883200" y="2808360"/>
              <a:ext cx="53172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33" name=""/>
            <p:cNvSpPr/>
            <p:nvPr/>
          </p:nvSpPr>
          <p:spPr>
            <a:xfrm>
              <a:off x="6651360" y="3054240"/>
              <a:ext cx="432000" cy="255600"/>
            </a:xfrm>
            <a:custGeom>
              <a:avLst/>
              <a:gdLst/>
              <a:ahLst/>
              <a:rect l="l" t="t" r="r" b="b"/>
              <a:pathLst>
                <a:path w="558" h="321">
                  <a:moveTo>
                    <a:pt x="558" y="0"/>
                  </a:moveTo>
                  <a:lnTo>
                    <a:pt x="443" y="281"/>
                  </a:lnTo>
                  <a:lnTo>
                    <a:pt x="264" y="276"/>
                  </a:lnTo>
                  <a:lnTo>
                    <a:pt x="167" y="315"/>
                  </a:lnTo>
                  <a:lnTo>
                    <a:pt x="0" y="32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34" name=""/>
            <p:cNvSpPr/>
            <p:nvPr/>
          </p:nvSpPr>
          <p:spPr>
            <a:xfrm>
              <a:off x="6619680" y="2724120"/>
              <a:ext cx="8424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35" name=""/>
            <p:cNvSpPr/>
            <p:nvPr/>
          </p:nvSpPr>
          <p:spPr>
            <a:xfrm>
              <a:off x="6495840" y="2773440"/>
              <a:ext cx="33336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436" name=""/>
            <p:cNvSpPr/>
            <p:nvPr/>
          </p:nvSpPr>
          <p:spPr>
            <a:xfrm flipV="1">
              <a:off x="6006960" y="4617720"/>
              <a:ext cx="3960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437" name=""/>
            <p:cNvSpPr/>
            <p:nvPr/>
          </p:nvSpPr>
          <p:spPr>
            <a:xfrm>
              <a:off x="5814720" y="3797280"/>
              <a:ext cx="1071720" cy="377640"/>
            </a:xfrm>
            <a:custGeom>
              <a:avLst/>
              <a:gdLst/>
              <a:ahLst/>
              <a:rect l="l" t="t" r="r" b="b"/>
              <a:pathLst>
                <a:path w="1382" h="475">
                  <a:moveTo>
                    <a:pt x="1382" y="0"/>
                  </a:moveTo>
                  <a:lnTo>
                    <a:pt x="1153" y="154"/>
                  </a:lnTo>
                  <a:lnTo>
                    <a:pt x="975" y="195"/>
                  </a:lnTo>
                  <a:lnTo>
                    <a:pt x="522" y="281"/>
                  </a:lnTo>
                  <a:lnTo>
                    <a:pt x="230" y="470"/>
                  </a:lnTo>
                  <a:lnTo>
                    <a:pt x="0" y="47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38" name=""/>
            <p:cNvSpPr/>
            <p:nvPr/>
          </p:nvSpPr>
          <p:spPr>
            <a:xfrm>
              <a:off x="5459400" y="3824280"/>
              <a:ext cx="118260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39" name=""/>
            <p:cNvSpPr/>
            <p:nvPr/>
          </p:nvSpPr>
          <p:spPr>
            <a:xfrm>
              <a:off x="6389640" y="3670200"/>
              <a:ext cx="81000" cy="177840"/>
            </a:xfrm>
            <a:custGeom>
              <a:avLst/>
              <a:gdLst/>
              <a:ahLst/>
              <a:rect l="l" t="t" r="r" b="b"/>
              <a:pathLst>
                <a:path w="106" h="225">
                  <a:moveTo>
                    <a:pt x="0" y="0"/>
                  </a:moveTo>
                  <a:lnTo>
                    <a:pt x="106" y="104"/>
                  </a:lnTo>
                  <a:lnTo>
                    <a:pt x="70" y="22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40" name=""/>
            <p:cNvSpPr/>
            <p:nvPr/>
          </p:nvSpPr>
          <p:spPr>
            <a:xfrm>
              <a:off x="6642000" y="3843360"/>
              <a:ext cx="61920" cy="8100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441" name=""/>
            <p:cNvSpPr/>
            <p:nvPr/>
          </p:nvSpPr>
          <p:spPr>
            <a:xfrm>
              <a:off x="6357960" y="3774960"/>
              <a:ext cx="21960" cy="9540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42" name=""/>
            <p:cNvSpPr/>
            <p:nvPr/>
          </p:nvSpPr>
          <p:spPr>
            <a:xfrm>
              <a:off x="5918040" y="4060800"/>
              <a:ext cx="27936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43" name=""/>
            <p:cNvSpPr/>
            <p:nvPr/>
          </p:nvSpPr>
          <p:spPr>
            <a:xfrm>
              <a:off x="5432400" y="2928960"/>
              <a:ext cx="115704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44" name=""/>
            <p:cNvSpPr/>
            <p:nvPr/>
          </p:nvSpPr>
          <p:spPr>
            <a:xfrm>
              <a:off x="5032080" y="4857840"/>
              <a:ext cx="39960" cy="91800"/>
            </a:xfrm>
            <a:custGeom>
              <a:avLst/>
              <a:gdLst/>
              <a:ahLst/>
              <a:rect l="l" t="t" r="r" b="b"/>
              <a:pathLst>
                <a:path w="52" h="114">
                  <a:moveTo>
                    <a:pt x="52" y="114"/>
                  </a:moveTo>
                  <a:lnTo>
                    <a:pt x="46" y="64"/>
                  </a:lnTo>
                  <a:lnTo>
                    <a:pt x="0" y="0"/>
                  </a:lnTo>
                </a:path>
              </a:pathLst>
            </a:custGeom>
            <a:solidFill>
              <a:srgbClr val="ffe80f"/>
            </a:solidFill>
            <a:ln w="1116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445" name=""/>
            <p:cNvSpPr/>
            <p:nvPr/>
          </p:nvSpPr>
          <p:spPr>
            <a:xfrm>
              <a:off x="4965480" y="4467240"/>
              <a:ext cx="37944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46" name=""/>
            <p:cNvSpPr/>
            <p:nvPr/>
          </p:nvSpPr>
          <p:spPr>
            <a:xfrm>
              <a:off x="5570280" y="3570120"/>
              <a:ext cx="701640" cy="102420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47" name=""/>
            <p:cNvSpPr/>
            <p:nvPr/>
          </p:nvSpPr>
          <p:spPr>
            <a:xfrm>
              <a:off x="5730840" y="3201840"/>
              <a:ext cx="266760" cy="523800"/>
            </a:xfrm>
            <a:custGeom>
              <a:avLst/>
              <a:gdLst/>
              <a:ahLst/>
              <a:rect l="l" t="t" r="r" b="b"/>
              <a:pathLst>
                <a:path w="344" h="659">
                  <a:moveTo>
                    <a:pt x="344" y="50"/>
                  </a:moveTo>
                  <a:lnTo>
                    <a:pt x="281" y="62"/>
                  </a:lnTo>
                  <a:lnTo>
                    <a:pt x="200" y="0"/>
                  </a:lnTo>
                  <a:lnTo>
                    <a:pt x="184" y="159"/>
                  </a:lnTo>
                  <a:lnTo>
                    <a:pt x="0" y="65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48" name=""/>
            <p:cNvSpPr/>
            <p:nvPr/>
          </p:nvSpPr>
          <p:spPr>
            <a:xfrm>
              <a:off x="6151320" y="2973240"/>
              <a:ext cx="41400" cy="378000"/>
            </a:xfrm>
            <a:custGeom>
              <a:avLst/>
              <a:gdLst/>
              <a:ahLst/>
              <a:rect l="l" t="t" r="r" b="b"/>
              <a:pathLst>
                <a:path w="52" h="475">
                  <a:moveTo>
                    <a:pt x="0" y="0"/>
                  </a:moveTo>
                  <a:lnTo>
                    <a:pt x="52" y="200"/>
                  </a:lnTo>
                  <a:lnTo>
                    <a:pt x="36" y="475"/>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49" name=""/>
            <p:cNvSpPr/>
            <p:nvPr/>
          </p:nvSpPr>
          <p:spPr>
            <a:xfrm flipH="1" flipV="1">
              <a:off x="6229080" y="3377880"/>
              <a:ext cx="61920" cy="128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0" name=""/>
            <p:cNvSpPr/>
            <p:nvPr/>
          </p:nvSpPr>
          <p:spPr>
            <a:xfrm>
              <a:off x="5624280" y="3122640"/>
              <a:ext cx="92736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1" name=""/>
            <p:cNvSpPr/>
            <p:nvPr/>
          </p:nvSpPr>
          <p:spPr>
            <a:xfrm>
              <a:off x="5535360" y="3592440"/>
              <a:ext cx="735120" cy="85104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2" name=""/>
            <p:cNvSpPr/>
            <p:nvPr/>
          </p:nvSpPr>
          <p:spPr>
            <a:xfrm>
              <a:off x="4151160" y="4125960"/>
              <a:ext cx="974880" cy="39024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3" name=""/>
            <p:cNvSpPr/>
            <p:nvPr/>
          </p:nvSpPr>
          <p:spPr>
            <a:xfrm>
              <a:off x="5121000" y="3625920"/>
              <a:ext cx="262080" cy="933480"/>
            </a:xfrm>
            <a:custGeom>
              <a:avLst/>
              <a:gdLst/>
              <a:ahLst/>
              <a:rect l="l" t="t" r="r" b="b"/>
              <a:pathLst>
                <a:path w="338" h="1176">
                  <a:moveTo>
                    <a:pt x="0" y="0"/>
                  </a:moveTo>
                  <a:lnTo>
                    <a:pt x="122" y="667"/>
                  </a:lnTo>
                  <a:lnTo>
                    <a:pt x="302" y="925"/>
                  </a:lnTo>
                  <a:lnTo>
                    <a:pt x="287" y="1090"/>
                  </a:lnTo>
                  <a:lnTo>
                    <a:pt x="338" y="1176"/>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4" name=""/>
            <p:cNvSpPr/>
            <p:nvPr/>
          </p:nvSpPr>
          <p:spPr>
            <a:xfrm>
              <a:off x="3938400" y="1307880"/>
              <a:ext cx="14400" cy="325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5" name=""/>
            <p:cNvSpPr/>
            <p:nvPr/>
          </p:nvSpPr>
          <p:spPr>
            <a:xfrm>
              <a:off x="2725560" y="1400040"/>
              <a:ext cx="1006560" cy="1820880"/>
            </a:xfrm>
            <a:custGeom>
              <a:avLst/>
              <a:gdLst/>
              <a:ahLst/>
              <a:rect l="l" t="t" r="r" b="b"/>
              <a:pathLst>
                <a:path w="1298" h="2295">
                  <a:moveTo>
                    <a:pt x="1205" y="0"/>
                  </a:moveTo>
                  <a:lnTo>
                    <a:pt x="1262" y="136"/>
                  </a:lnTo>
                  <a:lnTo>
                    <a:pt x="1298" y="286"/>
                  </a:lnTo>
                  <a:lnTo>
                    <a:pt x="975" y="401"/>
                  </a:lnTo>
                  <a:lnTo>
                    <a:pt x="946" y="487"/>
                  </a:lnTo>
                  <a:lnTo>
                    <a:pt x="846" y="573"/>
                  </a:lnTo>
                  <a:lnTo>
                    <a:pt x="466" y="882"/>
                  </a:lnTo>
                  <a:lnTo>
                    <a:pt x="79" y="1219"/>
                  </a:lnTo>
                  <a:lnTo>
                    <a:pt x="136" y="1477"/>
                  </a:lnTo>
                  <a:lnTo>
                    <a:pt x="0" y="2008"/>
                  </a:lnTo>
                  <a:lnTo>
                    <a:pt x="86" y="229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6" name=""/>
            <p:cNvSpPr/>
            <p:nvPr/>
          </p:nvSpPr>
          <p:spPr>
            <a:xfrm>
              <a:off x="2830320" y="1593720"/>
              <a:ext cx="177840" cy="466920"/>
            </a:xfrm>
            <a:custGeom>
              <a:avLst/>
              <a:gdLst/>
              <a:ahLst/>
              <a:rect l="l" t="t" r="r" b="b"/>
              <a:pathLst>
                <a:path w="230" h="589">
                  <a:moveTo>
                    <a:pt x="230" y="0"/>
                  </a:moveTo>
                  <a:lnTo>
                    <a:pt x="172" y="86"/>
                  </a:lnTo>
                  <a:lnTo>
                    <a:pt x="158" y="273"/>
                  </a:lnTo>
                  <a:lnTo>
                    <a:pt x="36" y="373"/>
                  </a:lnTo>
                  <a:lnTo>
                    <a:pt x="0" y="589"/>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7" name=""/>
            <p:cNvSpPr/>
            <p:nvPr/>
          </p:nvSpPr>
          <p:spPr>
            <a:xfrm>
              <a:off x="3703680" y="1519200"/>
              <a:ext cx="477720" cy="301680"/>
            </a:xfrm>
            <a:custGeom>
              <a:avLst/>
              <a:gdLst/>
              <a:ahLst/>
              <a:rect l="l" t="t" r="r" b="b"/>
              <a:pathLst>
                <a:path w="617" h="380">
                  <a:moveTo>
                    <a:pt x="617" y="380"/>
                  </a:moveTo>
                  <a:lnTo>
                    <a:pt x="430" y="194"/>
                  </a:lnTo>
                  <a:lnTo>
                    <a:pt x="315" y="179"/>
                  </a:lnTo>
                  <a:lnTo>
                    <a:pt x="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8" name=""/>
            <p:cNvSpPr/>
            <p:nvPr/>
          </p:nvSpPr>
          <p:spPr>
            <a:xfrm>
              <a:off x="3859200" y="1798560"/>
              <a:ext cx="188640" cy="984240"/>
            </a:xfrm>
            <a:custGeom>
              <a:avLst/>
              <a:gdLst/>
              <a:ahLst/>
              <a:rect l="l" t="t" r="r" b="b"/>
              <a:pathLst>
                <a:path w="243" h="1240">
                  <a:moveTo>
                    <a:pt x="129" y="0"/>
                  </a:moveTo>
                  <a:lnTo>
                    <a:pt x="243" y="789"/>
                  </a:lnTo>
                  <a:lnTo>
                    <a:pt x="0" y="124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59" name=""/>
            <p:cNvSpPr/>
            <p:nvPr/>
          </p:nvSpPr>
          <p:spPr>
            <a:xfrm>
              <a:off x="4084560" y="2394000"/>
              <a:ext cx="88920" cy="4143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0" name=""/>
            <p:cNvSpPr/>
            <p:nvPr/>
          </p:nvSpPr>
          <p:spPr>
            <a:xfrm>
              <a:off x="3916080" y="2751120"/>
              <a:ext cx="1187640" cy="1009440"/>
            </a:xfrm>
            <a:custGeom>
              <a:avLst/>
              <a:gdLst/>
              <a:ahLst/>
              <a:rect l="l" t="t" r="r" b="b"/>
              <a:pathLst>
                <a:path w="1531" h="1273">
                  <a:moveTo>
                    <a:pt x="0" y="0"/>
                  </a:moveTo>
                  <a:lnTo>
                    <a:pt x="81" y="63"/>
                  </a:lnTo>
                  <a:lnTo>
                    <a:pt x="172" y="34"/>
                  </a:lnTo>
                  <a:lnTo>
                    <a:pt x="511" y="120"/>
                  </a:lnTo>
                  <a:lnTo>
                    <a:pt x="590" y="224"/>
                  </a:lnTo>
                  <a:lnTo>
                    <a:pt x="655" y="235"/>
                  </a:lnTo>
                  <a:lnTo>
                    <a:pt x="1336" y="723"/>
                  </a:lnTo>
                  <a:lnTo>
                    <a:pt x="1508" y="746"/>
                  </a:lnTo>
                  <a:lnTo>
                    <a:pt x="1531" y="127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1" name=""/>
            <p:cNvSpPr/>
            <p:nvPr/>
          </p:nvSpPr>
          <p:spPr>
            <a:xfrm>
              <a:off x="3987720" y="2800440"/>
              <a:ext cx="1577880" cy="714240"/>
            </a:xfrm>
            <a:custGeom>
              <a:avLst/>
              <a:gdLst/>
              <a:ahLst/>
              <a:rect l="l" t="t" r="r" b="b"/>
              <a:pathLst>
                <a:path w="2036" h="900">
                  <a:moveTo>
                    <a:pt x="0" y="0"/>
                  </a:moveTo>
                  <a:lnTo>
                    <a:pt x="263" y="47"/>
                  </a:lnTo>
                  <a:lnTo>
                    <a:pt x="355" y="91"/>
                  </a:lnTo>
                  <a:lnTo>
                    <a:pt x="487" y="143"/>
                  </a:lnTo>
                  <a:lnTo>
                    <a:pt x="568" y="224"/>
                  </a:lnTo>
                  <a:lnTo>
                    <a:pt x="597" y="642"/>
                  </a:lnTo>
                  <a:lnTo>
                    <a:pt x="774" y="895"/>
                  </a:lnTo>
                  <a:lnTo>
                    <a:pt x="1497" y="900"/>
                  </a:lnTo>
                  <a:lnTo>
                    <a:pt x="1817" y="895"/>
                  </a:lnTo>
                  <a:lnTo>
                    <a:pt x="2036" y="82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2" name=""/>
            <p:cNvSpPr/>
            <p:nvPr/>
          </p:nvSpPr>
          <p:spPr>
            <a:xfrm>
              <a:off x="4446360" y="3232080"/>
              <a:ext cx="136440" cy="277920"/>
            </a:xfrm>
            <a:custGeom>
              <a:avLst/>
              <a:gdLst/>
              <a:ahLst/>
              <a:rect l="l" t="t" r="r" b="b"/>
              <a:pathLst>
                <a:path w="178" h="350">
                  <a:moveTo>
                    <a:pt x="0" y="0"/>
                  </a:moveTo>
                  <a:lnTo>
                    <a:pt x="178" y="143"/>
                  </a:lnTo>
                  <a:lnTo>
                    <a:pt x="178" y="35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3" name=""/>
            <p:cNvSpPr/>
            <p:nvPr/>
          </p:nvSpPr>
          <p:spPr>
            <a:xfrm flipV="1">
              <a:off x="4475160" y="4116240"/>
              <a:ext cx="419040" cy="21744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4" name=""/>
            <p:cNvSpPr/>
            <p:nvPr/>
          </p:nvSpPr>
          <p:spPr>
            <a:xfrm flipH="1" flipV="1">
              <a:off x="4622400" y="4265280"/>
              <a:ext cx="236520" cy="74520"/>
            </a:xfrm>
            <a:prstGeom prst="line">
              <a:avLst/>
            </a:prstGeom>
            <a:ln w="11160">
              <a:solidFill>
                <a:srgbClr val="ffe80f"/>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1465" name=""/>
            <p:cNvSpPr/>
            <p:nvPr/>
          </p:nvSpPr>
          <p:spPr>
            <a:xfrm>
              <a:off x="5099040" y="3127320"/>
              <a:ext cx="288720" cy="565200"/>
            </a:xfrm>
            <a:custGeom>
              <a:avLst/>
              <a:gdLst/>
              <a:ahLst/>
              <a:rect l="l" t="t" r="r" b="b"/>
              <a:pathLst>
                <a:path w="373" h="712">
                  <a:moveTo>
                    <a:pt x="373" y="0"/>
                  </a:moveTo>
                  <a:lnTo>
                    <a:pt x="349" y="144"/>
                  </a:lnTo>
                  <a:lnTo>
                    <a:pt x="292" y="266"/>
                  </a:lnTo>
                  <a:lnTo>
                    <a:pt x="253" y="483"/>
                  </a:lnTo>
                  <a:lnTo>
                    <a:pt x="97" y="667"/>
                  </a:lnTo>
                  <a:lnTo>
                    <a:pt x="0" y="71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6" name=""/>
            <p:cNvSpPr/>
            <p:nvPr/>
          </p:nvSpPr>
          <p:spPr>
            <a:xfrm>
              <a:off x="4806720" y="3483000"/>
              <a:ext cx="328680" cy="287280"/>
            </a:xfrm>
            <a:custGeom>
              <a:avLst/>
              <a:gdLst/>
              <a:ahLst/>
              <a:rect l="l" t="t" r="r" b="b"/>
              <a:pathLst>
                <a:path w="423" h="362">
                  <a:moveTo>
                    <a:pt x="68" y="362"/>
                  </a:moveTo>
                  <a:lnTo>
                    <a:pt x="423" y="86"/>
                  </a:lnTo>
                  <a:lnTo>
                    <a:pt x="416" y="28"/>
                  </a:lnTo>
                  <a:lnTo>
                    <a:pt x="377" y="0"/>
                  </a:lnTo>
                  <a:lnTo>
                    <a:pt x="0" y="5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7" name=""/>
            <p:cNvSpPr/>
            <p:nvPr/>
          </p:nvSpPr>
          <p:spPr>
            <a:xfrm>
              <a:off x="4938480" y="3660840"/>
              <a:ext cx="979560" cy="228600"/>
            </a:xfrm>
            <a:custGeom>
              <a:avLst/>
              <a:gdLst/>
              <a:ahLst/>
              <a:rect l="l" t="t" r="r" b="b"/>
              <a:pathLst>
                <a:path w="1262" h="287">
                  <a:moveTo>
                    <a:pt x="0" y="68"/>
                  </a:moveTo>
                  <a:lnTo>
                    <a:pt x="80" y="154"/>
                  </a:lnTo>
                  <a:lnTo>
                    <a:pt x="182" y="245"/>
                  </a:lnTo>
                  <a:lnTo>
                    <a:pt x="297" y="287"/>
                  </a:lnTo>
                  <a:lnTo>
                    <a:pt x="464" y="281"/>
                  </a:lnTo>
                  <a:lnTo>
                    <a:pt x="860" y="138"/>
                  </a:lnTo>
                  <a:lnTo>
                    <a:pt x="1262"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8" name=""/>
            <p:cNvSpPr/>
            <p:nvPr/>
          </p:nvSpPr>
          <p:spPr>
            <a:xfrm>
              <a:off x="5459400" y="3624120"/>
              <a:ext cx="153720" cy="146160"/>
            </a:xfrm>
            <a:custGeom>
              <a:avLst/>
              <a:gdLst/>
              <a:ahLst/>
              <a:rect l="l" t="t" r="r" b="b"/>
              <a:pathLst>
                <a:path w="201" h="185">
                  <a:moveTo>
                    <a:pt x="0" y="0"/>
                  </a:moveTo>
                  <a:lnTo>
                    <a:pt x="75" y="99"/>
                  </a:lnTo>
                  <a:lnTo>
                    <a:pt x="201" y="18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9" name=""/>
            <p:cNvSpPr/>
            <p:nvPr/>
          </p:nvSpPr>
          <p:spPr>
            <a:xfrm>
              <a:off x="4832280" y="2763720"/>
              <a:ext cx="1214280" cy="689040"/>
            </a:xfrm>
            <a:custGeom>
              <a:avLst/>
              <a:gdLst/>
              <a:ahLst/>
              <a:rect l="l" t="t" r="r" b="b"/>
              <a:pathLst>
                <a:path w="1566" h="868">
                  <a:moveTo>
                    <a:pt x="1566" y="0"/>
                  </a:moveTo>
                  <a:lnTo>
                    <a:pt x="1301" y="144"/>
                  </a:lnTo>
                  <a:lnTo>
                    <a:pt x="1158" y="190"/>
                  </a:lnTo>
                  <a:lnTo>
                    <a:pt x="636" y="248"/>
                  </a:lnTo>
                  <a:lnTo>
                    <a:pt x="0" y="86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0" name=""/>
            <p:cNvSpPr/>
            <p:nvPr/>
          </p:nvSpPr>
          <p:spPr>
            <a:xfrm>
              <a:off x="5157720" y="1886040"/>
              <a:ext cx="679320" cy="568080"/>
            </a:xfrm>
            <a:custGeom>
              <a:avLst/>
              <a:gdLst/>
              <a:ahLst/>
              <a:rect l="l" t="t" r="r" b="b"/>
              <a:pathLst>
                <a:path w="877" h="717">
                  <a:moveTo>
                    <a:pt x="0" y="0"/>
                  </a:moveTo>
                  <a:lnTo>
                    <a:pt x="45" y="310"/>
                  </a:lnTo>
                  <a:lnTo>
                    <a:pt x="86" y="373"/>
                  </a:lnTo>
                  <a:lnTo>
                    <a:pt x="274" y="475"/>
                  </a:lnTo>
                  <a:lnTo>
                    <a:pt x="733" y="717"/>
                  </a:lnTo>
                  <a:lnTo>
                    <a:pt x="877" y="71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1" name=""/>
            <p:cNvSpPr/>
            <p:nvPr/>
          </p:nvSpPr>
          <p:spPr>
            <a:xfrm>
              <a:off x="5160960" y="1886040"/>
              <a:ext cx="1028520" cy="390240"/>
            </a:xfrm>
            <a:custGeom>
              <a:avLst/>
              <a:gdLst/>
              <a:ahLst/>
              <a:rect l="l" t="t" r="r" b="b"/>
              <a:pathLst>
                <a:path w="1325" h="493">
                  <a:moveTo>
                    <a:pt x="0" y="0"/>
                  </a:moveTo>
                  <a:lnTo>
                    <a:pt x="241" y="269"/>
                  </a:lnTo>
                  <a:lnTo>
                    <a:pt x="418" y="274"/>
                  </a:lnTo>
                  <a:lnTo>
                    <a:pt x="465" y="373"/>
                  </a:lnTo>
                  <a:lnTo>
                    <a:pt x="562" y="407"/>
                  </a:lnTo>
                  <a:lnTo>
                    <a:pt x="838" y="407"/>
                  </a:lnTo>
                  <a:lnTo>
                    <a:pt x="1044" y="493"/>
                  </a:lnTo>
                  <a:lnTo>
                    <a:pt x="1325" y="38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2" name=""/>
            <p:cNvSpPr/>
            <p:nvPr/>
          </p:nvSpPr>
          <p:spPr>
            <a:xfrm>
              <a:off x="6860880" y="2011320"/>
              <a:ext cx="590760" cy="101520"/>
            </a:xfrm>
            <a:custGeom>
              <a:avLst/>
              <a:gdLst/>
              <a:ahLst/>
              <a:rect l="l" t="t" r="r" b="b"/>
              <a:pathLst>
                <a:path w="764" h="127">
                  <a:moveTo>
                    <a:pt x="0" y="46"/>
                  </a:moveTo>
                  <a:lnTo>
                    <a:pt x="138" y="28"/>
                  </a:lnTo>
                  <a:lnTo>
                    <a:pt x="321" y="86"/>
                  </a:lnTo>
                  <a:lnTo>
                    <a:pt x="477" y="127"/>
                  </a:lnTo>
                  <a:lnTo>
                    <a:pt x="568" y="104"/>
                  </a:lnTo>
                  <a:lnTo>
                    <a:pt x="620" y="93"/>
                  </a:lnTo>
                  <a:lnTo>
                    <a:pt x="712" y="0"/>
                  </a:lnTo>
                  <a:lnTo>
                    <a:pt x="746" y="0"/>
                  </a:lnTo>
                  <a:lnTo>
                    <a:pt x="764" y="127"/>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3" name=""/>
            <p:cNvSpPr/>
            <p:nvPr/>
          </p:nvSpPr>
          <p:spPr>
            <a:xfrm>
              <a:off x="6745320" y="2098440"/>
              <a:ext cx="531720" cy="451080"/>
            </a:xfrm>
            <a:custGeom>
              <a:avLst/>
              <a:gdLst/>
              <a:ahLst/>
              <a:rect l="l" t="t" r="r" b="b"/>
              <a:pathLst>
                <a:path w="687" h="568">
                  <a:moveTo>
                    <a:pt x="687" y="0"/>
                  </a:moveTo>
                  <a:lnTo>
                    <a:pt x="653" y="47"/>
                  </a:lnTo>
                  <a:lnTo>
                    <a:pt x="491" y="156"/>
                  </a:lnTo>
                  <a:lnTo>
                    <a:pt x="339" y="276"/>
                  </a:lnTo>
                  <a:lnTo>
                    <a:pt x="224" y="310"/>
                  </a:lnTo>
                  <a:lnTo>
                    <a:pt x="115" y="350"/>
                  </a:lnTo>
                  <a:lnTo>
                    <a:pt x="34" y="407"/>
                  </a:lnTo>
                  <a:lnTo>
                    <a:pt x="6" y="472"/>
                  </a:lnTo>
                  <a:lnTo>
                    <a:pt x="0" y="540"/>
                  </a:lnTo>
                  <a:lnTo>
                    <a:pt x="52" y="568"/>
                  </a:lnTo>
                  <a:lnTo>
                    <a:pt x="144" y="54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4" name=""/>
            <p:cNvSpPr/>
            <p:nvPr/>
          </p:nvSpPr>
          <p:spPr>
            <a:xfrm>
              <a:off x="5344920" y="2473200"/>
              <a:ext cx="2293920" cy="1598760"/>
            </a:xfrm>
            <a:custGeom>
              <a:avLst/>
              <a:gdLst/>
              <a:ahLst/>
              <a:rect l="l" t="t" r="r" b="b"/>
              <a:pathLst>
                <a:path w="2958" h="2013">
                  <a:moveTo>
                    <a:pt x="2958" y="0"/>
                  </a:moveTo>
                  <a:lnTo>
                    <a:pt x="2666" y="193"/>
                  </a:lnTo>
                  <a:lnTo>
                    <a:pt x="2528" y="446"/>
                  </a:lnTo>
                  <a:lnTo>
                    <a:pt x="2121" y="545"/>
                  </a:lnTo>
                  <a:lnTo>
                    <a:pt x="1816" y="681"/>
                  </a:lnTo>
                  <a:lnTo>
                    <a:pt x="1377" y="756"/>
                  </a:lnTo>
                  <a:lnTo>
                    <a:pt x="986" y="1025"/>
                  </a:lnTo>
                  <a:lnTo>
                    <a:pt x="740" y="1296"/>
                  </a:lnTo>
                  <a:lnTo>
                    <a:pt x="326" y="1807"/>
                  </a:lnTo>
                  <a:lnTo>
                    <a:pt x="86" y="1984"/>
                  </a:lnTo>
                  <a:lnTo>
                    <a:pt x="0" y="201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5" name=""/>
            <p:cNvSpPr/>
            <p:nvPr/>
          </p:nvSpPr>
          <p:spPr>
            <a:xfrm>
              <a:off x="6184800" y="2189160"/>
              <a:ext cx="372960" cy="488880"/>
            </a:xfrm>
            <a:custGeom>
              <a:avLst/>
              <a:gdLst/>
              <a:ahLst/>
              <a:rect l="l" t="t" r="r" b="b"/>
              <a:pathLst>
                <a:path w="482" h="615">
                  <a:moveTo>
                    <a:pt x="0" y="0"/>
                  </a:moveTo>
                  <a:lnTo>
                    <a:pt x="81" y="12"/>
                  </a:lnTo>
                  <a:lnTo>
                    <a:pt x="172" y="477"/>
                  </a:lnTo>
                  <a:lnTo>
                    <a:pt x="211" y="550"/>
                  </a:lnTo>
                  <a:lnTo>
                    <a:pt x="482" y="61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6" name=""/>
            <p:cNvSpPr/>
            <p:nvPr/>
          </p:nvSpPr>
          <p:spPr>
            <a:xfrm>
              <a:off x="5992560" y="2590920"/>
              <a:ext cx="333360" cy="2919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7" name=""/>
            <p:cNvSpPr/>
            <p:nvPr/>
          </p:nvSpPr>
          <p:spPr>
            <a:xfrm>
              <a:off x="6232320" y="2781360"/>
              <a:ext cx="160560" cy="82440"/>
            </a:xfrm>
            <a:prstGeom prst="line">
              <a:avLst/>
            </a:prstGeom>
            <a:ln w="1116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Arial"/>
              </a:endParaRPr>
            </a:p>
          </p:txBody>
        </p:sp>
        <p:sp>
          <p:nvSpPr>
            <p:cNvPr id="1478" name=""/>
            <p:cNvSpPr/>
            <p:nvPr/>
          </p:nvSpPr>
          <p:spPr>
            <a:xfrm>
              <a:off x="6984720" y="2671560"/>
              <a:ext cx="3556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479" name=""/>
            <p:cNvSpPr/>
            <p:nvPr/>
          </p:nvSpPr>
          <p:spPr>
            <a:xfrm>
              <a:off x="4921200" y="2712960"/>
              <a:ext cx="1549440" cy="1859040"/>
            </a:xfrm>
            <a:custGeom>
              <a:avLst/>
              <a:gdLst/>
              <a:ahLst/>
              <a:rect l="l" t="t" r="r" b="b"/>
              <a:pathLst>
                <a:path w="1999" h="2341">
                  <a:moveTo>
                    <a:pt x="1999" y="0"/>
                  </a:moveTo>
                  <a:lnTo>
                    <a:pt x="1901" y="195"/>
                  </a:lnTo>
                  <a:lnTo>
                    <a:pt x="1671" y="636"/>
                  </a:lnTo>
                  <a:lnTo>
                    <a:pt x="1598" y="740"/>
                  </a:lnTo>
                  <a:lnTo>
                    <a:pt x="1460" y="1045"/>
                  </a:lnTo>
                  <a:lnTo>
                    <a:pt x="1418" y="1131"/>
                  </a:lnTo>
                  <a:lnTo>
                    <a:pt x="1236" y="1504"/>
                  </a:lnTo>
                  <a:lnTo>
                    <a:pt x="712" y="1898"/>
                  </a:lnTo>
                  <a:lnTo>
                    <a:pt x="248" y="2094"/>
                  </a:lnTo>
                  <a:lnTo>
                    <a:pt x="0" y="2341"/>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80" name=""/>
            <p:cNvSpPr/>
            <p:nvPr/>
          </p:nvSpPr>
          <p:spPr>
            <a:xfrm>
              <a:off x="6883200" y="2808360"/>
              <a:ext cx="531720" cy="174600"/>
            </a:xfrm>
            <a:custGeom>
              <a:avLst/>
              <a:gdLst/>
              <a:ahLst/>
              <a:rect l="l" t="t" r="r" b="b"/>
              <a:pathLst>
                <a:path w="686" h="218">
                  <a:moveTo>
                    <a:pt x="686" y="7"/>
                  </a:moveTo>
                  <a:lnTo>
                    <a:pt x="624" y="93"/>
                  </a:lnTo>
                  <a:lnTo>
                    <a:pt x="376" y="46"/>
                  </a:lnTo>
                  <a:lnTo>
                    <a:pt x="184" y="0"/>
                  </a:lnTo>
                  <a:lnTo>
                    <a:pt x="57" y="18"/>
                  </a:lnTo>
                  <a:lnTo>
                    <a:pt x="0" y="166"/>
                  </a:lnTo>
                  <a:lnTo>
                    <a:pt x="34" y="218"/>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81" name=""/>
            <p:cNvSpPr/>
            <p:nvPr/>
          </p:nvSpPr>
          <p:spPr>
            <a:xfrm>
              <a:off x="6619680" y="2724120"/>
              <a:ext cx="84240" cy="412560"/>
            </a:xfrm>
            <a:custGeom>
              <a:avLst/>
              <a:gdLst/>
              <a:ahLst/>
              <a:rect l="l" t="t" r="r" b="b"/>
              <a:pathLst>
                <a:path w="107" h="522">
                  <a:moveTo>
                    <a:pt x="63" y="0"/>
                  </a:moveTo>
                  <a:lnTo>
                    <a:pt x="107" y="63"/>
                  </a:lnTo>
                  <a:lnTo>
                    <a:pt x="0" y="172"/>
                  </a:lnTo>
                  <a:lnTo>
                    <a:pt x="18" y="52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82" name=""/>
            <p:cNvSpPr/>
            <p:nvPr/>
          </p:nvSpPr>
          <p:spPr>
            <a:xfrm>
              <a:off x="6495840" y="2773440"/>
              <a:ext cx="333360" cy="81000"/>
            </a:xfrm>
            <a:custGeom>
              <a:avLst/>
              <a:gdLst/>
              <a:ahLst/>
              <a:rect l="l" t="t" r="r" b="b"/>
              <a:pathLst>
                <a:path w="431" h="102">
                  <a:moveTo>
                    <a:pt x="0" y="0"/>
                  </a:moveTo>
                  <a:lnTo>
                    <a:pt x="167" y="102"/>
                  </a:lnTo>
                  <a:lnTo>
                    <a:pt x="350" y="102"/>
                  </a:lnTo>
                  <a:lnTo>
                    <a:pt x="431" y="52"/>
                  </a:lnTo>
                </a:path>
              </a:pathLst>
            </a:custGeom>
            <a:noFill/>
            <a:ln w="1116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483" name=""/>
            <p:cNvSpPr/>
            <p:nvPr/>
          </p:nvSpPr>
          <p:spPr>
            <a:xfrm flipV="1">
              <a:off x="6006960" y="4617720"/>
              <a:ext cx="39600" cy="44280"/>
            </a:xfrm>
            <a:prstGeom prst="line">
              <a:avLst/>
            </a:prstGeom>
            <a:ln w="11160">
              <a:solidFill>
                <a:srgbClr val="ffe80f"/>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484" name=""/>
            <p:cNvSpPr/>
            <p:nvPr/>
          </p:nvSpPr>
          <p:spPr>
            <a:xfrm>
              <a:off x="5459400" y="3824280"/>
              <a:ext cx="1182600" cy="342720"/>
            </a:xfrm>
            <a:custGeom>
              <a:avLst/>
              <a:gdLst/>
              <a:ahLst/>
              <a:rect l="l" t="t" r="r" b="b"/>
              <a:pathLst>
                <a:path w="1526" h="430">
                  <a:moveTo>
                    <a:pt x="1492" y="219"/>
                  </a:moveTo>
                  <a:lnTo>
                    <a:pt x="1447" y="161"/>
                  </a:lnTo>
                  <a:lnTo>
                    <a:pt x="1526" y="34"/>
                  </a:lnTo>
                  <a:lnTo>
                    <a:pt x="1515" y="0"/>
                  </a:lnTo>
                  <a:lnTo>
                    <a:pt x="1275" y="29"/>
                  </a:lnTo>
                  <a:lnTo>
                    <a:pt x="866" y="138"/>
                  </a:lnTo>
                  <a:lnTo>
                    <a:pt x="602" y="298"/>
                  </a:lnTo>
                  <a:lnTo>
                    <a:pt x="362" y="310"/>
                  </a:lnTo>
                  <a:lnTo>
                    <a:pt x="0" y="43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85" name=""/>
            <p:cNvSpPr/>
            <p:nvPr/>
          </p:nvSpPr>
          <p:spPr>
            <a:xfrm>
              <a:off x="6389640" y="3670200"/>
              <a:ext cx="81000" cy="177840"/>
            </a:xfrm>
            <a:custGeom>
              <a:avLst/>
              <a:gdLst/>
              <a:ahLst/>
              <a:rect l="l" t="t" r="r" b="b"/>
              <a:pathLst>
                <a:path w="106" h="225">
                  <a:moveTo>
                    <a:pt x="0" y="0"/>
                  </a:moveTo>
                  <a:lnTo>
                    <a:pt x="106" y="104"/>
                  </a:lnTo>
                  <a:lnTo>
                    <a:pt x="70" y="22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86" name=""/>
            <p:cNvSpPr/>
            <p:nvPr/>
          </p:nvSpPr>
          <p:spPr>
            <a:xfrm>
              <a:off x="6642000" y="3843360"/>
              <a:ext cx="61920" cy="81000"/>
            </a:xfrm>
            <a:custGeom>
              <a:avLst/>
              <a:gdLst/>
              <a:ahLst/>
              <a:rect l="l" t="t" r="r" b="b"/>
              <a:pathLst>
                <a:path w="80" h="102">
                  <a:moveTo>
                    <a:pt x="80" y="102"/>
                  </a:moveTo>
                  <a:lnTo>
                    <a:pt x="12" y="52"/>
                  </a:lnTo>
                  <a:lnTo>
                    <a:pt x="0" y="0"/>
                  </a:lnTo>
                </a:path>
              </a:pathLst>
            </a:custGeom>
            <a:noFill/>
            <a:ln w="11160">
              <a:solidFill>
                <a:srgbClr val="ffe80f"/>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487" name=""/>
            <p:cNvSpPr/>
            <p:nvPr/>
          </p:nvSpPr>
          <p:spPr>
            <a:xfrm>
              <a:off x="6357960" y="3774960"/>
              <a:ext cx="21960" cy="9540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88" name=""/>
            <p:cNvSpPr/>
            <p:nvPr/>
          </p:nvSpPr>
          <p:spPr>
            <a:xfrm>
              <a:off x="5918040" y="4060800"/>
              <a:ext cx="279360" cy="492120"/>
            </a:xfrm>
            <a:custGeom>
              <a:avLst/>
              <a:gdLst/>
              <a:ahLst/>
              <a:rect l="l" t="t" r="r" b="b"/>
              <a:pathLst>
                <a:path w="360" h="620">
                  <a:moveTo>
                    <a:pt x="360" y="620"/>
                  </a:moveTo>
                  <a:lnTo>
                    <a:pt x="206" y="563"/>
                  </a:lnTo>
                  <a:lnTo>
                    <a:pt x="97" y="424"/>
                  </a:lnTo>
                  <a:lnTo>
                    <a:pt x="62" y="333"/>
                  </a:lnTo>
                  <a:lnTo>
                    <a:pt x="0" y="258"/>
                  </a:lnTo>
                  <a:lnTo>
                    <a:pt x="39" y="138"/>
                  </a:lnTo>
                  <a:lnTo>
                    <a:pt x="16"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89" name=""/>
            <p:cNvSpPr/>
            <p:nvPr/>
          </p:nvSpPr>
          <p:spPr>
            <a:xfrm>
              <a:off x="5432400" y="2928960"/>
              <a:ext cx="1157040" cy="1150920"/>
            </a:xfrm>
            <a:custGeom>
              <a:avLst/>
              <a:gdLst/>
              <a:ahLst/>
              <a:rect l="l" t="t" r="r" b="b"/>
              <a:pathLst>
                <a:path w="1492" h="1451">
                  <a:moveTo>
                    <a:pt x="1492" y="0"/>
                  </a:moveTo>
                  <a:lnTo>
                    <a:pt x="1377" y="22"/>
                  </a:lnTo>
                  <a:lnTo>
                    <a:pt x="1158" y="493"/>
                  </a:lnTo>
                  <a:lnTo>
                    <a:pt x="746" y="780"/>
                  </a:lnTo>
                  <a:lnTo>
                    <a:pt x="550" y="1164"/>
                  </a:lnTo>
                  <a:lnTo>
                    <a:pt x="287" y="1399"/>
                  </a:lnTo>
                  <a:lnTo>
                    <a:pt x="63" y="1451"/>
                  </a:lnTo>
                  <a:lnTo>
                    <a:pt x="0" y="1422"/>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0" name=""/>
            <p:cNvSpPr/>
            <p:nvPr/>
          </p:nvSpPr>
          <p:spPr>
            <a:xfrm>
              <a:off x="5032080" y="4857840"/>
              <a:ext cx="39960" cy="91800"/>
            </a:xfrm>
            <a:custGeom>
              <a:avLst/>
              <a:gdLst/>
              <a:ahLst/>
              <a:rect l="l" t="t" r="r" b="b"/>
              <a:pathLst>
                <a:path w="52" h="114">
                  <a:moveTo>
                    <a:pt x="52" y="114"/>
                  </a:moveTo>
                  <a:lnTo>
                    <a:pt x="46" y="64"/>
                  </a:lnTo>
                  <a:lnTo>
                    <a:pt x="0" y="0"/>
                  </a:lnTo>
                </a:path>
              </a:pathLst>
            </a:custGeom>
            <a:solidFill>
              <a:srgbClr val="ffe80f"/>
            </a:solidFill>
            <a:ln w="1116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491" name=""/>
            <p:cNvSpPr/>
            <p:nvPr/>
          </p:nvSpPr>
          <p:spPr>
            <a:xfrm>
              <a:off x="4965480" y="4467240"/>
              <a:ext cx="379440" cy="469800"/>
            </a:xfrm>
            <a:custGeom>
              <a:avLst/>
              <a:gdLst/>
              <a:ahLst/>
              <a:rect l="l" t="t" r="r" b="b"/>
              <a:pathLst>
                <a:path w="489" h="591">
                  <a:moveTo>
                    <a:pt x="0" y="591"/>
                  </a:moveTo>
                  <a:lnTo>
                    <a:pt x="91" y="487"/>
                  </a:lnTo>
                  <a:lnTo>
                    <a:pt x="218" y="328"/>
                  </a:lnTo>
                  <a:lnTo>
                    <a:pt x="351" y="229"/>
                  </a:lnTo>
                  <a:lnTo>
                    <a:pt x="455" y="177"/>
                  </a:lnTo>
                  <a:lnTo>
                    <a:pt x="489"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2" name=""/>
            <p:cNvSpPr/>
            <p:nvPr/>
          </p:nvSpPr>
          <p:spPr>
            <a:xfrm>
              <a:off x="5570280" y="3570120"/>
              <a:ext cx="701640" cy="1024200"/>
            </a:xfrm>
            <a:custGeom>
              <a:avLst/>
              <a:gdLst/>
              <a:ahLst/>
              <a:rect l="l" t="t" r="r" b="b"/>
              <a:pathLst>
                <a:path w="907" h="1291">
                  <a:moveTo>
                    <a:pt x="0" y="1291"/>
                  </a:moveTo>
                  <a:lnTo>
                    <a:pt x="12" y="1119"/>
                  </a:lnTo>
                  <a:lnTo>
                    <a:pt x="12" y="1072"/>
                  </a:lnTo>
                  <a:lnTo>
                    <a:pt x="86" y="929"/>
                  </a:lnTo>
                  <a:lnTo>
                    <a:pt x="75" y="866"/>
                  </a:lnTo>
                  <a:lnTo>
                    <a:pt x="206" y="827"/>
                  </a:lnTo>
                  <a:lnTo>
                    <a:pt x="396" y="626"/>
                  </a:lnTo>
                  <a:lnTo>
                    <a:pt x="464" y="516"/>
                  </a:lnTo>
                  <a:lnTo>
                    <a:pt x="620" y="418"/>
                  </a:lnTo>
                  <a:lnTo>
                    <a:pt x="815" y="229"/>
                  </a:lnTo>
                  <a:lnTo>
                    <a:pt x="907"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3" name=""/>
            <p:cNvSpPr/>
            <p:nvPr/>
          </p:nvSpPr>
          <p:spPr>
            <a:xfrm>
              <a:off x="6151320" y="2973240"/>
              <a:ext cx="41400" cy="378000"/>
            </a:xfrm>
            <a:custGeom>
              <a:avLst/>
              <a:gdLst/>
              <a:ahLst/>
              <a:rect l="l" t="t" r="r" b="b"/>
              <a:pathLst>
                <a:path w="52" h="475">
                  <a:moveTo>
                    <a:pt x="0" y="0"/>
                  </a:moveTo>
                  <a:lnTo>
                    <a:pt x="52" y="200"/>
                  </a:lnTo>
                  <a:lnTo>
                    <a:pt x="36" y="475"/>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4" name=""/>
            <p:cNvSpPr/>
            <p:nvPr/>
          </p:nvSpPr>
          <p:spPr>
            <a:xfrm flipH="1" flipV="1">
              <a:off x="6229080" y="3377880"/>
              <a:ext cx="61920" cy="12852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5" name=""/>
            <p:cNvSpPr/>
            <p:nvPr/>
          </p:nvSpPr>
          <p:spPr>
            <a:xfrm>
              <a:off x="5624280" y="3122640"/>
              <a:ext cx="927360" cy="1471680"/>
            </a:xfrm>
            <a:custGeom>
              <a:avLst/>
              <a:gdLst/>
              <a:ahLst/>
              <a:rect l="l" t="t" r="r" b="b"/>
              <a:pathLst>
                <a:path w="1198" h="1854">
                  <a:moveTo>
                    <a:pt x="1072" y="0"/>
                  </a:moveTo>
                  <a:lnTo>
                    <a:pt x="1198" y="143"/>
                  </a:lnTo>
                  <a:lnTo>
                    <a:pt x="1067" y="264"/>
                  </a:lnTo>
                  <a:lnTo>
                    <a:pt x="992" y="477"/>
                  </a:lnTo>
                  <a:lnTo>
                    <a:pt x="574" y="947"/>
                  </a:lnTo>
                  <a:lnTo>
                    <a:pt x="551" y="1137"/>
                  </a:lnTo>
                  <a:lnTo>
                    <a:pt x="418" y="1280"/>
                  </a:lnTo>
                  <a:lnTo>
                    <a:pt x="217" y="1624"/>
                  </a:lnTo>
                  <a:lnTo>
                    <a:pt x="115" y="1619"/>
                  </a:lnTo>
                  <a:lnTo>
                    <a:pt x="0" y="1854"/>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6" name=""/>
            <p:cNvSpPr/>
            <p:nvPr/>
          </p:nvSpPr>
          <p:spPr>
            <a:xfrm>
              <a:off x="5535360" y="3592440"/>
              <a:ext cx="735120" cy="851040"/>
            </a:xfrm>
            <a:custGeom>
              <a:avLst/>
              <a:gdLst/>
              <a:ahLst/>
              <a:rect l="l" t="t" r="r" b="b"/>
              <a:pathLst>
                <a:path w="948" h="1072">
                  <a:moveTo>
                    <a:pt x="0" y="1072"/>
                  </a:moveTo>
                  <a:lnTo>
                    <a:pt x="172" y="1061"/>
                  </a:lnTo>
                  <a:lnTo>
                    <a:pt x="193" y="855"/>
                  </a:lnTo>
                  <a:lnTo>
                    <a:pt x="263" y="740"/>
                  </a:lnTo>
                  <a:lnTo>
                    <a:pt x="383" y="625"/>
                  </a:lnTo>
                  <a:lnTo>
                    <a:pt x="489" y="475"/>
                  </a:lnTo>
                  <a:lnTo>
                    <a:pt x="649" y="355"/>
                  </a:lnTo>
                  <a:lnTo>
                    <a:pt x="826" y="172"/>
                  </a:lnTo>
                  <a:lnTo>
                    <a:pt x="948"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7" name=""/>
            <p:cNvSpPr/>
            <p:nvPr/>
          </p:nvSpPr>
          <p:spPr>
            <a:xfrm>
              <a:off x="4151160" y="4125960"/>
              <a:ext cx="974880" cy="390240"/>
            </a:xfrm>
            <a:custGeom>
              <a:avLst/>
              <a:gdLst/>
              <a:ahLst/>
              <a:rect l="l" t="t" r="r" b="b"/>
              <a:pathLst>
                <a:path w="1257" h="493">
                  <a:moveTo>
                    <a:pt x="0" y="0"/>
                  </a:moveTo>
                  <a:lnTo>
                    <a:pt x="224" y="214"/>
                  </a:lnTo>
                  <a:lnTo>
                    <a:pt x="396" y="321"/>
                  </a:lnTo>
                  <a:lnTo>
                    <a:pt x="1119" y="488"/>
                  </a:lnTo>
                  <a:lnTo>
                    <a:pt x="1189" y="436"/>
                  </a:lnTo>
                  <a:lnTo>
                    <a:pt x="1257" y="493"/>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8" name=""/>
            <p:cNvSpPr/>
            <p:nvPr/>
          </p:nvSpPr>
          <p:spPr>
            <a:xfrm flipH="1">
              <a:off x="5187600" y="2171520"/>
              <a:ext cx="36360" cy="22320"/>
            </a:xfrm>
            <a:prstGeom prst="line">
              <a:avLst/>
            </a:prstGeom>
            <a:ln w="11160">
              <a:solidFill>
                <a:srgbClr val="ffe80f"/>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499" name=""/>
            <p:cNvSpPr/>
            <p:nvPr/>
          </p:nvSpPr>
          <p:spPr>
            <a:xfrm>
              <a:off x="4005000" y="3027240"/>
              <a:ext cx="81000" cy="177840"/>
            </a:xfrm>
            <a:custGeom>
              <a:avLst/>
              <a:gdLst/>
              <a:ahLst/>
              <a:rect l="l" t="t" r="r" b="b"/>
              <a:pathLst>
                <a:path w="108" h="222">
                  <a:moveTo>
                    <a:pt x="108" y="222"/>
                  </a:moveTo>
                  <a:lnTo>
                    <a:pt x="65" y="122"/>
                  </a:lnTo>
                  <a:lnTo>
                    <a:pt x="65" y="0"/>
                  </a:lnTo>
                  <a:lnTo>
                    <a:pt x="0" y="5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0" name=""/>
            <p:cNvSpPr/>
            <p:nvPr/>
          </p:nvSpPr>
          <p:spPr>
            <a:xfrm>
              <a:off x="4446360" y="3232080"/>
              <a:ext cx="136440" cy="277920"/>
            </a:xfrm>
            <a:custGeom>
              <a:avLst/>
              <a:gdLst/>
              <a:ahLst/>
              <a:rect l="l" t="t" r="r" b="b"/>
              <a:pathLst>
                <a:path w="178" h="350">
                  <a:moveTo>
                    <a:pt x="0" y="0"/>
                  </a:moveTo>
                  <a:lnTo>
                    <a:pt x="178" y="143"/>
                  </a:lnTo>
                  <a:lnTo>
                    <a:pt x="178" y="35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1" name=""/>
            <p:cNvSpPr/>
            <p:nvPr/>
          </p:nvSpPr>
          <p:spPr>
            <a:xfrm flipH="1">
              <a:off x="4454280" y="3419280"/>
              <a:ext cx="66960" cy="73080"/>
            </a:xfrm>
            <a:prstGeom prst="line">
              <a:avLst/>
            </a:prstGeom>
            <a:ln w="11160">
              <a:solidFill>
                <a:srgbClr val="ffe80f"/>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1502" name=""/>
            <p:cNvSpPr/>
            <p:nvPr/>
          </p:nvSpPr>
          <p:spPr>
            <a:xfrm>
              <a:off x="5113080" y="2951280"/>
              <a:ext cx="185760" cy="446040"/>
            </a:xfrm>
            <a:custGeom>
              <a:avLst/>
              <a:gdLst/>
              <a:ahLst/>
              <a:rect l="l" t="t" r="r" b="b"/>
              <a:pathLst>
                <a:path w="240" h="561">
                  <a:moveTo>
                    <a:pt x="62" y="561"/>
                  </a:moveTo>
                  <a:lnTo>
                    <a:pt x="0" y="412"/>
                  </a:lnTo>
                  <a:lnTo>
                    <a:pt x="24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3" name=""/>
            <p:cNvSpPr/>
            <p:nvPr/>
          </p:nvSpPr>
          <p:spPr>
            <a:xfrm>
              <a:off x="5992560" y="2590920"/>
              <a:ext cx="333360" cy="291960"/>
            </a:xfrm>
            <a:custGeom>
              <a:avLst/>
              <a:gdLst/>
              <a:ahLst/>
              <a:rect l="l" t="t" r="r" b="b"/>
              <a:pathLst>
                <a:path w="430" h="368">
                  <a:moveTo>
                    <a:pt x="0" y="172"/>
                  </a:moveTo>
                  <a:lnTo>
                    <a:pt x="0" y="368"/>
                  </a:lnTo>
                  <a:lnTo>
                    <a:pt x="195" y="332"/>
                  </a:lnTo>
                  <a:lnTo>
                    <a:pt x="320" y="224"/>
                  </a:lnTo>
                  <a:lnTo>
                    <a:pt x="328" y="110"/>
                  </a:lnTo>
                  <a:lnTo>
                    <a:pt x="430"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4" name=""/>
            <p:cNvSpPr/>
            <p:nvPr/>
          </p:nvSpPr>
          <p:spPr>
            <a:xfrm flipH="1">
              <a:off x="6994080" y="2473200"/>
              <a:ext cx="57240" cy="1857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5" name=""/>
            <p:cNvSpPr/>
            <p:nvPr/>
          </p:nvSpPr>
          <p:spPr>
            <a:xfrm>
              <a:off x="6984720" y="2671560"/>
              <a:ext cx="355680" cy="87480"/>
            </a:xfrm>
            <a:custGeom>
              <a:avLst/>
              <a:gdLst/>
              <a:ahLst/>
              <a:rect l="l" t="t" r="r" b="b"/>
              <a:pathLst>
                <a:path w="458" h="109">
                  <a:moveTo>
                    <a:pt x="0" y="0"/>
                  </a:moveTo>
                  <a:lnTo>
                    <a:pt x="44" y="35"/>
                  </a:lnTo>
                  <a:lnTo>
                    <a:pt x="114" y="23"/>
                  </a:lnTo>
                  <a:lnTo>
                    <a:pt x="206" y="35"/>
                  </a:lnTo>
                  <a:lnTo>
                    <a:pt x="245" y="7"/>
                  </a:lnTo>
                  <a:lnTo>
                    <a:pt x="286" y="12"/>
                  </a:lnTo>
                  <a:lnTo>
                    <a:pt x="458" y="109"/>
                  </a:lnTo>
                </a:path>
              </a:pathLst>
            </a:custGeom>
            <a:noFill/>
            <a:ln w="1116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06" name=""/>
            <p:cNvSpPr/>
            <p:nvPr/>
          </p:nvSpPr>
          <p:spPr>
            <a:xfrm flipV="1">
              <a:off x="5413320" y="4033440"/>
              <a:ext cx="23760" cy="9540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7" name=""/>
            <p:cNvSpPr/>
            <p:nvPr/>
          </p:nvSpPr>
          <p:spPr>
            <a:xfrm>
              <a:off x="6495840" y="2773440"/>
              <a:ext cx="333360" cy="81000"/>
            </a:xfrm>
            <a:custGeom>
              <a:avLst/>
              <a:gdLst/>
              <a:ahLst/>
              <a:rect l="l" t="t" r="r" b="b"/>
              <a:pathLst>
                <a:path w="431" h="102">
                  <a:moveTo>
                    <a:pt x="0" y="0"/>
                  </a:moveTo>
                  <a:lnTo>
                    <a:pt x="167" y="102"/>
                  </a:lnTo>
                  <a:lnTo>
                    <a:pt x="350" y="102"/>
                  </a:lnTo>
                  <a:lnTo>
                    <a:pt x="431" y="52"/>
                  </a:lnTo>
                </a:path>
              </a:pathLst>
            </a:custGeom>
            <a:noFill/>
            <a:ln w="11160">
              <a:solidFill>
                <a:srgbClr val="ffe80f"/>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508" name=""/>
            <p:cNvSpPr/>
            <p:nvPr/>
          </p:nvSpPr>
          <p:spPr>
            <a:xfrm>
              <a:off x="6357960" y="3774960"/>
              <a:ext cx="21960" cy="95400"/>
            </a:xfrm>
            <a:custGeom>
              <a:avLst/>
              <a:gdLst/>
              <a:ahLst/>
              <a:rect l="l" t="t" r="r" b="b"/>
              <a:pathLst>
                <a:path w="29" h="120">
                  <a:moveTo>
                    <a:pt x="29" y="0"/>
                  </a:moveTo>
                  <a:lnTo>
                    <a:pt x="0" y="58"/>
                  </a:lnTo>
                  <a:lnTo>
                    <a:pt x="0" y="12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9" name=""/>
            <p:cNvSpPr/>
            <p:nvPr/>
          </p:nvSpPr>
          <p:spPr>
            <a:xfrm flipV="1">
              <a:off x="5506920" y="4074840"/>
              <a:ext cx="162000" cy="4680"/>
            </a:xfrm>
            <a:prstGeom prst="line">
              <a:avLst/>
            </a:prstGeom>
            <a:ln w="11160">
              <a:solidFill>
                <a:srgbClr val="ffe80f"/>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510" name=""/>
            <p:cNvSpPr/>
            <p:nvPr/>
          </p:nvSpPr>
          <p:spPr>
            <a:xfrm flipH="1" flipV="1">
              <a:off x="6229080" y="3377880"/>
              <a:ext cx="61920" cy="12852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11" name=""/>
            <p:cNvSpPr/>
            <p:nvPr/>
          </p:nvSpPr>
          <p:spPr>
            <a:xfrm flipH="1">
              <a:off x="6083280" y="3879720"/>
              <a:ext cx="1440" cy="63720"/>
            </a:xfrm>
            <a:prstGeom prst="line">
              <a:avLst/>
            </a:prstGeom>
            <a:ln w="11160">
              <a:solidFill>
                <a:srgbClr val="000000"/>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512" name=""/>
            <p:cNvSpPr/>
            <p:nvPr/>
          </p:nvSpPr>
          <p:spPr>
            <a:xfrm>
              <a:off x="5313240" y="3952800"/>
              <a:ext cx="496800" cy="341280"/>
            </a:xfrm>
            <a:custGeom>
              <a:avLst/>
              <a:gdLst/>
              <a:ahLst/>
              <a:rect l="l" t="t" r="r" b="b"/>
              <a:pathLst>
                <a:path w="642" h="431">
                  <a:moveTo>
                    <a:pt x="0" y="431"/>
                  </a:moveTo>
                  <a:lnTo>
                    <a:pt x="211" y="327"/>
                  </a:lnTo>
                  <a:lnTo>
                    <a:pt x="435" y="137"/>
                  </a:lnTo>
                  <a:lnTo>
                    <a:pt x="642" y="0"/>
                  </a:lnTo>
                </a:path>
              </a:pathLst>
            </a:custGeom>
            <a:noFill/>
            <a:ln w="111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13" name=""/>
            <p:cNvSpPr/>
            <p:nvPr/>
          </p:nvSpPr>
          <p:spPr>
            <a:xfrm>
              <a:off x="6232320" y="2781360"/>
              <a:ext cx="160560" cy="82440"/>
            </a:xfrm>
            <a:prstGeom prst="line">
              <a:avLst/>
            </a:prstGeom>
            <a:ln w="11160">
              <a:solidFill>
                <a:srgbClr val="ffe80f"/>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Arial"/>
              </a:endParaRPr>
            </a:p>
          </p:txBody>
        </p:sp>
        <p:sp>
          <p:nvSpPr>
            <p:cNvPr id="1514" name=""/>
            <p:cNvSpPr/>
            <p:nvPr/>
          </p:nvSpPr>
          <p:spPr>
            <a:xfrm flipH="1" flipV="1">
              <a:off x="6059520" y="3930480"/>
              <a:ext cx="63360" cy="22320"/>
            </a:xfrm>
            <a:prstGeom prst="line">
              <a:avLst/>
            </a:prstGeom>
            <a:ln w="11160">
              <a:solidFill>
                <a:srgbClr val="000000"/>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515" name=""/>
            <p:cNvSpPr/>
            <p:nvPr/>
          </p:nvSpPr>
          <p:spPr>
            <a:xfrm flipV="1">
              <a:off x="5814720" y="4071600"/>
              <a:ext cx="1800" cy="44280"/>
            </a:xfrm>
            <a:prstGeom prst="line">
              <a:avLst/>
            </a:prstGeom>
            <a:ln w="11160">
              <a:solidFill>
                <a:srgbClr val="000000"/>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516" name=""/>
            <p:cNvSpPr/>
            <p:nvPr/>
          </p:nvSpPr>
          <p:spPr>
            <a:xfrm flipH="1">
              <a:off x="4444920" y="4114800"/>
              <a:ext cx="69840" cy="34128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17" name=""/>
            <p:cNvSpPr/>
            <p:nvPr/>
          </p:nvSpPr>
          <p:spPr>
            <a:xfrm flipH="1">
              <a:off x="4849560" y="4567320"/>
              <a:ext cx="76320" cy="15084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18" name=""/>
            <p:cNvSpPr/>
            <p:nvPr/>
          </p:nvSpPr>
          <p:spPr>
            <a:xfrm>
              <a:off x="5032080" y="4857840"/>
              <a:ext cx="39960" cy="91800"/>
            </a:xfrm>
            <a:custGeom>
              <a:avLst/>
              <a:gdLst/>
              <a:ahLst/>
              <a:rect l="l" t="t" r="r" b="b"/>
              <a:pathLst>
                <a:path w="52" h="114">
                  <a:moveTo>
                    <a:pt x="52" y="114"/>
                  </a:moveTo>
                  <a:lnTo>
                    <a:pt x="46" y="64"/>
                  </a:lnTo>
                  <a:lnTo>
                    <a:pt x="0" y="0"/>
                  </a:lnTo>
                </a:path>
              </a:pathLst>
            </a:custGeom>
            <a:solidFill>
              <a:srgbClr val="ffe80f"/>
            </a:solidFill>
            <a:ln w="11160">
              <a:solidFill>
                <a:srgbClr val="0000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519" name=""/>
            <p:cNvSpPr/>
            <p:nvPr/>
          </p:nvSpPr>
          <p:spPr>
            <a:xfrm>
              <a:off x="5032080" y="4603680"/>
              <a:ext cx="20484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20" name=""/>
            <p:cNvSpPr/>
            <p:nvPr/>
          </p:nvSpPr>
          <p:spPr>
            <a:xfrm>
              <a:off x="5032080" y="4857840"/>
              <a:ext cx="39960" cy="91800"/>
            </a:xfrm>
            <a:custGeom>
              <a:avLst/>
              <a:gdLst/>
              <a:ahLst/>
              <a:rect l="l" t="t" r="r" b="b"/>
              <a:pathLst>
                <a:path w="52" h="114">
                  <a:moveTo>
                    <a:pt x="52" y="114"/>
                  </a:moveTo>
                  <a:lnTo>
                    <a:pt x="46" y="64"/>
                  </a:lnTo>
                  <a:lnTo>
                    <a:pt x="0" y="0"/>
                  </a:lnTo>
                </a:path>
              </a:pathLst>
            </a:custGeom>
            <a:solidFill>
              <a:srgbClr val="ffe80f"/>
            </a:solidFill>
            <a:ln w="1116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521" name=""/>
            <p:cNvSpPr/>
            <p:nvPr/>
          </p:nvSpPr>
          <p:spPr>
            <a:xfrm>
              <a:off x="5032080" y="4603680"/>
              <a:ext cx="204840" cy="260280"/>
            </a:xfrm>
            <a:custGeom>
              <a:avLst/>
              <a:gdLst/>
              <a:ahLst/>
              <a:rect l="l" t="t" r="r" b="b"/>
              <a:pathLst>
                <a:path w="263" h="328">
                  <a:moveTo>
                    <a:pt x="5" y="328"/>
                  </a:moveTo>
                  <a:lnTo>
                    <a:pt x="0" y="195"/>
                  </a:lnTo>
                  <a:lnTo>
                    <a:pt x="34" y="138"/>
                  </a:lnTo>
                  <a:lnTo>
                    <a:pt x="154" y="46"/>
                  </a:lnTo>
                  <a:lnTo>
                    <a:pt x="263"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22" name=""/>
            <p:cNvSpPr/>
            <p:nvPr/>
          </p:nvSpPr>
          <p:spPr>
            <a:xfrm>
              <a:off x="5414760" y="2103480"/>
              <a:ext cx="520920" cy="85680"/>
            </a:xfrm>
            <a:custGeom>
              <a:avLst/>
              <a:gdLst/>
              <a:ahLst/>
              <a:rect l="l" t="t" r="r" b="b"/>
              <a:pathLst>
                <a:path w="668" h="110">
                  <a:moveTo>
                    <a:pt x="5" y="0"/>
                  </a:moveTo>
                  <a:lnTo>
                    <a:pt x="0" y="20"/>
                  </a:lnTo>
                  <a:lnTo>
                    <a:pt x="172" y="72"/>
                  </a:lnTo>
                  <a:lnTo>
                    <a:pt x="173" y="72"/>
                  </a:lnTo>
                  <a:lnTo>
                    <a:pt x="666" y="110"/>
                  </a:lnTo>
                  <a:lnTo>
                    <a:pt x="668" y="88"/>
                  </a:lnTo>
                  <a:lnTo>
                    <a:pt x="175" y="51"/>
                  </a:lnTo>
                  <a:lnTo>
                    <a:pt x="173" y="61"/>
                  </a:lnTo>
                  <a:lnTo>
                    <a:pt x="177" y="52"/>
                  </a:lnTo>
                  <a:lnTo>
                    <a:pt x="5" y="0"/>
                  </a:lnTo>
                  <a:close/>
                </a:path>
              </a:pathLst>
            </a:cu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1523" name=""/>
            <p:cNvSpPr/>
            <p:nvPr/>
          </p:nvSpPr>
          <p:spPr>
            <a:xfrm>
              <a:off x="5446440" y="2025720"/>
              <a:ext cx="233640" cy="765000"/>
            </a:xfrm>
            <a:custGeom>
              <a:avLst/>
              <a:gdLst/>
              <a:ahLst/>
              <a:rect l="l" t="t" r="r" b="b"/>
              <a:pathLst>
                <a:path w="303" h="962">
                  <a:moveTo>
                    <a:pt x="303" y="19"/>
                  </a:moveTo>
                  <a:lnTo>
                    <a:pt x="294" y="0"/>
                  </a:lnTo>
                  <a:lnTo>
                    <a:pt x="151" y="71"/>
                  </a:lnTo>
                  <a:lnTo>
                    <a:pt x="147" y="73"/>
                  </a:lnTo>
                  <a:lnTo>
                    <a:pt x="145" y="77"/>
                  </a:lnTo>
                  <a:lnTo>
                    <a:pt x="39" y="378"/>
                  </a:lnTo>
                  <a:lnTo>
                    <a:pt x="38" y="381"/>
                  </a:lnTo>
                  <a:lnTo>
                    <a:pt x="0" y="961"/>
                  </a:lnTo>
                  <a:lnTo>
                    <a:pt x="21" y="962"/>
                  </a:lnTo>
                  <a:lnTo>
                    <a:pt x="59" y="383"/>
                  </a:lnTo>
                  <a:lnTo>
                    <a:pt x="48" y="381"/>
                  </a:lnTo>
                  <a:lnTo>
                    <a:pt x="57" y="385"/>
                  </a:lnTo>
                  <a:lnTo>
                    <a:pt x="163" y="84"/>
                  </a:lnTo>
                  <a:lnTo>
                    <a:pt x="161" y="87"/>
                  </a:lnTo>
                  <a:lnTo>
                    <a:pt x="165" y="80"/>
                  </a:lnTo>
                  <a:lnTo>
                    <a:pt x="154" y="80"/>
                  </a:lnTo>
                  <a:lnTo>
                    <a:pt x="160" y="91"/>
                  </a:lnTo>
                  <a:lnTo>
                    <a:pt x="303"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24" name=""/>
            <p:cNvSpPr/>
            <p:nvPr/>
          </p:nvSpPr>
          <p:spPr>
            <a:xfrm>
              <a:off x="5298840" y="2227320"/>
              <a:ext cx="182520" cy="108000"/>
            </a:xfrm>
            <a:custGeom>
              <a:avLst/>
              <a:gdLst/>
              <a:ahLst/>
              <a:rect l="l" t="t" r="r" b="b"/>
              <a:pathLst>
                <a:path w="237" h="137">
                  <a:moveTo>
                    <a:pt x="0" y="0"/>
                  </a:moveTo>
                  <a:lnTo>
                    <a:pt x="0" y="22"/>
                  </a:lnTo>
                  <a:lnTo>
                    <a:pt x="136" y="22"/>
                  </a:lnTo>
                  <a:lnTo>
                    <a:pt x="136" y="11"/>
                  </a:lnTo>
                  <a:lnTo>
                    <a:pt x="125" y="11"/>
                  </a:lnTo>
                  <a:lnTo>
                    <a:pt x="129" y="18"/>
                  </a:lnTo>
                  <a:lnTo>
                    <a:pt x="133" y="20"/>
                  </a:lnTo>
                  <a:lnTo>
                    <a:pt x="125" y="11"/>
                  </a:lnTo>
                  <a:lnTo>
                    <a:pt x="125" y="126"/>
                  </a:lnTo>
                  <a:lnTo>
                    <a:pt x="125" y="126"/>
                  </a:lnTo>
                  <a:lnTo>
                    <a:pt x="129" y="133"/>
                  </a:lnTo>
                  <a:lnTo>
                    <a:pt x="133" y="135"/>
                  </a:lnTo>
                  <a:lnTo>
                    <a:pt x="136" y="137"/>
                  </a:lnTo>
                  <a:lnTo>
                    <a:pt x="237" y="137"/>
                  </a:lnTo>
                  <a:lnTo>
                    <a:pt x="237" y="115"/>
                  </a:lnTo>
                  <a:lnTo>
                    <a:pt x="136" y="115"/>
                  </a:lnTo>
                  <a:lnTo>
                    <a:pt x="147" y="126"/>
                  </a:lnTo>
                  <a:lnTo>
                    <a:pt x="143" y="119"/>
                  </a:lnTo>
                  <a:lnTo>
                    <a:pt x="140" y="117"/>
                  </a:lnTo>
                  <a:lnTo>
                    <a:pt x="136" y="126"/>
                  </a:lnTo>
                  <a:lnTo>
                    <a:pt x="147" y="126"/>
                  </a:lnTo>
                  <a:lnTo>
                    <a:pt x="147" y="11"/>
                  </a:lnTo>
                  <a:lnTo>
                    <a:pt x="147" y="11"/>
                  </a:lnTo>
                  <a:lnTo>
                    <a:pt x="143" y="4"/>
                  </a:lnTo>
                  <a:lnTo>
                    <a:pt x="140" y="2"/>
                  </a:lnTo>
                  <a:lnTo>
                    <a:pt x="136"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25" name=""/>
            <p:cNvSpPr/>
            <p:nvPr/>
          </p:nvSpPr>
          <p:spPr>
            <a:xfrm>
              <a:off x="5333760" y="2388960"/>
              <a:ext cx="100080" cy="122400"/>
            </a:xfrm>
            <a:custGeom>
              <a:avLst/>
              <a:gdLst/>
              <a:ahLst/>
              <a:rect l="l" t="t" r="r" b="b"/>
              <a:pathLst>
                <a:path w="129" h="154">
                  <a:moveTo>
                    <a:pt x="14" y="0"/>
                  </a:moveTo>
                  <a:lnTo>
                    <a:pt x="0" y="16"/>
                  </a:lnTo>
                  <a:lnTo>
                    <a:pt x="114" y="154"/>
                  </a:lnTo>
                  <a:lnTo>
                    <a:pt x="129" y="138"/>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26" name=""/>
            <p:cNvSpPr/>
            <p:nvPr/>
          </p:nvSpPr>
          <p:spPr>
            <a:xfrm>
              <a:off x="4911480" y="2351160"/>
              <a:ext cx="812880" cy="399960"/>
            </a:xfrm>
            <a:custGeom>
              <a:avLst/>
              <a:gdLst/>
              <a:ahLst/>
              <a:rect l="l" t="t" r="r" b="b"/>
              <a:pathLst>
                <a:path w="1049" h="506">
                  <a:moveTo>
                    <a:pt x="1049" y="33"/>
                  </a:moveTo>
                  <a:lnTo>
                    <a:pt x="1041" y="13"/>
                  </a:lnTo>
                  <a:lnTo>
                    <a:pt x="726" y="128"/>
                  </a:lnTo>
                  <a:lnTo>
                    <a:pt x="726" y="128"/>
                  </a:lnTo>
                  <a:lnTo>
                    <a:pt x="724" y="128"/>
                  </a:lnTo>
                  <a:lnTo>
                    <a:pt x="299" y="486"/>
                  </a:lnTo>
                  <a:lnTo>
                    <a:pt x="305" y="495"/>
                  </a:lnTo>
                  <a:lnTo>
                    <a:pt x="312" y="488"/>
                  </a:lnTo>
                  <a:lnTo>
                    <a:pt x="308" y="486"/>
                  </a:lnTo>
                  <a:lnTo>
                    <a:pt x="305" y="484"/>
                  </a:lnTo>
                  <a:lnTo>
                    <a:pt x="301" y="486"/>
                  </a:lnTo>
                  <a:lnTo>
                    <a:pt x="313" y="488"/>
                  </a:lnTo>
                  <a:lnTo>
                    <a:pt x="16" y="0"/>
                  </a:lnTo>
                  <a:lnTo>
                    <a:pt x="0" y="15"/>
                  </a:lnTo>
                  <a:lnTo>
                    <a:pt x="297" y="502"/>
                  </a:lnTo>
                  <a:lnTo>
                    <a:pt x="297" y="502"/>
                  </a:lnTo>
                  <a:lnTo>
                    <a:pt x="301" y="504"/>
                  </a:lnTo>
                  <a:lnTo>
                    <a:pt x="305" y="506"/>
                  </a:lnTo>
                  <a:lnTo>
                    <a:pt x="308" y="504"/>
                  </a:lnTo>
                  <a:lnTo>
                    <a:pt x="312" y="504"/>
                  </a:lnTo>
                  <a:lnTo>
                    <a:pt x="737" y="146"/>
                  </a:lnTo>
                  <a:lnTo>
                    <a:pt x="729" y="137"/>
                  </a:lnTo>
                  <a:lnTo>
                    <a:pt x="733" y="147"/>
                  </a:lnTo>
                  <a:lnTo>
                    <a:pt x="1049" y="3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27" name=""/>
            <p:cNvSpPr/>
            <p:nvPr/>
          </p:nvSpPr>
          <p:spPr>
            <a:xfrm>
              <a:off x="5124240" y="2747880"/>
              <a:ext cx="31680" cy="434880"/>
            </a:xfrm>
            <a:custGeom>
              <a:avLst/>
              <a:gdLst/>
              <a:ahLst/>
              <a:rect l="l" t="t" r="r" b="b"/>
              <a:pathLst>
                <a:path w="41" h="548">
                  <a:moveTo>
                    <a:pt x="41" y="0"/>
                  </a:moveTo>
                  <a:lnTo>
                    <a:pt x="20" y="0"/>
                  </a:lnTo>
                  <a:lnTo>
                    <a:pt x="0" y="548"/>
                  </a:lnTo>
                  <a:lnTo>
                    <a:pt x="22" y="548"/>
                  </a:lnTo>
                  <a:lnTo>
                    <a:pt x="4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28" name=""/>
            <p:cNvSpPr/>
            <p:nvPr/>
          </p:nvSpPr>
          <p:spPr>
            <a:xfrm>
              <a:off x="4506840" y="2589120"/>
              <a:ext cx="1482840" cy="1535040"/>
            </a:xfrm>
            <a:custGeom>
              <a:avLst/>
              <a:gdLst/>
              <a:ahLst/>
              <a:rect l="l" t="t" r="r" b="b"/>
              <a:pathLst>
                <a:path w="1913" h="1932">
                  <a:moveTo>
                    <a:pt x="1913" y="16"/>
                  </a:moveTo>
                  <a:lnTo>
                    <a:pt x="1900" y="0"/>
                  </a:lnTo>
                  <a:lnTo>
                    <a:pt x="1782" y="114"/>
                  </a:lnTo>
                  <a:lnTo>
                    <a:pt x="1787" y="121"/>
                  </a:lnTo>
                  <a:lnTo>
                    <a:pt x="1784" y="113"/>
                  </a:lnTo>
                  <a:lnTo>
                    <a:pt x="1787" y="111"/>
                  </a:lnTo>
                  <a:lnTo>
                    <a:pt x="1567" y="125"/>
                  </a:lnTo>
                  <a:lnTo>
                    <a:pt x="1563" y="127"/>
                  </a:lnTo>
                  <a:lnTo>
                    <a:pt x="1219" y="242"/>
                  </a:lnTo>
                  <a:lnTo>
                    <a:pt x="1219" y="242"/>
                  </a:lnTo>
                  <a:lnTo>
                    <a:pt x="1216" y="243"/>
                  </a:lnTo>
                  <a:lnTo>
                    <a:pt x="805" y="745"/>
                  </a:lnTo>
                  <a:lnTo>
                    <a:pt x="812" y="753"/>
                  </a:lnTo>
                  <a:lnTo>
                    <a:pt x="807" y="745"/>
                  </a:lnTo>
                  <a:lnTo>
                    <a:pt x="601" y="966"/>
                  </a:lnTo>
                  <a:lnTo>
                    <a:pt x="342" y="1199"/>
                  </a:lnTo>
                  <a:lnTo>
                    <a:pt x="341" y="1199"/>
                  </a:lnTo>
                  <a:lnTo>
                    <a:pt x="190" y="1411"/>
                  </a:lnTo>
                  <a:lnTo>
                    <a:pt x="190" y="1411"/>
                  </a:lnTo>
                  <a:lnTo>
                    <a:pt x="188" y="1414"/>
                  </a:lnTo>
                  <a:lnTo>
                    <a:pt x="0" y="1925"/>
                  </a:lnTo>
                  <a:lnTo>
                    <a:pt x="18" y="1932"/>
                  </a:lnTo>
                  <a:lnTo>
                    <a:pt x="206" y="1421"/>
                  </a:lnTo>
                  <a:lnTo>
                    <a:pt x="197" y="1418"/>
                  </a:lnTo>
                  <a:lnTo>
                    <a:pt x="204" y="1427"/>
                  </a:lnTo>
                  <a:lnTo>
                    <a:pt x="355" y="1215"/>
                  </a:lnTo>
                  <a:lnTo>
                    <a:pt x="348" y="1206"/>
                  </a:lnTo>
                  <a:lnTo>
                    <a:pt x="355" y="1215"/>
                  </a:lnTo>
                  <a:lnTo>
                    <a:pt x="613" y="982"/>
                  </a:lnTo>
                  <a:lnTo>
                    <a:pt x="819" y="762"/>
                  </a:lnTo>
                  <a:lnTo>
                    <a:pt x="819" y="762"/>
                  </a:lnTo>
                  <a:lnTo>
                    <a:pt x="1230" y="260"/>
                  </a:lnTo>
                  <a:lnTo>
                    <a:pt x="1223" y="251"/>
                  </a:lnTo>
                  <a:lnTo>
                    <a:pt x="1226" y="261"/>
                  </a:lnTo>
                  <a:lnTo>
                    <a:pt x="1571" y="147"/>
                  </a:lnTo>
                  <a:lnTo>
                    <a:pt x="1567" y="136"/>
                  </a:lnTo>
                  <a:lnTo>
                    <a:pt x="1569" y="147"/>
                  </a:lnTo>
                  <a:lnTo>
                    <a:pt x="1789" y="132"/>
                  </a:lnTo>
                  <a:lnTo>
                    <a:pt x="1791" y="130"/>
                  </a:lnTo>
                  <a:lnTo>
                    <a:pt x="1795" y="130"/>
                  </a:lnTo>
                  <a:lnTo>
                    <a:pt x="1913" y="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29" name=""/>
            <p:cNvSpPr/>
            <p:nvPr/>
          </p:nvSpPr>
          <p:spPr>
            <a:xfrm>
              <a:off x="4976640" y="3348000"/>
              <a:ext cx="104760" cy="119160"/>
            </a:xfrm>
            <a:custGeom>
              <a:avLst/>
              <a:gdLst/>
              <a:ahLst/>
              <a:rect l="l" t="t" r="r" b="b"/>
              <a:pathLst>
                <a:path w="136" h="151">
                  <a:moveTo>
                    <a:pt x="14" y="0"/>
                  </a:moveTo>
                  <a:lnTo>
                    <a:pt x="0" y="16"/>
                  </a:lnTo>
                  <a:lnTo>
                    <a:pt x="122" y="151"/>
                  </a:lnTo>
                  <a:lnTo>
                    <a:pt x="136" y="135"/>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0" name=""/>
            <p:cNvSpPr/>
            <p:nvPr/>
          </p:nvSpPr>
          <p:spPr>
            <a:xfrm>
              <a:off x="4653000" y="3362400"/>
              <a:ext cx="128520" cy="191880"/>
            </a:xfrm>
            <a:custGeom>
              <a:avLst/>
              <a:gdLst/>
              <a:ahLst/>
              <a:rect l="l" t="t" r="r" b="b"/>
              <a:pathLst>
                <a:path w="165" h="242">
                  <a:moveTo>
                    <a:pt x="22" y="0"/>
                  </a:moveTo>
                  <a:lnTo>
                    <a:pt x="0" y="2"/>
                  </a:lnTo>
                  <a:lnTo>
                    <a:pt x="11" y="149"/>
                  </a:lnTo>
                  <a:lnTo>
                    <a:pt x="15" y="154"/>
                  </a:lnTo>
                  <a:lnTo>
                    <a:pt x="16" y="156"/>
                  </a:lnTo>
                  <a:lnTo>
                    <a:pt x="154" y="242"/>
                  </a:lnTo>
                  <a:lnTo>
                    <a:pt x="165" y="224"/>
                  </a:lnTo>
                  <a:lnTo>
                    <a:pt x="27" y="138"/>
                  </a:lnTo>
                  <a:lnTo>
                    <a:pt x="29" y="140"/>
                  </a:lnTo>
                  <a:lnTo>
                    <a:pt x="22" y="147"/>
                  </a:lnTo>
                  <a:lnTo>
                    <a:pt x="33" y="147"/>
                  </a:lnTo>
                  <a:lnTo>
                    <a:pt x="2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1" name=""/>
            <p:cNvSpPr/>
            <p:nvPr/>
          </p:nvSpPr>
          <p:spPr>
            <a:xfrm>
              <a:off x="4724280" y="3610080"/>
              <a:ext cx="266760" cy="177480"/>
            </a:xfrm>
            <a:custGeom>
              <a:avLst/>
              <a:gdLst/>
              <a:ahLst/>
              <a:rect l="l" t="t" r="r" b="b"/>
              <a:pathLst>
                <a:path w="344" h="224">
                  <a:moveTo>
                    <a:pt x="12" y="0"/>
                  </a:moveTo>
                  <a:lnTo>
                    <a:pt x="0" y="16"/>
                  </a:lnTo>
                  <a:lnTo>
                    <a:pt x="120" y="142"/>
                  </a:lnTo>
                  <a:lnTo>
                    <a:pt x="122" y="142"/>
                  </a:lnTo>
                  <a:lnTo>
                    <a:pt x="122" y="144"/>
                  </a:lnTo>
                  <a:lnTo>
                    <a:pt x="337" y="224"/>
                  </a:lnTo>
                  <a:lnTo>
                    <a:pt x="344" y="205"/>
                  </a:lnTo>
                  <a:lnTo>
                    <a:pt x="129" y="124"/>
                  </a:lnTo>
                  <a:lnTo>
                    <a:pt x="125" y="133"/>
                  </a:lnTo>
                  <a:lnTo>
                    <a:pt x="132" y="126"/>
                  </a:lnTo>
                  <a:lnTo>
                    <a:pt x="1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2" name=""/>
            <p:cNvSpPr/>
            <p:nvPr/>
          </p:nvSpPr>
          <p:spPr>
            <a:xfrm>
              <a:off x="4489200" y="3681360"/>
              <a:ext cx="185760" cy="190440"/>
            </a:xfrm>
            <a:custGeom>
              <a:avLst/>
              <a:gdLst/>
              <a:ahLst/>
              <a:rect l="l" t="t" r="r" b="b"/>
              <a:pathLst>
                <a:path w="240" h="240">
                  <a:moveTo>
                    <a:pt x="240" y="20"/>
                  </a:moveTo>
                  <a:lnTo>
                    <a:pt x="231" y="0"/>
                  </a:lnTo>
                  <a:lnTo>
                    <a:pt x="7" y="115"/>
                  </a:lnTo>
                  <a:lnTo>
                    <a:pt x="3" y="116"/>
                  </a:lnTo>
                  <a:lnTo>
                    <a:pt x="0" y="124"/>
                  </a:lnTo>
                  <a:lnTo>
                    <a:pt x="1" y="125"/>
                  </a:lnTo>
                  <a:lnTo>
                    <a:pt x="25" y="240"/>
                  </a:lnTo>
                  <a:lnTo>
                    <a:pt x="44" y="236"/>
                  </a:lnTo>
                  <a:lnTo>
                    <a:pt x="21" y="122"/>
                  </a:lnTo>
                  <a:lnTo>
                    <a:pt x="18" y="131"/>
                  </a:lnTo>
                  <a:lnTo>
                    <a:pt x="21" y="124"/>
                  </a:lnTo>
                  <a:lnTo>
                    <a:pt x="21" y="124"/>
                  </a:lnTo>
                  <a:lnTo>
                    <a:pt x="10" y="124"/>
                  </a:lnTo>
                  <a:lnTo>
                    <a:pt x="16" y="134"/>
                  </a:lnTo>
                  <a:lnTo>
                    <a:pt x="240"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3" name=""/>
            <p:cNvSpPr/>
            <p:nvPr/>
          </p:nvSpPr>
          <p:spPr>
            <a:xfrm>
              <a:off x="4630680" y="3768840"/>
              <a:ext cx="77760" cy="109440"/>
            </a:xfrm>
            <a:custGeom>
              <a:avLst/>
              <a:gdLst/>
              <a:ahLst/>
              <a:rect l="l" t="t" r="r" b="b"/>
              <a:pathLst>
                <a:path w="100" h="136">
                  <a:moveTo>
                    <a:pt x="14" y="0"/>
                  </a:moveTo>
                  <a:lnTo>
                    <a:pt x="0" y="16"/>
                  </a:lnTo>
                  <a:lnTo>
                    <a:pt x="86" y="136"/>
                  </a:lnTo>
                  <a:lnTo>
                    <a:pt x="100" y="120"/>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4" name=""/>
            <p:cNvSpPr/>
            <p:nvPr/>
          </p:nvSpPr>
          <p:spPr>
            <a:xfrm>
              <a:off x="4149720" y="1808280"/>
              <a:ext cx="1304640" cy="982440"/>
            </a:xfrm>
            <a:custGeom>
              <a:avLst/>
              <a:gdLst/>
              <a:ahLst/>
              <a:rect l="l" t="t" r="r" b="b"/>
              <a:pathLst>
                <a:path w="1684" h="1237">
                  <a:moveTo>
                    <a:pt x="11" y="0"/>
                  </a:moveTo>
                  <a:lnTo>
                    <a:pt x="0" y="18"/>
                  </a:lnTo>
                  <a:lnTo>
                    <a:pt x="529" y="355"/>
                  </a:lnTo>
                  <a:lnTo>
                    <a:pt x="535" y="346"/>
                  </a:lnTo>
                  <a:lnTo>
                    <a:pt x="529" y="355"/>
                  </a:lnTo>
                  <a:lnTo>
                    <a:pt x="1040" y="735"/>
                  </a:lnTo>
                  <a:lnTo>
                    <a:pt x="1671" y="1237"/>
                  </a:lnTo>
                  <a:lnTo>
                    <a:pt x="1684" y="1219"/>
                  </a:lnTo>
                  <a:lnTo>
                    <a:pt x="1053" y="717"/>
                  </a:lnTo>
                  <a:lnTo>
                    <a:pt x="542" y="337"/>
                  </a:lnTo>
                  <a:lnTo>
                    <a:pt x="540" y="337"/>
                  </a:lnTo>
                  <a:lnTo>
                    <a:pt x="1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5" name=""/>
            <p:cNvSpPr/>
            <p:nvPr/>
          </p:nvSpPr>
          <p:spPr>
            <a:xfrm>
              <a:off x="3803400" y="2792520"/>
              <a:ext cx="1328760" cy="284040"/>
            </a:xfrm>
            <a:custGeom>
              <a:avLst/>
              <a:gdLst/>
              <a:ahLst/>
              <a:rect l="l" t="t" r="r" b="b"/>
              <a:pathLst>
                <a:path w="1714" h="359">
                  <a:moveTo>
                    <a:pt x="2" y="0"/>
                  </a:moveTo>
                  <a:lnTo>
                    <a:pt x="0" y="22"/>
                  </a:lnTo>
                  <a:lnTo>
                    <a:pt x="566" y="93"/>
                  </a:lnTo>
                  <a:lnTo>
                    <a:pt x="566" y="83"/>
                  </a:lnTo>
                  <a:lnTo>
                    <a:pt x="559" y="90"/>
                  </a:lnTo>
                  <a:lnTo>
                    <a:pt x="563" y="92"/>
                  </a:lnTo>
                  <a:lnTo>
                    <a:pt x="559" y="90"/>
                  </a:lnTo>
                  <a:lnTo>
                    <a:pt x="724" y="348"/>
                  </a:lnTo>
                  <a:lnTo>
                    <a:pt x="724" y="348"/>
                  </a:lnTo>
                  <a:lnTo>
                    <a:pt x="728" y="350"/>
                  </a:lnTo>
                  <a:lnTo>
                    <a:pt x="731" y="352"/>
                  </a:lnTo>
                  <a:lnTo>
                    <a:pt x="1714" y="359"/>
                  </a:lnTo>
                  <a:lnTo>
                    <a:pt x="1714" y="337"/>
                  </a:lnTo>
                  <a:lnTo>
                    <a:pt x="731" y="330"/>
                  </a:lnTo>
                  <a:lnTo>
                    <a:pt x="739" y="334"/>
                  </a:lnTo>
                  <a:lnTo>
                    <a:pt x="735" y="332"/>
                  </a:lnTo>
                  <a:lnTo>
                    <a:pt x="731" y="341"/>
                  </a:lnTo>
                  <a:lnTo>
                    <a:pt x="740" y="334"/>
                  </a:lnTo>
                  <a:lnTo>
                    <a:pt x="575" y="75"/>
                  </a:lnTo>
                  <a:lnTo>
                    <a:pt x="574" y="75"/>
                  </a:lnTo>
                  <a:lnTo>
                    <a:pt x="570" y="74"/>
                  </a:lnTo>
                  <a:lnTo>
                    <a:pt x="568" y="72"/>
                  </a:lnTo>
                  <a:lnTo>
                    <a:pt x="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6" name=""/>
            <p:cNvSpPr/>
            <p:nvPr/>
          </p:nvSpPr>
          <p:spPr>
            <a:xfrm>
              <a:off x="3579840" y="1706400"/>
              <a:ext cx="36360" cy="166680"/>
            </a:xfrm>
            <a:custGeom>
              <a:avLst/>
              <a:gdLst/>
              <a:ahLst/>
              <a:rect l="l" t="t" r="r" b="b"/>
              <a:pathLst>
                <a:path w="49" h="210">
                  <a:moveTo>
                    <a:pt x="49" y="2"/>
                  </a:moveTo>
                  <a:lnTo>
                    <a:pt x="29" y="0"/>
                  </a:lnTo>
                  <a:lnTo>
                    <a:pt x="0" y="208"/>
                  </a:lnTo>
                  <a:lnTo>
                    <a:pt x="20" y="210"/>
                  </a:lnTo>
                  <a:lnTo>
                    <a:pt x="4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7" name=""/>
            <p:cNvSpPr/>
            <p:nvPr/>
          </p:nvSpPr>
          <p:spPr>
            <a:xfrm>
              <a:off x="3510000" y="1739880"/>
              <a:ext cx="90360" cy="71280"/>
            </a:xfrm>
            <a:custGeom>
              <a:avLst/>
              <a:gdLst/>
              <a:ahLst/>
              <a:rect l="l" t="t" r="r" b="b"/>
              <a:pathLst>
                <a:path w="114" h="90">
                  <a:moveTo>
                    <a:pt x="12" y="0"/>
                  </a:moveTo>
                  <a:lnTo>
                    <a:pt x="0" y="18"/>
                  </a:lnTo>
                  <a:lnTo>
                    <a:pt x="102" y="90"/>
                  </a:lnTo>
                  <a:lnTo>
                    <a:pt x="114" y="72"/>
                  </a:lnTo>
                  <a:lnTo>
                    <a:pt x="12" y="0"/>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538" name=""/>
            <p:cNvSpPr/>
            <p:nvPr/>
          </p:nvSpPr>
          <p:spPr>
            <a:xfrm>
              <a:off x="3951000" y="3429000"/>
              <a:ext cx="78120" cy="218880"/>
            </a:xfrm>
            <a:custGeom>
              <a:avLst/>
              <a:gdLst/>
              <a:ahLst/>
              <a:rect l="l" t="t" r="r" b="b"/>
              <a:pathLst>
                <a:path w="98" h="277">
                  <a:moveTo>
                    <a:pt x="18" y="0"/>
                  </a:moveTo>
                  <a:lnTo>
                    <a:pt x="0" y="9"/>
                  </a:lnTo>
                  <a:lnTo>
                    <a:pt x="79" y="182"/>
                  </a:lnTo>
                  <a:lnTo>
                    <a:pt x="88" y="176"/>
                  </a:lnTo>
                  <a:lnTo>
                    <a:pt x="77" y="176"/>
                  </a:lnTo>
                  <a:lnTo>
                    <a:pt x="80" y="169"/>
                  </a:lnTo>
                  <a:lnTo>
                    <a:pt x="23" y="262"/>
                  </a:lnTo>
                  <a:lnTo>
                    <a:pt x="39" y="277"/>
                  </a:lnTo>
                  <a:lnTo>
                    <a:pt x="97" y="183"/>
                  </a:lnTo>
                  <a:lnTo>
                    <a:pt x="98" y="176"/>
                  </a:lnTo>
                  <a:lnTo>
                    <a:pt x="97" y="173"/>
                  </a:lnTo>
                  <a:lnTo>
                    <a:pt x="1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39" name=""/>
            <p:cNvSpPr/>
            <p:nvPr/>
          </p:nvSpPr>
          <p:spPr>
            <a:xfrm>
              <a:off x="4362480" y="4106880"/>
              <a:ext cx="241200" cy="363600"/>
            </a:xfrm>
            <a:custGeom>
              <a:avLst/>
              <a:gdLst/>
              <a:ahLst/>
              <a:rect l="l" t="t" r="r" b="b"/>
              <a:pathLst>
                <a:path w="310" h="459">
                  <a:moveTo>
                    <a:pt x="132" y="258"/>
                  </a:moveTo>
                  <a:lnTo>
                    <a:pt x="148" y="246"/>
                  </a:lnTo>
                  <a:lnTo>
                    <a:pt x="19" y="20"/>
                  </a:lnTo>
                  <a:lnTo>
                    <a:pt x="10" y="25"/>
                  </a:lnTo>
                  <a:lnTo>
                    <a:pt x="14" y="34"/>
                  </a:lnTo>
                  <a:lnTo>
                    <a:pt x="18" y="32"/>
                  </a:lnTo>
                  <a:lnTo>
                    <a:pt x="21" y="25"/>
                  </a:lnTo>
                  <a:lnTo>
                    <a:pt x="12" y="36"/>
                  </a:lnTo>
                  <a:lnTo>
                    <a:pt x="208" y="21"/>
                  </a:lnTo>
                  <a:lnTo>
                    <a:pt x="206" y="11"/>
                  </a:lnTo>
                  <a:lnTo>
                    <a:pt x="199" y="18"/>
                  </a:lnTo>
                  <a:lnTo>
                    <a:pt x="202" y="20"/>
                  </a:lnTo>
                  <a:lnTo>
                    <a:pt x="206" y="21"/>
                  </a:lnTo>
                  <a:lnTo>
                    <a:pt x="199" y="18"/>
                  </a:lnTo>
                  <a:lnTo>
                    <a:pt x="292" y="170"/>
                  </a:lnTo>
                  <a:lnTo>
                    <a:pt x="299" y="163"/>
                  </a:lnTo>
                  <a:lnTo>
                    <a:pt x="290" y="161"/>
                  </a:lnTo>
                  <a:lnTo>
                    <a:pt x="247" y="446"/>
                  </a:lnTo>
                  <a:lnTo>
                    <a:pt x="256" y="448"/>
                  </a:lnTo>
                  <a:lnTo>
                    <a:pt x="256" y="437"/>
                  </a:lnTo>
                  <a:lnTo>
                    <a:pt x="252" y="439"/>
                  </a:lnTo>
                  <a:lnTo>
                    <a:pt x="249" y="441"/>
                  </a:lnTo>
                  <a:lnTo>
                    <a:pt x="256" y="437"/>
                  </a:lnTo>
                  <a:lnTo>
                    <a:pt x="104" y="430"/>
                  </a:lnTo>
                  <a:lnTo>
                    <a:pt x="104" y="452"/>
                  </a:lnTo>
                  <a:lnTo>
                    <a:pt x="256" y="459"/>
                  </a:lnTo>
                  <a:lnTo>
                    <a:pt x="256" y="459"/>
                  </a:lnTo>
                  <a:lnTo>
                    <a:pt x="260" y="457"/>
                  </a:lnTo>
                  <a:lnTo>
                    <a:pt x="263" y="455"/>
                  </a:lnTo>
                  <a:lnTo>
                    <a:pt x="267" y="448"/>
                  </a:lnTo>
                  <a:lnTo>
                    <a:pt x="267" y="450"/>
                  </a:lnTo>
                  <a:lnTo>
                    <a:pt x="310" y="165"/>
                  </a:lnTo>
                  <a:lnTo>
                    <a:pt x="310" y="163"/>
                  </a:lnTo>
                  <a:lnTo>
                    <a:pt x="308" y="156"/>
                  </a:lnTo>
                  <a:lnTo>
                    <a:pt x="215" y="4"/>
                  </a:lnTo>
                  <a:lnTo>
                    <a:pt x="213" y="4"/>
                  </a:lnTo>
                  <a:lnTo>
                    <a:pt x="209" y="2"/>
                  </a:lnTo>
                  <a:lnTo>
                    <a:pt x="206" y="0"/>
                  </a:lnTo>
                  <a:lnTo>
                    <a:pt x="206" y="0"/>
                  </a:lnTo>
                  <a:lnTo>
                    <a:pt x="10" y="14"/>
                  </a:lnTo>
                  <a:lnTo>
                    <a:pt x="7" y="16"/>
                  </a:lnTo>
                  <a:lnTo>
                    <a:pt x="3" y="18"/>
                  </a:lnTo>
                  <a:lnTo>
                    <a:pt x="0" y="25"/>
                  </a:lnTo>
                  <a:lnTo>
                    <a:pt x="3" y="32"/>
                  </a:lnTo>
                  <a:lnTo>
                    <a:pt x="132" y="2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40" name=""/>
            <p:cNvSpPr/>
            <p:nvPr/>
          </p:nvSpPr>
          <p:spPr>
            <a:xfrm>
              <a:off x="4257720" y="3811680"/>
              <a:ext cx="366480" cy="191880"/>
            </a:xfrm>
            <a:custGeom>
              <a:avLst/>
              <a:gdLst/>
              <a:ahLst/>
              <a:rect l="l" t="t" r="r" b="b"/>
              <a:pathLst>
                <a:path w="475" h="242">
                  <a:moveTo>
                    <a:pt x="475" y="19"/>
                  </a:moveTo>
                  <a:lnTo>
                    <a:pt x="467" y="0"/>
                  </a:lnTo>
                  <a:lnTo>
                    <a:pt x="0" y="222"/>
                  </a:lnTo>
                  <a:lnTo>
                    <a:pt x="9" y="242"/>
                  </a:lnTo>
                  <a:lnTo>
                    <a:pt x="475"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41" name=""/>
            <p:cNvSpPr/>
            <p:nvPr/>
          </p:nvSpPr>
          <p:spPr>
            <a:xfrm>
              <a:off x="3222360" y="3618000"/>
              <a:ext cx="1187640" cy="761760"/>
            </a:xfrm>
            <a:custGeom>
              <a:avLst/>
              <a:gdLst/>
              <a:ahLst/>
              <a:rect l="l" t="t" r="r" b="b"/>
              <a:pathLst>
                <a:path w="1532" h="961">
                  <a:moveTo>
                    <a:pt x="16" y="2"/>
                  </a:moveTo>
                  <a:lnTo>
                    <a:pt x="0" y="13"/>
                  </a:lnTo>
                  <a:lnTo>
                    <a:pt x="1" y="16"/>
                  </a:lnTo>
                  <a:lnTo>
                    <a:pt x="1" y="18"/>
                  </a:lnTo>
                  <a:lnTo>
                    <a:pt x="5" y="20"/>
                  </a:lnTo>
                  <a:lnTo>
                    <a:pt x="9" y="22"/>
                  </a:lnTo>
                  <a:lnTo>
                    <a:pt x="928" y="22"/>
                  </a:lnTo>
                  <a:lnTo>
                    <a:pt x="928" y="11"/>
                  </a:lnTo>
                  <a:lnTo>
                    <a:pt x="923" y="22"/>
                  </a:lnTo>
                  <a:lnTo>
                    <a:pt x="1145" y="136"/>
                  </a:lnTo>
                  <a:lnTo>
                    <a:pt x="1151" y="126"/>
                  </a:lnTo>
                  <a:lnTo>
                    <a:pt x="1143" y="131"/>
                  </a:lnTo>
                  <a:lnTo>
                    <a:pt x="1323" y="482"/>
                  </a:lnTo>
                  <a:lnTo>
                    <a:pt x="1330" y="477"/>
                  </a:lnTo>
                  <a:lnTo>
                    <a:pt x="1321" y="481"/>
                  </a:lnTo>
                  <a:lnTo>
                    <a:pt x="1514" y="961"/>
                  </a:lnTo>
                  <a:lnTo>
                    <a:pt x="1532" y="954"/>
                  </a:lnTo>
                  <a:lnTo>
                    <a:pt x="1339" y="473"/>
                  </a:lnTo>
                  <a:lnTo>
                    <a:pt x="1339" y="472"/>
                  </a:lnTo>
                  <a:lnTo>
                    <a:pt x="1160" y="120"/>
                  </a:lnTo>
                  <a:lnTo>
                    <a:pt x="1158" y="118"/>
                  </a:lnTo>
                  <a:lnTo>
                    <a:pt x="1156" y="117"/>
                  </a:lnTo>
                  <a:lnTo>
                    <a:pt x="934" y="2"/>
                  </a:lnTo>
                  <a:lnTo>
                    <a:pt x="932" y="2"/>
                  </a:lnTo>
                  <a:lnTo>
                    <a:pt x="928" y="0"/>
                  </a:lnTo>
                  <a:lnTo>
                    <a:pt x="9" y="0"/>
                  </a:lnTo>
                  <a:lnTo>
                    <a:pt x="16" y="4"/>
                  </a:lnTo>
                  <a:lnTo>
                    <a:pt x="12" y="2"/>
                  </a:lnTo>
                  <a:lnTo>
                    <a:pt x="9" y="11"/>
                  </a:lnTo>
                  <a:lnTo>
                    <a:pt x="18" y="5"/>
                  </a:lnTo>
                  <a:lnTo>
                    <a:pt x="16"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42" name=""/>
            <p:cNvSpPr/>
            <p:nvPr/>
          </p:nvSpPr>
          <p:spPr>
            <a:xfrm>
              <a:off x="4968720" y="4357800"/>
              <a:ext cx="2200320" cy="601560"/>
            </a:xfrm>
            <a:custGeom>
              <a:avLst/>
              <a:gdLst/>
              <a:ahLst/>
              <a:rect l="l" t="t" r="r" b="b"/>
              <a:pathLst>
                <a:path w="2840" h="759">
                  <a:moveTo>
                    <a:pt x="2804" y="750"/>
                  </a:moveTo>
                  <a:lnTo>
                    <a:pt x="2826" y="752"/>
                  </a:lnTo>
                  <a:lnTo>
                    <a:pt x="2840" y="508"/>
                  </a:lnTo>
                  <a:lnTo>
                    <a:pt x="2840" y="506"/>
                  </a:lnTo>
                  <a:lnTo>
                    <a:pt x="2836" y="499"/>
                  </a:lnTo>
                  <a:lnTo>
                    <a:pt x="2835" y="497"/>
                  </a:lnTo>
                  <a:lnTo>
                    <a:pt x="2670" y="425"/>
                  </a:lnTo>
                  <a:lnTo>
                    <a:pt x="2664" y="434"/>
                  </a:lnTo>
                  <a:lnTo>
                    <a:pt x="2673" y="429"/>
                  </a:lnTo>
                  <a:lnTo>
                    <a:pt x="2487" y="92"/>
                  </a:lnTo>
                  <a:lnTo>
                    <a:pt x="2485" y="90"/>
                  </a:lnTo>
                  <a:lnTo>
                    <a:pt x="2481" y="88"/>
                  </a:lnTo>
                  <a:lnTo>
                    <a:pt x="2481" y="88"/>
                  </a:lnTo>
                  <a:lnTo>
                    <a:pt x="2230" y="2"/>
                  </a:lnTo>
                  <a:lnTo>
                    <a:pt x="2227" y="0"/>
                  </a:lnTo>
                  <a:lnTo>
                    <a:pt x="2227" y="0"/>
                  </a:lnTo>
                  <a:lnTo>
                    <a:pt x="1345" y="15"/>
                  </a:lnTo>
                  <a:lnTo>
                    <a:pt x="1341" y="17"/>
                  </a:lnTo>
                  <a:lnTo>
                    <a:pt x="1054" y="110"/>
                  </a:lnTo>
                  <a:lnTo>
                    <a:pt x="1058" y="119"/>
                  </a:lnTo>
                  <a:lnTo>
                    <a:pt x="1058" y="108"/>
                  </a:lnTo>
                  <a:lnTo>
                    <a:pt x="484" y="151"/>
                  </a:lnTo>
                  <a:lnTo>
                    <a:pt x="481" y="153"/>
                  </a:lnTo>
                  <a:lnTo>
                    <a:pt x="481" y="153"/>
                  </a:lnTo>
                  <a:lnTo>
                    <a:pt x="223" y="260"/>
                  </a:lnTo>
                  <a:lnTo>
                    <a:pt x="219" y="262"/>
                  </a:lnTo>
                  <a:lnTo>
                    <a:pt x="68" y="427"/>
                  </a:lnTo>
                  <a:lnTo>
                    <a:pt x="68" y="429"/>
                  </a:lnTo>
                  <a:lnTo>
                    <a:pt x="4" y="544"/>
                  </a:lnTo>
                  <a:lnTo>
                    <a:pt x="0" y="549"/>
                  </a:lnTo>
                  <a:lnTo>
                    <a:pt x="2" y="551"/>
                  </a:lnTo>
                  <a:lnTo>
                    <a:pt x="31" y="759"/>
                  </a:lnTo>
                  <a:lnTo>
                    <a:pt x="50" y="757"/>
                  </a:lnTo>
                  <a:lnTo>
                    <a:pt x="22" y="549"/>
                  </a:lnTo>
                  <a:lnTo>
                    <a:pt x="11" y="549"/>
                  </a:lnTo>
                  <a:lnTo>
                    <a:pt x="20" y="556"/>
                  </a:lnTo>
                  <a:lnTo>
                    <a:pt x="85" y="442"/>
                  </a:lnTo>
                  <a:lnTo>
                    <a:pt x="76" y="434"/>
                  </a:lnTo>
                  <a:lnTo>
                    <a:pt x="83" y="443"/>
                  </a:lnTo>
                  <a:lnTo>
                    <a:pt x="233" y="278"/>
                  </a:lnTo>
                  <a:lnTo>
                    <a:pt x="226" y="269"/>
                  </a:lnTo>
                  <a:lnTo>
                    <a:pt x="232" y="280"/>
                  </a:lnTo>
                  <a:lnTo>
                    <a:pt x="490" y="173"/>
                  </a:lnTo>
                  <a:lnTo>
                    <a:pt x="484" y="162"/>
                  </a:lnTo>
                  <a:lnTo>
                    <a:pt x="486" y="173"/>
                  </a:lnTo>
                  <a:lnTo>
                    <a:pt x="1060" y="130"/>
                  </a:lnTo>
                  <a:lnTo>
                    <a:pt x="1062" y="130"/>
                  </a:lnTo>
                  <a:lnTo>
                    <a:pt x="1348" y="36"/>
                  </a:lnTo>
                  <a:lnTo>
                    <a:pt x="1345" y="26"/>
                  </a:lnTo>
                  <a:lnTo>
                    <a:pt x="1345" y="36"/>
                  </a:lnTo>
                  <a:lnTo>
                    <a:pt x="2227" y="22"/>
                  </a:lnTo>
                  <a:lnTo>
                    <a:pt x="2227" y="11"/>
                  </a:lnTo>
                  <a:lnTo>
                    <a:pt x="2223" y="22"/>
                  </a:lnTo>
                  <a:lnTo>
                    <a:pt x="2474" y="108"/>
                  </a:lnTo>
                  <a:lnTo>
                    <a:pt x="2478" y="97"/>
                  </a:lnTo>
                  <a:lnTo>
                    <a:pt x="2471" y="104"/>
                  </a:lnTo>
                  <a:lnTo>
                    <a:pt x="2657" y="442"/>
                  </a:lnTo>
                  <a:lnTo>
                    <a:pt x="2657" y="442"/>
                  </a:lnTo>
                  <a:lnTo>
                    <a:pt x="2661" y="445"/>
                  </a:lnTo>
                  <a:lnTo>
                    <a:pt x="2826" y="517"/>
                  </a:lnTo>
                  <a:lnTo>
                    <a:pt x="2818" y="506"/>
                  </a:lnTo>
                  <a:lnTo>
                    <a:pt x="2822" y="513"/>
                  </a:lnTo>
                  <a:lnTo>
                    <a:pt x="2829" y="506"/>
                  </a:lnTo>
                  <a:lnTo>
                    <a:pt x="2818" y="506"/>
                  </a:lnTo>
                  <a:lnTo>
                    <a:pt x="2804" y="7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43" name=""/>
            <p:cNvSpPr/>
            <p:nvPr/>
          </p:nvSpPr>
          <p:spPr>
            <a:xfrm>
              <a:off x="6851520" y="4591080"/>
              <a:ext cx="130320" cy="83880"/>
            </a:xfrm>
            <a:custGeom>
              <a:avLst/>
              <a:gdLst/>
              <a:ahLst/>
              <a:rect l="l" t="t" r="r" b="b"/>
              <a:pathLst>
                <a:path w="167" h="105">
                  <a:moveTo>
                    <a:pt x="167" y="21"/>
                  </a:moveTo>
                  <a:lnTo>
                    <a:pt x="162" y="0"/>
                  </a:lnTo>
                  <a:lnTo>
                    <a:pt x="69" y="21"/>
                  </a:lnTo>
                  <a:lnTo>
                    <a:pt x="67" y="23"/>
                  </a:lnTo>
                  <a:lnTo>
                    <a:pt x="65" y="25"/>
                  </a:lnTo>
                  <a:lnTo>
                    <a:pt x="0" y="89"/>
                  </a:lnTo>
                  <a:lnTo>
                    <a:pt x="13" y="105"/>
                  </a:lnTo>
                  <a:lnTo>
                    <a:pt x="78" y="41"/>
                  </a:lnTo>
                  <a:lnTo>
                    <a:pt x="70" y="32"/>
                  </a:lnTo>
                  <a:lnTo>
                    <a:pt x="74" y="43"/>
                  </a:lnTo>
                  <a:lnTo>
                    <a:pt x="167" y="21"/>
                  </a:lnTo>
                  <a:close/>
                </a:path>
              </a:pathLst>
            </a:cu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1544" name=""/>
            <p:cNvSpPr/>
            <p:nvPr/>
          </p:nvSpPr>
          <p:spPr>
            <a:xfrm>
              <a:off x="6902280" y="4610160"/>
              <a:ext cx="63360" cy="88920"/>
            </a:xfrm>
            <a:custGeom>
              <a:avLst/>
              <a:gdLst/>
              <a:ahLst/>
              <a:rect l="l" t="t" r="r" b="b"/>
              <a:pathLst>
                <a:path w="80" h="111">
                  <a:moveTo>
                    <a:pt x="71" y="111"/>
                  </a:moveTo>
                  <a:lnTo>
                    <a:pt x="80" y="91"/>
                  </a:lnTo>
                  <a:lnTo>
                    <a:pt x="23" y="62"/>
                  </a:lnTo>
                  <a:lnTo>
                    <a:pt x="18" y="71"/>
                  </a:lnTo>
                  <a:lnTo>
                    <a:pt x="25" y="64"/>
                  </a:lnTo>
                  <a:lnTo>
                    <a:pt x="28" y="71"/>
                  </a:lnTo>
                  <a:lnTo>
                    <a:pt x="21" y="0"/>
                  </a:lnTo>
                  <a:lnTo>
                    <a:pt x="0" y="1"/>
                  </a:lnTo>
                  <a:lnTo>
                    <a:pt x="7" y="73"/>
                  </a:lnTo>
                  <a:lnTo>
                    <a:pt x="11" y="79"/>
                  </a:lnTo>
                  <a:lnTo>
                    <a:pt x="14" y="82"/>
                  </a:lnTo>
                  <a:lnTo>
                    <a:pt x="71" y="111"/>
                  </a:lnTo>
                  <a:close/>
                </a:path>
              </a:pathLst>
            </a:cu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545" name=""/>
            <p:cNvSpPr/>
            <p:nvPr/>
          </p:nvSpPr>
          <p:spPr>
            <a:xfrm>
              <a:off x="6889680" y="4657680"/>
              <a:ext cx="34920" cy="49320"/>
            </a:xfrm>
            <a:custGeom>
              <a:avLst/>
              <a:gdLst/>
              <a:ahLst/>
              <a:rect l="l" t="t" r="r" b="b"/>
              <a:pathLst>
                <a:path w="43" h="63">
                  <a:moveTo>
                    <a:pt x="0" y="50"/>
                  </a:moveTo>
                  <a:lnTo>
                    <a:pt x="16" y="63"/>
                  </a:lnTo>
                  <a:lnTo>
                    <a:pt x="43" y="12"/>
                  </a:lnTo>
                  <a:lnTo>
                    <a:pt x="27" y="0"/>
                  </a:lnTo>
                  <a:lnTo>
                    <a:pt x="0" y="50"/>
                  </a:lnTo>
                  <a:close/>
                </a:path>
              </a:pathLst>
            </a:custGeom>
            <a:solidFill>
              <a:srgbClr val="0000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546" name=""/>
            <p:cNvSpPr/>
            <p:nvPr/>
          </p:nvSpPr>
          <p:spPr>
            <a:xfrm>
              <a:off x="5180040" y="4897440"/>
              <a:ext cx="109440" cy="141120"/>
            </a:xfrm>
            <a:custGeom>
              <a:avLst/>
              <a:gdLst/>
              <a:ahLst/>
              <a:rect l="l" t="t" r="r" b="b"/>
              <a:pathLst>
                <a:path w="141" h="177">
                  <a:moveTo>
                    <a:pt x="141" y="21"/>
                  </a:moveTo>
                  <a:lnTo>
                    <a:pt x="140" y="0"/>
                  </a:lnTo>
                  <a:lnTo>
                    <a:pt x="18" y="14"/>
                  </a:lnTo>
                  <a:lnTo>
                    <a:pt x="14" y="16"/>
                  </a:lnTo>
                  <a:lnTo>
                    <a:pt x="11" y="18"/>
                  </a:lnTo>
                  <a:lnTo>
                    <a:pt x="7" y="25"/>
                  </a:lnTo>
                  <a:lnTo>
                    <a:pt x="0" y="176"/>
                  </a:lnTo>
                  <a:lnTo>
                    <a:pt x="21" y="177"/>
                  </a:lnTo>
                  <a:lnTo>
                    <a:pt x="28" y="27"/>
                  </a:lnTo>
                  <a:lnTo>
                    <a:pt x="21" y="34"/>
                  </a:lnTo>
                  <a:lnTo>
                    <a:pt x="25" y="32"/>
                  </a:lnTo>
                  <a:lnTo>
                    <a:pt x="28" y="25"/>
                  </a:lnTo>
                  <a:lnTo>
                    <a:pt x="18" y="25"/>
                  </a:lnTo>
                  <a:lnTo>
                    <a:pt x="19" y="36"/>
                  </a:lnTo>
                  <a:lnTo>
                    <a:pt x="141" y="21"/>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47" name=""/>
            <p:cNvSpPr/>
            <p:nvPr/>
          </p:nvSpPr>
          <p:spPr>
            <a:xfrm>
              <a:off x="5056200" y="4770360"/>
              <a:ext cx="144360" cy="154080"/>
            </a:xfrm>
            <a:custGeom>
              <a:avLst/>
              <a:gdLst/>
              <a:ahLst/>
              <a:rect l="l" t="t" r="r" b="b"/>
              <a:pathLst>
                <a:path w="187" h="196">
                  <a:moveTo>
                    <a:pt x="13" y="0"/>
                  </a:moveTo>
                  <a:lnTo>
                    <a:pt x="0" y="17"/>
                  </a:lnTo>
                  <a:lnTo>
                    <a:pt x="174" y="196"/>
                  </a:lnTo>
                  <a:lnTo>
                    <a:pt x="187" y="180"/>
                  </a:lnTo>
                  <a:lnTo>
                    <a:pt x="13"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48" name=""/>
            <p:cNvSpPr/>
            <p:nvPr/>
          </p:nvSpPr>
          <p:spPr>
            <a:xfrm>
              <a:off x="4873320" y="4502160"/>
              <a:ext cx="490680" cy="384120"/>
            </a:xfrm>
            <a:custGeom>
              <a:avLst/>
              <a:gdLst/>
              <a:ahLst/>
              <a:rect l="l" t="t" r="r" b="b"/>
              <a:pathLst>
                <a:path w="633" h="484">
                  <a:moveTo>
                    <a:pt x="633" y="45"/>
                  </a:moveTo>
                  <a:lnTo>
                    <a:pt x="622" y="27"/>
                  </a:lnTo>
                  <a:lnTo>
                    <a:pt x="278" y="235"/>
                  </a:lnTo>
                  <a:lnTo>
                    <a:pt x="276" y="237"/>
                  </a:lnTo>
                  <a:lnTo>
                    <a:pt x="276" y="239"/>
                  </a:lnTo>
                  <a:lnTo>
                    <a:pt x="147" y="468"/>
                  </a:lnTo>
                  <a:lnTo>
                    <a:pt x="155" y="474"/>
                  </a:lnTo>
                  <a:lnTo>
                    <a:pt x="155" y="463"/>
                  </a:lnTo>
                  <a:lnTo>
                    <a:pt x="151" y="465"/>
                  </a:lnTo>
                  <a:lnTo>
                    <a:pt x="147" y="467"/>
                  </a:lnTo>
                  <a:lnTo>
                    <a:pt x="156" y="463"/>
                  </a:lnTo>
                  <a:lnTo>
                    <a:pt x="13" y="449"/>
                  </a:lnTo>
                  <a:lnTo>
                    <a:pt x="11" y="459"/>
                  </a:lnTo>
                  <a:lnTo>
                    <a:pt x="22" y="459"/>
                  </a:lnTo>
                  <a:lnTo>
                    <a:pt x="18" y="452"/>
                  </a:lnTo>
                  <a:lnTo>
                    <a:pt x="15" y="450"/>
                  </a:lnTo>
                  <a:lnTo>
                    <a:pt x="22" y="459"/>
                  </a:lnTo>
                  <a:lnTo>
                    <a:pt x="29" y="273"/>
                  </a:lnTo>
                  <a:lnTo>
                    <a:pt x="18" y="273"/>
                  </a:lnTo>
                  <a:lnTo>
                    <a:pt x="27" y="280"/>
                  </a:lnTo>
                  <a:lnTo>
                    <a:pt x="192" y="15"/>
                  </a:lnTo>
                  <a:lnTo>
                    <a:pt x="176" y="0"/>
                  </a:lnTo>
                  <a:lnTo>
                    <a:pt x="11" y="266"/>
                  </a:lnTo>
                  <a:lnTo>
                    <a:pt x="8" y="273"/>
                  </a:lnTo>
                  <a:lnTo>
                    <a:pt x="8" y="273"/>
                  </a:lnTo>
                  <a:lnTo>
                    <a:pt x="0" y="459"/>
                  </a:lnTo>
                  <a:lnTo>
                    <a:pt x="0" y="459"/>
                  </a:lnTo>
                  <a:lnTo>
                    <a:pt x="4" y="467"/>
                  </a:lnTo>
                  <a:lnTo>
                    <a:pt x="8" y="468"/>
                  </a:lnTo>
                  <a:lnTo>
                    <a:pt x="11" y="470"/>
                  </a:lnTo>
                  <a:lnTo>
                    <a:pt x="155" y="484"/>
                  </a:lnTo>
                  <a:lnTo>
                    <a:pt x="155" y="484"/>
                  </a:lnTo>
                  <a:lnTo>
                    <a:pt x="158" y="483"/>
                  </a:lnTo>
                  <a:lnTo>
                    <a:pt x="162" y="481"/>
                  </a:lnTo>
                  <a:lnTo>
                    <a:pt x="164" y="481"/>
                  </a:lnTo>
                  <a:lnTo>
                    <a:pt x="293" y="251"/>
                  </a:lnTo>
                  <a:lnTo>
                    <a:pt x="284" y="244"/>
                  </a:lnTo>
                  <a:lnTo>
                    <a:pt x="289" y="253"/>
                  </a:lnTo>
                  <a:lnTo>
                    <a:pt x="633" y="4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49" name=""/>
            <p:cNvSpPr/>
            <p:nvPr/>
          </p:nvSpPr>
          <p:spPr>
            <a:xfrm>
              <a:off x="4830480" y="4414680"/>
              <a:ext cx="839880" cy="277920"/>
            </a:xfrm>
            <a:custGeom>
              <a:avLst/>
              <a:gdLst/>
              <a:ahLst/>
              <a:rect l="l" t="t" r="r" b="b"/>
              <a:pathLst>
                <a:path w="1084" h="352">
                  <a:moveTo>
                    <a:pt x="0" y="330"/>
                  </a:moveTo>
                  <a:lnTo>
                    <a:pt x="3" y="352"/>
                  </a:lnTo>
                  <a:lnTo>
                    <a:pt x="204" y="323"/>
                  </a:lnTo>
                  <a:lnTo>
                    <a:pt x="206" y="321"/>
                  </a:lnTo>
                  <a:lnTo>
                    <a:pt x="210" y="321"/>
                  </a:lnTo>
                  <a:lnTo>
                    <a:pt x="367" y="156"/>
                  </a:lnTo>
                  <a:lnTo>
                    <a:pt x="360" y="147"/>
                  </a:lnTo>
                  <a:lnTo>
                    <a:pt x="366" y="158"/>
                  </a:lnTo>
                  <a:lnTo>
                    <a:pt x="674" y="36"/>
                  </a:lnTo>
                  <a:lnTo>
                    <a:pt x="668" y="25"/>
                  </a:lnTo>
                  <a:lnTo>
                    <a:pt x="668" y="36"/>
                  </a:lnTo>
                  <a:lnTo>
                    <a:pt x="1084" y="22"/>
                  </a:lnTo>
                  <a:lnTo>
                    <a:pt x="1084" y="0"/>
                  </a:lnTo>
                  <a:lnTo>
                    <a:pt x="668" y="15"/>
                  </a:lnTo>
                  <a:lnTo>
                    <a:pt x="665" y="16"/>
                  </a:lnTo>
                  <a:lnTo>
                    <a:pt x="357" y="138"/>
                  </a:lnTo>
                  <a:lnTo>
                    <a:pt x="357" y="138"/>
                  </a:lnTo>
                  <a:lnTo>
                    <a:pt x="355" y="140"/>
                  </a:lnTo>
                  <a:lnTo>
                    <a:pt x="197" y="305"/>
                  </a:lnTo>
                  <a:lnTo>
                    <a:pt x="199" y="303"/>
                  </a:lnTo>
                  <a:lnTo>
                    <a:pt x="202" y="312"/>
                  </a:lnTo>
                  <a:lnTo>
                    <a:pt x="201" y="301"/>
                  </a:lnTo>
                  <a:lnTo>
                    <a:pt x="0" y="33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0" name=""/>
            <p:cNvSpPr/>
            <p:nvPr/>
          </p:nvSpPr>
          <p:spPr>
            <a:xfrm>
              <a:off x="6135480" y="4383000"/>
              <a:ext cx="22320" cy="74520"/>
            </a:xfrm>
            <a:custGeom>
              <a:avLst/>
              <a:gdLst/>
              <a:ahLst/>
              <a:rect l="l" t="t" r="r" b="b"/>
              <a:pathLst>
                <a:path w="27" h="95">
                  <a:moveTo>
                    <a:pt x="27" y="2"/>
                  </a:moveTo>
                  <a:lnTo>
                    <a:pt x="5" y="0"/>
                  </a:lnTo>
                  <a:lnTo>
                    <a:pt x="0" y="93"/>
                  </a:lnTo>
                  <a:lnTo>
                    <a:pt x="21" y="95"/>
                  </a:lnTo>
                  <a:lnTo>
                    <a:pt x="27" y="2"/>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1551" name=""/>
            <p:cNvSpPr/>
            <p:nvPr/>
          </p:nvSpPr>
          <p:spPr>
            <a:xfrm>
              <a:off x="6865920" y="4381560"/>
              <a:ext cx="99720" cy="11736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2" name=""/>
            <p:cNvSpPr/>
            <p:nvPr/>
          </p:nvSpPr>
          <p:spPr>
            <a:xfrm>
              <a:off x="5197320" y="4645080"/>
              <a:ext cx="160200" cy="217440"/>
            </a:xfrm>
            <a:custGeom>
              <a:avLst/>
              <a:gdLst/>
              <a:ahLst/>
              <a:rect l="l" t="t" r="r" b="b"/>
              <a:pathLst>
                <a:path w="208" h="274">
                  <a:moveTo>
                    <a:pt x="154" y="0"/>
                  </a:moveTo>
                  <a:lnTo>
                    <a:pt x="140" y="16"/>
                  </a:lnTo>
                  <a:lnTo>
                    <a:pt x="190" y="88"/>
                  </a:lnTo>
                  <a:lnTo>
                    <a:pt x="197" y="79"/>
                  </a:lnTo>
                  <a:lnTo>
                    <a:pt x="190" y="71"/>
                  </a:lnTo>
                  <a:lnTo>
                    <a:pt x="187" y="79"/>
                  </a:lnTo>
                  <a:lnTo>
                    <a:pt x="190" y="86"/>
                  </a:lnTo>
                  <a:lnTo>
                    <a:pt x="192" y="71"/>
                  </a:lnTo>
                  <a:lnTo>
                    <a:pt x="142" y="122"/>
                  </a:lnTo>
                  <a:lnTo>
                    <a:pt x="147" y="129"/>
                  </a:lnTo>
                  <a:lnTo>
                    <a:pt x="142" y="120"/>
                  </a:lnTo>
                  <a:lnTo>
                    <a:pt x="6" y="192"/>
                  </a:lnTo>
                  <a:lnTo>
                    <a:pt x="4" y="193"/>
                  </a:lnTo>
                  <a:lnTo>
                    <a:pt x="0" y="200"/>
                  </a:lnTo>
                  <a:lnTo>
                    <a:pt x="0" y="202"/>
                  </a:lnTo>
                  <a:lnTo>
                    <a:pt x="7" y="274"/>
                  </a:lnTo>
                  <a:lnTo>
                    <a:pt x="29" y="272"/>
                  </a:lnTo>
                  <a:lnTo>
                    <a:pt x="22" y="200"/>
                  </a:lnTo>
                  <a:lnTo>
                    <a:pt x="18" y="208"/>
                  </a:lnTo>
                  <a:lnTo>
                    <a:pt x="22" y="200"/>
                  </a:lnTo>
                  <a:lnTo>
                    <a:pt x="22" y="200"/>
                  </a:lnTo>
                  <a:lnTo>
                    <a:pt x="11" y="200"/>
                  </a:lnTo>
                  <a:lnTo>
                    <a:pt x="16" y="209"/>
                  </a:lnTo>
                  <a:lnTo>
                    <a:pt x="153" y="138"/>
                  </a:lnTo>
                  <a:lnTo>
                    <a:pt x="154" y="138"/>
                  </a:lnTo>
                  <a:lnTo>
                    <a:pt x="205" y="88"/>
                  </a:lnTo>
                  <a:lnTo>
                    <a:pt x="205" y="86"/>
                  </a:lnTo>
                  <a:lnTo>
                    <a:pt x="208" y="79"/>
                  </a:lnTo>
                  <a:lnTo>
                    <a:pt x="205" y="71"/>
                  </a:lnTo>
                  <a:lnTo>
                    <a:pt x="205" y="71"/>
                  </a:lnTo>
                  <a:lnTo>
                    <a:pt x="1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3" name=""/>
            <p:cNvSpPr/>
            <p:nvPr/>
          </p:nvSpPr>
          <p:spPr>
            <a:xfrm>
              <a:off x="5414760" y="2103480"/>
              <a:ext cx="520920" cy="85680"/>
            </a:xfrm>
            <a:custGeom>
              <a:avLst/>
              <a:gdLst/>
              <a:ahLst/>
              <a:rect l="l" t="t" r="r" b="b"/>
              <a:pathLst>
                <a:path w="668" h="110">
                  <a:moveTo>
                    <a:pt x="5" y="0"/>
                  </a:moveTo>
                  <a:lnTo>
                    <a:pt x="0" y="20"/>
                  </a:lnTo>
                  <a:lnTo>
                    <a:pt x="172" y="72"/>
                  </a:lnTo>
                  <a:lnTo>
                    <a:pt x="173" y="72"/>
                  </a:lnTo>
                  <a:lnTo>
                    <a:pt x="666" y="110"/>
                  </a:lnTo>
                  <a:lnTo>
                    <a:pt x="668" y="88"/>
                  </a:lnTo>
                  <a:lnTo>
                    <a:pt x="175" y="51"/>
                  </a:lnTo>
                  <a:lnTo>
                    <a:pt x="173" y="61"/>
                  </a:lnTo>
                  <a:lnTo>
                    <a:pt x="177" y="52"/>
                  </a:lnTo>
                  <a:lnTo>
                    <a:pt x="5" y="0"/>
                  </a:lnTo>
                  <a:close/>
                </a:path>
              </a:pathLst>
            </a:custGeom>
            <a:solidFill>
              <a:srgbClr val="ffe80f"/>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1554" name=""/>
            <p:cNvSpPr/>
            <p:nvPr/>
          </p:nvSpPr>
          <p:spPr>
            <a:xfrm>
              <a:off x="5446440" y="2025720"/>
              <a:ext cx="233640" cy="765000"/>
            </a:xfrm>
            <a:custGeom>
              <a:avLst/>
              <a:gdLst/>
              <a:ahLst/>
              <a:rect l="l" t="t" r="r" b="b"/>
              <a:pathLst>
                <a:path w="303" h="962">
                  <a:moveTo>
                    <a:pt x="303" y="19"/>
                  </a:moveTo>
                  <a:lnTo>
                    <a:pt x="294" y="0"/>
                  </a:lnTo>
                  <a:lnTo>
                    <a:pt x="151" y="71"/>
                  </a:lnTo>
                  <a:lnTo>
                    <a:pt x="147" y="73"/>
                  </a:lnTo>
                  <a:lnTo>
                    <a:pt x="145" y="77"/>
                  </a:lnTo>
                  <a:lnTo>
                    <a:pt x="39" y="378"/>
                  </a:lnTo>
                  <a:lnTo>
                    <a:pt x="38" y="381"/>
                  </a:lnTo>
                  <a:lnTo>
                    <a:pt x="0" y="961"/>
                  </a:lnTo>
                  <a:lnTo>
                    <a:pt x="21" y="962"/>
                  </a:lnTo>
                  <a:lnTo>
                    <a:pt x="59" y="383"/>
                  </a:lnTo>
                  <a:lnTo>
                    <a:pt x="48" y="381"/>
                  </a:lnTo>
                  <a:lnTo>
                    <a:pt x="57" y="385"/>
                  </a:lnTo>
                  <a:lnTo>
                    <a:pt x="163" y="84"/>
                  </a:lnTo>
                  <a:lnTo>
                    <a:pt x="161" y="87"/>
                  </a:lnTo>
                  <a:lnTo>
                    <a:pt x="165" y="80"/>
                  </a:lnTo>
                  <a:lnTo>
                    <a:pt x="154" y="80"/>
                  </a:lnTo>
                  <a:lnTo>
                    <a:pt x="160" y="91"/>
                  </a:lnTo>
                  <a:lnTo>
                    <a:pt x="303" y="19"/>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5" name=""/>
            <p:cNvSpPr/>
            <p:nvPr/>
          </p:nvSpPr>
          <p:spPr>
            <a:xfrm>
              <a:off x="5298840" y="2227320"/>
              <a:ext cx="182520" cy="108000"/>
            </a:xfrm>
            <a:custGeom>
              <a:avLst/>
              <a:gdLst/>
              <a:ahLst/>
              <a:rect l="l" t="t" r="r" b="b"/>
              <a:pathLst>
                <a:path w="237" h="137">
                  <a:moveTo>
                    <a:pt x="0" y="0"/>
                  </a:moveTo>
                  <a:lnTo>
                    <a:pt x="0" y="22"/>
                  </a:lnTo>
                  <a:lnTo>
                    <a:pt x="136" y="22"/>
                  </a:lnTo>
                  <a:lnTo>
                    <a:pt x="136" y="11"/>
                  </a:lnTo>
                  <a:lnTo>
                    <a:pt x="125" y="11"/>
                  </a:lnTo>
                  <a:lnTo>
                    <a:pt x="129" y="18"/>
                  </a:lnTo>
                  <a:lnTo>
                    <a:pt x="133" y="20"/>
                  </a:lnTo>
                  <a:lnTo>
                    <a:pt x="125" y="11"/>
                  </a:lnTo>
                  <a:lnTo>
                    <a:pt x="125" y="126"/>
                  </a:lnTo>
                  <a:lnTo>
                    <a:pt x="125" y="126"/>
                  </a:lnTo>
                  <a:lnTo>
                    <a:pt x="129" y="133"/>
                  </a:lnTo>
                  <a:lnTo>
                    <a:pt x="133" y="135"/>
                  </a:lnTo>
                  <a:lnTo>
                    <a:pt x="136" y="137"/>
                  </a:lnTo>
                  <a:lnTo>
                    <a:pt x="237" y="137"/>
                  </a:lnTo>
                  <a:lnTo>
                    <a:pt x="237" y="115"/>
                  </a:lnTo>
                  <a:lnTo>
                    <a:pt x="136" y="115"/>
                  </a:lnTo>
                  <a:lnTo>
                    <a:pt x="147" y="126"/>
                  </a:lnTo>
                  <a:lnTo>
                    <a:pt x="143" y="119"/>
                  </a:lnTo>
                  <a:lnTo>
                    <a:pt x="140" y="117"/>
                  </a:lnTo>
                  <a:lnTo>
                    <a:pt x="136" y="126"/>
                  </a:lnTo>
                  <a:lnTo>
                    <a:pt x="147" y="126"/>
                  </a:lnTo>
                  <a:lnTo>
                    <a:pt x="147" y="11"/>
                  </a:lnTo>
                  <a:lnTo>
                    <a:pt x="147" y="11"/>
                  </a:lnTo>
                  <a:lnTo>
                    <a:pt x="143" y="4"/>
                  </a:lnTo>
                  <a:lnTo>
                    <a:pt x="140" y="2"/>
                  </a:lnTo>
                  <a:lnTo>
                    <a:pt x="136" y="0"/>
                  </a:lnTo>
                  <a:lnTo>
                    <a:pt x="0"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6" name=""/>
            <p:cNvSpPr/>
            <p:nvPr/>
          </p:nvSpPr>
          <p:spPr>
            <a:xfrm>
              <a:off x="5333760" y="2388960"/>
              <a:ext cx="100080" cy="122400"/>
            </a:xfrm>
            <a:custGeom>
              <a:avLst/>
              <a:gdLst/>
              <a:ahLst/>
              <a:rect l="l" t="t" r="r" b="b"/>
              <a:pathLst>
                <a:path w="129" h="154">
                  <a:moveTo>
                    <a:pt x="14" y="0"/>
                  </a:moveTo>
                  <a:lnTo>
                    <a:pt x="0" y="16"/>
                  </a:lnTo>
                  <a:lnTo>
                    <a:pt x="114" y="154"/>
                  </a:lnTo>
                  <a:lnTo>
                    <a:pt x="129" y="138"/>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7" name=""/>
            <p:cNvSpPr/>
            <p:nvPr/>
          </p:nvSpPr>
          <p:spPr>
            <a:xfrm>
              <a:off x="4911480" y="2351160"/>
              <a:ext cx="812880" cy="399960"/>
            </a:xfrm>
            <a:custGeom>
              <a:avLst/>
              <a:gdLst/>
              <a:ahLst/>
              <a:rect l="l" t="t" r="r" b="b"/>
              <a:pathLst>
                <a:path w="1049" h="506">
                  <a:moveTo>
                    <a:pt x="1049" y="33"/>
                  </a:moveTo>
                  <a:lnTo>
                    <a:pt x="1041" y="13"/>
                  </a:lnTo>
                  <a:lnTo>
                    <a:pt x="726" y="128"/>
                  </a:lnTo>
                  <a:lnTo>
                    <a:pt x="726" y="128"/>
                  </a:lnTo>
                  <a:lnTo>
                    <a:pt x="724" y="128"/>
                  </a:lnTo>
                  <a:lnTo>
                    <a:pt x="299" y="486"/>
                  </a:lnTo>
                  <a:lnTo>
                    <a:pt x="305" y="495"/>
                  </a:lnTo>
                  <a:lnTo>
                    <a:pt x="312" y="488"/>
                  </a:lnTo>
                  <a:lnTo>
                    <a:pt x="308" y="486"/>
                  </a:lnTo>
                  <a:lnTo>
                    <a:pt x="305" y="484"/>
                  </a:lnTo>
                  <a:lnTo>
                    <a:pt x="301" y="486"/>
                  </a:lnTo>
                  <a:lnTo>
                    <a:pt x="313" y="488"/>
                  </a:lnTo>
                  <a:lnTo>
                    <a:pt x="16" y="0"/>
                  </a:lnTo>
                  <a:lnTo>
                    <a:pt x="0" y="15"/>
                  </a:lnTo>
                  <a:lnTo>
                    <a:pt x="297" y="502"/>
                  </a:lnTo>
                  <a:lnTo>
                    <a:pt x="297" y="502"/>
                  </a:lnTo>
                  <a:lnTo>
                    <a:pt x="301" y="504"/>
                  </a:lnTo>
                  <a:lnTo>
                    <a:pt x="305" y="506"/>
                  </a:lnTo>
                  <a:lnTo>
                    <a:pt x="308" y="504"/>
                  </a:lnTo>
                  <a:lnTo>
                    <a:pt x="312" y="504"/>
                  </a:lnTo>
                  <a:lnTo>
                    <a:pt x="737" y="146"/>
                  </a:lnTo>
                  <a:lnTo>
                    <a:pt x="729" y="137"/>
                  </a:lnTo>
                  <a:lnTo>
                    <a:pt x="733" y="147"/>
                  </a:lnTo>
                  <a:lnTo>
                    <a:pt x="1049" y="33"/>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8" name=""/>
            <p:cNvSpPr/>
            <p:nvPr/>
          </p:nvSpPr>
          <p:spPr>
            <a:xfrm>
              <a:off x="5124240" y="2747880"/>
              <a:ext cx="31680" cy="434880"/>
            </a:xfrm>
            <a:custGeom>
              <a:avLst/>
              <a:gdLst/>
              <a:ahLst/>
              <a:rect l="l" t="t" r="r" b="b"/>
              <a:pathLst>
                <a:path w="41" h="548">
                  <a:moveTo>
                    <a:pt x="41" y="0"/>
                  </a:moveTo>
                  <a:lnTo>
                    <a:pt x="20" y="0"/>
                  </a:lnTo>
                  <a:lnTo>
                    <a:pt x="0" y="548"/>
                  </a:lnTo>
                  <a:lnTo>
                    <a:pt x="22" y="548"/>
                  </a:lnTo>
                  <a:lnTo>
                    <a:pt x="41"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59" name=""/>
            <p:cNvSpPr/>
            <p:nvPr/>
          </p:nvSpPr>
          <p:spPr>
            <a:xfrm>
              <a:off x="4506840" y="2589120"/>
              <a:ext cx="1482840" cy="1535040"/>
            </a:xfrm>
            <a:custGeom>
              <a:avLst/>
              <a:gdLst/>
              <a:ahLst/>
              <a:rect l="l" t="t" r="r" b="b"/>
              <a:pathLst>
                <a:path w="1913" h="1932">
                  <a:moveTo>
                    <a:pt x="1913" y="16"/>
                  </a:moveTo>
                  <a:lnTo>
                    <a:pt x="1900" y="0"/>
                  </a:lnTo>
                  <a:lnTo>
                    <a:pt x="1782" y="114"/>
                  </a:lnTo>
                  <a:lnTo>
                    <a:pt x="1787" y="121"/>
                  </a:lnTo>
                  <a:lnTo>
                    <a:pt x="1784" y="113"/>
                  </a:lnTo>
                  <a:lnTo>
                    <a:pt x="1787" y="111"/>
                  </a:lnTo>
                  <a:lnTo>
                    <a:pt x="1567" y="125"/>
                  </a:lnTo>
                  <a:lnTo>
                    <a:pt x="1563" y="127"/>
                  </a:lnTo>
                  <a:lnTo>
                    <a:pt x="1219" y="242"/>
                  </a:lnTo>
                  <a:lnTo>
                    <a:pt x="1219" y="242"/>
                  </a:lnTo>
                  <a:lnTo>
                    <a:pt x="1216" y="243"/>
                  </a:lnTo>
                  <a:lnTo>
                    <a:pt x="805" y="745"/>
                  </a:lnTo>
                  <a:lnTo>
                    <a:pt x="812" y="753"/>
                  </a:lnTo>
                  <a:lnTo>
                    <a:pt x="807" y="745"/>
                  </a:lnTo>
                  <a:lnTo>
                    <a:pt x="601" y="966"/>
                  </a:lnTo>
                  <a:lnTo>
                    <a:pt x="342" y="1199"/>
                  </a:lnTo>
                  <a:lnTo>
                    <a:pt x="341" y="1199"/>
                  </a:lnTo>
                  <a:lnTo>
                    <a:pt x="190" y="1411"/>
                  </a:lnTo>
                  <a:lnTo>
                    <a:pt x="190" y="1411"/>
                  </a:lnTo>
                  <a:lnTo>
                    <a:pt x="188" y="1414"/>
                  </a:lnTo>
                  <a:lnTo>
                    <a:pt x="0" y="1925"/>
                  </a:lnTo>
                  <a:lnTo>
                    <a:pt x="18" y="1932"/>
                  </a:lnTo>
                  <a:lnTo>
                    <a:pt x="206" y="1421"/>
                  </a:lnTo>
                  <a:lnTo>
                    <a:pt x="197" y="1418"/>
                  </a:lnTo>
                  <a:lnTo>
                    <a:pt x="204" y="1427"/>
                  </a:lnTo>
                  <a:lnTo>
                    <a:pt x="355" y="1215"/>
                  </a:lnTo>
                  <a:lnTo>
                    <a:pt x="348" y="1206"/>
                  </a:lnTo>
                  <a:lnTo>
                    <a:pt x="355" y="1215"/>
                  </a:lnTo>
                  <a:lnTo>
                    <a:pt x="613" y="982"/>
                  </a:lnTo>
                  <a:lnTo>
                    <a:pt x="819" y="762"/>
                  </a:lnTo>
                  <a:lnTo>
                    <a:pt x="819" y="762"/>
                  </a:lnTo>
                  <a:lnTo>
                    <a:pt x="1230" y="260"/>
                  </a:lnTo>
                  <a:lnTo>
                    <a:pt x="1223" y="251"/>
                  </a:lnTo>
                  <a:lnTo>
                    <a:pt x="1226" y="261"/>
                  </a:lnTo>
                  <a:lnTo>
                    <a:pt x="1571" y="147"/>
                  </a:lnTo>
                  <a:lnTo>
                    <a:pt x="1567" y="136"/>
                  </a:lnTo>
                  <a:lnTo>
                    <a:pt x="1569" y="147"/>
                  </a:lnTo>
                  <a:lnTo>
                    <a:pt x="1789" y="132"/>
                  </a:lnTo>
                  <a:lnTo>
                    <a:pt x="1791" y="130"/>
                  </a:lnTo>
                  <a:lnTo>
                    <a:pt x="1795" y="130"/>
                  </a:lnTo>
                  <a:lnTo>
                    <a:pt x="1913" y="16"/>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0" name=""/>
            <p:cNvSpPr/>
            <p:nvPr/>
          </p:nvSpPr>
          <p:spPr>
            <a:xfrm>
              <a:off x="4976640" y="3348000"/>
              <a:ext cx="104760" cy="119160"/>
            </a:xfrm>
            <a:custGeom>
              <a:avLst/>
              <a:gdLst/>
              <a:ahLst/>
              <a:rect l="l" t="t" r="r" b="b"/>
              <a:pathLst>
                <a:path w="136" h="151">
                  <a:moveTo>
                    <a:pt x="14" y="0"/>
                  </a:moveTo>
                  <a:lnTo>
                    <a:pt x="0" y="16"/>
                  </a:lnTo>
                  <a:lnTo>
                    <a:pt x="122" y="151"/>
                  </a:lnTo>
                  <a:lnTo>
                    <a:pt x="136" y="135"/>
                  </a:lnTo>
                  <a:lnTo>
                    <a:pt x="14" y="0"/>
                  </a:lnTo>
                  <a:close/>
                </a:path>
              </a:pathLst>
            </a:custGeom>
            <a:solidFill>
              <a:srgbClr val="000000"/>
            </a:solidFill>
            <a:ln w="9360">
              <a:solidFill>
                <a:srgbClr val="ffe80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1" name=""/>
            <p:cNvSpPr/>
            <p:nvPr/>
          </p:nvSpPr>
          <p:spPr>
            <a:xfrm>
              <a:off x="4653000" y="3362400"/>
              <a:ext cx="128520" cy="191880"/>
            </a:xfrm>
            <a:custGeom>
              <a:avLst/>
              <a:gdLst/>
              <a:ahLst/>
              <a:rect l="l" t="t" r="r" b="b"/>
              <a:pathLst>
                <a:path w="165" h="242">
                  <a:moveTo>
                    <a:pt x="22" y="0"/>
                  </a:moveTo>
                  <a:lnTo>
                    <a:pt x="0" y="2"/>
                  </a:lnTo>
                  <a:lnTo>
                    <a:pt x="11" y="149"/>
                  </a:lnTo>
                  <a:lnTo>
                    <a:pt x="15" y="154"/>
                  </a:lnTo>
                  <a:lnTo>
                    <a:pt x="16" y="156"/>
                  </a:lnTo>
                  <a:lnTo>
                    <a:pt x="154" y="242"/>
                  </a:lnTo>
                  <a:lnTo>
                    <a:pt x="165" y="224"/>
                  </a:lnTo>
                  <a:lnTo>
                    <a:pt x="27" y="138"/>
                  </a:lnTo>
                  <a:lnTo>
                    <a:pt x="29" y="140"/>
                  </a:lnTo>
                  <a:lnTo>
                    <a:pt x="22" y="147"/>
                  </a:lnTo>
                  <a:lnTo>
                    <a:pt x="33" y="147"/>
                  </a:lnTo>
                  <a:lnTo>
                    <a:pt x="22"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2" name=""/>
            <p:cNvSpPr/>
            <p:nvPr/>
          </p:nvSpPr>
          <p:spPr>
            <a:xfrm>
              <a:off x="4724280" y="3610080"/>
              <a:ext cx="266760" cy="177480"/>
            </a:xfrm>
            <a:custGeom>
              <a:avLst/>
              <a:gdLst/>
              <a:ahLst/>
              <a:rect l="l" t="t" r="r" b="b"/>
              <a:pathLst>
                <a:path w="344" h="224">
                  <a:moveTo>
                    <a:pt x="12" y="0"/>
                  </a:moveTo>
                  <a:lnTo>
                    <a:pt x="0" y="16"/>
                  </a:lnTo>
                  <a:lnTo>
                    <a:pt x="120" y="142"/>
                  </a:lnTo>
                  <a:lnTo>
                    <a:pt x="122" y="142"/>
                  </a:lnTo>
                  <a:lnTo>
                    <a:pt x="122" y="144"/>
                  </a:lnTo>
                  <a:lnTo>
                    <a:pt x="337" y="224"/>
                  </a:lnTo>
                  <a:lnTo>
                    <a:pt x="344" y="205"/>
                  </a:lnTo>
                  <a:lnTo>
                    <a:pt x="129" y="124"/>
                  </a:lnTo>
                  <a:lnTo>
                    <a:pt x="125" y="133"/>
                  </a:lnTo>
                  <a:lnTo>
                    <a:pt x="132" y="126"/>
                  </a:lnTo>
                  <a:lnTo>
                    <a:pt x="12"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3" name=""/>
            <p:cNvSpPr/>
            <p:nvPr/>
          </p:nvSpPr>
          <p:spPr>
            <a:xfrm>
              <a:off x="4489200" y="3681360"/>
              <a:ext cx="185760" cy="190440"/>
            </a:xfrm>
            <a:custGeom>
              <a:avLst/>
              <a:gdLst/>
              <a:ahLst/>
              <a:rect l="l" t="t" r="r" b="b"/>
              <a:pathLst>
                <a:path w="240" h="240">
                  <a:moveTo>
                    <a:pt x="240" y="20"/>
                  </a:moveTo>
                  <a:lnTo>
                    <a:pt x="231" y="0"/>
                  </a:lnTo>
                  <a:lnTo>
                    <a:pt x="7" y="115"/>
                  </a:lnTo>
                  <a:lnTo>
                    <a:pt x="3" y="116"/>
                  </a:lnTo>
                  <a:lnTo>
                    <a:pt x="0" y="124"/>
                  </a:lnTo>
                  <a:lnTo>
                    <a:pt x="1" y="125"/>
                  </a:lnTo>
                  <a:lnTo>
                    <a:pt x="25" y="240"/>
                  </a:lnTo>
                  <a:lnTo>
                    <a:pt x="44" y="236"/>
                  </a:lnTo>
                  <a:lnTo>
                    <a:pt x="21" y="122"/>
                  </a:lnTo>
                  <a:lnTo>
                    <a:pt x="18" y="131"/>
                  </a:lnTo>
                  <a:lnTo>
                    <a:pt x="21" y="124"/>
                  </a:lnTo>
                  <a:lnTo>
                    <a:pt x="21" y="124"/>
                  </a:lnTo>
                  <a:lnTo>
                    <a:pt x="10" y="124"/>
                  </a:lnTo>
                  <a:lnTo>
                    <a:pt x="16" y="134"/>
                  </a:lnTo>
                  <a:lnTo>
                    <a:pt x="240"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4" name=""/>
            <p:cNvSpPr/>
            <p:nvPr/>
          </p:nvSpPr>
          <p:spPr>
            <a:xfrm>
              <a:off x="4630680" y="3768840"/>
              <a:ext cx="77760" cy="109440"/>
            </a:xfrm>
            <a:custGeom>
              <a:avLst/>
              <a:gdLst/>
              <a:ahLst/>
              <a:rect l="l" t="t" r="r" b="b"/>
              <a:pathLst>
                <a:path w="100" h="136">
                  <a:moveTo>
                    <a:pt x="14" y="0"/>
                  </a:moveTo>
                  <a:lnTo>
                    <a:pt x="0" y="16"/>
                  </a:lnTo>
                  <a:lnTo>
                    <a:pt x="86" y="136"/>
                  </a:lnTo>
                  <a:lnTo>
                    <a:pt x="100" y="120"/>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5" name=""/>
            <p:cNvSpPr/>
            <p:nvPr/>
          </p:nvSpPr>
          <p:spPr>
            <a:xfrm>
              <a:off x="4149720" y="1808280"/>
              <a:ext cx="1304640" cy="982440"/>
            </a:xfrm>
            <a:custGeom>
              <a:avLst/>
              <a:gdLst/>
              <a:ahLst/>
              <a:rect l="l" t="t" r="r" b="b"/>
              <a:pathLst>
                <a:path w="1684" h="1237">
                  <a:moveTo>
                    <a:pt x="11" y="0"/>
                  </a:moveTo>
                  <a:lnTo>
                    <a:pt x="0" y="18"/>
                  </a:lnTo>
                  <a:lnTo>
                    <a:pt x="529" y="355"/>
                  </a:lnTo>
                  <a:lnTo>
                    <a:pt x="535" y="346"/>
                  </a:lnTo>
                  <a:lnTo>
                    <a:pt x="529" y="355"/>
                  </a:lnTo>
                  <a:lnTo>
                    <a:pt x="1040" y="735"/>
                  </a:lnTo>
                  <a:lnTo>
                    <a:pt x="1671" y="1237"/>
                  </a:lnTo>
                  <a:lnTo>
                    <a:pt x="1684" y="1219"/>
                  </a:lnTo>
                  <a:lnTo>
                    <a:pt x="1053" y="717"/>
                  </a:lnTo>
                  <a:lnTo>
                    <a:pt x="542" y="337"/>
                  </a:lnTo>
                  <a:lnTo>
                    <a:pt x="540" y="337"/>
                  </a:lnTo>
                  <a:lnTo>
                    <a:pt x="11"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6" name=""/>
            <p:cNvSpPr/>
            <p:nvPr/>
          </p:nvSpPr>
          <p:spPr>
            <a:xfrm>
              <a:off x="3803400" y="2792520"/>
              <a:ext cx="1328760" cy="284040"/>
            </a:xfrm>
            <a:custGeom>
              <a:avLst/>
              <a:gdLst/>
              <a:ahLst/>
              <a:rect l="l" t="t" r="r" b="b"/>
              <a:pathLst>
                <a:path w="1714" h="359">
                  <a:moveTo>
                    <a:pt x="2" y="0"/>
                  </a:moveTo>
                  <a:lnTo>
                    <a:pt x="0" y="22"/>
                  </a:lnTo>
                  <a:lnTo>
                    <a:pt x="566" y="93"/>
                  </a:lnTo>
                  <a:lnTo>
                    <a:pt x="566" y="83"/>
                  </a:lnTo>
                  <a:lnTo>
                    <a:pt x="559" y="90"/>
                  </a:lnTo>
                  <a:lnTo>
                    <a:pt x="563" y="92"/>
                  </a:lnTo>
                  <a:lnTo>
                    <a:pt x="559" y="90"/>
                  </a:lnTo>
                  <a:lnTo>
                    <a:pt x="724" y="348"/>
                  </a:lnTo>
                  <a:lnTo>
                    <a:pt x="724" y="348"/>
                  </a:lnTo>
                  <a:lnTo>
                    <a:pt x="728" y="350"/>
                  </a:lnTo>
                  <a:lnTo>
                    <a:pt x="731" y="352"/>
                  </a:lnTo>
                  <a:lnTo>
                    <a:pt x="1714" y="359"/>
                  </a:lnTo>
                  <a:lnTo>
                    <a:pt x="1714" y="337"/>
                  </a:lnTo>
                  <a:lnTo>
                    <a:pt x="731" y="330"/>
                  </a:lnTo>
                  <a:lnTo>
                    <a:pt x="739" y="334"/>
                  </a:lnTo>
                  <a:lnTo>
                    <a:pt x="735" y="332"/>
                  </a:lnTo>
                  <a:lnTo>
                    <a:pt x="731" y="341"/>
                  </a:lnTo>
                  <a:lnTo>
                    <a:pt x="740" y="334"/>
                  </a:lnTo>
                  <a:lnTo>
                    <a:pt x="575" y="75"/>
                  </a:lnTo>
                  <a:lnTo>
                    <a:pt x="574" y="75"/>
                  </a:lnTo>
                  <a:lnTo>
                    <a:pt x="570" y="74"/>
                  </a:lnTo>
                  <a:lnTo>
                    <a:pt x="568" y="72"/>
                  </a:lnTo>
                  <a:lnTo>
                    <a:pt x="2"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7" name=""/>
            <p:cNvSpPr/>
            <p:nvPr/>
          </p:nvSpPr>
          <p:spPr>
            <a:xfrm>
              <a:off x="3579840" y="1706400"/>
              <a:ext cx="36360" cy="166680"/>
            </a:xfrm>
            <a:custGeom>
              <a:avLst/>
              <a:gdLst/>
              <a:ahLst/>
              <a:rect l="l" t="t" r="r" b="b"/>
              <a:pathLst>
                <a:path w="49" h="210">
                  <a:moveTo>
                    <a:pt x="49" y="2"/>
                  </a:moveTo>
                  <a:lnTo>
                    <a:pt x="29" y="0"/>
                  </a:lnTo>
                  <a:lnTo>
                    <a:pt x="0" y="208"/>
                  </a:lnTo>
                  <a:lnTo>
                    <a:pt x="20" y="210"/>
                  </a:lnTo>
                  <a:lnTo>
                    <a:pt x="4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8" name=""/>
            <p:cNvSpPr/>
            <p:nvPr/>
          </p:nvSpPr>
          <p:spPr>
            <a:xfrm>
              <a:off x="3510000" y="1739880"/>
              <a:ext cx="90360" cy="71280"/>
            </a:xfrm>
            <a:custGeom>
              <a:avLst/>
              <a:gdLst/>
              <a:ahLst/>
              <a:rect l="l" t="t" r="r" b="b"/>
              <a:pathLst>
                <a:path w="114" h="90">
                  <a:moveTo>
                    <a:pt x="12" y="0"/>
                  </a:moveTo>
                  <a:lnTo>
                    <a:pt x="0" y="18"/>
                  </a:lnTo>
                  <a:lnTo>
                    <a:pt x="102" y="90"/>
                  </a:lnTo>
                  <a:lnTo>
                    <a:pt x="114" y="72"/>
                  </a:lnTo>
                  <a:lnTo>
                    <a:pt x="12" y="0"/>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1569" name=""/>
            <p:cNvSpPr/>
            <p:nvPr/>
          </p:nvSpPr>
          <p:spPr>
            <a:xfrm>
              <a:off x="3951000" y="3429000"/>
              <a:ext cx="78120" cy="218880"/>
            </a:xfrm>
            <a:custGeom>
              <a:avLst/>
              <a:gdLst/>
              <a:ahLst/>
              <a:rect l="l" t="t" r="r" b="b"/>
              <a:pathLst>
                <a:path w="98" h="277">
                  <a:moveTo>
                    <a:pt x="18" y="0"/>
                  </a:moveTo>
                  <a:lnTo>
                    <a:pt x="0" y="9"/>
                  </a:lnTo>
                  <a:lnTo>
                    <a:pt x="79" y="182"/>
                  </a:lnTo>
                  <a:lnTo>
                    <a:pt x="88" y="176"/>
                  </a:lnTo>
                  <a:lnTo>
                    <a:pt x="77" y="176"/>
                  </a:lnTo>
                  <a:lnTo>
                    <a:pt x="80" y="169"/>
                  </a:lnTo>
                  <a:lnTo>
                    <a:pt x="23" y="262"/>
                  </a:lnTo>
                  <a:lnTo>
                    <a:pt x="39" y="277"/>
                  </a:lnTo>
                  <a:lnTo>
                    <a:pt x="97" y="183"/>
                  </a:lnTo>
                  <a:lnTo>
                    <a:pt x="98" y="176"/>
                  </a:lnTo>
                  <a:lnTo>
                    <a:pt x="97" y="173"/>
                  </a:lnTo>
                  <a:lnTo>
                    <a:pt x="18"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0" name=""/>
            <p:cNvSpPr/>
            <p:nvPr/>
          </p:nvSpPr>
          <p:spPr>
            <a:xfrm>
              <a:off x="4362480" y="4106880"/>
              <a:ext cx="241200" cy="363600"/>
            </a:xfrm>
            <a:custGeom>
              <a:avLst/>
              <a:gdLst/>
              <a:ahLst/>
              <a:rect l="l" t="t" r="r" b="b"/>
              <a:pathLst>
                <a:path w="310" h="459">
                  <a:moveTo>
                    <a:pt x="132" y="258"/>
                  </a:moveTo>
                  <a:lnTo>
                    <a:pt x="148" y="246"/>
                  </a:lnTo>
                  <a:lnTo>
                    <a:pt x="19" y="20"/>
                  </a:lnTo>
                  <a:lnTo>
                    <a:pt x="10" y="25"/>
                  </a:lnTo>
                  <a:lnTo>
                    <a:pt x="14" y="34"/>
                  </a:lnTo>
                  <a:lnTo>
                    <a:pt x="18" y="32"/>
                  </a:lnTo>
                  <a:lnTo>
                    <a:pt x="21" y="25"/>
                  </a:lnTo>
                  <a:lnTo>
                    <a:pt x="12" y="36"/>
                  </a:lnTo>
                  <a:lnTo>
                    <a:pt x="208" y="21"/>
                  </a:lnTo>
                  <a:lnTo>
                    <a:pt x="206" y="11"/>
                  </a:lnTo>
                  <a:lnTo>
                    <a:pt x="199" y="18"/>
                  </a:lnTo>
                  <a:lnTo>
                    <a:pt x="202" y="20"/>
                  </a:lnTo>
                  <a:lnTo>
                    <a:pt x="206" y="21"/>
                  </a:lnTo>
                  <a:lnTo>
                    <a:pt x="199" y="18"/>
                  </a:lnTo>
                  <a:lnTo>
                    <a:pt x="292" y="170"/>
                  </a:lnTo>
                  <a:lnTo>
                    <a:pt x="299" y="163"/>
                  </a:lnTo>
                  <a:lnTo>
                    <a:pt x="290" y="161"/>
                  </a:lnTo>
                  <a:lnTo>
                    <a:pt x="247" y="446"/>
                  </a:lnTo>
                  <a:lnTo>
                    <a:pt x="256" y="448"/>
                  </a:lnTo>
                  <a:lnTo>
                    <a:pt x="256" y="437"/>
                  </a:lnTo>
                  <a:lnTo>
                    <a:pt x="252" y="439"/>
                  </a:lnTo>
                  <a:lnTo>
                    <a:pt x="249" y="441"/>
                  </a:lnTo>
                  <a:lnTo>
                    <a:pt x="256" y="437"/>
                  </a:lnTo>
                  <a:lnTo>
                    <a:pt x="104" y="430"/>
                  </a:lnTo>
                  <a:lnTo>
                    <a:pt x="104" y="452"/>
                  </a:lnTo>
                  <a:lnTo>
                    <a:pt x="256" y="459"/>
                  </a:lnTo>
                  <a:lnTo>
                    <a:pt x="256" y="459"/>
                  </a:lnTo>
                  <a:lnTo>
                    <a:pt x="260" y="457"/>
                  </a:lnTo>
                  <a:lnTo>
                    <a:pt x="263" y="455"/>
                  </a:lnTo>
                  <a:lnTo>
                    <a:pt x="267" y="448"/>
                  </a:lnTo>
                  <a:lnTo>
                    <a:pt x="267" y="450"/>
                  </a:lnTo>
                  <a:lnTo>
                    <a:pt x="310" y="165"/>
                  </a:lnTo>
                  <a:lnTo>
                    <a:pt x="310" y="163"/>
                  </a:lnTo>
                  <a:lnTo>
                    <a:pt x="308" y="156"/>
                  </a:lnTo>
                  <a:lnTo>
                    <a:pt x="215" y="4"/>
                  </a:lnTo>
                  <a:lnTo>
                    <a:pt x="213" y="4"/>
                  </a:lnTo>
                  <a:lnTo>
                    <a:pt x="209" y="2"/>
                  </a:lnTo>
                  <a:lnTo>
                    <a:pt x="206" y="0"/>
                  </a:lnTo>
                  <a:lnTo>
                    <a:pt x="206" y="0"/>
                  </a:lnTo>
                  <a:lnTo>
                    <a:pt x="10" y="14"/>
                  </a:lnTo>
                  <a:lnTo>
                    <a:pt x="7" y="16"/>
                  </a:lnTo>
                  <a:lnTo>
                    <a:pt x="3" y="18"/>
                  </a:lnTo>
                  <a:lnTo>
                    <a:pt x="0" y="25"/>
                  </a:lnTo>
                  <a:lnTo>
                    <a:pt x="3" y="32"/>
                  </a:lnTo>
                  <a:lnTo>
                    <a:pt x="132" y="2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1" name=""/>
            <p:cNvSpPr/>
            <p:nvPr/>
          </p:nvSpPr>
          <p:spPr>
            <a:xfrm>
              <a:off x="4257720" y="3811680"/>
              <a:ext cx="366480" cy="191880"/>
            </a:xfrm>
            <a:custGeom>
              <a:avLst/>
              <a:gdLst/>
              <a:ahLst/>
              <a:rect l="l" t="t" r="r" b="b"/>
              <a:pathLst>
                <a:path w="475" h="242">
                  <a:moveTo>
                    <a:pt x="475" y="19"/>
                  </a:moveTo>
                  <a:lnTo>
                    <a:pt x="467" y="0"/>
                  </a:lnTo>
                  <a:lnTo>
                    <a:pt x="0" y="222"/>
                  </a:lnTo>
                  <a:lnTo>
                    <a:pt x="9" y="242"/>
                  </a:lnTo>
                  <a:lnTo>
                    <a:pt x="475" y="19"/>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2" name=""/>
            <p:cNvSpPr/>
            <p:nvPr/>
          </p:nvSpPr>
          <p:spPr>
            <a:xfrm>
              <a:off x="3222360" y="3618000"/>
              <a:ext cx="1187640" cy="761760"/>
            </a:xfrm>
            <a:custGeom>
              <a:avLst/>
              <a:gdLst/>
              <a:ahLst/>
              <a:rect l="l" t="t" r="r" b="b"/>
              <a:pathLst>
                <a:path w="1532" h="961">
                  <a:moveTo>
                    <a:pt x="16" y="2"/>
                  </a:moveTo>
                  <a:lnTo>
                    <a:pt x="0" y="13"/>
                  </a:lnTo>
                  <a:lnTo>
                    <a:pt x="1" y="16"/>
                  </a:lnTo>
                  <a:lnTo>
                    <a:pt x="1" y="18"/>
                  </a:lnTo>
                  <a:lnTo>
                    <a:pt x="5" y="20"/>
                  </a:lnTo>
                  <a:lnTo>
                    <a:pt x="9" y="22"/>
                  </a:lnTo>
                  <a:lnTo>
                    <a:pt x="928" y="22"/>
                  </a:lnTo>
                  <a:lnTo>
                    <a:pt x="928" y="11"/>
                  </a:lnTo>
                  <a:lnTo>
                    <a:pt x="923" y="22"/>
                  </a:lnTo>
                  <a:lnTo>
                    <a:pt x="1145" y="136"/>
                  </a:lnTo>
                  <a:lnTo>
                    <a:pt x="1151" y="126"/>
                  </a:lnTo>
                  <a:lnTo>
                    <a:pt x="1143" y="131"/>
                  </a:lnTo>
                  <a:lnTo>
                    <a:pt x="1323" y="482"/>
                  </a:lnTo>
                  <a:lnTo>
                    <a:pt x="1330" y="477"/>
                  </a:lnTo>
                  <a:lnTo>
                    <a:pt x="1321" y="481"/>
                  </a:lnTo>
                  <a:lnTo>
                    <a:pt x="1514" y="961"/>
                  </a:lnTo>
                  <a:lnTo>
                    <a:pt x="1532" y="954"/>
                  </a:lnTo>
                  <a:lnTo>
                    <a:pt x="1339" y="473"/>
                  </a:lnTo>
                  <a:lnTo>
                    <a:pt x="1339" y="472"/>
                  </a:lnTo>
                  <a:lnTo>
                    <a:pt x="1160" y="120"/>
                  </a:lnTo>
                  <a:lnTo>
                    <a:pt x="1158" y="118"/>
                  </a:lnTo>
                  <a:lnTo>
                    <a:pt x="1156" y="117"/>
                  </a:lnTo>
                  <a:lnTo>
                    <a:pt x="934" y="2"/>
                  </a:lnTo>
                  <a:lnTo>
                    <a:pt x="932" y="2"/>
                  </a:lnTo>
                  <a:lnTo>
                    <a:pt x="928" y="0"/>
                  </a:lnTo>
                  <a:lnTo>
                    <a:pt x="9" y="0"/>
                  </a:lnTo>
                  <a:lnTo>
                    <a:pt x="16" y="4"/>
                  </a:lnTo>
                  <a:lnTo>
                    <a:pt x="12" y="2"/>
                  </a:lnTo>
                  <a:lnTo>
                    <a:pt x="9" y="11"/>
                  </a:lnTo>
                  <a:lnTo>
                    <a:pt x="18" y="5"/>
                  </a:lnTo>
                  <a:lnTo>
                    <a:pt x="16" y="2"/>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3" name=""/>
            <p:cNvSpPr/>
            <p:nvPr/>
          </p:nvSpPr>
          <p:spPr>
            <a:xfrm>
              <a:off x="4968720" y="4357800"/>
              <a:ext cx="2200320" cy="601560"/>
            </a:xfrm>
            <a:custGeom>
              <a:avLst/>
              <a:gdLst/>
              <a:ahLst/>
              <a:rect l="l" t="t" r="r" b="b"/>
              <a:pathLst>
                <a:path w="2840" h="759">
                  <a:moveTo>
                    <a:pt x="2804" y="750"/>
                  </a:moveTo>
                  <a:lnTo>
                    <a:pt x="2826" y="752"/>
                  </a:lnTo>
                  <a:lnTo>
                    <a:pt x="2840" y="508"/>
                  </a:lnTo>
                  <a:lnTo>
                    <a:pt x="2840" y="506"/>
                  </a:lnTo>
                  <a:lnTo>
                    <a:pt x="2836" y="499"/>
                  </a:lnTo>
                  <a:lnTo>
                    <a:pt x="2835" y="497"/>
                  </a:lnTo>
                  <a:lnTo>
                    <a:pt x="2670" y="425"/>
                  </a:lnTo>
                  <a:lnTo>
                    <a:pt x="2664" y="434"/>
                  </a:lnTo>
                  <a:lnTo>
                    <a:pt x="2673" y="429"/>
                  </a:lnTo>
                  <a:lnTo>
                    <a:pt x="2487" y="92"/>
                  </a:lnTo>
                  <a:lnTo>
                    <a:pt x="2485" y="90"/>
                  </a:lnTo>
                  <a:lnTo>
                    <a:pt x="2481" y="88"/>
                  </a:lnTo>
                  <a:lnTo>
                    <a:pt x="2481" y="88"/>
                  </a:lnTo>
                  <a:lnTo>
                    <a:pt x="2230" y="2"/>
                  </a:lnTo>
                  <a:lnTo>
                    <a:pt x="2227" y="0"/>
                  </a:lnTo>
                  <a:lnTo>
                    <a:pt x="2227" y="0"/>
                  </a:lnTo>
                  <a:lnTo>
                    <a:pt x="1345" y="15"/>
                  </a:lnTo>
                  <a:lnTo>
                    <a:pt x="1341" y="17"/>
                  </a:lnTo>
                  <a:lnTo>
                    <a:pt x="1054" y="110"/>
                  </a:lnTo>
                  <a:lnTo>
                    <a:pt x="1058" y="119"/>
                  </a:lnTo>
                  <a:lnTo>
                    <a:pt x="1058" y="108"/>
                  </a:lnTo>
                  <a:lnTo>
                    <a:pt x="484" y="151"/>
                  </a:lnTo>
                  <a:lnTo>
                    <a:pt x="481" y="153"/>
                  </a:lnTo>
                  <a:lnTo>
                    <a:pt x="481" y="153"/>
                  </a:lnTo>
                  <a:lnTo>
                    <a:pt x="223" y="260"/>
                  </a:lnTo>
                  <a:lnTo>
                    <a:pt x="219" y="262"/>
                  </a:lnTo>
                  <a:lnTo>
                    <a:pt x="68" y="427"/>
                  </a:lnTo>
                  <a:lnTo>
                    <a:pt x="68" y="429"/>
                  </a:lnTo>
                  <a:lnTo>
                    <a:pt x="4" y="544"/>
                  </a:lnTo>
                  <a:lnTo>
                    <a:pt x="0" y="549"/>
                  </a:lnTo>
                  <a:lnTo>
                    <a:pt x="2" y="551"/>
                  </a:lnTo>
                  <a:lnTo>
                    <a:pt x="31" y="759"/>
                  </a:lnTo>
                  <a:lnTo>
                    <a:pt x="50" y="757"/>
                  </a:lnTo>
                  <a:lnTo>
                    <a:pt x="22" y="549"/>
                  </a:lnTo>
                  <a:lnTo>
                    <a:pt x="11" y="549"/>
                  </a:lnTo>
                  <a:lnTo>
                    <a:pt x="20" y="556"/>
                  </a:lnTo>
                  <a:lnTo>
                    <a:pt x="85" y="442"/>
                  </a:lnTo>
                  <a:lnTo>
                    <a:pt x="76" y="434"/>
                  </a:lnTo>
                  <a:lnTo>
                    <a:pt x="83" y="443"/>
                  </a:lnTo>
                  <a:lnTo>
                    <a:pt x="233" y="278"/>
                  </a:lnTo>
                  <a:lnTo>
                    <a:pt x="226" y="269"/>
                  </a:lnTo>
                  <a:lnTo>
                    <a:pt x="232" y="280"/>
                  </a:lnTo>
                  <a:lnTo>
                    <a:pt x="490" y="173"/>
                  </a:lnTo>
                  <a:lnTo>
                    <a:pt x="484" y="162"/>
                  </a:lnTo>
                  <a:lnTo>
                    <a:pt x="486" y="173"/>
                  </a:lnTo>
                  <a:lnTo>
                    <a:pt x="1060" y="130"/>
                  </a:lnTo>
                  <a:lnTo>
                    <a:pt x="1062" y="130"/>
                  </a:lnTo>
                  <a:lnTo>
                    <a:pt x="1348" y="36"/>
                  </a:lnTo>
                  <a:lnTo>
                    <a:pt x="1345" y="26"/>
                  </a:lnTo>
                  <a:lnTo>
                    <a:pt x="1345" y="36"/>
                  </a:lnTo>
                  <a:lnTo>
                    <a:pt x="2227" y="22"/>
                  </a:lnTo>
                  <a:lnTo>
                    <a:pt x="2227" y="11"/>
                  </a:lnTo>
                  <a:lnTo>
                    <a:pt x="2223" y="22"/>
                  </a:lnTo>
                  <a:lnTo>
                    <a:pt x="2474" y="108"/>
                  </a:lnTo>
                  <a:lnTo>
                    <a:pt x="2478" y="97"/>
                  </a:lnTo>
                  <a:lnTo>
                    <a:pt x="2471" y="104"/>
                  </a:lnTo>
                  <a:lnTo>
                    <a:pt x="2657" y="442"/>
                  </a:lnTo>
                  <a:lnTo>
                    <a:pt x="2657" y="442"/>
                  </a:lnTo>
                  <a:lnTo>
                    <a:pt x="2661" y="445"/>
                  </a:lnTo>
                  <a:lnTo>
                    <a:pt x="2826" y="517"/>
                  </a:lnTo>
                  <a:lnTo>
                    <a:pt x="2818" y="506"/>
                  </a:lnTo>
                  <a:lnTo>
                    <a:pt x="2822" y="513"/>
                  </a:lnTo>
                  <a:lnTo>
                    <a:pt x="2829" y="506"/>
                  </a:lnTo>
                  <a:lnTo>
                    <a:pt x="2818" y="506"/>
                  </a:lnTo>
                  <a:lnTo>
                    <a:pt x="2804" y="75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4" name=""/>
            <p:cNvSpPr/>
            <p:nvPr/>
          </p:nvSpPr>
          <p:spPr>
            <a:xfrm>
              <a:off x="6851520" y="4591080"/>
              <a:ext cx="130320" cy="83880"/>
            </a:xfrm>
            <a:custGeom>
              <a:avLst/>
              <a:gdLst/>
              <a:ahLst/>
              <a:rect l="l" t="t" r="r" b="b"/>
              <a:pathLst>
                <a:path w="167" h="105">
                  <a:moveTo>
                    <a:pt x="167" y="21"/>
                  </a:moveTo>
                  <a:lnTo>
                    <a:pt x="162" y="0"/>
                  </a:lnTo>
                  <a:lnTo>
                    <a:pt x="69" y="21"/>
                  </a:lnTo>
                  <a:lnTo>
                    <a:pt x="67" y="23"/>
                  </a:lnTo>
                  <a:lnTo>
                    <a:pt x="65" y="25"/>
                  </a:lnTo>
                  <a:lnTo>
                    <a:pt x="0" y="89"/>
                  </a:lnTo>
                  <a:lnTo>
                    <a:pt x="13" y="105"/>
                  </a:lnTo>
                  <a:lnTo>
                    <a:pt x="78" y="41"/>
                  </a:lnTo>
                  <a:lnTo>
                    <a:pt x="70" y="32"/>
                  </a:lnTo>
                  <a:lnTo>
                    <a:pt x="74" y="43"/>
                  </a:lnTo>
                  <a:lnTo>
                    <a:pt x="167" y="21"/>
                  </a:lnTo>
                  <a:close/>
                </a:path>
              </a:pathLst>
            </a:custGeom>
            <a:solidFill>
              <a:srgbClr val="ffe80f"/>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1575" name=""/>
            <p:cNvSpPr/>
            <p:nvPr/>
          </p:nvSpPr>
          <p:spPr>
            <a:xfrm>
              <a:off x="6902280" y="4610160"/>
              <a:ext cx="63360" cy="88920"/>
            </a:xfrm>
            <a:custGeom>
              <a:avLst/>
              <a:gdLst/>
              <a:ahLst/>
              <a:rect l="l" t="t" r="r" b="b"/>
              <a:pathLst>
                <a:path w="80" h="111">
                  <a:moveTo>
                    <a:pt x="71" y="111"/>
                  </a:moveTo>
                  <a:lnTo>
                    <a:pt x="80" y="91"/>
                  </a:lnTo>
                  <a:lnTo>
                    <a:pt x="23" y="62"/>
                  </a:lnTo>
                  <a:lnTo>
                    <a:pt x="18" y="71"/>
                  </a:lnTo>
                  <a:lnTo>
                    <a:pt x="25" y="64"/>
                  </a:lnTo>
                  <a:lnTo>
                    <a:pt x="28" y="71"/>
                  </a:lnTo>
                  <a:lnTo>
                    <a:pt x="21" y="0"/>
                  </a:lnTo>
                  <a:lnTo>
                    <a:pt x="0" y="1"/>
                  </a:lnTo>
                  <a:lnTo>
                    <a:pt x="7" y="73"/>
                  </a:lnTo>
                  <a:lnTo>
                    <a:pt x="11" y="79"/>
                  </a:lnTo>
                  <a:lnTo>
                    <a:pt x="14" y="82"/>
                  </a:lnTo>
                  <a:lnTo>
                    <a:pt x="71" y="111"/>
                  </a:lnTo>
                  <a:close/>
                </a:path>
              </a:pathLst>
            </a:cu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576" name=""/>
            <p:cNvSpPr/>
            <p:nvPr/>
          </p:nvSpPr>
          <p:spPr>
            <a:xfrm>
              <a:off x="6889680" y="4657680"/>
              <a:ext cx="34920" cy="49320"/>
            </a:xfrm>
            <a:custGeom>
              <a:avLst/>
              <a:gdLst/>
              <a:ahLst/>
              <a:rect l="l" t="t" r="r" b="b"/>
              <a:pathLst>
                <a:path w="43" h="63">
                  <a:moveTo>
                    <a:pt x="0" y="50"/>
                  </a:moveTo>
                  <a:lnTo>
                    <a:pt x="16" y="63"/>
                  </a:lnTo>
                  <a:lnTo>
                    <a:pt x="43" y="12"/>
                  </a:lnTo>
                  <a:lnTo>
                    <a:pt x="27" y="0"/>
                  </a:lnTo>
                  <a:lnTo>
                    <a:pt x="0" y="50"/>
                  </a:lnTo>
                  <a:close/>
                </a:path>
              </a:pathLst>
            </a:custGeom>
            <a:solidFill>
              <a:srgbClr val="0000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577" name=""/>
            <p:cNvSpPr/>
            <p:nvPr/>
          </p:nvSpPr>
          <p:spPr>
            <a:xfrm>
              <a:off x="5180040" y="4897440"/>
              <a:ext cx="109440" cy="141120"/>
            </a:xfrm>
            <a:custGeom>
              <a:avLst/>
              <a:gdLst/>
              <a:ahLst/>
              <a:rect l="l" t="t" r="r" b="b"/>
              <a:pathLst>
                <a:path w="141" h="177">
                  <a:moveTo>
                    <a:pt x="141" y="21"/>
                  </a:moveTo>
                  <a:lnTo>
                    <a:pt x="140" y="0"/>
                  </a:lnTo>
                  <a:lnTo>
                    <a:pt x="18" y="14"/>
                  </a:lnTo>
                  <a:lnTo>
                    <a:pt x="14" y="16"/>
                  </a:lnTo>
                  <a:lnTo>
                    <a:pt x="11" y="18"/>
                  </a:lnTo>
                  <a:lnTo>
                    <a:pt x="7" y="25"/>
                  </a:lnTo>
                  <a:lnTo>
                    <a:pt x="0" y="176"/>
                  </a:lnTo>
                  <a:lnTo>
                    <a:pt x="21" y="177"/>
                  </a:lnTo>
                  <a:lnTo>
                    <a:pt x="28" y="27"/>
                  </a:lnTo>
                  <a:lnTo>
                    <a:pt x="21" y="34"/>
                  </a:lnTo>
                  <a:lnTo>
                    <a:pt x="25" y="32"/>
                  </a:lnTo>
                  <a:lnTo>
                    <a:pt x="28" y="25"/>
                  </a:lnTo>
                  <a:lnTo>
                    <a:pt x="18" y="25"/>
                  </a:lnTo>
                  <a:lnTo>
                    <a:pt x="19" y="36"/>
                  </a:lnTo>
                  <a:lnTo>
                    <a:pt x="141" y="21"/>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8" name=""/>
            <p:cNvSpPr/>
            <p:nvPr/>
          </p:nvSpPr>
          <p:spPr>
            <a:xfrm>
              <a:off x="5056200" y="4770360"/>
              <a:ext cx="144360" cy="154080"/>
            </a:xfrm>
            <a:custGeom>
              <a:avLst/>
              <a:gdLst/>
              <a:ahLst/>
              <a:rect l="l" t="t" r="r" b="b"/>
              <a:pathLst>
                <a:path w="187" h="196">
                  <a:moveTo>
                    <a:pt x="13" y="0"/>
                  </a:moveTo>
                  <a:lnTo>
                    <a:pt x="0" y="17"/>
                  </a:lnTo>
                  <a:lnTo>
                    <a:pt x="174" y="196"/>
                  </a:lnTo>
                  <a:lnTo>
                    <a:pt x="187" y="180"/>
                  </a:lnTo>
                  <a:lnTo>
                    <a:pt x="13" y="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9" name=""/>
            <p:cNvSpPr/>
            <p:nvPr/>
          </p:nvSpPr>
          <p:spPr>
            <a:xfrm>
              <a:off x="4873320" y="4502160"/>
              <a:ext cx="490680" cy="384120"/>
            </a:xfrm>
            <a:custGeom>
              <a:avLst/>
              <a:gdLst/>
              <a:ahLst/>
              <a:rect l="l" t="t" r="r" b="b"/>
              <a:pathLst>
                <a:path w="633" h="484">
                  <a:moveTo>
                    <a:pt x="633" y="45"/>
                  </a:moveTo>
                  <a:lnTo>
                    <a:pt x="622" y="27"/>
                  </a:lnTo>
                  <a:lnTo>
                    <a:pt x="278" y="235"/>
                  </a:lnTo>
                  <a:lnTo>
                    <a:pt x="276" y="237"/>
                  </a:lnTo>
                  <a:lnTo>
                    <a:pt x="276" y="239"/>
                  </a:lnTo>
                  <a:lnTo>
                    <a:pt x="147" y="468"/>
                  </a:lnTo>
                  <a:lnTo>
                    <a:pt x="155" y="474"/>
                  </a:lnTo>
                  <a:lnTo>
                    <a:pt x="155" y="463"/>
                  </a:lnTo>
                  <a:lnTo>
                    <a:pt x="151" y="465"/>
                  </a:lnTo>
                  <a:lnTo>
                    <a:pt x="147" y="467"/>
                  </a:lnTo>
                  <a:lnTo>
                    <a:pt x="156" y="463"/>
                  </a:lnTo>
                  <a:lnTo>
                    <a:pt x="13" y="449"/>
                  </a:lnTo>
                  <a:lnTo>
                    <a:pt x="11" y="459"/>
                  </a:lnTo>
                  <a:lnTo>
                    <a:pt x="22" y="459"/>
                  </a:lnTo>
                  <a:lnTo>
                    <a:pt x="18" y="452"/>
                  </a:lnTo>
                  <a:lnTo>
                    <a:pt x="15" y="450"/>
                  </a:lnTo>
                  <a:lnTo>
                    <a:pt x="22" y="459"/>
                  </a:lnTo>
                  <a:lnTo>
                    <a:pt x="29" y="273"/>
                  </a:lnTo>
                  <a:lnTo>
                    <a:pt x="18" y="273"/>
                  </a:lnTo>
                  <a:lnTo>
                    <a:pt x="27" y="280"/>
                  </a:lnTo>
                  <a:lnTo>
                    <a:pt x="192" y="15"/>
                  </a:lnTo>
                  <a:lnTo>
                    <a:pt x="176" y="0"/>
                  </a:lnTo>
                  <a:lnTo>
                    <a:pt x="11" y="266"/>
                  </a:lnTo>
                  <a:lnTo>
                    <a:pt x="8" y="273"/>
                  </a:lnTo>
                  <a:lnTo>
                    <a:pt x="8" y="273"/>
                  </a:lnTo>
                  <a:lnTo>
                    <a:pt x="0" y="459"/>
                  </a:lnTo>
                  <a:lnTo>
                    <a:pt x="0" y="459"/>
                  </a:lnTo>
                  <a:lnTo>
                    <a:pt x="4" y="467"/>
                  </a:lnTo>
                  <a:lnTo>
                    <a:pt x="8" y="468"/>
                  </a:lnTo>
                  <a:lnTo>
                    <a:pt x="11" y="470"/>
                  </a:lnTo>
                  <a:lnTo>
                    <a:pt x="155" y="484"/>
                  </a:lnTo>
                  <a:lnTo>
                    <a:pt x="155" y="484"/>
                  </a:lnTo>
                  <a:lnTo>
                    <a:pt x="158" y="483"/>
                  </a:lnTo>
                  <a:lnTo>
                    <a:pt x="162" y="481"/>
                  </a:lnTo>
                  <a:lnTo>
                    <a:pt x="164" y="481"/>
                  </a:lnTo>
                  <a:lnTo>
                    <a:pt x="293" y="251"/>
                  </a:lnTo>
                  <a:lnTo>
                    <a:pt x="284" y="244"/>
                  </a:lnTo>
                  <a:lnTo>
                    <a:pt x="289" y="253"/>
                  </a:lnTo>
                  <a:lnTo>
                    <a:pt x="633" y="45"/>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0" name=""/>
            <p:cNvSpPr/>
            <p:nvPr/>
          </p:nvSpPr>
          <p:spPr>
            <a:xfrm>
              <a:off x="4830480" y="4414680"/>
              <a:ext cx="839880" cy="277920"/>
            </a:xfrm>
            <a:custGeom>
              <a:avLst/>
              <a:gdLst/>
              <a:ahLst/>
              <a:rect l="l" t="t" r="r" b="b"/>
              <a:pathLst>
                <a:path w="1084" h="352">
                  <a:moveTo>
                    <a:pt x="0" y="330"/>
                  </a:moveTo>
                  <a:lnTo>
                    <a:pt x="3" y="352"/>
                  </a:lnTo>
                  <a:lnTo>
                    <a:pt x="204" y="323"/>
                  </a:lnTo>
                  <a:lnTo>
                    <a:pt x="206" y="321"/>
                  </a:lnTo>
                  <a:lnTo>
                    <a:pt x="210" y="321"/>
                  </a:lnTo>
                  <a:lnTo>
                    <a:pt x="367" y="156"/>
                  </a:lnTo>
                  <a:lnTo>
                    <a:pt x="360" y="147"/>
                  </a:lnTo>
                  <a:lnTo>
                    <a:pt x="366" y="158"/>
                  </a:lnTo>
                  <a:lnTo>
                    <a:pt x="674" y="36"/>
                  </a:lnTo>
                  <a:lnTo>
                    <a:pt x="668" y="25"/>
                  </a:lnTo>
                  <a:lnTo>
                    <a:pt x="668" y="36"/>
                  </a:lnTo>
                  <a:lnTo>
                    <a:pt x="1084" y="22"/>
                  </a:lnTo>
                  <a:lnTo>
                    <a:pt x="1084" y="0"/>
                  </a:lnTo>
                  <a:lnTo>
                    <a:pt x="668" y="15"/>
                  </a:lnTo>
                  <a:lnTo>
                    <a:pt x="665" y="16"/>
                  </a:lnTo>
                  <a:lnTo>
                    <a:pt x="357" y="138"/>
                  </a:lnTo>
                  <a:lnTo>
                    <a:pt x="357" y="138"/>
                  </a:lnTo>
                  <a:lnTo>
                    <a:pt x="355" y="140"/>
                  </a:lnTo>
                  <a:lnTo>
                    <a:pt x="197" y="305"/>
                  </a:lnTo>
                  <a:lnTo>
                    <a:pt x="199" y="303"/>
                  </a:lnTo>
                  <a:lnTo>
                    <a:pt x="202" y="312"/>
                  </a:lnTo>
                  <a:lnTo>
                    <a:pt x="201" y="301"/>
                  </a:lnTo>
                  <a:lnTo>
                    <a:pt x="0" y="330"/>
                  </a:lnTo>
                  <a:close/>
                </a:path>
              </a:pathLst>
            </a:custGeom>
            <a:solidFill>
              <a:srgbClr val="ffe80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1" name=""/>
            <p:cNvSpPr/>
            <p:nvPr/>
          </p:nvSpPr>
          <p:spPr>
            <a:xfrm>
              <a:off x="6135480" y="4383000"/>
              <a:ext cx="22320" cy="74520"/>
            </a:xfrm>
            <a:custGeom>
              <a:avLst/>
              <a:gdLst/>
              <a:ahLst/>
              <a:rect l="l" t="t" r="r" b="b"/>
              <a:pathLst>
                <a:path w="27" h="95">
                  <a:moveTo>
                    <a:pt x="27" y="2"/>
                  </a:moveTo>
                  <a:lnTo>
                    <a:pt x="5" y="0"/>
                  </a:lnTo>
                  <a:lnTo>
                    <a:pt x="0" y="93"/>
                  </a:lnTo>
                  <a:lnTo>
                    <a:pt x="21" y="95"/>
                  </a:lnTo>
                  <a:lnTo>
                    <a:pt x="27" y="2"/>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1582" name=""/>
            <p:cNvSpPr/>
            <p:nvPr/>
          </p:nvSpPr>
          <p:spPr>
            <a:xfrm>
              <a:off x="6865920" y="4381560"/>
              <a:ext cx="99720" cy="11736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3" name=""/>
            <p:cNvSpPr/>
            <p:nvPr/>
          </p:nvSpPr>
          <p:spPr>
            <a:xfrm>
              <a:off x="5197320" y="4645080"/>
              <a:ext cx="160200" cy="217440"/>
            </a:xfrm>
            <a:custGeom>
              <a:avLst/>
              <a:gdLst/>
              <a:ahLst/>
              <a:rect l="l" t="t" r="r" b="b"/>
              <a:pathLst>
                <a:path w="208" h="274">
                  <a:moveTo>
                    <a:pt x="154" y="0"/>
                  </a:moveTo>
                  <a:lnTo>
                    <a:pt x="140" y="16"/>
                  </a:lnTo>
                  <a:lnTo>
                    <a:pt x="190" y="88"/>
                  </a:lnTo>
                  <a:lnTo>
                    <a:pt x="197" y="79"/>
                  </a:lnTo>
                  <a:lnTo>
                    <a:pt x="190" y="71"/>
                  </a:lnTo>
                  <a:lnTo>
                    <a:pt x="187" y="79"/>
                  </a:lnTo>
                  <a:lnTo>
                    <a:pt x="190" y="86"/>
                  </a:lnTo>
                  <a:lnTo>
                    <a:pt x="192" y="71"/>
                  </a:lnTo>
                  <a:lnTo>
                    <a:pt x="142" y="122"/>
                  </a:lnTo>
                  <a:lnTo>
                    <a:pt x="147" y="129"/>
                  </a:lnTo>
                  <a:lnTo>
                    <a:pt x="142" y="120"/>
                  </a:lnTo>
                  <a:lnTo>
                    <a:pt x="6" y="192"/>
                  </a:lnTo>
                  <a:lnTo>
                    <a:pt x="4" y="193"/>
                  </a:lnTo>
                  <a:lnTo>
                    <a:pt x="0" y="200"/>
                  </a:lnTo>
                  <a:lnTo>
                    <a:pt x="0" y="202"/>
                  </a:lnTo>
                  <a:lnTo>
                    <a:pt x="7" y="274"/>
                  </a:lnTo>
                  <a:lnTo>
                    <a:pt x="29" y="272"/>
                  </a:lnTo>
                  <a:lnTo>
                    <a:pt x="22" y="200"/>
                  </a:lnTo>
                  <a:lnTo>
                    <a:pt x="18" y="208"/>
                  </a:lnTo>
                  <a:lnTo>
                    <a:pt x="22" y="200"/>
                  </a:lnTo>
                  <a:lnTo>
                    <a:pt x="22" y="200"/>
                  </a:lnTo>
                  <a:lnTo>
                    <a:pt x="11" y="200"/>
                  </a:lnTo>
                  <a:lnTo>
                    <a:pt x="16" y="209"/>
                  </a:lnTo>
                  <a:lnTo>
                    <a:pt x="153" y="138"/>
                  </a:lnTo>
                  <a:lnTo>
                    <a:pt x="154" y="138"/>
                  </a:lnTo>
                  <a:lnTo>
                    <a:pt x="205" y="88"/>
                  </a:lnTo>
                  <a:lnTo>
                    <a:pt x="205" y="86"/>
                  </a:lnTo>
                  <a:lnTo>
                    <a:pt x="208" y="79"/>
                  </a:lnTo>
                  <a:lnTo>
                    <a:pt x="205" y="71"/>
                  </a:lnTo>
                  <a:lnTo>
                    <a:pt x="205" y="71"/>
                  </a:lnTo>
                  <a:lnTo>
                    <a:pt x="1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1584" name=""/>
            <p:cNvGrpSpPr/>
            <p:nvPr/>
          </p:nvGrpSpPr>
          <p:grpSpPr>
            <a:xfrm>
              <a:off x="3806640" y="2932200"/>
              <a:ext cx="176400" cy="188640"/>
              <a:chOff x="3806640" y="2932200"/>
              <a:chExt cx="176400" cy="188640"/>
            </a:xfrm>
          </p:grpSpPr>
          <p:sp>
            <p:nvSpPr>
              <p:cNvPr id="1585" name=""/>
              <p:cNvSpPr/>
              <p:nvPr/>
            </p:nvSpPr>
            <p:spPr>
              <a:xfrm>
                <a:off x="3806640" y="2932200"/>
                <a:ext cx="17640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6" name=""/>
              <p:cNvSpPr/>
              <p:nvPr/>
            </p:nvSpPr>
            <p:spPr>
              <a:xfrm>
                <a:off x="3806640" y="2932200"/>
                <a:ext cx="176400" cy="4752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587" name=""/>
              <p:cNvSpPr/>
              <p:nvPr/>
            </p:nvSpPr>
            <p:spPr>
              <a:xfrm>
                <a:off x="3806640" y="2932200"/>
                <a:ext cx="17640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8" name=""/>
              <p:cNvSpPr/>
              <p:nvPr/>
            </p:nvSpPr>
            <p:spPr>
              <a:xfrm>
                <a:off x="3806640" y="2955600"/>
                <a:ext cx="17640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589" name=""/>
            <p:cNvGrpSpPr/>
            <p:nvPr/>
          </p:nvGrpSpPr>
          <p:grpSpPr>
            <a:xfrm>
              <a:off x="5022720" y="3317760"/>
              <a:ext cx="177840" cy="189000"/>
              <a:chOff x="5022720" y="3317760"/>
              <a:chExt cx="177840" cy="189000"/>
            </a:xfrm>
          </p:grpSpPr>
          <p:sp>
            <p:nvSpPr>
              <p:cNvPr id="1590" name=""/>
              <p:cNvSpPr/>
              <p:nvPr/>
            </p:nvSpPr>
            <p:spPr>
              <a:xfrm>
                <a:off x="5022720" y="3317760"/>
                <a:ext cx="1778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1" name=""/>
              <p:cNvSpPr/>
              <p:nvPr/>
            </p:nvSpPr>
            <p:spPr>
              <a:xfrm>
                <a:off x="5022720" y="3317760"/>
                <a:ext cx="17784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592" name=""/>
              <p:cNvSpPr/>
              <p:nvPr/>
            </p:nvSpPr>
            <p:spPr>
              <a:xfrm>
                <a:off x="5022720" y="3317760"/>
                <a:ext cx="1778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3" name=""/>
              <p:cNvSpPr/>
              <p:nvPr/>
            </p:nvSpPr>
            <p:spPr>
              <a:xfrm>
                <a:off x="5022720" y="3341520"/>
                <a:ext cx="1778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594" name=""/>
            <p:cNvGrpSpPr/>
            <p:nvPr/>
          </p:nvGrpSpPr>
          <p:grpSpPr>
            <a:xfrm>
              <a:off x="5132160" y="4147920"/>
              <a:ext cx="176400" cy="187560"/>
              <a:chOff x="5132160" y="4147920"/>
              <a:chExt cx="176400" cy="187560"/>
            </a:xfrm>
          </p:grpSpPr>
          <p:sp>
            <p:nvSpPr>
              <p:cNvPr id="1595" name=""/>
              <p:cNvSpPr/>
              <p:nvPr/>
            </p:nvSpPr>
            <p:spPr>
              <a:xfrm>
                <a:off x="5132160" y="4147920"/>
                <a:ext cx="176400" cy="1875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6" name=""/>
              <p:cNvSpPr/>
              <p:nvPr/>
            </p:nvSpPr>
            <p:spPr>
              <a:xfrm>
                <a:off x="5132160" y="4147920"/>
                <a:ext cx="17640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6" y="36"/>
                    </a:lnTo>
                    <a:lnTo>
                      <a:pt x="227" y="28"/>
                    </a:lnTo>
                    <a:lnTo>
                      <a:pt x="226" y="23"/>
                    </a:lnTo>
                    <a:lnTo>
                      <a:pt x="218" y="18"/>
                    </a:lnTo>
                    <a:lnTo>
                      <a:pt x="208" y="12"/>
                    </a:lnTo>
                    <a:lnTo>
                      <a:pt x="195" y="9"/>
                    </a:lnTo>
                    <a:lnTo>
                      <a:pt x="177" y="5"/>
                    </a:lnTo>
                    <a:lnTo>
                      <a:pt x="157" y="1"/>
                    </a:lnTo>
                    <a:lnTo>
                      <a:pt x="136" y="0"/>
                    </a:lnTo>
                    <a:lnTo>
                      <a:pt x="113"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597" name=""/>
              <p:cNvSpPr/>
              <p:nvPr/>
            </p:nvSpPr>
            <p:spPr>
              <a:xfrm>
                <a:off x="5132160" y="4147920"/>
                <a:ext cx="176400" cy="18756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8" name=""/>
              <p:cNvSpPr/>
              <p:nvPr/>
            </p:nvSpPr>
            <p:spPr>
              <a:xfrm>
                <a:off x="5132160" y="4170240"/>
                <a:ext cx="17640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6"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599" name=""/>
            <p:cNvGrpSpPr/>
            <p:nvPr/>
          </p:nvGrpSpPr>
          <p:grpSpPr>
            <a:xfrm>
              <a:off x="5522760" y="4094280"/>
              <a:ext cx="176400" cy="187200"/>
              <a:chOff x="5522760" y="4094280"/>
              <a:chExt cx="176400" cy="187200"/>
            </a:xfrm>
          </p:grpSpPr>
          <p:sp>
            <p:nvSpPr>
              <p:cNvPr id="1600" name=""/>
              <p:cNvSpPr/>
              <p:nvPr/>
            </p:nvSpPr>
            <p:spPr>
              <a:xfrm>
                <a:off x="5522760" y="4094280"/>
                <a:ext cx="1764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1" name=""/>
              <p:cNvSpPr/>
              <p:nvPr/>
            </p:nvSpPr>
            <p:spPr>
              <a:xfrm>
                <a:off x="5522760" y="4094280"/>
                <a:ext cx="176400" cy="4572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1602" name=""/>
              <p:cNvSpPr/>
              <p:nvPr/>
            </p:nvSpPr>
            <p:spPr>
              <a:xfrm>
                <a:off x="5522760" y="4094280"/>
                <a:ext cx="1764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3" name=""/>
              <p:cNvSpPr/>
              <p:nvPr/>
            </p:nvSpPr>
            <p:spPr>
              <a:xfrm>
                <a:off x="5522760" y="4116240"/>
                <a:ext cx="176400" cy="2340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1604" name=""/>
            <p:cNvGrpSpPr/>
            <p:nvPr/>
          </p:nvGrpSpPr>
          <p:grpSpPr>
            <a:xfrm>
              <a:off x="5680080" y="4182840"/>
              <a:ext cx="176040" cy="189000"/>
              <a:chOff x="5680080" y="4182840"/>
              <a:chExt cx="176040" cy="189000"/>
            </a:xfrm>
          </p:grpSpPr>
          <p:sp>
            <p:nvSpPr>
              <p:cNvPr id="1605" name=""/>
              <p:cNvSpPr/>
              <p:nvPr/>
            </p:nvSpPr>
            <p:spPr>
              <a:xfrm>
                <a:off x="5680080" y="4182840"/>
                <a:ext cx="1760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6" name=""/>
              <p:cNvSpPr/>
              <p:nvPr/>
            </p:nvSpPr>
            <p:spPr>
              <a:xfrm>
                <a:off x="5680080" y="4182840"/>
                <a:ext cx="176040" cy="475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07" name=""/>
              <p:cNvSpPr/>
              <p:nvPr/>
            </p:nvSpPr>
            <p:spPr>
              <a:xfrm>
                <a:off x="5680080" y="4182840"/>
                <a:ext cx="1760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8" name=""/>
              <p:cNvSpPr/>
              <p:nvPr/>
            </p:nvSpPr>
            <p:spPr>
              <a:xfrm>
                <a:off x="5680080" y="4206600"/>
                <a:ext cx="176040" cy="2376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09" name=""/>
            <p:cNvGrpSpPr/>
            <p:nvPr/>
          </p:nvGrpSpPr>
          <p:grpSpPr>
            <a:xfrm>
              <a:off x="6011640" y="4108320"/>
              <a:ext cx="177840" cy="187200"/>
              <a:chOff x="6011640" y="4108320"/>
              <a:chExt cx="177840" cy="187200"/>
            </a:xfrm>
          </p:grpSpPr>
          <p:sp>
            <p:nvSpPr>
              <p:cNvPr id="1610" name=""/>
              <p:cNvSpPr/>
              <p:nvPr/>
            </p:nvSpPr>
            <p:spPr>
              <a:xfrm>
                <a:off x="6011640" y="4108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1" name=""/>
              <p:cNvSpPr/>
              <p:nvPr/>
            </p:nvSpPr>
            <p:spPr>
              <a:xfrm>
                <a:off x="6011640" y="4108320"/>
                <a:ext cx="17784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12" name=""/>
              <p:cNvSpPr/>
              <p:nvPr/>
            </p:nvSpPr>
            <p:spPr>
              <a:xfrm>
                <a:off x="6011640" y="4108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3" name=""/>
              <p:cNvSpPr/>
              <p:nvPr/>
            </p:nvSpPr>
            <p:spPr>
              <a:xfrm>
                <a:off x="6011640" y="4130640"/>
                <a:ext cx="17784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14" name=""/>
            <p:cNvGrpSpPr/>
            <p:nvPr/>
          </p:nvGrpSpPr>
          <p:grpSpPr>
            <a:xfrm>
              <a:off x="6194160" y="2309760"/>
              <a:ext cx="176400" cy="187200"/>
              <a:chOff x="6194160" y="2309760"/>
              <a:chExt cx="176400" cy="187200"/>
            </a:xfrm>
          </p:grpSpPr>
          <p:sp>
            <p:nvSpPr>
              <p:cNvPr id="1615" name=""/>
              <p:cNvSpPr/>
              <p:nvPr/>
            </p:nvSpPr>
            <p:spPr>
              <a:xfrm>
                <a:off x="6194160" y="2309760"/>
                <a:ext cx="17640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6" name=""/>
              <p:cNvSpPr/>
              <p:nvPr/>
            </p:nvSpPr>
            <p:spPr>
              <a:xfrm>
                <a:off x="6194160" y="2309760"/>
                <a:ext cx="17640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17" name=""/>
              <p:cNvSpPr/>
              <p:nvPr/>
            </p:nvSpPr>
            <p:spPr>
              <a:xfrm>
                <a:off x="6194160" y="2309760"/>
                <a:ext cx="17640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8" name=""/>
              <p:cNvSpPr/>
              <p:nvPr/>
            </p:nvSpPr>
            <p:spPr>
              <a:xfrm>
                <a:off x="6194160" y="2331720"/>
                <a:ext cx="17640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grpSp>
        <p:grpSp>
          <p:nvGrpSpPr>
            <p:cNvPr id="1619" name=""/>
            <p:cNvGrpSpPr/>
            <p:nvPr/>
          </p:nvGrpSpPr>
          <p:grpSpPr>
            <a:xfrm>
              <a:off x="6421320" y="2487600"/>
              <a:ext cx="177840" cy="187200"/>
              <a:chOff x="6421320" y="2487600"/>
              <a:chExt cx="177840" cy="187200"/>
            </a:xfrm>
          </p:grpSpPr>
          <p:sp>
            <p:nvSpPr>
              <p:cNvPr id="1620" name=""/>
              <p:cNvSpPr/>
              <p:nvPr/>
            </p:nvSpPr>
            <p:spPr>
              <a:xfrm>
                <a:off x="6421320" y="248760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1" name=""/>
              <p:cNvSpPr/>
              <p:nvPr/>
            </p:nvSpPr>
            <p:spPr>
              <a:xfrm>
                <a:off x="6421320" y="2487600"/>
                <a:ext cx="17784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1622" name=""/>
              <p:cNvSpPr/>
              <p:nvPr/>
            </p:nvSpPr>
            <p:spPr>
              <a:xfrm>
                <a:off x="6421320" y="248760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3" name=""/>
              <p:cNvSpPr/>
              <p:nvPr/>
            </p:nvSpPr>
            <p:spPr>
              <a:xfrm>
                <a:off x="6421320" y="2509560"/>
                <a:ext cx="17784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24" name=""/>
            <p:cNvGrpSpPr/>
            <p:nvPr/>
          </p:nvGrpSpPr>
          <p:grpSpPr>
            <a:xfrm>
              <a:off x="6842160" y="2301840"/>
              <a:ext cx="176040" cy="188640"/>
              <a:chOff x="6842160" y="2301840"/>
              <a:chExt cx="176040" cy="188640"/>
            </a:xfrm>
          </p:grpSpPr>
          <p:sp>
            <p:nvSpPr>
              <p:cNvPr id="1625"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6" name=""/>
              <p:cNvSpPr/>
              <p:nvPr/>
            </p:nvSpPr>
            <p:spPr>
              <a:xfrm>
                <a:off x="6842160" y="2301840"/>
                <a:ext cx="17604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27"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8" name=""/>
              <p:cNvSpPr/>
              <p:nvPr/>
            </p:nvSpPr>
            <p:spPr>
              <a:xfrm>
                <a:off x="6842160" y="2325600"/>
                <a:ext cx="1760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29" name=""/>
            <p:cNvGrpSpPr/>
            <p:nvPr/>
          </p:nvGrpSpPr>
          <p:grpSpPr>
            <a:xfrm>
              <a:off x="4298760" y="3120840"/>
              <a:ext cx="174600" cy="187200"/>
              <a:chOff x="4298760" y="3120840"/>
              <a:chExt cx="174600" cy="187200"/>
            </a:xfrm>
          </p:grpSpPr>
          <p:sp>
            <p:nvSpPr>
              <p:cNvPr id="1630" name=""/>
              <p:cNvSpPr/>
              <p:nvPr/>
            </p:nvSpPr>
            <p:spPr>
              <a:xfrm>
                <a:off x="4298760" y="3120840"/>
                <a:ext cx="17460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1" name=""/>
              <p:cNvSpPr/>
              <p:nvPr/>
            </p:nvSpPr>
            <p:spPr>
              <a:xfrm>
                <a:off x="4298760" y="3120840"/>
                <a:ext cx="174600" cy="4608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32" name=""/>
              <p:cNvSpPr/>
              <p:nvPr/>
            </p:nvSpPr>
            <p:spPr>
              <a:xfrm>
                <a:off x="4298760" y="3120840"/>
                <a:ext cx="17460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3" name=""/>
              <p:cNvSpPr/>
              <p:nvPr/>
            </p:nvSpPr>
            <p:spPr>
              <a:xfrm>
                <a:off x="4298760" y="3143160"/>
                <a:ext cx="17460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34" name=""/>
            <p:cNvGrpSpPr/>
            <p:nvPr/>
          </p:nvGrpSpPr>
          <p:grpSpPr>
            <a:xfrm>
              <a:off x="5446440" y="2808360"/>
              <a:ext cx="176400" cy="188640"/>
              <a:chOff x="5446440" y="2808360"/>
              <a:chExt cx="176400" cy="188640"/>
            </a:xfrm>
          </p:grpSpPr>
          <p:sp>
            <p:nvSpPr>
              <p:cNvPr id="1635"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6" name=""/>
              <p:cNvSpPr/>
              <p:nvPr/>
            </p:nvSpPr>
            <p:spPr>
              <a:xfrm>
                <a:off x="5446440" y="2808360"/>
                <a:ext cx="176400" cy="4752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37"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8" name=""/>
              <p:cNvSpPr/>
              <p:nvPr/>
            </p:nvSpPr>
            <p:spPr>
              <a:xfrm>
                <a:off x="5446440" y="2832120"/>
                <a:ext cx="176400" cy="2340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1639" name=""/>
            <p:cNvGrpSpPr/>
            <p:nvPr/>
          </p:nvGrpSpPr>
          <p:grpSpPr>
            <a:xfrm>
              <a:off x="5208480" y="4305240"/>
              <a:ext cx="177840" cy="188640"/>
              <a:chOff x="5208480" y="4305240"/>
              <a:chExt cx="177840" cy="188640"/>
            </a:xfrm>
          </p:grpSpPr>
          <p:sp>
            <p:nvSpPr>
              <p:cNvPr id="1640" name=""/>
              <p:cNvSpPr/>
              <p:nvPr/>
            </p:nvSpPr>
            <p:spPr>
              <a:xfrm>
                <a:off x="5208480" y="4305240"/>
                <a:ext cx="17784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1" name=""/>
              <p:cNvSpPr/>
              <p:nvPr/>
            </p:nvSpPr>
            <p:spPr>
              <a:xfrm>
                <a:off x="5208480" y="4305240"/>
                <a:ext cx="177840" cy="4752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42" name=""/>
              <p:cNvSpPr/>
              <p:nvPr/>
            </p:nvSpPr>
            <p:spPr>
              <a:xfrm>
                <a:off x="5208480" y="4305240"/>
                <a:ext cx="17784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3" name=""/>
              <p:cNvSpPr/>
              <p:nvPr/>
            </p:nvSpPr>
            <p:spPr>
              <a:xfrm>
                <a:off x="5208480" y="4329000"/>
                <a:ext cx="177840" cy="2376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44" name=""/>
            <p:cNvGrpSpPr/>
            <p:nvPr/>
          </p:nvGrpSpPr>
          <p:grpSpPr>
            <a:xfrm>
              <a:off x="5022720" y="3317760"/>
              <a:ext cx="177840" cy="189000"/>
              <a:chOff x="5022720" y="3317760"/>
              <a:chExt cx="177840" cy="189000"/>
            </a:xfrm>
          </p:grpSpPr>
          <p:sp>
            <p:nvSpPr>
              <p:cNvPr id="1645" name=""/>
              <p:cNvSpPr/>
              <p:nvPr/>
            </p:nvSpPr>
            <p:spPr>
              <a:xfrm>
                <a:off x="5022720" y="3317760"/>
                <a:ext cx="1778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6" name=""/>
              <p:cNvSpPr/>
              <p:nvPr/>
            </p:nvSpPr>
            <p:spPr>
              <a:xfrm>
                <a:off x="5022720" y="3317760"/>
                <a:ext cx="17784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47" name=""/>
              <p:cNvSpPr/>
              <p:nvPr/>
            </p:nvSpPr>
            <p:spPr>
              <a:xfrm>
                <a:off x="5022720" y="3317760"/>
                <a:ext cx="1778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8" name=""/>
              <p:cNvSpPr/>
              <p:nvPr/>
            </p:nvSpPr>
            <p:spPr>
              <a:xfrm>
                <a:off x="5022720" y="3341520"/>
                <a:ext cx="1778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49" name=""/>
            <p:cNvGrpSpPr/>
            <p:nvPr/>
          </p:nvGrpSpPr>
          <p:grpSpPr>
            <a:xfrm>
              <a:off x="5680080" y="4182840"/>
              <a:ext cx="176040" cy="189000"/>
              <a:chOff x="5680080" y="4182840"/>
              <a:chExt cx="176040" cy="189000"/>
            </a:xfrm>
          </p:grpSpPr>
          <p:sp>
            <p:nvSpPr>
              <p:cNvPr id="1650" name=""/>
              <p:cNvSpPr/>
              <p:nvPr/>
            </p:nvSpPr>
            <p:spPr>
              <a:xfrm>
                <a:off x="5680080" y="4182840"/>
                <a:ext cx="1760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1" name=""/>
              <p:cNvSpPr/>
              <p:nvPr/>
            </p:nvSpPr>
            <p:spPr>
              <a:xfrm>
                <a:off x="5680080" y="4182840"/>
                <a:ext cx="176040" cy="475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52" name=""/>
              <p:cNvSpPr/>
              <p:nvPr/>
            </p:nvSpPr>
            <p:spPr>
              <a:xfrm>
                <a:off x="5680080" y="4182840"/>
                <a:ext cx="1760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3" name=""/>
              <p:cNvSpPr/>
              <p:nvPr/>
            </p:nvSpPr>
            <p:spPr>
              <a:xfrm>
                <a:off x="5680080" y="4206600"/>
                <a:ext cx="176040" cy="2376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54" name=""/>
            <p:cNvGrpSpPr/>
            <p:nvPr/>
          </p:nvGrpSpPr>
          <p:grpSpPr>
            <a:xfrm>
              <a:off x="6011640" y="4108320"/>
              <a:ext cx="177840" cy="187200"/>
              <a:chOff x="6011640" y="4108320"/>
              <a:chExt cx="177840" cy="187200"/>
            </a:xfrm>
          </p:grpSpPr>
          <p:sp>
            <p:nvSpPr>
              <p:cNvPr id="1655" name=""/>
              <p:cNvSpPr/>
              <p:nvPr/>
            </p:nvSpPr>
            <p:spPr>
              <a:xfrm>
                <a:off x="6011640" y="4108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6" name=""/>
              <p:cNvSpPr/>
              <p:nvPr/>
            </p:nvSpPr>
            <p:spPr>
              <a:xfrm>
                <a:off x="6011640" y="4108320"/>
                <a:ext cx="17784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57" name=""/>
              <p:cNvSpPr/>
              <p:nvPr/>
            </p:nvSpPr>
            <p:spPr>
              <a:xfrm>
                <a:off x="6011640" y="4108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8" name=""/>
              <p:cNvSpPr/>
              <p:nvPr/>
            </p:nvSpPr>
            <p:spPr>
              <a:xfrm>
                <a:off x="6011640" y="4130640"/>
                <a:ext cx="17784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59" name=""/>
            <p:cNvGrpSpPr/>
            <p:nvPr/>
          </p:nvGrpSpPr>
          <p:grpSpPr>
            <a:xfrm>
              <a:off x="6194160" y="2309760"/>
              <a:ext cx="176400" cy="187200"/>
              <a:chOff x="6194160" y="2309760"/>
              <a:chExt cx="176400" cy="187200"/>
            </a:xfrm>
          </p:grpSpPr>
          <p:sp>
            <p:nvSpPr>
              <p:cNvPr id="1660" name=""/>
              <p:cNvSpPr/>
              <p:nvPr/>
            </p:nvSpPr>
            <p:spPr>
              <a:xfrm>
                <a:off x="6194160" y="2309760"/>
                <a:ext cx="17640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1" name=""/>
              <p:cNvSpPr/>
              <p:nvPr/>
            </p:nvSpPr>
            <p:spPr>
              <a:xfrm>
                <a:off x="6194160" y="2309760"/>
                <a:ext cx="17640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62" name=""/>
              <p:cNvSpPr/>
              <p:nvPr/>
            </p:nvSpPr>
            <p:spPr>
              <a:xfrm>
                <a:off x="6194160" y="2309760"/>
                <a:ext cx="17640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3" name=""/>
              <p:cNvSpPr/>
              <p:nvPr/>
            </p:nvSpPr>
            <p:spPr>
              <a:xfrm>
                <a:off x="6194160" y="2331720"/>
                <a:ext cx="17640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grpSp>
        <p:grpSp>
          <p:nvGrpSpPr>
            <p:cNvPr id="1664" name=""/>
            <p:cNvGrpSpPr/>
            <p:nvPr/>
          </p:nvGrpSpPr>
          <p:grpSpPr>
            <a:xfrm>
              <a:off x="6421320" y="2487600"/>
              <a:ext cx="177840" cy="187200"/>
              <a:chOff x="6421320" y="2487600"/>
              <a:chExt cx="177840" cy="187200"/>
            </a:xfrm>
          </p:grpSpPr>
          <p:sp>
            <p:nvSpPr>
              <p:cNvPr id="1665" name=""/>
              <p:cNvSpPr/>
              <p:nvPr/>
            </p:nvSpPr>
            <p:spPr>
              <a:xfrm>
                <a:off x="6421320" y="248760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6" name=""/>
              <p:cNvSpPr/>
              <p:nvPr/>
            </p:nvSpPr>
            <p:spPr>
              <a:xfrm>
                <a:off x="6421320" y="2487600"/>
                <a:ext cx="17784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1667" name=""/>
              <p:cNvSpPr/>
              <p:nvPr/>
            </p:nvSpPr>
            <p:spPr>
              <a:xfrm>
                <a:off x="6421320" y="248760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8" name=""/>
              <p:cNvSpPr/>
              <p:nvPr/>
            </p:nvSpPr>
            <p:spPr>
              <a:xfrm>
                <a:off x="6421320" y="2509560"/>
                <a:ext cx="17784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69" name=""/>
            <p:cNvGrpSpPr/>
            <p:nvPr/>
          </p:nvGrpSpPr>
          <p:grpSpPr>
            <a:xfrm>
              <a:off x="6842160" y="2301840"/>
              <a:ext cx="176040" cy="188640"/>
              <a:chOff x="6842160" y="2301840"/>
              <a:chExt cx="176040" cy="188640"/>
            </a:xfrm>
          </p:grpSpPr>
          <p:sp>
            <p:nvSpPr>
              <p:cNvPr id="1670"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1" name=""/>
              <p:cNvSpPr/>
              <p:nvPr/>
            </p:nvSpPr>
            <p:spPr>
              <a:xfrm>
                <a:off x="6842160" y="2301840"/>
                <a:ext cx="17604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72"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3" name=""/>
              <p:cNvSpPr/>
              <p:nvPr/>
            </p:nvSpPr>
            <p:spPr>
              <a:xfrm>
                <a:off x="6842160" y="2325600"/>
                <a:ext cx="1760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74" name=""/>
            <p:cNvGrpSpPr/>
            <p:nvPr/>
          </p:nvGrpSpPr>
          <p:grpSpPr>
            <a:xfrm>
              <a:off x="5446440" y="2808360"/>
              <a:ext cx="176400" cy="188640"/>
              <a:chOff x="5446440" y="2808360"/>
              <a:chExt cx="176400" cy="188640"/>
            </a:xfrm>
          </p:grpSpPr>
          <p:sp>
            <p:nvSpPr>
              <p:cNvPr id="1675"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6" name=""/>
              <p:cNvSpPr/>
              <p:nvPr/>
            </p:nvSpPr>
            <p:spPr>
              <a:xfrm>
                <a:off x="5446440" y="2808360"/>
                <a:ext cx="176400" cy="4752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77"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8" name=""/>
              <p:cNvSpPr/>
              <p:nvPr/>
            </p:nvSpPr>
            <p:spPr>
              <a:xfrm>
                <a:off x="5446440" y="2832120"/>
                <a:ext cx="176400" cy="2340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1679" name=""/>
            <p:cNvGrpSpPr/>
            <p:nvPr/>
          </p:nvGrpSpPr>
          <p:grpSpPr>
            <a:xfrm>
              <a:off x="5208480" y="4305240"/>
              <a:ext cx="177840" cy="188640"/>
              <a:chOff x="5208480" y="4305240"/>
              <a:chExt cx="177840" cy="188640"/>
            </a:xfrm>
          </p:grpSpPr>
          <p:sp>
            <p:nvSpPr>
              <p:cNvPr id="1680" name=""/>
              <p:cNvSpPr/>
              <p:nvPr/>
            </p:nvSpPr>
            <p:spPr>
              <a:xfrm>
                <a:off x="5208480" y="4305240"/>
                <a:ext cx="17784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1" name=""/>
              <p:cNvSpPr/>
              <p:nvPr/>
            </p:nvSpPr>
            <p:spPr>
              <a:xfrm>
                <a:off x="5208480" y="4305240"/>
                <a:ext cx="177840" cy="4752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82" name=""/>
              <p:cNvSpPr/>
              <p:nvPr/>
            </p:nvSpPr>
            <p:spPr>
              <a:xfrm>
                <a:off x="5208480" y="4305240"/>
                <a:ext cx="17784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3" name=""/>
              <p:cNvSpPr/>
              <p:nvPr/>
            </p:nvSpPr>
            <p:spPr>
              <a:xfrm>
                <a:off x="5208480" y="4329000"/>
                <a:ext cx="177840" cy="2376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84" name=""/>
            <p:cNvGrpSpPr/>
            <p:nvPr/>
          </p:nvGrpSpPr>
          <p:grpSpPr>
            <a:xfrm>
              <a:off x="6011640" y="4108320"/>
              <a:ext cx="177840" cy="187200"/>
              <a:chOff x="6011640" y="4108320"/>
              <a:chExt cx="177840" cy="187200"/>
            </a:xfrm>
          </p:grpSpPr>
          <p:sp>
            <p:nvSpPr>
              <p:cNvPr id="1685" name=""/>
              <p:cNvSpPr/>
              <p:nvPr/>
            </p:nvSpPr>
            <p:spPr>
              <a:xfrm>
                <a:off x="6011640" y="4108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6" name=""/>
              <p:cNvSpPr/>
              <p:nvPr/>
            </p:nvSpPr>
            <p:spPr>
              <a:xfrm>
                <a:off x="6011640" y="4108320"/>
                <a:ext cx="17784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87" name=""/>
              <p:cNvSpPr/>
              <p:nvPr/>
            </p:nvSpPr>
            <p:spPr>
              <a:xfrm>
                <a:off x="6011640" y="4108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8" name=""/>
              <p:cNvSpPr/>
              <p:nvPr/>
            </p:nvSpPr>
            <p:spPr>
              <a:xfrm>
                <a:off x="6011640" y="4130640"/>
                <a:ext cx="17784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689" name=""/>
            <p:cNvGrpSpPr/>
            <p:nvPr/>
          </p:nvGrpSpPr>
          <p:grpSpPr>
            <a:xfrm>
              <a:off x="6842160" y="2301840"/>
              <a:ext cx="176040" cy="188640"/>
              <a:chOff x="6842160" y="2301840"/>
              <a:chExt cx="176040" cy="188640"/>
            </a:xfrm>
          </p:grpSpPr>
          <p:sp>
            <p:nvSpPr>
              <p:cNvPr id="1690"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1" name=""/>
              <p:cNvSpPr/>
              <p:nvPr/>
            </p:nvSpPr>
            <p:spPr>
              <a:xfrm>
                <a:off x="6842160" y="2301840"/>
                <a:ext cx="17604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692"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3" name=""/>
              <p:cNvSpPr/>
              <p:nvPr/>
            </p:nvSpPr>
            <p:spPr>
              <a:xfrm>
                <a:off x="6842160" y="2325600"/>
                <a:ext cx="1760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sp>
          <p:nvSpPr>
            <p:cNvPr id="1694" name=""/>
            <p:cNvSpPr/>
            <p:nvPr/>
          </p:nvSpPr>
          <p:spPr>
            <a:xfrm>
              <a:off x="3230280" y="3752640"/>
              <a:ext cx="52416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5" name=""/>
            <p:cNvSpPr/>
            <p:nvPr/>
          </p:nvSpPr>
          <p:spPr>
            <a:xfrm>
              <a:off x="5746680" y="4386240"/>
              <a:ext cx="222120" cy="1746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6" name=""/>
            <p:cNvSpPr/>
            <p:nvPr/>
          </p:nvSpPr>
          <p:spPr>
            <a:xfrm>
              <a:off x="5600520" y="4356000"/>
              <a:ext cx="5238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7" name=""/>
            <p:cNvSpPr/>
            <p:nvPr/>
          </p:nvSpPr>
          <p:spPr>
            <a:xfrm>
              <a:off x="5762880" y="439740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Henry</a:t>
              </a:r>
              <a:endParaRPr b="0" lang="en-US" sz="500" strike="noStrike" u="none">
                <a:solidFill>
                  <a:srgbClr val="000000"/>
                </a:solidFill>
                <a:effectLst/>
                <a:uFillTx/>
                <a:latin typeface="Arial"/>
              </a:endParaRPr>
            </a:p>
          </p:txBody>
        </p:sp>
        <p:sp>
          <p:nvSpPr>
            <p:cNvPr id="1698" name=""/>
            <p:cNvSpPr/>
            <p:nvPr/>
          </p:nvSpPr>
          <p:spPr>
            <a:xfrm>
              <a:off x="5794560" y="44798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sp>
          <p:nvSpPr>
            <p:cNvPr id="1699" name=""/>
            <p:cNvSpPr/>
            <p:nvPr/>
          </p:nvSpPr>
          <p:spPr>
            <a:xfrm>
              <a:off x="5654520" y="4151160"/>
              <a:ext cx="52236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0" name=""/>
            <p:cNvSpPr/>
            <p:nvPr/>
          </p:nvSpPr>
          <p:spPr>
            <a:xfrm>
              <a:off x="5837040" y="2771640"/>
              <a:ext cx="5238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1" name=""/>
            <p:cNvSpPr/>
            <p:nvPr/>
          </p:nvSpPr>
          <p:spPr>
            <a:xfrm>
              <a:off x="3230280" y="3752640"/>
              <a:ext cx="52416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2" name=""/>
            <p:cNvSpPr/>
            <p:nvPr/>
          </p:nvSpPr>
          <p:spPr>
            <a:xfrm>
              <a:off x="5746680" y="4386240"/>
              <a:ext cx="222120" cy="1746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3" name=""/>
            <p:cNvSpPr/>
            <p:nvPr/>
          </p:nvSpPr>
          <p:spPr>
            <a:xfrm>
              <a:off x="5600520" y="4356000"/>
              <a:ext cx="5238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4" name=""/>
            <p:cNvSpPr/>
            <p:nvPr/>
          </p:nvSpPr>
          <p:spPr>
            <a:xfrm>
              <a:off x="5762880" y="439740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Henry</a:t>
              </a:r>
              <a:endParaRPr b="0" lang="en-US" sz="500" strike="noStrike" u="none">
                <a:solidFill>
                  <a:srgbClr val="000000"/>
                </a:solidFill>
                <a:effectLst/>
                <a:uFillTx/>
                <a:latin typeface="Arial"/>
              </a:endParaRPr>
            </a:p>
          </p:txBody>
        </p:sp>
        <p:sp>
          <p:nvSpPr>
            <p:cNvPr id="1705" name=""/>
            <p:cNvSpPr/>
            <p:nvPr/>
          </p:nvSpPr>
          <p:spPr>
            <a:xfrm>
              <a:off x="5794560" y="44798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sp>
          <p:nvSpPr>
            <p:cNvPr id="1706" name=""/>
            <p:cNvSpPr/>
            <p:nvPr/>
          </p:nvSpPr>
          <p:spPr>
            <a:xfrm>
              <a:off x="5654520" y="4151160"/>
              <a:ext cx="52236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7" name=""/>
            <p:cNvSpPr/>
            <p:nvPr/>
          </p:nvSpPr>
          <p:spPr>
            <a:xfrm>
              <a:off x="5837040" y="2771640"/>
              <a:ext cx="5238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8" name=""/>
            <p:cNvSpPr/>
            <p:nvPr/>
          </p:nvSpPr>
          <p:spPr>
            <a:xfrm>
              <a:off x="5654520" y="4151160"/>
              <a:ext cx="52236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9" name=""/>
            <p:cNvSpPr/>
            <p:nvPr/>
          </p:nvSpPr>
          <p:spPr>
            <a:xfrm>
              <a:off x="5837040" y="2771640"/>
              <a:ext cx="523800" cy="246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0" name=""/>
            <p:cNvSpPr/>
            <p:nvPr/>
          </p:nvSpPr>
          <p:spPr>
            <a:xfrm>
              <a:off x="6057720" y="3701880"/>
              <a:ext cx="119160" cy="1159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1" name=""/>
            <p:cNvSpPr/>
            <p:nvPr/>
          </p:nvSpPr>
          <p:spPr>
            <a:xfrm>
              <a:off x="5570280" y="4265640"/>
              <a:ext cx="33048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712" name=""/>
            <p:cNvSpPr/>
            <p:nvPr/>
          </p:nvSpPr>
          <p:spPr>
            <a:xfrm>
              <a:off x="6010200" y="4205160"/>
              <a:ext cx="276120" cy="2826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713" name=""/>
            <p:cNvSpPr/>
            <p:nvPr/>
          </p:nvSpPr>
          <p:spPr>
            <a:xfrm>
              <a:off x="2825640" y="149076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714" name=""/>
            <p:cNvSpPr/>
            <p:nvPr/>
          </p:nvSpPr>
          <p:spPr>
            <a:xfrm>
              <a:off x="3247920" y="137628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715" name=""/>
            <p:cNvSpPr/>
            <p:nvPr/>
          </p:nvSpPr>
          <p:spPr>
            <a:xfrm>
              <a:off x="3297240" y="161136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1716" name=""/>
            <p:cNvGrpSpPr/>
            <p:nvPr/>
          </p:nvGrpSpPr>
          <p:grpSpPr>
            <a:xfrm>
              <a:off x="6421320" y="2487600"/>
              <a:ext cx="177840" cy="187200"/>
              <a:chOff x="6421320" y="2487600"/>
              <a:chExt cx="177840" cy="187200"/>
            </a:xfrm>
          </p:grpSpPr>
          <p:sp>
            <p:nvSpPr>
              <p:cNvPr id="1717" name=""/>
              <p:cNvSpPr/>
              <p:nvPr/>
            </p:nvSpPr>
            <p:spPr>
              <a:xfrm>
                <a:off x="6421320" y="248760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8" name=""/>
              <p:cNvSpPr/>
              <p:nvPr/>
            </p:nvSpPr>
            <p:spPr>
              <a:xfrm>
                <a:off x="6421320" y="2487600"/>
                <a:ext cx="17784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1719" name=""/>
              <p:cNvSpPr/>
              <p:nvPr/>
            </p:nvSpPr>
            <p:spPr>
              <a:xfrm>
                <a:off x="6421320" y="248760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20" name=""/>
              <p:cNvSpPr/>
              <p:nvPr/>
            </p:nvSpPr>
            <p:spPr>
              <a:xfrm>
                <a:off x="6421320" y="2509560"/>
                <a:ext cx="17784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721" name=""/>
            <p:cNvGrpSpPr/>
            <p:nvPr/>
          </p:nvGrpSpPr>
          <p:grpSpPr>
            <a:xfrm>
              <a:off x="6194160" y="2309760"/>
              <a:ext cx="176400" cy="187200"/>
              <a:chOff x="6194160" y="2309760"/>
              <a:chExt cx="176400" cy="187200"/>
            </a:xfrm>
          </p:grpSpPr>
          <p:sp>
            <p:nvSpPr>
              <p:cNvPr id="1722" name=""/>
              <p:cNvSpPr/>
              <p:nvPr/>
            </p:nvSpPr>
            <p:spPr>
              <a:xfrm>
                <a:off x="6194160" y="2309760"/>
                <a:ext cx="17640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23" name=""/>
              <p:cNvSpPr/>
              <p:nvPr/>
            </p:nvSpPr>
            <p:spPr>
              <a:xfrm>
                <a:off x="6194160" y="2309760"/>
                <a:ext cx="17640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724" name=""/>
              <p:cNvSpPr/>
              <p:nvPr/>
            </p:nvSpPr>
            <p:spPr>
              <a:xfrm>
                <a:off x="6194160" y="2309760"/>
                <a:ext cx="17640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25" name=""/>
              <p:cNvSpPr/>
              <p:nvPr/>
            </p:nvSpPr>
            <p:spPr>
              <a:xfrm>
                <a:off x="6194160" y="2331720"/>
                <a:ext cx="17640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grpSp>
        <p:grpSp>
          <p:nvGrpSpPr>
            <p:cNvPr id="1726" name=""/>
            <p:cNvGrpSpPr/>
            <p:nvPr/>
          </p:nvGrpSpPr>
          <p:grpSpPr>
            <a:xfrm>
              <a:off x="5022720" y="3317760"/>
              <a:ext cx="177840" cy="189000"/>
              <a:chOff x="5022720" y="3317760"/>
              <a:chExt cx="177840" cy="189000"/>
            </a:xfrm>
          </p:grpSpPr>
          <p:sp>
            <p:nvSpPr>
              <p:cNvPr id="1727" name=""/>
              <p:cNvSpPr/>
              <p:nvPr/>
            </p:nvSpPr>
            <p:spPr>
              <a:xfrm>
                <a:off x="5022720" y="3317760"/>
                <a:ext cx="1778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28" name=""/>
              <p:cNvSpPr/>
              <p:nvPr/>
            </p:nvSpPr>
            <p:spPr>
              <a:xfrm>
                <a:off x="5022720" y="3317760"/>
                <a:ext cx="17784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729" name=""/>
              <p:cNvSpPr/>
              <p:nvPr/>
            </p:nvSpPr>
            <p:spPr>
              <a:xfrm>
                <a:off x="5022720" y="3317760"/>
                <a:ext cx="1778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30" name=""/>
              <p:cNvSpPr/>
              <p:nvPr/>
            </p:nvSpPr>
            <p:spPr>
              <a:xfrm>
                <a:off x="5022720" y="3341520"/>
                <a:ext cx="1778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731" name=""/>
            <p:cNvGrpSpPr/>
            <p:nvPr/>
          </p:nvGrpSpPr>
          <p:grpSpPr>
            <a:xfrm>
              <a:off x="5446440" y="2808360"/>
              <a:ext cx="176400" cy="188640"/>
              <a:chOff x="5446440" y="2808360"/>
              <a:chExt cx="176400" cy="188640"/>
            </a:xfrm>
          </p:grpSpPr>
          <p:sp>
            <p:nvSpPr>
              <p:cNvPr id="1732"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33" name=""/>
              <p:cNvSpPr/>
              <p:nvPr/>
            </p:nvSpPr>
            <p:spPr>
              <a:xfrm>
                <a:off x="5446440" y="2808360"/>
                <a:ext cx="176400" cy="4752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734"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35" name=""/>
              <p:cNvSpPr/>
              <p:nvPr/>
            </p:nvSpPr>
            <p:spPr>
              <a:xfrm>
                <a:off x="5446440" y="2832120"/>
                <a:ext cx="176400" cy="2340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1736" name=""/>
            <p:cNvGrpSpPr/>
            <p:nvPr/>
          </p:nvGrpSpPr>
          <p:grpSpPr>
            <a:xfrm>
              <a:off x="5208480" y="4305240"/>
              <a:ext cx="177840" cy="188640"/>
              <a:chOff x="5208480" y="4305240"/>
              <a:chExt cx="177840" cy="188640"/>
            </a:xfrm>
          </p:grpSpPr>
          <p:sp>
            <p:nvSpPr>
              <p:cNvPr id="1737" name=""/>
              <p:cNvSpPr/>
              <p:nvPr/>
            </p:nvSpPr>
            <p:spPr>
              <a:xfrm>
                <a:off x="5208480" y="4305240"/>
                <a:ext cx="17784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38" name=""/>
              <p:cNvSpPr/>
              <p:nvPr/>
            </p:nvSpPr>
            <p:spPr>
              <a:xfrm>
                <a:off x="5208480" y="4305240"/>
                <a:ext cx="177840" cy="47520"/>
              </a:xfrm>
              <a:custGeom>
                <a:avLst/>
                <a:gdLst/>
                <a:ahLst/>
                <a:rect l="l" t="t" r="r" b="b"/>
                <a:pathLst>
                  <a:path w="228" h="59">
                    <a:moveTo>
                      <a:pt x="0" y="29"/>
                    </a:moveTo>
                    <a:lnTo>
                      <a:pt x="2" y="36"/>
                    </a:lnTo>
                    <a:lnTo>
                      <a:pt x="9" y="41"/>
                    </a:lnTo>
                    <a:lnTo>
                      <a:pt x="20" y="47"/>
                    </a:lnTo>
                    <a:lnTo>
                      <a:pt x="33" y="50"/>
                    </a:lnTo>
                    <a:lnTo>
                      <a:pt x="51" y="54"/>
                    </a:lnTo>
                    <a:lnTo>
                      <a:pt x="69" y="57"/>
                    </a:lnTo>
                    <a:lnTo>
                      <a:pt x="90" y="59"/>
                    </a:lnTo>
                    <a:lnTo>
                      <a:pt x="113" y="59"/>
                    </a:lnTo>
                    <a:lnTo>
                      <a:pt x="137" y="59"/>
                    </a:lnTo>
                    <a:lnTo>
                      <a:pt x="158" y="57"/>
                    </a:lnTo>
                    <a:lnTo>
                      <a:pt x="178" y="54"/>
                    </a:lnTo>
                    <a:lnTo>
                      <a:pt x="196" y="50"/>
                    </a:lnTo>
                    <a:lnTo>
                      <a:pt x="208" y="47"/>
                    </a:lnTo>
                    <a:lnTo>
                      <a:pt x="219" y="41"/>
                    </a:lnTo>
                    <a:lnTo>
                      <a:pt x="226" y="36"/>
                    </a:lnTo>
                    <a:lnTo>
                      <a:pt x="228" y="29"/>
                    </a:lnTo>
                    <a:lnTo>
                      <a:pt x="226" y="23"/>
                    </a:lnTo>
                    <a:lnTo>
                      <a:pt x="219" y="18"/>
                    </a:lnTo>
                    <a:lnTo>
                      <a:pt x="208" y="12"/>
                    </a:lnTo>
                    <a:lnTo>
                      <a:pt x="196" y="9"/>
                    </a:lnTo>
                    <a:lnTo>
                      <a:pt x="178" y="5"/>
                    </a:lnTo>
                    <a:lnTo>
                      <a:pt x="158" y="2"/>
                    </a:lnTo>
                    <a:lnTo>
                      <a:pt x="137" y="0"/>
                    </a:lnTo>
                    <a:lnTo>
                      <a:pt x="113" y="0"/>
                    </a:lnTo>
                    <a:lnTo>
                      <a:pt x="90" y="0"/>
                    </a:lnTo>
                    <a:lnTo>
                      <a:pt x="69" y="2"/>
                    </a:lnTo>
                    <a:lnTo>
                      <a:pt x="51" y="5"/>
                    </a:lnTo>
                    <a:lnTo>
                      <a:pt x="33" y="9"/>
                    </a:lnTo>
                    <a:lnTo>
                      <a:pt x="20" y="12"/>
                    </a:lnTo>
                    <a:lnTo>
                      <a:pt x="9" y="18"/>
                    </a:lnTo>
                    <a:lnTo>
                      <a:pt x="2" y="23"/>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739" name=""/>
              <p:cNvSpPr/>
              <p:nvPr/>
            </p:nvSpPr>
            <p:spPr>
              <a:xfrm>
                <a:off x="5208480" y="4305240"/>
                <a:ext cx="177840" cy="188640"/>
              </a:xfrm>
              <a:custGeom>
                <a:avLst/>
                <a:gdLst/>
                <a:ahLst/>
                <a:rect l="l" t="t" r="r" b="b"/>
                <a:pathLst>
                  <a:path w="228" h="237">
                    <a:moveTo>
                      <a:pt x="113" y="0"/>
                    </a:moveTo>
                    <a:lnTo>
                      <a:pt x="90" y="0"/>
                    </a:lnTo>
                    <a:lnTo>
                      <a:pt x="69" y="2"/>
                    </a:lnTo>
                    <a:lnTo>
                      <a:pt x="51" y="5"/>
                    </a:lnTo>
                    <a:lnTo>
                      <a:pt x="33" y="9"/>
                    </a:lnTo>
                    <a:lnTo>
                      <a:pt x="20" y="12"/>
                    </a:lnTo>
                    <a:lnTo>
                      <a:pt x="9" y="18"/>
                    </a:lnTo>
                    <a:lnTo>
                      <a:pt x="2" y="23"/>
                    </a:lnTo>
                    <a:lnTo>
                      <a:pt x="0" y="29"/>
                    </a:lnTo>
                    <a:lnTo>
                      <a:pt x="0" y="206"/>
                    </a:lnTo>
                    <a:lnTo>
                      <a:pt x="2" y="213"/>
                    </a:lnTo>
                    <a:lnTo>
                      <a:pt x="9" y="219"/>
                    </a:lnTo>
                    <a:lnTo>
                      <a:pt x="20" y="224"/>
                    </a:lnTo>
                    <a:lnTo>
                      <a:pt x="33" y="228"/>
                    </a:lnTo>
                    <a:lnTo>
                      <a:pt x="51" y="231"/>
                    </a:lnTo>
                    <a:lnTo>
                      <a:pt x="69" y="235"/>
                    </a:lnTo>
                    <a:lnTo>
                      <a:pt x="90" y="237"/>
                    </a:lnTo>
                    <a:lnTo>
                      <a:pt x="113" y="237"/>
                    </a:lnTo>
                    <a:lnTo>
                      <a:pt x="137" y="237"/>
                    </a:lnTo>
                    <a:lnTo>
                      <a:pt x="158" y="235"/>
                    </a:lnTo>
                    <a:lnTo>
                      <a:pt x="178" y="231"/>
                    </a:lnTo>
                    <a:lnTo>
                      <a:pt x="196" y="228"/>
                    </a:lnTo>
                    <a:lnTo>
                      <a:pt x="208" y="224"/>
                    </a:lnTo>
                    <a:lnTo>
                      <a:pt x="219" y="219"/>
                    </a:lnTo>
                    <a:lnTo>
                      <a:pt x="226" y="213"/>
                    </a:lnTo>
                    <a:lnTo>
                      <a:pt x="228" y="206"/>
                    </a:lnTo>
                    <a:lnTo>
                      <a:pt x="228" y="29"/>
                    </a:lnTo>
                    <a:lnTo>
                      <a:pt x="226" y="23"/>
                    </a:lnTo>
                    <a:lnTo>
                      <a:pt x="219" y="18"/>
                    </a:lnTo>
                    <a:lnTo>
                      <a:pt x="208" y="12"/>
                    </a:lnTo>
                    <a:lnTo>
                      <a:pt x="196" y="9"/>
                    </a:lnTo>
                    <a:lnTo>
                      <a:pt x="178" y="5"/>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40" name=""/>
              <p:cNvSpPr/>
              <p:nvPr/>
            </p:nvSpPr>
            <p:spPr>
              <a:xfrm>
                <a:off x="5208480" y="4329000"/>
                <a:ext cx="177840" cy="23760"/>
              </a:xfrm>
              <a:custGeom>
                <a:avLst/>
                <a:gdLst/>
                <a:ahLst/>
                <a:rect l="l" t="t" r="r" b="b"/>
                <a:pathLst>
                  <a:path w="228" h="30">
                    <a:moveTo>
                      <a:pt x="0" y="0"/>
                    </a:moveTo>
                    <a:lnTo>
                      <a:pt x="2" y="7"/>
                    </a:lnTo>
                    <a:lnTo>
                      <a:pt x="9" y="12"/>
                    </a:lnTo>
                    <a:lnTo>
                      <a:pt x="20" y="18"/>
                    </a:lnTo>
                    <a:lnTo>
                      <a:pt x="33" y="21"/>
                    </a:lnTo>
                    <a:lnTo>
                      <a:pt x="51" y="25"/>
                    </a:lnTo>
                    <a:lnTo>
                      <a:pt x="69" y="28"/>
                    </a:lnTo>
                    <a:lnTo>
                      <a:pt x="90" y="30"/>
                    </a:lnTo>
                    <a:lnTo>
                      <a:pt x="113" y="30"/>
                    </a:lnTo>
                    <a:lnTo>
                      <a:pt x="137" y="30"/>
                    </a:lnTo>
                    <a:lnTo>
                      <a:pt x="158" y="28"/>
                    </a:lnTo>
                    <a:lnTo>
                      <a:pt x="178" y="25"/>
                    </a:lnTo>
                    <a:lnTo>
                      <a:pt x="196" y="21"/>
                    </a:lnTo>
                    <a:lnTo>
                      <a:pt x="208" y="18"/>
                    </a:lnTo>
                    <a:lnTo>
                      <a:pt x="219" y="12"/>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741" name=""/>
            <p:cNvGrpSpPr/>
            <p:nvPr/>
          </p:nvGrpSpPr>
          <p:grpSpPr>
            <a:xfrm>
              <a:off x="5670360" y="4145040"/>
              <a:ext cx="176400" cy="188640"/>
              <a:chOff x="5670360" y="4145040"/>
              <a:chExt cx="176400" cy="188640"/>
            </a:xfrm>
          </p:grpSpPr>
          <p:sp>
            <p:nvSpPr>
              <p:cNvPr id="1742" name=""/>
              <p:cNvSpPr/>
              <p:nvPr/>
            </p:nvSpPr>
            <p:spPr>
              <a:xfrm>
                <a:off x="5670360" y="4145040"/>
                <a:ext cx="176400" cy="18864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43" name=""/>
              <p:cNvSpPr/>
              <p:nvPr/>
            </p:nvSpPr>
            <p:spPr>
              <a:xfrm>
                <a:off x="5670360" y="4145040"/>
                <a:ext cx="176400" cy="4716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Arial"/>
                </a:endParaRPr>
              </a:p>
            </p:txBody>
          </p:sp>
          <p:sp>
            <p:nvSpPr>
              <p:cNvPr id="1744" name=""/>
              <p:cNvSpPr/>
              <p:nvPr/>
            </p:nvSpPr>
            <p:spPr>
              <a:xfrm>
                <a:off x="5670360" y="4145040"/>
                <a:ext cx="176400" cy="18864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45" name=""/>
              <p:cNvSpPr/>
              <p:nvPr/>
            </p:nvSpPr>
            <p:spPr>
              <a:xfrm>
                <a:off x="5670360" y="4168440"/>
                <a:ext cx="176400" cy="2340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1746" name=""/>
            <p:cNvGrpSpPr/>
            <p:nvPr/>
          </p:nvGrpSpPr>
          <p:grpSpPr>
            <a:xfrm>
              <a:off x="3806640" y="2932200"/>
              <a:ext cx="176400" cy="188640"/>
              <a:chOff x="3806640" y="2932200"/>
              <a:chExt cx="176400" cy="188640"/>
            </a:xfrm>
          </p:grpSpPr>
          <p:sp>
            <p:nvSpPr>
              <p:cNvPr id="1747" name=""/>
              <p:cNvSpPr/>
              <p:nvPr/>
            </p:nvSpPr>
            <p:spPr>
              <a:xfrm>
                <a:off x="3806640" y="2932200"/>
                <a:ext cx="17640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48" name=""/>
              <p:cNvSpPr/>
              <p:nvPr/>
            </p:nvSpPr>
            <p:spPr>
              <a:xfrm>
                <a:off x="3806640" y="2932200"/>
                <a:ext cx="176400" cy="4752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749" name=""/>
              <p:cNvSpPr/>
              <p:nvPr/>
            </p:nvSpPr>
            <p:spPr>
              <a:xfrm>
                <a:off x="3806640" y="2932200"/>
                <a:ext cx="17640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50" name=""/>
              <p:cNvSpPr/>
              <p:nvPr/>
            </p:nvSpPr>
            <p:spPr>
              <a:xfrm>
                <a:off x="3806640" y="2955600"/>
                <a:ext cx="17640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751" name=""/>
            <p:cNvGrpSpPr/>
            <p:nvPr/>
          </p:nvGrpSpPr>
          <p:grpSpPr>
            <a:xfrm>
              <a:off x="4298760" y="3120840"/>
              <a:ext cx="174600" cy="187200"/>
              <a:chOff x="4298760" y="3120840"/>
              <a:chExt cx="174600" cy="187200"/>
            </a:xfrm>
          </p:grpSpPr>
          <p:sp>
            <p:nvSpPr>
              <p:cNvPr id="1752" name=""/>
              <p:cNvSpPr/>
              <p:nvPr/>
            </p:nvSpPr>
            <p:spPr>
              <a:xfrm>
                <a:off x="4298760" y="3120840"/>
                <a:ext cx="17460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53" name=""/>
              <p:cNvSpPr/>
              <p:nvPr/>
            </p:nvSpPr>
            <p:spPr>
              <a:xfrm>
                <a:off x="4298760" y="3120840"/>
                <a:ext cx="174600" cy="4608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1754" name=""/>
              <p:cNvSpPr/>
              <p:nvPr/>
            </p:nvSpPr>
            <p:spPr>
              <a:xfrm>
                <a:off x="4298760" y="3120840"/>
                <a:ext cx="17460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55" name=""/>
              <p:cNvSpPr/>
              <p:nvPr/>
            </p:nvSpPr>
            <p:spPr>
              <a:xfrm>
                <a:off x="4298760" y="3143160"/>
                <a:ext cx="17460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1756" name=""/>
            <p:cNvGrpSpPr/>
            <p:nvPr/>
          </p:nvGrpSpPr>
          <p:grpSpPr>
            <a:xfrm>
              <a:off x="5667120" y="4381560"/>
              <a:ext cx="222480" cy="174600"/>
              <a:chOff x="5667120" y="4381560"/>
              <a:chExt cx="222480" cy="174600"/>
            </a:xfrm>
          </p:grpSpPr>
          <p:sp>
            <p:nvSpPr>
              <p:cNvPr id="1757" name=""/>
              <p:cNvSpPr/>
              <p:nvPr/>
            </p:nvSpPr>
            <p:spPr>
              <a:xfrm>
                <a:off x="5667120" y="4381560"/>
                <a:ext cx="222480" cy="1746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1758" name=""/>
              <p:cNvGrpSpPr/>
              <p:nvPr/>
            </p:nvGrpSpPr>
            <p:grpSpPr>
              <a:xfrm>
                <a:off x="5682960" y="4392720"/>
                <a:ext cx="182160" cy="158760"/>
                <a:chOff x="5682960" y="4392720"/>
                <a:chExt cx="182160" cy="158760"/>
              </a:xfrm>
            </p:grpSpPr>
            <p:sp>
              <p:nvSpPr>
                <p:cNvPr id="1759" name=""/>
                <p:cNvSpPr/>
                <p:nvPr/>
              </p:nvSpPr>
              <p:spPr>
                <a:xfrm>
                  <a:off x="5682960" y="4392720"/>
                  <a:ext cx="1821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Henry</a:t>
                  </a:r>
                  <a:endParaRPr b="0" lang="en-US" sz="500" strike="noStrike" u="none">
                    <a:solidFill>
                      <a:srgbClr val="000000"/>
                    </a:solidFill>
                    <a:effectLst/>
                    <a:uFillTx/>
                    <a:latin typeface="Arial"/>
                  </a:endParaRPr>
                </a:p>
              </p:txBody>
            </p:sp>
            <p:sp>
              <p:nvSpPr>
                <p:cNvPr id="1760" name=""/>
                <p:cNvSpPr/>
                <p:nvPr/>
              </p:nvSpPr>
              <p:spPr>
                <a:xfrm>
                  <a:off x="5712840" y="44751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grpSp>
        </p:grpSp>
        <p:sp>
          <p:nvSpPr>
            <p:cNvPr id="1761" name=""/>
            <p:cNvSpPr/>
            <p:nvPr/>
          </p:nvSpPr>
          <p:spPr>
            <a:xfrm flipV="1">
              <a:off x="3274920" y="4087440"/>
              <a:ext cx="324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62" name=""/>
            <p:cNvSpPr/>
            <p:nvPr/>
          </p:nvSpPr>
          <p:spPr>
            <a:xfrm flipV="1">
              <a:off x="3274920" y="4087440"/>
              <a:ext cx="324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63" name=""/>
            <p:cNvSpPr/>
            <p:nvPr/>
          </p:nvSpPr>
          <p:spPr>
            <a:xfrm flipV="1">
              <a:off x="3274920" y="4087440"/>
              <a:ext cx="3240" cy="104760"/>
            </a:xfrm>
            <a:prstGeom prst="line">
              <a:avLst/>
            </a:prstGeom>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64" name=""/>
            <p:cNvSpPr/>
            <p:nvPr/>
          </p:nvSpPr>
          <p:spPr>
            <a:xfrm flipV="1">
              <a:off x="3274920" y="4087440"/>
              <a:ext cx="3240" cy="104760"/>
            </a:xfrm>
            <a:prstGeom prst="line">
              <a:avLst/>
            </a:prstGeom>
            <a:ln w="11160">
              <a:solidFill>
                <a:srgbClr val="ffe80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65" name=""/>
            <p:cNvSpPr/>
            <p:nvPr/>
          </p:nvSpPr>
          <p:spPr>
            <a:xfrm>
              <a:off x="3512880" y="1174680"/>
              <a:ext cx="463680" cy="4748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766" name=""/>
            <p:cNvSpPr/>
            <p:nvPr/>
          </p:nvSpPr>
          <p:spPr>
            <a:xfrm>
              <a:off x="6427800" y="2060640"/>
              <a:ext cx="46332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767" name=""/>
            <p:cNvSpPr/>
            <p:nvPr/>
          </p:nvSpPr>
          <p:spPr>
            <a:xfrm>
              <a:off x="6580080" y="2371680"/>
              <a:ext cx="208080" cy="203040"/>
            </a:xfrm>
            <a:custGeom>
              <a:avLst/>
              <a:gdLst/>
              <a:ahLst/>
              <a:rect l="l" t="t" r="r" b="b"/>
              <a:pathLst>
                <a:path w="269" h="257">
                  <a:moveTo>
                    <a:pt x="134" y="0"/>
                  </a:moveTo>
                  <a:lnTo>
                    <a:pt x="102" y="99"/>
                  </a:lnTo>
                  <a:lnTo>
                    <a:pt x="0" y="99"/>
                  </a:lnTo>
                  <a:lnTo>
                    <a:pt x="84" y="160"/>
                  </a:lnTo>
                  <a:lnTo>
                    <a:pt x="52" y="257"/>
                  </a:lnTo>
                  <a:lnTo>
                    <a:pt x="134" y="197"/>
                  </a:lnTo>
                  <a:lnTo>
                    <a:pt x="217" y="257"/>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68" name=""/>
            <p:cNvSpPr/>
            <p:nvPr/>
          </p:nvSpPr>
          <p:spPr>
            <a:xfrm>
              <a:off x="5118120" y="2771640"/>
              <a:ext cx="209520" cy="20340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1769" name=""/>
            <p:cNvGrpSpPr/>
            <p:nvPr/>
          </p:nvGrpSpPr>
          <p:grpSpPr>
            <a:xfrm>
              <a:off x="3624120" y="2536920"/>
              <a:ext cx="2665080" cy="2268000"/>
              <a:chOff x="3624120" y="2536920"/>
              <a:chExt cx="2665080" cy="2268000"/>
            </a:xfrm>
          </p:grpSpPr>
          <p:sp>
            <p:nvSpPr>
              <p:cNvPr id="1770" name=""/>
              <p:cNvSpPr/>
              <p:nvPr/>
            </p:nvSpPr>
            <p:spPr>
              <a:xfrm>
                <a:off x="4003560" y="3930840"/>
                <a:ext cx="7200" cy="78120"/>
              </a:xfrm>
              <a:custGeom>
                <a:avLst/>
                <a:gdLst/>
                <a:ahLst/>
                <a:rect l="l" t="t" r="r" b="b"/>
                <a:pathLst>
                  <a:path w="5" h="59">
                    <a:moveTo>
                      <a:pt x="5" y="0"/>
                    </a:moveTo>
                    <a:lnTo>
                      <a:pt x="5" y="16"/>
                    </a:lnTo>
                    <a:lnTo>
                      <a:pt x="0" y="43"/>
                    </a:lnTo>
                    <a:lnTo>
                      <a:pt x="0" y="59"/>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1771" name=""/>
              <p:cNvSpPr/>
              <p:nvPr/>
            </p:nvSpPr>
            <p:spPr>
              <a:xfrm>
                <a:off x="4003560" y="4009320"/>
                <a:ext cx="105120" cy="34560"/>
              </a:xfrm>
              <a:custGeom>
                <a:avLst/>
                <a:gdLst/>
                <a:ahLst/>
                <a:rect l="l" t="t" r="r" b="b"/>
                <a:pathLst>
                  <a:path w="72" h="26">
                    <a:moveTo>
                      <a:pt x="0" y="0"/>
                    </a:moveTo>
                    <a:lnTo>
                      <a:pt x="5" y="5"/>
                    </a:lnTo>
                    <a:lnTo>
                      <a:pt x="25" y="10"/>
                    </a:lnTo>
                    <a:lnTo>
                      <a:pt x="51" y="21"/>
                    </a:lnTo>
                    <a:lnTo>
                      <a:pt x="72" y="26"/>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772" name=""/>
              <p:cNvSpPr/>
              <p:nvPr/>
            </p:nvSpPr>
            <p:spPr>
              <a:xfrm>
                <a:off x="4011120" y="3930840"/>
                <a:ext cx="97920" cy="112680"/>
              </a:xfrm>
              <a:custGeom>
                <a:avLst/>
                <a:gdLst/>
                <a:ahLst/>
                <a:rect l="l" t="t" r="r" b="b"/>
                <a:pathLst>
                  <a:path w="67" h="85">
                    <a:moveTo>
                      <a:pt x="67" y="85"/>
                    </a:moveTo>
                    <a:lnTo>
                      <a:pt x="62" y="75"/>
                    </a:lnTo>
                    <a:lnTo>
                      <a:pt x="51" y="64"/>
                    </a:lnTo>
                    <a:lnTo>
                      <a:pt x="36" y="43"/>
                    </a:lnTo>
                    <a:lnTo>
                      <a:pt x="20" y="22"/>
                    </a:lnTo>
                    <a:lnTo>
                      <a:pt x="5" y="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73" name=""/>
              <p:cNvSpPr/>
              <p:nvPr/>
            </p:nvSpPr>
            <p:spPr>
              <a:xfrm>
                <a:off x="3920040" y="3896280"/>
                <a:ext cx="45360" cy="98280"/>
              </a:xfrm>
              <a:custGeom>
                <a:avLst/>
                <a:gdLst/>
                <a:ahLst/>
                <a:rect l="l" t="t" r="r" b="b"/>
                <a:pathLst>
                  <a:path w="31" h="74">
                    <a:moveTo>
                      <a:pt x="31" y="0"/>
                    </a:moveTo>
                    <a:lnTo>
                      <a:pt x="26" y="5"/>
                    </a:lnTo>
                    <a:lnTo>
                      <a:pt x="20" y="11"/>
                    </a:lnTo>
                    <a:lnTo>
                      <a:pt x="10" y="26"/>
                    </a:lnTo>
                    <a:lnTo>
                      <a:pt x="5" y="48"/>
                    </a:lnTo>
                    <a:lnTo>
                      <a:pt x="0"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74" name=""/>
              <p:cNvSpPr/>
              <p:nvPr/>
            </p:nvSpPr>
            <p:spPr>
              <a:xfrm>
                <a:off x="3920040" y="3994920"/>
                <a:ext cx="1440" cy="14400"/>
              </a:xfrm>
              <a:custGeom>
                <a:avLst/>
                <a:gdLst/>
                <a:ahLst/>
                <a:rect l="l" t="t" r="r" b="b"/>
                <a:pathLst>
                  <a:path w="0" h="11">
                    <a:moveTo>
                      <a:pt x="0" y="0"/>
                    </a:moveTo>
                    <a:lnTo>
                      <a:pt x="0" y="5"/>
                    </a:lnTo>
                    <a:lnTo>
                      <a:pt x="0" y="11"/>
                    </a:lnTo>
                    <a:lnTo>
                      <a:pt x="0" y="11"/>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75" name=""/>
              <p:cNvSpPr/>
              <p:nvPr/>
            </p:nvSpPr>
            <p:spPr>
              <a:xfrm>
                <a:off x="3647160" y="4009320"/>
                <a:ext cx="272520" cy="126000"/>
              </a:xfrm>
              <a:custGeom>
                <a:avLst/>
                <a:gdLst/>
                <a:ahLst/>
                <a:rect l="l" t="t" r="r" b="b"/>
                <a:pathLst>
                  <a:path w="186" h="95">
                    <a:moveTo>
                      <a:pt x="186" y="0"/>
                    </a:moveTo>
                    <a:lnTo>
                      <a:pt x="175" y="10"/>
                    </a:lnTo>
                    <a:lnTo>
                      <a:pt x="170" y="16"/>
                    </a:lnTo>
                    <a:lnTo>
                      <a:pt x="160" y="26"/>
                    </a:lnTo>
                    <a:lnTo>
                      <a:pt x="114" y="53"/>
                    </a:lnTo>
                    <a:lnTo>
                      <a:pt x="98" y="53"/>
                    </a:lnTo>
                    <a:lnTo>
                      <a:pt x="88" y="69"/>
                    </a:lnTo>
                    <a:lnTo>
                      <a:pt x="46" y="85"/>
                    </a:lnTo>
                    <a:lnTo>
                      <a:pt x="41" y="90"/>
                    </a:lnTo>
                    <a:lnTo>
                      <a:pt x="31" y="90"/>
                    </a:lnTo>
                    <a:lnTo>
                      <a:pt x="10" y="95"/>
                    </a:lnTo>
                    <a:lnTo>
                      <a:pt x="5" y="95"/>
                    </a:lnTo>
                    <a:lnTo>
                      <a:pt x="5" y="90"/>
                    </a:lnTo>
                    <a:lnTo>
                      <a:pt x="0" y="95"/>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76" name=""/>
              <p:cNvSpPr/>
              <p:nvPr/>
            </p:nvSpPr>
            <p:spPr>
              <a:xfrm>
                <a:off x="3624120" y="4135680"/>
                <a:ext cx="23040" cy="14400"/>
              </a:xfrm>
              <a:custGeom>
                <a:avLst/>
                <a:gdLst/>
                <a:ahLst/>
                <a:rect l="l" t="t" r="r" b="b"/>
                <a:pathLst>
                  <a:path w="16" h="11">
                    <a:moveTo>
                      <a:pt x="16" y="0"/>
                    </a:moveTo>
                    <a:lnTo>
                      <a:pt x="11" y="0"/>
                    </a:lnTo>
                    <a:lnTo>
                      <a:pt x="6" y="5"/>
                    </a:lnTo>
                    <a:lnTo>
                      <a:pt x="0" y="11"/>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77" name=""/>
              <p:cNvSpPr/>
              <p:nvPr/>
            </p:nvSpPr>
            <p:spPr>
              <a:xfrm>
                <a:off x="3624120" y="4150080"/>
                <a:ext cx="1080" cy="6840"/>
              </a:xfrm>
              <a:custGeom>
                <a:avLst/>
                <a:gdLst/>
                <a:ahLst/>
                <a:rect l="l" t="t" r="r" b="b"/>
                <a:pathLst>
                  <a:path w="0" h="5">
                    <a:moveTo>
                      <a:pt x="0" y="0"/>
                    </a:moveTo>
                    <a:lnTo>
                      <a:pt x="0" y="5"/>
                    </a:lnTo>
                    <a:lnTo>
                      <a:pt x="0" y="5"/>
                    </a:lnTo>
                    <a:lnTo>
                      <a:pt x="0" y="5"/>
                    </a:lnTo>
                  </a:path>
                </a:pathLst>
              </a:custGeom>
              <a:noFill/>
              <a:ln w="7920">
                <a:solidFill>
                  <a:srgbClr val="ffffff"/>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Arial"/>
                </a:endParaRPr>
              </a:p>
            </p:txBody>
          </p:sp>
          <p:sp>
            <p:nvSpPr>
              <p:cNvPr id="1778" name=""/>
              <p:cNvSpPr/>
              <p:nvPr/>
            </p:nvSpPr>
            <p:spPr>
              <a:xfrm>
                <a:off x="3624120" y="4156920"/>
                <a:ext cx="23040" cy="6480"/>
              </a:xfrm>
              <a:custGeom>
                <a:avLst/>
                <a:gdLst/>
                <a:ahLst/>
                <a:rect l="l" t="t" r="r" b="b"/>
                <a:pathLst>
                  <a:path w="16" h="5">
                    <a:moveTo>
                      <a:pt x="0" y="0"/>
                    </a:moveTo>
                    <a:lnTo>
                      <a:pt x="6" y="5"/>
                    </a:lnTo>
                    <a:lnTo>
                      <a:pt x="11" y="5"/>
                    </a:lnTo>
                    <a:lnTo>
                      <a:pt x="16" y="5"/>
                    </a:lnTo>
                  </a:path>
                </a:pathLst>
              </a:custGeom>
              <a:noFill/>
              <a:ln w="792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779" name=""/>
              <p:cNvSpPr/>
              <p:nvPr/>
            </p:nvSpPr>
            <p:spPr>
              <a:xfrm>
                <a:off x="3647160" y="4156920"/>
                <a:ext cx="1440" cy="6480"/>
              </a:xfrm>
              <a:prstGeom prst="rect">
                <a:avLst/>
              </a:prstGeom>
              <a:noFill/>
              <a:ln w="7920">
                <a:solidFill>
                  <a:srgbClr val="ffffff"/>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780" name=""/>
              <p:cNvSpPr/>
              <p:nvPr/>
            </p:nvSpPr>
            <p:spPr>
              <a:xfrm>
                <a:off x="3647160" y="4015800"/>
                <a:ext cx="347400" cy="140760"/>
              </a:xfrm>
              <a:custGeom>
                <a:avLst/>
                <a:gdLst/>
                <a:ahLst/>
                <a:rect l="l" t="t" r="r" b="b"/>
                <a:pathLst>
                  <a:path w="237" h="106">
                    <a:moveTo>
                      <a:pt x="0" y="106"/>
                    </a:moveTo>
                    <a:lnTo>
                      <a:pt x="93" y="69"/>
                    </a:lnTo>
                    <a:lnTo>
                      <a:pt x="160" y="53"/>
                    </a:lnTo>
                    <a:lnTo>
                      <a:pt x="237" y="0"/>
                    </a:lnTo>
                    <a:lnTo>
                      <a:pt x="186" y="0"/>
                    </a:lnTo>
                    <a:lnTo>
                      <a:pt x="170" y="11"/>
                    </a:lnTo>
                    <a:lnTo>
                      <a:pt x="150"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81" name=""/>
              <p:cNvSpPr/>
              <p:nvPr/>
            </p:nvSpPr>
            <p:spPr>
              <a:xfrm>
                <a:off x="3867480" y="4079880"/>
                <a:ext cx="1080" cy="12960"/>
              </a:xfrm>
              <a:custGeom>
                <a:avLst/>
                <a:gdLst/>
                <a:ahLst/>
                <a:rect l="l" t="t" r="r" b="b"/>
                <a:pathLst>
                  <a:path w="0" h="10">
                    <a:moveTo>
                      <a:pt x="0" y="0"/>
                    </a:moveTo>
                    <a:lnTo>
                      <a:pt x="0" y="5"/>
                    </a:lnTo>
                    <a:lnTo>
                      <a:pt x="0" y="5"/>
                    </a:lnTo>
                    <a:lnTo>
                      <a:pt x="0" y="10"/>
                    </a:lnTo>
                  </a:path>
                </a:pathLst>
              </a:custGeom>
              <a:noFill/>
              <a:ln w="7920">
                <a:solidFill>
                  <a:srgbClr val="ffffff"/>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782" name=""/>
              <p:cNvSpPr/>
              <p:nvPr/>
            </p:nvSpPr>
            <p:spPr>
              <a:xfrm>
                <a:off x="3850920" y="4092840"/>
                <a:ext cx="16200" cy="29160"/>
              </a:xfrm>
              <a:custGeom>
                <a:avLst/>
                <a:gdLst/>
                <a:ahLst/>
                <a:rect l="l" t="t" r="r" b="b"/>
                <a:pathLst>
                  <a:path w="11" h="22">
                    <a:moveTo>
                      <a:pt x="11" y="0"/>
                    </a:moveTo>
                    <a:lnTo>
                      <a:pt x="5" y="6"/>
                    </a:lnTo>
                    <a:lnTo>
                      <a:pt x="5" y="16"/>
                    </a:lnTo>
                    <a:lnTo>
                      <a:pt x="0" y="22"/>
                    </a:lnTo>
                  </a:path>
                </a:pathLst>
              </a:custGeom>
              <a:noFill/>
              <a:ln w="7920">
                <a:solidFill>
                  <a:srgbClr val="ffffff"/>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Arial"/>
                </a:endParaRPr>
              </a:p>
            </p:txBody>
          </p:sp>
          <p:sp>
            <p:nvSpPr>
              <p:cNvPr id="1783" name=""/>
              <p:cNvSpPr/>
              <p:nvPr/>
            </p:nvSpPr>
            <p:spPr>
              <a:xfrm>
                <a:off x="3814560" y="4122360"/>
                <a:ext cx="36360" cy="70200"/>
              </a:xfrm>
              <a:custGeom>
                <a:avLst/>
                <a:gdLst/>
                <a:ahLst/>
                <a:rect l="l" t="t" r="r" b="b"/>
                <a:pathLst>
                  <a:path w="25" h="53">
                    <a:moveTo>
                      <a:pt x="25" y="0"/>
                    </a:moveTo>
                    <a:lnTo>
                      <a:pt x="15" y="5"/>
                    </a:lnTo>
                    <a:lnTo>
                      <a:pt x="0" y="53"/>
                    </a:lnTo>
                  </a:path>
                </a:pathLst>
              </a:custGeom>
              <a:noFill/>
              <a:ln w="7920">
                <a:solidFill>
                  <a:srgbClr val="ffffff"/>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784" name=""/>
              <p:cNvSpPr/>
              <p:nvPr/>
            </p:nvSpPr>
            <p:spPr>
              <a:xfrm>
                <a:off x="3994560" y="4107600"/>
                <a:ext cx="76320" cy="49320"/>
              </a:xfrm>
              <a:custGeom>
                <a:avLst/>
                <a:gdLst/>
                <a:ahLst/>
                <a:rect l="l" t="t" r="r" b="b"/>
                <a:pathLst>
                  <a:path w="52" h="37">
                    <a:moveTo>
                      <a:pt x="0" y="37"/>
                    </a:moveTo>
                    <a:lnTo>
                      <a:pt x="11" y="32"/>
                    </a:lnTo>
                    <a:lnTo>
                      <a:pt x="21" y="21"/>
                    </a:lnTo>
                    <a:lnTo>
                      <a:pt x="31" y="5"/>
                    </a:lnTo>
                    <a:lnTo>
                      <a:pt x="52" y="0"/>
                    </a:lnTo>
                  </a:path>
                </a:pathLst>
              </a:custGeom>
              <a:noFill/>
              <a:ln w="7920">
                <a:solidFill>
                  <a:srgbClr val="ffffff"/>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785" name=""/>
              <p:cNvSpPr/>
              <p:nvPr/>
            </p:nvSpPr>
            <p:spPr>
              <a:xfrm>
                <a:off x="4071240" y="4071600"/>
                <a:ext cx="1080" cy="35640"/>
              </a:xfrm>
              <a:custGeom>
                <a:avLst/>
                <a:gdLst/>
                <a:ahLst/>
                <a:rect l="l" t="t" r="r" b="b"/>
                <a:pathLst>
                  <a:path w="0" h="27">
                    <a:moveTo>
                      <a:pt x="0" y="27"/>
                    </a:moveTo>
                    <a:lnTo>
                      <a:pt x="0" y="22"/>
                    </a:lnTo>
                    <a:lnTo>
                      <a:pt x="0" y="11"/>
                    </a:lnTo>
                    <a:lnTo>
                      <a:pt x="0" y="0"/>
                    </a:lnTo>
                  </a:path>
                </a:pathLst>
              </a:custGeom>
              <a:noFill/>
              <a:ln w="7920">
                <a:solidFill>
                  <a:srgbClr val="ffffff"/>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786" name=""/>
              <p:cNvSpPr/>
              <p:nvPr/>
            </p:nvSpPr>
            <p:spPr>
              <a:xfrm>
                <a:off x="4071240" y="4071600"/>
                <a:ext cx="720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787" name=""/>
              <p:cNvSpPr/>
              <p:nvPr/>
            </p:nvSpPr>
            <p:spPr>
              <a:xfrm>
                <a:off x="4078440" y="4037400"/>
                <a:ext cx="23040" cy="34200"/>
              </a:xfrm>
              <a:custGeom>
                <a:avLst/>
                <a:gdLst/>
                <a:ahLst/>
                <a:rect l="l" t="t" r="r" b="b"/>
                <a:pathLst>
                  <a:path w="16" h="26">
                    <a:moveTo>
                      <a:pt x="0" y="26"/>
                    </a:moveTo>
                    <a:lnTo>
                      <a:pt x="5" y="21"/>
                    </a:lnTo>
                    <a:lnTo>
                      <a:pt x="11" y="5"/>
                    </a:lnTo>
                    <a:lnTo>
                      <a:pt x="16" y="0"/>
                    </a:lnTo>
                  </a:path>
                </a:pathLst>
              </a:custGeom>
              <a:noFill/>
              <a:ln w="7920">
                <a:solidFill>
                  <a:srgbClr val="ffffff"/>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Arial"/>
                </a:endParaRPr>
              </a:p>
            </p:txBody>
          </p:sp>
          <p:sp>
            <p:nvSpPr>
              <p:cNvPr id="1788" name=""/>
              <p:cNvSpPr/>
              <p:nvPr/>
            </p:nvSpPr>
            <p:spPr>
              <a:xfrm>
                <a:off x="4101840" y="3988080"/>
                <a:ext cx="67320" cy="48960"/>
              </a:xfrm>
              <a:custGeom>
                <a:avLst/>
                <a:gdLst/>
                <a:ahLst/>
                <a:rect l="l" t="t" r="r" b="b"/>
                <a:pathLst>
                  <a:path w="46" h="37">
                    <a:moveTo>
                      <a:pt x="0" y="37"/>
                    </a:moveTo>
                    <a:lnTo>
                      <a:pt x="15" y="32"/>
                    </a:lnTo>
                    <a:lnTo>
                      <a:pt x="15" y="32"/>
                    </a:lnTo>
                    <a:lnTo>
                      <a:pt x="10" y="32"/>
                    </a:lnTo>
                    <a:lnTo>
                      <a:pt x="10" y="26"/>
                    </a:lnTo>
                    <a:lnTo>
                      <a:pt x="20" y="26"/>
                    </a:lnTo>
                    <a:lnTo>
                      <a:pt x="36" y="0"/>
                    </a:lnTo>
                    <a:lnTo>
                      <a:pt x="46" y="0"/>
                    </a:lnTo>
                  </a:path>
                </a:pathLst>
              </a:custGeom>
              <a:noFill/>
              <a:ln w="792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1789" name=""/>
              <p:cNvSpPr/>
              <p:nvPr/>
            </p:nvSpPr>
            <p:spPr>
              <a:xfrm>
                <a:off x="4169160" y="3988080"/>
                <a:ext cx="14400" cy="12960"/>
              </a:xfrm>
              <a:custGeom>
                <a:avLst/>
                <a:gdLst/>
                <a:ahLst/>
                <a:rect l="l" t="t" r="r" b="b"/>
                <a:pathLst>
                  <a:path w="10" h="10">
                    <a:moveTo>
                      <a:pt x="0" y="0"/>
                    </a:moveTo>
                    <a:lnTo>
                      <a:pt x="5" y="0"/>
                    </a:lnTo>
                    <a:lnTo>
                      <a:pt x="10" y="5"/>
                    </a:lnTo>
                    <a:lnTo>
                      <a:pt x="10" y="10"/>
                    </a:lnTo>
                  </a:path>
                </a:pathLst>
              </a:custGeom>
              <a:noFill/>
              <a:ln w="7920">
                <a:solidFill>
                  <a:srgbClr val="ffffff"/>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790" name=""/>
              <p:cNvSpPr/>
              <p:nvPr/>
            </p:nvSpPr>
            <p:spPr>
              <a:xfrm>
                <a:off x="4183920" y="3981240"/>
                <a:ext cx="16200" cy="20160"/>
              </a:xfrm>
              <a:custGeom>
                <a:avLst/>
                <a:gdLst/>
                <a:ahLst/>
                <a:rect l="l" t="t" r="r" b="b"/>
                <a:pathLst>
                  <a:path w="11" h="15">
                    <a:moveTo>
                      <a:pt x="0" y="15"/>
                    </a:moveTo>
                    <a:lnTo>
                      <a:pt x="6" y="10"/>
                    </a:lnTo>
                    <a:lnTo>
                      <a:pt x="11" y="5"/>
                    </a:lnTo>
                    <a:lnTo>
                      <a:pt x="11" y="0"/>
                    </a:lnTo>
                  </a:path>
                </a:pathLst>
              </a:custGeom>
              <a:noFill/>
              <a:ln w="7920">
                <a:solidFill>
                  <a:srgbClr val="ffffff"/>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Arial"/>
                </a:endParaRPr>
              </a:p>
            </p:txBody>
          </p:sp>
          <p:sp>
            <p:nvSpPr>
              <p:cNvPr id="1791" name=""/>
              <p:cNvSpPr/>
              <p:nvPr/>
            </p:nvSpPr>
            <p:spPr>
              <a:xfrm>
                <a:off x="4200120" y="3930840"/>
                <a:ext cx="45000" cy="50040"/>
              </a:xfrm>
              <a:custGeom>
                <a:avLst/>
                <a:gdLst/>
                <a:ahLst/>
                <a:rect l="l" t="t" r="r" b="b"/>
                <a:pathLst>
                  <a:path w="31" h="38">
                    <a:moveTo>
                      <a:pt x="0" y="38"/>
                    </a:moveTo>
                    <a:lnTo>
                      <a:pt x="10" y="38"/>
                    </a:lnTo>
                    <a:lnTo>
                      <a:pt x="31" y="0"/>
                    </a:lnTo>
                  </a:path>
                </a:pathLst>
              </a:custGeom>
              <a:noFill/>
              <a:ln w="7920">
                <a:solidFill>
                  <a:srgbClr val="ffff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792" name=""/>
              <p:cNvSpPr/>
              <p:nvPr/>
            </p:nvSpPr>
            <p:spPr>
              <a:xfrm>
                <a:off x="4245480" y="3930840"/>
                <a:ext cx="91080" cy="1080"/>
              </a:xfrm>
              <a:custGeom>
                <a:avLst/>
                <a:gdLst/>
                <a:ahLst/>
                <a:rect l="l" t="t" r="r" b="b"/>
                <a:pathLst>
                  <a:path w="62" h="0">
                    <a:moveTo>
                      <a:pt x="0" y="0"/>
                    </a:moveTo>
                    <a:lnTo>
                      <a:pt x="15" y="0"/>
                    </a:lnTo>
                    <a:lnTo>
                      <a:pt x="41" y="0"/>
                    </a:lnTo>
                    <a:lnTo>
                      <a:pt x="62" y="0"/>
                    </a:lnTo>
                  </a:path>
                </a:pathLst>
              </a:custGeom>
              <a:noFill/>
              <a:ln w="792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793" name=""/>
              <p:cNvSpPr/>
              <p:nvPr/>
            </p:nvSpPr>
            <p:spPr>
              <a:xfrm>
                <a:off x="4336560" y="3930840"/>
                <a:ext cx="29160" cy="20880"/>
              </a:xfrm>
              <a:custGeom>
                <a:avLst/>
                <a:gdLst/>
                <a:ahLst/>
                <a:rect l="l" t="t" r="r" b="b"/>
                <a:pathLst>
                  <a:path w="20" h="16">
                    <a:moveTo>
                      <a:pt x="0" y="0"/>
                    </a:moveTo>
                    <a:lnTo>
                      <a:pt x="0" y="6"/>
                    </a:lnTo>
                    <a:lnTo>
                      <a:pt x="5" y="11"/>
                    </a:lnTo>
                    <a:lnTo>
                      <a:pt x="20" y="16"/>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794" name=""/>
              <p:cNvSpPr/>
              <p:nvPr/>
            </p:nvSpPr>
            <p:spPr>
              <a:xfrm>
                <a:off x="4365720" y="3952080"/>
                <a:ext cx="15840" cy="42480"/>
              </a:xfrm>
              <a:custGeom>
                <a:avLst/>
                <a:gdLst/>
                <a:ahLst/>
                <a:rect l="l" t="t" r="r" b="b"/>
                <a:pathLst>
                  <a:path w="11" h="32">
                    <a:moveTo>
                      <a:pt x="0" y="0"/>
                    </a:moveTo>
                    <a:lnTo>
                      <a:pt x="6" y="11"/>
                    </a:lnTo>
                    <a:lnTo>
                      <a:pt x="11" y="27"/>
                    </a:lnTo>
                    <a:lnTo>
                      <a:pt x="11"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795" name=""/>
              <p:cNvSpPr/>
              <p:nvPr/>
            </p:nvSpPr>
            <p:spPr>
              <a:xfrm>
                <a:off x="4109040" y="3981240"/>
                <a:ext cx="272520" cy="70200"/>
              </a:xfrm>
              <a:custGeom>
                <a:avLst/>
                <a:gdLst/>
                <a:ahLst/>
                <a:rect l="l" t="t" r="r" b="b"/>
                <a:pathLst>
                  <a:path w="186" h="53">
                    <a:moveTo>
                      <a:pt x="186" y="10"/>
                    </a:moveTo>
                    <a:lnTo>
                      <a:pt x="113" y="5"/>
                    </a:lnTo>
                    <a:lnTo>
                      <a:pt x="103" y="5"/>
                    </a:lnTo>
                    <a:lnTo>
                      <a:pt x="98" y="5"/>
                    </a:lnTo>
                    <a:lnTo>
                      <a:pt x="98" y="15"/>
                    </a:lnTo>
                    <a:lnTo>
                      <a:pt x="88" y="10"/>
                    </a:lnTo>
                    <a:lnTo>
                      <a:pt x="82" y="10"/>
                    </a:lnTo>
                    <a:lnTo>
                      <a:pt x="77" y="0"/>
                    </a:lnTo>
                    <a:lnTo>
                      <a:pt x="62" y="5"/>
                    </a:lnTo>
                    <a:lnTo>
                      <a:pt x="57" y="15"/>
                    </a:lnTo>
                    <a:lnTo>
                      <a:pt x="51" y="21"/>
                    </a:lnTo>
                    <a:lnTo>
                      <a:pt x="51" y="47"/>
                    </a:lnTo>
                    <a:lnTo>
                      <a:pt x="36" y="47"/>
                    </a:lnTo>
                    <a:lnTo>
                      <a:pt x="31" y="53"/>
                    </a:lnTo>
                    <a:lnTo>
                      <a:pt x="21" y="53"/>
                    </a:lnTo>
                    <a:lnTo>
                      <a:pt x="0" y="42"/>
                    </a:lnTo>
                  </a:path>
                </a:pathLst>
              </a:custGeom>
              <a:noFill/>
              <a:ln w="7920">
                <a:solidFill>
                  <a:srgbClr val="ffffff"/>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796" name=""/>
              <p:cNvSpPr/>
              <p:nvPr/>
            </p:nvSpPr>
            <p:spPr>
              <a:xfrm>
                <a:off x="4169160" y="4043880"/>
                <a:ext cx="7200" cy="27720"/>
              </a:xfrm>
              <a:custGeom>
                <a:avLst/>
                <a:gdLst/>
                <a:ahLst/>
                <a:rect l="l" t="t" r="r" b="b"/>
                <a:pathLst>
                  <a:path w="5" h="21">
                    <a:moveTo>
                      <a:pt x="5" y="0"/>
                    </a:moveTo>
                    <a:lnTo>
                      <a:pt x="0" y="0"/>
                    </a:lnTo>
                    <a:lnTo>
                      <a:pt x="0" y="11"/>
                    </a:lnTo>
                    <a:lnTo>
                      <a:pt x="0" y="21"/>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797" name=""/>
              <p:cNvSpPr/>
              <p:nvPr/>
            </p:nvSpPr>
            <p:spPr>
              <a:xfrm>
                <a:off x="4169160" y="4071600"/>
                <a:ext cx="1080" cy="7920"/>
              </a:xfrm>
              <a:custGeom>
                <a:avLst/>
                <a:gdLst/>
                <a:ahLst/>
                <a:rect l="l" t="t" r="r" b="b"/>
                <a:pathLst>
                  <a:path w="0" h="6">
                    <a:moveTo>
                      <a:pt x="0" y="0"/>
                    </a:moveTo>
                    <a:lnTo>
                      <a:pt x="0" y="0"/>
                    </a:lnTo>
                    <a:lnTo>
                      <a:pt x="0" y="0"/>
                    </a:lnTo>
                    <a:lnTo>
                      <a:pt x="0" y="6"/>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1798" name=""/>
              <p:cNvSpPr/>
              <p:nvPr/>
            </p:nvSpPr>
            <p:spPr>
              <a:xfrm>
                <a:off x="4140000" y="4079880"/>
                <a:ext cx="29160" cy="168480"/>
              </a:xfrm>
              <a:custGeom>
                <a:avLst/>
                <a:gdLst/>
                <a:ahLst/>
                <a:rect l="l" t="t" r="r" b="b"/>
                <a:pathLst>
                  <a:path w="20" h="127">
                    <a:moveTo>
                      <a:pt x="20" y="0"/>
                    </a:moveTo>
                    <a:lnTo>
                      <a:pt x="15" y="42"/>
                    </a:lnTo>
                    <a:lnTo>
                      <a:pt x="20" y="85"/>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99" name=""/>
              <p:cNvSpPr/>
              <p:nvPr/>
            </p:nvSpPr>
            <p:spPr>
              <a:xfrm>
                <a:off x="4078440" y="4248360"/>
                <a:ext cx="61200" cy="14400"/>
              </a:xfrm>
              <a:custGeom>
                <a:avLst/>
                <a:gdLst/>
                <a:ahLst/>
                <a:rect l="l" t="t" r="r" b="b"/>
                <a:pathLst>
                  <a:path w="42" h="11">
                    <a:moveTo>
                      <a:pt x="42" y="0"/>
                    </a:moveTo>
                    <a:lnTo>
                      <a:pt x="31" y="5"/>
                    </a:lnTo>
                    <a:lnTo>
                      <a:pt x="16" y="11"/>
                    </a:lnTo>
                    <a:lnTo>
                      <a:pt x="0" y="11"/>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00" name=""/>
              <p:cNvSpPr/>
              <p:nvPr/>
            </p:nvSpPr>
            <p:spPr>
              <a:xfrm>
                <a:off x="3972600" y="4255200"/>
                <a:ext cx="167040" cy="155160"/>
              </a:xfrm>
              <a:custGeom>
                <a:avLst/>
                <a:gdLst/>
                <a:ahLst/>
                <a:rect l="l" t="t" r="r" b="b"/>
                <a:pathLst>
                  <a:path w="114" h="117">
                    <a:moveTo>
                      <a:pt x="108" y="0"/>
                    </a:moveTo>
                    <a:lnTo>
                      <a:pt x="114" y="37"/>
                    </a:lnTo>
                    <a:lnTo>
                      <a:pt x="114" y="69"/>
                    </a:lnTo>
                    <a:lnTo>
                      <a:pt x="88" y="74"/>
                    </a:lnTo>
                    <a:lnTo>
                      <a:pt x="88" y="80"/>
                    </a:lnTo>
                    <a:lnTo>
                      <a:pt x="52" y="117"/>
                    </a:lnTo>
                    <a:lnTo>
                      <a:pt x="41" y="117"/>
                    </a:lnTo>
                    <a:lnTo>
                      <a:pt x="5" y="106"/>
                    </a:lnTo>
                    <a:lnTo>
                      <a:pt x="0" y="10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01" name=""/>
              <p:cNvSpPr/>
              <p:nvPr/>
            </p:nvSpPr>
            <p:spPr>
              <a:xfrm>
                <a:off x="4011120" y="4368240"/>
                <a:ext cx="248760" cy="119520"/>
              </a:xfrm>
              <a:custGeom>
                <a:avLst/>
                <a:gdLst/>
                <a:ahLst/>
                <a:rect l="l" t="t" r="r" b="b"/>
                <a:pathLst>
                  <a:path w="170" h="90">
                    <a:moveTo>
                      <a:pt x="57" y="0"/>
                    </a:moveTo>
                    <a:lnTo>
                      <a:pt x="72" y="0"/>
                    </a:lnTo>
                    <a:lnTo>
                      <a:pt x="139" y="0"/>
                    </a:lnTo>
                    <a:lnTo>
                      <a:pt x="165" y="27"/>
                    </a:lnTo>
                    <a:lnTo>
                      <a:pt x="160" y="42"/>
                    </a:lnTo>
                    <a:lnTo>
                      <a:pt x="170" y="42"/>
                    </a:lnTo>
                    <a:lnTo>
                      <a:pt x="160" y="90"/>
                    </a:lnTo>
                    <a:lnTo>
                      <a:pt x="103" y="90"/>
                    </a:lnTo>
                    <a:lnTo>
                      <a:pt x="41" y="58"/>
                    </a:lnTo>
                    <a:lnTo>
                      <a:pt x="20" y="48"/>
                    </a:lnTo>
                    <a:lnTo>
                      <a:pt x="0"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02" name=""/>
              <p:cNvSpPr/>
              <p:nvPr/>
            </p:nvSpPr>
            <p:spPr>
              <a:xfrm>
                <a:off x="4252680" y="3938760"/>
                <a:ext cx="7200" cy="42480"/>
              </a:xfrm>
              <a:custGeom>
                <a:avLst/>
                <a:gdLst/>
                <a:ahLst/>
                <a:rect l="l" t="t" r="r" b="b"/>
                <a:pathLst>
                  <a:path w="5" h="32">
                    <a:moveTo>
                      <a:pt x="0" y="0"/>
                    </a:moveTo>
                    <a:lnTo>
                      <a:pt x="0" y="10"/>
                    </a:lnTo>
                    <a:lnTo>
                      <a:pt x="0" y="26"/>
                    </a:lnTo>
                    <a:lnTo>
                      <a:pt x="5"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803" name=""/>
              <p:cNvSpPr/>
              <p:nvPr/>
            </p:nvSpPr>
            <p:spPr>
              <a:xfrm>
                <a:off x="4252680" y="3981240"/>
                <a:ext cx="14400" cy="41040"/>
              </a:xfrm>
              <a:custGeom>
                <a:avLst/>
                <a:gdLst/>
                <a:ahLst/>
                <a:rect l="l" t="t" r="r" b="b"/>
                <a:pathLst>
                  <a:path w="10" h="31">
                    <a:moveTo>
                      <a:pt x="5" y="0"/>
                    </a:moveTo>
                    <a:lnTo>
                      <a:pt x="0" y="21"/>
                    </a:lnTo>
                    <a:lnTo>
                      <a:pt x="10" y="31"/>
                    </a:lnTo>
                  </a:path>
                </a:pathLst>
              </a:custGeom>
              <a:noFill/>
              <a:ln w="7920">
                <a:solidFill>
                  <a:srgbClr val="ffff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1804" name=""/>
              <p:cNvSpPr/>
              <p:nvPr/>
            </p:nvSpPr>
            <p:spPr>
              <a:xfrm>
                <a:off x="4267440" y="4022640"/>
                <a:ext cx="61560" cy="21240"/>
              </a:xfrm>
              <a:custGeom>
                <a:avLst/>
                <a:gdLst/>
                <a:ahLst/>
                <a:rect l="l" t="t" r="r" b="b"/>
                <a:pathLst>
                  <a:path w="42" h="16">
                    <a:moveTo>
                      <a:pt x="0" y="0"/>
                    </a:moveTo>
                    <a:lnTo>
                      <a:pt x="11" y="6"/>
                    </a:lnTo>
                    <a:lnTo>
                      <a:pt x="31" y="11"/>
                    </a:lnTo>
                    <a:lnTo>
                      <a:pt x="42" y="16"/>
                    </a:lnTo>
                  </a:path>
                </a:pathLst>
              </a:custGeom>
              <a:noFill/>
              <a:ln w="7920">
                <a:solidFill>
                  <a:srgbClr val="ffff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805" name=""/>
              <p:cNvSpPr/>
              <p:nvPr/>
            </p:nvSpPr>
            <p:spPr>
              <a:xfrm>
                <a:off x="4329360" y="4043880"/>
                <a:ext cx="36360" cy="14400"/>
              </a:xfrm>
              <a:custGeom>
                <a:avLst/>
                <a:gdLst/>
                <a:ahLst/>
                <a:rect l="l" t="t" r="r" b="b"/>
                <a:pathLst>
                  <a:path w="25" h="11">
                    <a:moveTo>
                      <a:pt x="0" y="0"/>
                    </a:moveTo>
                    <a:lnTo>
                      <a:pt x="10" y="0"/>
                    </a:lnTo>
                    <a:lnTo>
                      <a:pt x="20" y="11"/>
                    </a:lnTo>
                    <a:lnTo>
                      <a:pt x="25" y="11"/>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06" name=""/>
              <p:cNvSpPr/>
              <p:nvPr/>
            </p:nvSpPr>
            <p:spPr>
              <a:xfrm>
                <a:off x="4365720" y="4058280"/>
                <a:ext cx="61200" cy="21240"/>
              </a:xfrm>
              <a:prstGeom prst="line">
                <a:avLst/>
              </a:prstGeom>
              <a:ln w="7920">
                <a:solidFill>
                  <a:srgbClr val="ffffff"/>
                </a:solidFill>
                <a:miter/>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807" name=""/>
              <p:cNvSpPr/>
              <p:nvPr/>
            </p:nvSpPr>
            <p:spPr>
              <a:xfrm>
                <a:off x="4312800" y="3981240"/>
                <a:ext cx="152280" cy="330840"/>
              </a:xfrm>
              <a:custGeom>
                <a:avLst/>
                <a:gdLst/>
                <a:ahLst/>
                <a:rect l="l" t="t" r="r" b="b"/>
                <a:pathLst>
                  <a:path w="104" h="249">
                    <a:moveTo>
                      <a:pt x="5" y="249"/>
                    </a:moveTo>
                    <a:lnTo>
                      <a:pt x="0" y="238"/>
                    </a:lnTo>
                    <a:lnTo>
                      <a:pt x="21" y="217"/>
                    </a:lnTo>
                    <a:lnTo>
                      <a:pt x="104" y="63"/>
                    </a:lnTo>
                    <a:lnTo>
                      <a:pt x="78" y="42"/>
                    </a:lnTo>
                    <a:lnTo>
                      <a:pt x="78" y="5"/>
                    </a:lnTo>
                    <a:lnTo>
                      <a:pt x="8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08" name=""/>
              <p:cNvSpPr/>
              <p:nvPr/>
            </p:nvSpPr>
            <p:spPr>
              <a:xfrm>
                <a:off x="4427280" y="3952080"/>
                <a:ext cx="210960" cy="91800"/>
              </a:xfrm>
              <a:custGeom>
                <a:avLst/>
                <a:gdLst/>
                <a:ahLst/>
                <a:rect l="l" t="t" r="r" b="b"/>
                <a:pathLst>
                  <a:path w="144" h="69">
                    <a:moveTo>
                      <a:pt x="0" y="32"/>
                    </a:moveTo>
                    <a:lnTo>
                      <a:pt x="20" y="22"/>
                    </a:lnTo>
                    <a:lnTo>
                      <a:pt x="20" y="43"/>
                    </a:lnTo>
                    <a:lnTo>
                      <a:pt x="36" y="43"/>
                    </a:lnTo>
                    <a:lnTo>
                      <a:pt x="51" y="69"/>
                    </a:lnTo>
                    <a:lnTo>
                      <a:pt x="108" y="6"/>
                    </a:lnTo>
                    <a:lnTo>
                      <a:pt x="144" y="0"/>
                    </a:lnTo>
                  </a:path>
                </a:pathLst>
              </a:custGeom>
              <a:noFill/>
              <a:ln w="792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809" name=""/>
              <p:cNvSpPr/>
              <p:nvPr/>
            </p:nvSpPr>
            <p:spPr>
              <a:xfrm>
                <a:off x="4502160" y="4043880"/>
                <a:ext cx="61200" cy="105840"/>
              </a:xfrm>
              <a:custGeom>
                <a:avLst/>
                <a:gdLst/>
                <a:ahLst/>
                <a:rect l="l" t="t" r="r" b="b"/>
                <a:pathLst>
                  <a:path w="42" h="80">
                    <a:moveTo>
                      <a:pt x="0" y="0"/>
                    </a:moveTo>
                    <a:lnTo>
                      <a:pt x="0" y="16"/>
                    </a:lnTo>
                    <a:lnTo>
                      <a:pt x="5" y="21"/>
                    </a:lnTo>
                    <a:lnTo>
                      <a:pt x="5" y="37"/>
                    </a:lnTo>
                    <a:lnTo>
                      <a:pt x="42" y="43"/>
                    </a:lnTo>
                    <a:lnTo>
                      <a:pt x="36"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10" name=""/>
              <p:cNvSpPr/>
              <p:nvPr/>
            </p:nvSpPr>
            <p:spPr>
              <a:xfrm>
                <a:off x="4427280" y="4030560"/>
                <a:ext cx="74520" cy="34200"/>
              </a:xfrm>
              <a:custGeom>
                <a:avLst/>
                <a:gdLst/>
                <a:ahLst/>
                <a:rect l="l" t="t" r="r" b="b"/>
                <a:pathLst>
                  <a:path w="51" h="26">
                    <a:moveTo>
                      <a:pt x="51" y="26"/>
                    </a:moveTo>
                    <a:lnTo>
                      <a:pt x="36" y="21"/>
                    </a:lnTo>
                    <a:lnTo>
                      <a:pt x="31" y="0"/>
                    </a:lnTo>
                    <a:lnTo>
                      <a:pt x="0" y="0"/>
                    </a:lnTo>
                  </a:path>
                </a:pathLst>
              </a:custGeom>
              <a:noFill/>
              <a:ln w="7920">
                <a:solidFill>
                  <a:srgbClr val="ffffff"/>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Arial"/>
                </a:endParaRPr>
              </a:p>
            </p:txBody>
          </p:sp>
          <p:sp>
            <p:nvSpPr>
              <p:cNvPr id="1811" name=""/>
              <p:cNvSpPr/>
              <p:nvPr/>
            </p:nvSpPr>
            <p:spPr>
              <a:xfrm>
                <a:off x="4229280" y="4009320"/>
                <a:ext cx="144720" cy="386640"/>
              </a:xfrm>
              <a:custGeom>
                <a:avLst/>
                <a:gdLst/>
                <a:ahLst/>
                <a:rect l="l" t="t" r="r" b="b"/>
                <a:pathLst>
                  <a:path w="99" h="291">
                    <a:moveTo>
                      <a:pt x="16" y="0"/>
                    </a:moveTo>
                    <a:lnTo>
                      <a:pt x="0" y="47"/>
                    </a:lnTo>
                    <a:lnTo>
                      <a:pt x="26" y="90"/>
                    </a:lnTo>
                    <a:lnTo>
                      <a:pt x="21" y="111"/>
                    </a:lnTo>
                    <a:lnTo>
                      <a:pt x="21" y="132"/>
                    </a:lnTo>
                    <a:lnTo>
                      <a:pt x="21" y="143"/>
                    </a:lnTo>
                    <a:lnTo>
                      <a:pt x="88" y="291"/>
                    </a:lnTo>
                    <a:lnTo>
                      <a:pt x="88" y="270"/>
                    </a:lnTo>
                    <a:lnTo>
                      <a:pt x="99" y="27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12" name=""/>
              <p:cNvSpPr/>
              <p:nvPr/>
            </p:nvSpPr>
            <p:spPr>
              <a:xfrm flipV="1">
                <a:off x="4267440" y="4122360"/>
                <a:ext cx="83520" cy="6480"/>
              </a:xfrm>
              <a:prstGeom prst="line">
                <a:avLst/>
              </a:prstGeom>
              <a:ln w="7920">
                <a:solidFill>
                  <a:srgbClr val="ffffff"/>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813" name=""/>
              <p:cNvSpPr/>
              <p:nvPr/>
            </p:nvSpPr>
            <p:spPr>
              <a:xfrm>
                <a:off x="4351320" y="4122360"/>
                <a:ext cx="45000" cy="6480"/>
              </a:xfrm>
              <a:custGeom>
                <a:avLst/>
                <a:gdLst/>
                <a:ahLst/>
                <a:rect l="l" t="t" r="r" b="b"/>
                <a:pathLst>
                  <a:path w="31" h="5">
                    <a:moveTo>
                      <a:pt x="0" y="0"/>
                    </a:moveTo>
                    <a:lnTo>
                      <a:pt x="5" y="5"/>
                    </a:lnTo>
                    <a:lnTo>
                      <a:pt x="16" y="5"/>
                    </a:lnTo>
                    <a:lnTo>
                      <a:pt x="31" y="5"/>
                    </a:lnTo>
                  </a:path>
                </a:pathLst>
              </a:custGeom>
              <a:noFill/>
              <a:ln w="792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814" name=""/>
              <p:cNvSpPr/>
              <p:nvPr/>
            </p:nvSpPr>
            <p:spPr>
              <a:xfrm>
                <a:off x="4396320" y="4086360"/>
                <a:ext cx="30600" cy="42480"/>
              </a:xfrm>
              <a:custGeom>
                <a:avLst/>
                <a:gdLst/>
                <a:ahLst/>
                <a:rect l="l" t="t" r="r" b="b"/>
                <a:pathLst>
                  <a:path w="21" h="32">
                    <a:moveTo>
                      <a:pt x="0" y="32"/>
                    </a:moveTo>
                    <a:lnTo>
                      <a:pt x="10" y="27"/>
                    </a:lnTo>
                    <a:lnTo>
                      <a:pt x="16" y="16"/>
                    </a:lnTo>
                    <a:lnTo>
                      <a:pt x="21" y="5"/>
                    </a:lnTo>
                    <a:lnTo>
                      <a:pt x="21" y="0"/>
                    </a:lnTo>
                    <a:lnTo>
                      <a:pt x="21" y="0"/>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815" name=""/>
              <p:cNvSpPr/>
              <p:nvPr/>
            </p:nvSpPr>
            <p:spPr>
              <a:xfrm>
                <a:off x="4351320" y="4065120"/>
                <a:ext cx="75960" cy="21240"/>
              </a:xfrm>
              <a:custGeom>
                <a:avLst/>
                <a:gdLst/>
                <a:ahLst/>
                <a:rect l="l" t="t" r="r" b="b"/>
                <a:pathLst>
                  <a:path w="52" h="16">
                    <a:moveTo>
                      <a:pt x="52" y="16"/>
                    </a:moveTo>
                    <a:lnTo>
                      <a:pt x="41" y="16"/>
                    </a:lnTo>
                    <a:lnTo>
                      <a:pt x="16" y="5"/>
                    </a:lnTo>
                    <a:lnTo>
                      <a:pt x="0" y="0"/>
                    </a:lnTo>
                  </a:path>
                </a:pathLst>
              </a:custGeom>
              <a:noFill/>
              <a:ln w="7920">
                <a:solidFill>
                  <a:srgbClr val="ffff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816" name=""/>
              <p:cNvSpPr/>
              <p:nvPr/>
            </p:nvSpPr>
            <p:spPr>
              <a:xfrm>
                <a:off x="4229280" y="4058280"/>
                <a:ext cx="121680" cy="12960"/>
              </a:xfrm>
              <a:custGeom>
                <a:avLst/>
                <a:gdLst/>
                <a:ahLst/>
                <a:rect l="l" t="t" r="r" b="b"/>
                <a:pathLst>
                  <a:path w="83" h="10">
                    <a:moveTo>
                      <a:pt x="83" y="5"/>
                    </a:moveTo>
                    <a:lnTo>
                      <a:pt x="57" y="10"/>
                    </a:lnTo>
                    <a:lnTo>
                      <a:pt x="52" y="0"/>
                    </a:lnTo>
                    <a:lnTo>
                      <a:pt x="0" y="5"/>
                    </a:lnTo>
                  </a:path>
                </a:pathLst>
              </a:custGeom>
              <a:noFill/>
              <a:ln w="7920">
                <a:solidFill>
                  <a:srgbClr val="ffffff"/>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817" name=""/>
              <p:cNvSpPr/>
              <p:nvPr/>
            </p:nvSpPr>
            <p:spPr>
              <a:xfrm>
                <a:off x="4169160" y="4092840"/>
                <a:ext cx="83160" cy="56880"/>
              </a:xfrm>
              <a:custGeom>
                <a:avLst/>
                <a:gdLst/>
                <a:ahLst/>
                <a:rect l="l" t="t" r="r" b="b"/>
                <a:pathLst>
                  <a:path w="57" h="43">
                    <a:moveTo>
                      <a:pt x="57" y="43"/>
                    </a:moveTo>
                    <a:lnTo>
                      <a:pt x="47" y="43"/>
                    </a:lnTo>
                    <a:lnTo>
                      <a:pt x="0" y="0"/>
                    </a:lnTo>
                  </a:path>
                </a:pathLst>
              </a:custGeom>
              <a:noFill/>
              <a:ln w="792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Arial"/>
                </a:endParaRPr>
              </a:p>
            </p:txBody>
          </p:sp>
          <p:sp>
            <p:nvSpPr>
              <p:cNvPr id="1818" name=""/>
              <p:cNvSpPr/>
              <p:nvPr/>
            </p:nvSpPr>
            <p:spPr>
              <a:xfrm>
                <a:off x="4071240" y="4092840"/>
                <a:ext cx="97920" cy="7560"/>
              </a:xfrm>
              <a:custGeom>
                <a:avLst/>
                <a:gdLst/>
                <a:ahLst/>
                <a:rect l="l" t="t" r="r" b="b"/>
                <a:pathLst>
                  <a:path w="67" h="6">
                    <a:moveTo>
                      <a:pt x="67" y="0"/>
                    </a:moveTo>
                    <a:lnTo>
                      <a:pt x="52" y="0"/>
                    </a:lnTo>
                    <a:lnTo>
                      <a:pt x="26" y="0"/>
                    </a:lnTo>
                    <a:lnTo>
                      <a:pt x="0" y="6"/>
                    </a:lnTo>
                  </a:path>
                </a:pathLst>
              </a:custGeom>
              <a:noFill/>
              <a:ln w="7920">
                <a:solidFill>
                  <a:srgbClr val="ffffff"/>
                </a:solidFill>
                <a:round/>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Arial"/>
                </a:endParaRPr>
              </a:p>
            </p:txBody>
          </p:sp>
          <p:sp>
            <p:nvSpPr>
              <p:cNvPr id="1819" name=""/>
              <p:cNvSpPr/>
              <p:nvPr/>
            </p:nvSpPr>
            <p:spPr>
              <a:xfrm>
                <a:off x="4169160" y="4199400"/>
                <a:ext cx="90720" cy="55440"/>
              </a:xfrm>
              <a:custGeom>
                <a:avLst/>
                <a:gdLst/>
                <a:ahLst/>
                <a:rect l="l" t="t" r="r" b="b"/>
                <a:pathLst>
                  <a:path w="62" h="42">
                    <a:moveTo>
                      <a:pt x="0" y="0"/>
                    </a:moveTo>
                    <a:lnTo>
                      <a:pt x="62" y="0"/>
                    </a:lnTo>
                    <a:lnTo>
                      <a:pt x="47" y="26"/>
                    </a:lnTo>
                    <a:lnTo>
                      <a:pt x="41" y="16"/>
                    </a:lnTo>
                    <a:lnTo>
                      <a:pt x="26" y="42"/>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1820" name=""/>
              <p:cNvSpPr/>
              <p:nvPr/>
            </p:nvSpPr>
            <p:spPr>
              <a:xfrm>
                <a:off x="4238280" y="4233600"/>
                <a:ext cx="165600" cy="119520"/>
              </a:xfrm>
              <a:custGeom>
                <a:avLst/>
                <a:gdLst/>
                <a:ahLst/>
                <a:rect l="l" t="t" r="r" b="b"/>
                <a:pathLst>
                  <a:path w="113" h="90">
                    <a:moveTo>
                      <a:pt x="0" y="0"/>
                    </a:moveTo>
                    <a:lnTo>
                      <a:pt x="25" y="37"/>
                    </a:lnTo>
                    <a:lnTo>
                      <a:pt x="46" y="27"/>
                    </a:lnTo>
                    <a:lnTo>
                      <a:pt x="98" y="69"/>
                    </a:lnTo>
                    <a:lnTo>
                      <a:pt x="113" y="75"/>
                    </a:lnTo>
                    <a:lnTo>
                      <a:pt x="113"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21" name=""/>
              <p:cNvSpPr/>
              <p:nvPr/>
            </p:nvSpPr>
            <p:spPr>
              <a:xfrm>
                <a:off x="4329360" y="4346640"/>
                <a:ext cx="112680" cy="21240"/>
              </a:xfrm>
              <a:custGeom>
                <a:avLst/>
                <a:gdLst/>
                <a:ahLst/>
                <a:rect l="l" t="t" r="r" b="b"/>
                <a:pathLst>
                  <a:path w="77" h="16">
                    <a:moveTo>
                      <a:pt x="77" y="16"/>
                    </a:moveTo>
                    <a:lnTo>
                      <a:pt x="62" y="0"/>
                    </a:lnTo>
                    <a:lnTo>
                      <a:pt x="46" y="0"/>
                    </a:lnTo>
                    <a:lnTo>
                      <a:pt x="46" y="0"/>
                    </a:lnTo>
                    <a:lnTo>
                      <a:pt x="0" y="0"/>
                    </a:lnTo>
                  </a:path>
                </a:pathLst>
              </a:custGeom>
              <a:noFill/>
              <a:ln w="7920">
                <a:solidFill>
                  <a:srgbClr val="ffff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822" name=""/>
              <p:cNvSpPr/>
              <p:nvPr/>
            </p:nvSpPr>
            <p:spPr>
              <a:xfrm>
                <a:off x="4381920" y="4374720"/>
                <a:ext cx="1440" cy="7560"/>
              </a:xfrm>
              <a:prstGeom prst="line">
                <a:avLst/>
              </a:prstGeom>
              <a:ln w="7920">
                <a:solidFill>
                  <a:srgbClr val="ffffff"/>
                </a:solidFill>
                <a:miter/>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Arial"/>
                </a:endParaRPr>
              </a:p>
            </p:txBody>
          </p:sp>
          <p:sp>
            <p:nvSpPr>
              <p:cNvPr id="1823" name=""/>
              <p:cNvSpPr/>
              <p:nvPr/>
            </p:nvSpPr>
            <p:spPr>
              <a:xfrm>
                <a:off x="4365720" y="4382640"/>
                <a:ext cx="15840" cy="12960"/>
              </a:xfrm>
              <a:custGeom>
                <a:avLst/>
                <a:gdLst/>
                <a:ahLst/>
                <a:rect l="l" t="t" r="r" b="b"/>
                <a:pathLst>
                  <a:path w="11" h="10">
                    <a:moveTo>
                      <a:pt x="11" y="0"/>
                    </a:moveTo>
                    <a:lnTo>
                      <a:pt x="11" y="0"/>
                    </a:lnTo>
                    <a:lnTo>
                      <a:pt x="6" y="0"/>
                    </a:lnTo>
                    <a:lnTo>
                      <a:pt x="0" y="10"/>
                    </a:lnTo>
                  </a:path>
                </a:pathLst>
              </a:custGeom>
              <a:noFill/>
              <a:ln w="7920">
                <a:solidFill>
                  <a:srgbClr val="ffffff"/>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824" name=""/>
              <p:cNvSpPr/>
              <p:nvPr/>
            </p:nvSpPr>
            <p:spPr>
              <a:xfrm>
                <a:off x="4427280" y="4276080"/>
                <a:ext cx="82080" cy="42480"/>
              </a:xfrm>
              <a:custGeom>
                <a:avLst/>
                <a:gdLst/>
                <a:ahLst/>
                <a:rect l="l" t="t" r="r" b="b"/>
                <a:pathLst>
                  <a:path w="56" h="32">
                    <a:moveTo>
                      <a:pt x="0" y="0"/>
                    </a:moveTo>
                    <a:lnTo>
                      <a:pt x="20" y="11"/>
                    </a:lnTo>
                    <a:lnTo>
                      <a:pt x="56"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825" name=""/>
              <p:cNvSpPr/>
              <p:nvPr/>
            </p:nvSpPr>
            <p:spPr>
              <a:xfrm>
                <a:off x="4509360" y="4318920"/>
                <a:ext cx="16200" cy="42480"/>
              </a:xfrm>
              <a:custGeom>
                <a:avLst/>
                <a:gdLst/>
                <a:ahLst/>
                <a:rect l="l" t="t" r="r" b="b"/>
                <a:pathLst>
                  <a:path w="11" h="32">
                    <a:moveTo>
                      <a:pt x="0" y="0"/>
                    </a:moveTo>
                    <a:lnTo>
                      <a:pt x="0" y="11"/>
                    </a:lnTo>
                    <a:lnTo>
                      <a:pt x="0" y="21"/>
                    </a:lnTo>
                    <a:lnTo>
                      <a:pt x="11"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826" name=""/>
              <p:cNvSpPr/>
              <p:nvPr/>
            </p:nvSpPr>
            <p:spPr>
              <a:xfrm>
                <a:off x="4525560" y="4340160"/>
                <a:ext cx="21600" cy="21240"/>
              </a:xfrm>
              <a:custGeom>
                <a:avLst/>
                <a:gdLst/>
                <a:ahLst/>
                <a:rect l="l" t="t" r="r" b="b"/>
                <a:pathLst>
                  <a:path w="15" h="16">
                    <a:moveTo>
                      <a:pt x="0" y="16"/>
                    </a:moveTo>
                    <a:lnTo>
                      <a:pt x="0" y="10"/>
                    </a:lnTo>
                    <a:lnTo>
                      <a:pt x="10" y="0"/>
                    </a:lnTo>
                    <a:lnTo>
                      <a:pt x="15" y="0"/>
                    </a:lnTo>
                  </a:path>
                </a:pathLst>
              </a:custGeom>
              <a:noFill/>
              <a:ln w="7920">
                <a:solidFill>
                  <a:srgbClr val="ffff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827" name=""/>
              <p:cNvSpPr/>
              <p:nvPr/>
            </p:nvSpPr>
            <p:spPr>
              <a:xfrm>
                <a:off x="4547520" y="4304160"/>
                <a:ext cx="61200" cy="42480"/>
              </a:xfrm>
              <a:custGeom>
                <a:avLst/>
                <a:gdLst/>
                <a:ahLst/>
                <a:rect l="l" t="t" r="r" b="b"/>
                <a:pathLst>
                  <a:path w="42" h="32">
                    <a:moveTo>
                      <a:pt x="0" y="27"/>
                    </a:moveTo>
                    <a:lnTo>
                      <a:pt x="16" y="32"/>
                    </a:lnTo>
                    <a:lnTo>
                      <a:pt x="42" y="32"/>
                    </a:lnTo>
                    <a:lnTo>
                      <a:pt x="42" y="0"/>
                    </a:lnTo>
                    <a:lnTo>
                      <a:pt x="21" y="0"/>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828" name=""/>
              <p:cNvSpPr/>
              <p:nvPr/>
            </p:nvSpPr>
            <p:spPr>
              <a:xfrm>
                <a:off x="3958200" y="4431600"/>
                <a:ext cx="82080" cy="62640"/>
              </a:xfrm>
              <a:custGeom>
                <a:avLst/>
                <a:gdLst/>
                <a:ahLst/>
                <a:rect l="l" t="t" r="r" b="b"/>
                <a:pathLst>
                  <a:path w="56" h="47">
                    <a:moveTo>
                      <a:pt x="51" y="0"/>
                    </a:moveTo>
                    <a:lnTo>
                      <a:pt x="56" y="10"/>
                    </a:lnTo>
                    <a:lnTo>
                      <a:pt x="0" y="47"/>
                    </a:lnTo>
                  </a:path>
                </a:pathLst>
              </a:custGeom>
              <a:noFill/>
              <a:ln w="7920">
                <a:solidFill>
                  <a:srgbClr val="ffffff"/>
                </a:solidFill>
                <a:round/>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Arial"/>
                </a:endParaRPr>
              </a:p>
            </p:txBody>
          </p:sp>
          <p:sp>
            <p:nvSpPr>
              <p:cNvPr id="1829" name=""/>
              <p:cNvSpPr/>
              <p:nvPr/>
            </p:nvSpPr>
            <p:spPr>
              <a:xfrm>
                <a:off x="4011120" y="4466520"/>
                <a:ext cx="143640" cy="338400"/>
              </a:xfrm>
              <a:custGeom>
                <a:avLst/>
                <a:gdLst/>
                <a:ahLst/>
                <a:rect l="l" t="t" r="r" b="b"/>
                <a:pathLst>
                  <a:path w="98" h="255">
                    <a:moveTo>
                      <a:pt x="0" y="0"/>
                    </a:moveTo>
                    <a:lnTo>
                      <a:pt x="46" y="64"/>
                    </a:lnTo>
                    <a:lnTo>
                      <a:pt x="51" y="85"/>
                    </a:lnTo>
                    <a:lnTo>
                      <a:pt x="72" y="117"/>
                    </a:lnTo>
                    <a:lnTo>
                      <a:pt x="72" y="127"/>
                    </a:lnTo>
                    <a:lnTo>
                      <a:pt x="67" y="143"/>
                    </a:lnTo>
                    <a:lnTo>
                      <a:pt x="82" y="218"/>
                    </a:lnTo>
                    <a:lnTo>
                      <a:pt x="93" y="218"/>
                    </a:lnTo>
                    <a:lnTo>
                      <a:pt x="98" y="25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30" name=""/>
              <p:cNvSpPr/>
              <p:nvPr/>
            </p:nvSpPr>
            <p:spPr>
              <a:xfrm>
                <a:off x="4071240" y="4530240"/>
                <a:ext cx="105120" cy="238680"/>
              </a:xfrm>
              <a:custGeom>
                <a:avLst/>
                <a:gdLst/>
                <a:ahLst/>
                <a:rect l="l" t="t" r="r" b="b"/>
                <a:pathLst>
                  <a:path w="72" h="180">
                    <a:moveTo>
                      <a:pt x="5" y="180"/>
                    </a:moveTo>
                    <a:lnTo>
                      <a:pt x="0" y="117"/>
                    </a:lnTo>
                    <a:lnTo>
                      <a:pt x="0" y="101"/>
                    </a:lnTo>
                    <a:lnTo>
                      <a:pt x="10" y="85"/>
                    </a:lnTo>
                    <a:lnTo>
                      <a:pt x="10" y="64"/>
                    </a:lnTo>
                    <a:lnTo>
                      <a:pt x="31" y="69"/>
                    </a:lnTo>
                    <a:lnTo>
                      <a:pt x="41" y="32"/>
                    </a:lnTo>
                    <a:lnTo>
                      <a:pt x="47" y="2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31" name=""/>
              <p:cNvSpPr/>
              <p:nvPr/>
            </p:nvSpPr>
            <p:spPr>
              <a:xfrm>
                <a:off x="4176720" y="4502160"/>
                <a:ext cx="38160" cy="27720"/>
              </a:xfrm>
              <a:custGeom>
                <a:avLst/>
                <a:gdLst/>
                <a:ahLst/>
                <a:rect l="l" t="t" r="r" b="b"/>
                <a:pathLst>
                  <a:path w="26" h="21">
                    <a:moveTo>
                      <a:pt x="0" y="21"/>
                    </a:moveTo>
                    <a:lnTo>
                      <a:pt x="0" y="16"/>
                    </a:lnTo>
                    <a:lnTo>
                      <a:pt x="5" y="10"/>
                    </a:lnTo>
                    <a:lnTo>
                      <a:pt x="26" y="0"/>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832" name=""/>
              <p:cNvSpPr/>
              <p:nvPr/>
            </p:nvSpPr>
            <p:spPr>
              <a:xfrm>
                <a:off x="4214880" y="4487760"/>
                <a:ext cx="37800" cy="14400"/>
              </a:xfrm>
              <a:custGeom>
                <a:avLst/>
                <a:gdLst/>
                <a:ahLst/>
                <a:rect l="l" t="t" r="r" b="b"/>
                <a:pathLst>
                  <a:path w="26" h="11">
                    <a:moveTo>
                      <a:pt x="0" y="11"/>
                    </a:moveTo>
                    <a:lnTo>
                      <a:pt x="5" y="11"/>
                    </a:lnTo>
                    <a:lnTo>
                      <a:pt x="16" y="0"/>
                    </a:lnTo>
                    <a:lnTo>
                      <a:pt x="26" y="0"/>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33" name=""/>
              <p:cNvSpPr/>
              <p:nvPr/>
            </p:nvSpPr>
            <p:spPr>
              <a:xfrm>
                <a:off x="4252680" y="4395960"/>
                <a:ext cx="136080" cy="106200"/>
              </a:xfrm>
              <a:custGeom>
                <a:avLst/>
                <a:gdLst/>
                <a:ahLst/>
                <a:rect l="l" t="t" r="r" b="b"/>
                <a:pathLst>
                  <a:path w="93" h="80">
                    <a:moveTo>
                      <a:pt x="0" y="69"/>
                    </a:moveTo>
                    <a:lnTo>
                      <a:pt x="10" y="69"/>
                    </a:lnTo>
                    <a:lnTo>
                      <a:pt x="21" y="80"/>
                    </a:lnTo>
                    <a:lnTo>
                      <a:pt x="31" y="80"/>
                    </a:lnTo>
                    <a:lnTo>
                      <a:pt x="67" y="37"/>
                    </a:lnTo>
                    <a:lnTo>
                      <a:pt x="83" y="32"/>
                    </a:lnTo>
                    <a:lnTo>
                      <a:pt x="83" y="37"/>
                    </a:lnTo>
                    <a:lnTo>
                      <a:pt x="93" y="37"/>
                    </a:lnTo>
                    <a:lnTo>
                      <a:pt x="93" y="27"/>
                    </a:lnTo>
                    <a:lnTo>
                      <a:pt x="88" y="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34" name=""/>
              <p:cNvSpPr/>
              <p:nvPr/>
            </p:nvSpPr>
            <p:spPr>
              <a:xfrm flipV="1">
                <a:off x="4109040" y="4544280"/>
                <a:ext cx="7200" cy="70200"/>
              </a:xfrm>
              <a:prstGeom prst="line">
                <a:avLst/>
              </a:prstGeom>
              <a:ln w="7920">
                <a:solidFill>
                  <a:srgbClr val="ffffff"/>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835" name=""/>
              <p:cNvSpPr/>
              <p:nvPr/>
            </p:nvSpPr>
            <p:spPr>
              <a:xfrm>
                <a:off x="4116240" y="4523760"/>
                <a:ext cx="14400" cy="20880"/>
              </a:xfrm>
              <a:custGeom>
                <a:avLst/>
                <a:gdLst/>
                <a:ahLst/>
                <a:rect l="l" t="t" r="r" b="b"/>
                <a:pathLst>
                  <a:path w="10" h="16">
                    <a:moveTo>
                      <a:pt x="0" y="16"/>
                    </a:moveTo>
                    <a:lnTo>
                      <a:pt x="0" y="10"/>
                    </a:lnTo>
                    <a:lnTo>
                      <a:pt x="0" y="10"/>
                    </a:lnTo>
                    <a:lnTo>
                      <a:pt x="10" y="0"/>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836" name=""/>
              <p:cNvSpPr/>
              <p:nvPr/>
            </p:nvSpPr>
            <p:spPr>
              <a:xfrm>
                <a:off x="4033080" y="2874240"/>
                <a:ext cx="279720" cy="176760"/>
              </a:xfrm>
              <a:custGeom>
                <a:avLst/>
                <a:gdLst/>
                <a:ahLst/>
                <a:rect l="l" t="t" r="r" b="b"/>
                <a:pathLst>
                  <a:path w="191" h="133">
                    <a:moveTo>
                      <a:pt x="0" y="0"/>
                    </a:moveTo>
                    <a:lnTo>
                      <a:pt x="73" y="128"/>
                    </a:lnTo>
                    <a:lnTo>
                      <a:pt x="83" y="133"/>
                    </a:lnTo>
                    <a:lnTo>
                      <a:pt x="83" y="64"/>
                    </a:lnTo>
                    <a:lnTo>
                      <a:pt x="114" y="27"/>
                    </a:lnTo>
                    <a:lnTo>
                      <a:pt x="134" y="11"/>
                    </a:lnTo>
                    <a:lnTo>
                      <a:pt x="191"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37" name=""/>
              <p:cNvSpPr/>
              <p:nvPr/>
            </p:nvSpPr>
            <p:spPr>
              <a:xfrm>
                <a:off x="4154760" y="2916720"/>
                <a:ext cx="854640" cy="70200"/>
              </a:xfrm>
              <a:custGeom>
                <a:avLst/>
                <a:gdLst/>
                <a:ahLst/>
                <a:rect l="l" t="t" r="r" b="b"/>
                <a:pathLst>
                  <a:path w="583" h="53">
                    <a:moveTo>
                      <a:pt x="0" y="32"/>
                    </a:moveTo>
                    <a:lnTo>
                      <a:pt x="26" y="27"/>
                    </a:lnTo>
                    <a:lnTo>
                      <a:pt x="46" y="0"/>
                    </a:lnTo>
                    <a:lnTo>
                      <a:pt x="175" y="11"/>
                    </a:lnTo>
                    <a:lnTo>
                      <a:pt x="175" y="32"/>
                    </a:lnTo>
                    <a:lnTo>
                      <a:pt x="191" y="37"/>
                    </a:lnTo>
                    <a:lnTo>
                      <a:pt x="191" y="53"/>
                    </a:lnTo>
                    <a:lnTo>
                      <a:pt x="330" y="43"/>
                    </a:lnTo>
                    <a:lnTo>
                      <a:pt x="423" y="43"/>
                    </a:lnTo>
                    <a:lnTo>
                      <a:pt x="480" y="32"/>
                    </a:lnTo>
                    <a:lnTo>
                      <a:pt x="485" y="21"/>
                    </a:lnTo>
                    <a:lnTo>
                      <a:pt x="537" y="16"/>
                    </a:lnTo>
                    <a:lnTo>
                      <a:pt x="583" y="6"/>
                    </a:lnTo>
                  </a:path>
                </a:pathLst>
              </a:custGeom>
              <a:noFill/>
              <a:ln w="7920">
                <a:solidFill>
                  <a:srgbClr val="ffffff"/>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838" name=""/>
              <p:cNvSpPr/>
              <p:nvPr/>
            </p:nvSpPr>
            <p:spPr>
              <a:xfrm>
                <a:off x="5569560" y="3149280"/>
                <a:ext cx="38160" cy="14400"/>
              </a:xfrm>
              <a:custGeom>
                <a:avLst/>
                <a:gdLst/>
                <a:ahLst/>
                <a:rect l="l" t="t" r="r" b="b"/>
                <a:pathLst>
                  <a:path w="26" h="11">
                    <a:moveTo>
                      <a:pt x="26" y="0"/>
                    </a:moveTo>
                    <a:lnTo>
                      <a:pt x="21" y="11"/>
                    </a:lnTo>
                    <a:lnTo>
                      <a:pt x="11" y="11"/>
                    </a:lnTo>
                    <a:lnTo>
                      <a:pt x="0" y="11"/>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39" name=""/>
              <p:cNvSpPr/>
              <p:nvPr/>
            </p:nvSpPr>
            <p:spPr>
              <a:xfrm>
                <a:off x="5085720" y="3149280"/>
                <a:ext cx="38160" cy="106200"/>
              </a:xfrm>
              <a:custGeom>
                <a:avLst/>
                <a:gdLst/>
                <a:ahLst/>
                <a:rect l="l" t="t" r="r" b="b"/>
                <a:pathLst>
                  <a:path w="26" h="80">
                    <a:moveTo>
                      <a:pt x="0" y="43"/>
                    </a:moveTo>
                    <a:lnTo>
                      <a:pt x="5" y="48"/>
                    </a:lnTo>
                    <a:lnTo>
                      <a:pt x="20" y="80"/>
                    </a:lnTo>
                    <a:lnTo>
                      <a:pt x="15" y="43"/>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0" name=""/>
              <p:cNvSpPr/>
              <p:nvPr/>
            </p:nvSpPr>
            <p:spPr>
              <a:xfrm>
                <a:off x="5236560" y="3142800"/>
                <a:ext cx="69120" cy="83520"/>
              </a:xfrm>
              <a:custGeom>
                <a:avLst/>
                <a:gdLst/>
                <a:ahLst/>
                <a:rect l="l" t="t" r="r" b="b"/>
                <a:pathLst>
                  <a:path w="47" h="63">
                    <a:moveTo>
                      <a:pt x="47" y="26"/>
                    </a:moveTo>
                    <a:lnTo>
                      <a:pt x="47" y="37"/>
                    </a:lnTo>
                    <a:lnTo>
                      <a:pt x="21" y="53"/>
                    </a:lnTo>
                    <a:lnTo>
                      <a:pt x="10" y="63"/>
                    </a:lnTo>
                    <a:lnTo>
                      <a:pt x="5" y="48"/>
                    </a:lnTo>
                    <a:lnTo>
                      <a:pt x="0" y="0"/>
                    </a:lnTo>
                  </a:path>
                </a:pathLst>
              </a:custGeom>
              <a:no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Arial"/>
                </a:endParaRPr>
              </a:p>
            </p:txBody>
          </p:sp>
          <p:sp>
            <p:nvSpPr>
              <p:cNvPr id="1841" name=""/>
              <p:cNvSpPr/>
              <p:nvPr/>
            </p:nvSpPr>
            <p:spPr>
              <a:xfrm>
                <a:off x="5267520" y="3156120"/>
                <a:ext cx="181800" cy="84960"/>
              </a:xfrm>
              <a:custGeom>
                <a:avLst/>
                <a:gdLst/>
                <a:ahLst/>
                <a:rect l="l" t="t" r="r" b="b"/>
                <a:pathLst>
                  <a:path w="124" h="64">
                    <a:moveTo>
                      <a:pt x="15" y="11"/>
                    </a:moveTo>
                    <a:lnTo>
                      <a:pt x="26" y="22"/>
                    </a:lnTo>
                    <a:lnTo>
                      <a:pt x="31" y="16"/>
                    </a:lnTo>
                    <a:lnTo>
                      <a:pt x="36" y="6"/>
                    </a:lnTo>
                    <a:lnTo>
                      <a:pt x="62" y="0"/>
                    </a:lnTo>
                    <a:lnTo>
                      <a:pt x="67" y="32"/>
                    </a:lnTo>
                    <a:lnTo>
                      <a:pt x="57" y="43"/>
                    </a:lnTo>
                    <a:lnTo>
                      <a:pt x="20" y="64"/>
                    </a:lnTo>
                    <a:lnTo>
                      <a:pt x="5" y="64"/>
                    </a:lnTo>
                    <a:lnTo>
                      <a:pt x="0" y="59"/>
                    </a:lnTo>
                    <a:lnTo>
                      <a:pt x="0" y="48"/>
                    </a:lnTo>
                    <a:lnTo>
                      <a:pt x="20" y="38"/>
                    </a:lnTo>
                    <a:lnTo>
                      <a:pt x="31" y="32"/>
                    </a:lnTo>
                    <a:lnTo>
                      <a:pt x="57" y="27"/>
                    </a:lnTo>
                    <a:lnTo>
                      <a:pt x="82" y="22"/>
                    </a:lnTo>
                    <a:lnTo>
                      <a:pt x="98" y="16"/>
                    </a:lnTo>
                    <a:lnTo>
                      <a:pt x="108" y="16"/>
                    </a:lnTo>
                    <a:lnTo>
                      <a:pt x="118" y="11"/>
                    </a:lnTo>
                    <a:lnTo>
                      <a:pt x="124" y="11"/>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1842" name=""/>
              <p:cNvSpPr/>
              <p:nvPr/>
            </p:nvSpPr>
            <p:spPr>
              <a:xfrm>
                <a:off x="5305680" y="2987280"/>
                <a:ext cx="52200" cy="198000"/>
              </a:xfrm>
              <a:custGeom>
                <a:avLst/>
                <a:gdLst/>
                <a:ahLst/>
                <a:rect l="l" t="t" r="r" b="b"/>
                <a:pathLst>
                  <a:path w="36" h="149">
                    <a:moveTo>
                      <a:pt x="0" y="149"/>
                    </a:moveTo>
                    <a:lnTo>
                      <a:pt x="10" y="133"/>
                    </a:lnTo>
                    <a:lnTo>
                      <a:pt x="5" y="122"/>
                    </a:lnTo>
                    <a:lnTo>
                      <a:pt x="20" y="112"/>
                    </a:lnTo>
                    <a:lnTo>
                      <a:pt x="15" y="101"/>
                    </a:lnTo>
                    <a:lnTo>
                      <a:pt x="15" y="74"/>
                    </a:lnTo>
                    <a:lnTo>
                      <a:pt x="31" y="69"/>
                    </a:lnTo>
                    <a:lnTo>
                      <a:pt x="36" y="59"/>
                    </a:lnTo>
                    <a:lnTo>
                      <a:pt x="31" y="32"/>
                    </a:lnTo>
                    <a:lnTo>
                      <a:pt x="20" y="16"/>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3" name=""/>
              <p:cNvSpPr/>
              <p:nvPr/>
            </p:nvSpPr>
            <p:spPr>
              <a:xfrm>
                <a:off x="5585760" y="3093840"/>
                <a:ext cx="309240" cy="196200"/>
              </a:xfrm>
              <a:custGeom>
                <a:avLst/>
                <a:gdLst/>
                <a:ahLst/>
                <a:rect l="l" t="t" r="r" b="b"/>
                <a:pathLst>
                  <a:path w="211" h="148">
                    <a:moveTo>
                      <a:pt x="5" y="0"/>
                    </a:moveTo>
                    <a:lnTo>
                      <a:pt x="0" y="26"/>
                    </a:lnTo>
                    <a:lnTo>
                      <a:pt x="0" y="47"/>
                    </a:lnTo>
                    <a:lnTo>
                      <a:pt x="5" y="47"/>
                    </a:lnTo>
                    <a:lnTo>
                      <a:pt x="31" y="69"/>
                    </a:lnTo>
                    <a:lnTo>
                      <a:pt x="46" y="85"/>
                    </a:lnTo>
                    <a:lnTo>
                      <a:pt x="51" y="100"/>
                    </a:lnTo>
                    <a:lnTo>
                      <a:pt x="51" y="111"/>
                    </a:lnTo>
                    <a:lnTo>
                      <a:pt x="82" y="132"/>
                    </a:lnTo>
                    <a:lnTo>
                      <a:pt x="98" y="148"/>
                    </a:lnTo>
                    <a:lnTo>
                      <a:pt x="134" y="143"/>
                    </a:lnTo>
                    <a:lnTo>
                      <a:pt x="144" y="143"/>
                    </a:lnTo>
                    <a:lnTo>
                      <a:pt x="160" y="138"/>
                    </a:lnTo>
                    <a:lnTo>
                      <a:pt x="175" y="138"/>
                    </a:lnTo>
                    <a:lnTo>
                      <a:pt x="196" y="138"/>
                    </a:lnTo>
                    <a:lnTo>
                      <a:pt x="206" y="138"/>
                    </a:lnTo>
                    <a:lnTo>
                      <a:pt x="211" y="127"/>
                    </a:lnTo>
                    <a:lnTo>
                      <a:pt x="211"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4" name=""/>
              <p:cNvSpPr/>
              <p:nvPr/>
            </p:nvSpPr>
            <p:spPr>
              <a:xfrm>
                <a:off x="5373000" y="3100320"/>
                <a:ext cx="76320" cy="112680"/>
              </a:xfrm>
              <a:custGeom>
                <a:avLst/>
                <a:gdLst/>
                <a:ahLst/>
                <a:rect l="l" t="t" r="r" b="b"/>
                <a:pathLst>
                  <a:path w="52" h="85">
                    <a:moveTo>
                      <a:pt x="52" y="0"/>
                    </a:moveTo>
                    <a:lnTo>
                      <a:pt x="36" y="48"/>
                    </a:lnTo>
                    <a:lnTo>
                      <a:pt x="31" y="85"/>
                    </a:lnTo>
                    <a:lnTo>
                      <a:pt x="26" y="58"/>
                    </a:lnTo>
                    <a:lnTo>
                      <a:pt x="5" y="16"/>
                    </a:lnTo>
                    <a:lnTo>
                      <a:pt x="0"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5" name=""/>
              <p:cNvSpPr/>
              <p:nvPr/>
            </p:nvSpPr>
            <p:spPr>
              <a:xfrm>
                <a:off x="5320440" y="3164040"/>
                <a:ext cx="219600" cy="62640"/>
              </a:xfrm>
              <a:custGeom>
                <a:avLst/>
                <a:gdLst/>
                <a:ahLst/>
                <a:rect l="l" t="t" r="r" b="b"/>
                <a:pathLst>
                  <a:path w="150" h="47">
                    <a:moveTo>
                      <a:pt x="0" y="10"/>
                    </a:moveTo>
                    <a:lnTo>
                      <a:pt x="5" y="10"/>
                    </a:lnTo>
                    <a:lnTo>
                      <a:pt x="10" y="5"/>
                    </a:lnTo>
                    <a:lnTo>
                      <a:pt x="10" y="21"/>
                    </a:lnTo>
                    <a:lnTo>
                      <a:pt x="21" y="47"/>
                    </a:lnTo>
                    <a:lnTo>
                      <a:pt x="36" y="47"/>
                    </a:lnTo>
                    <a:lnTo>
                      <a:pt x="31" y="26"/>
                    </a:lnTo>
                    <a:lnTo>
                      <a:pt x="93" y="10"/>
                    </a:lnTo>
                    <a:lnTo>
                      <a:pt x="119" y="0"/>
                    </a:lnTo>
                    <a:lnTo>
                      <a:pt x="139" y="0"/>
                    </a:lnTo>
                    <a:lnTo>
                      <a:pt x="150" y="5"/>
                    </a:lnTo>
                  </a:path>
                </a:pathLst>
              </a:custGeom>
              <a:noFill/>
              <a:ln w="7920">
                <a:solidFill>
                  <a:srgbClr val="ffffff"/>
                </a:solidFill>
                <a:round/>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Arial"/>
                </a:endParaRPr>
              </a:p>
            </p:txBody>
          </p:sp>
          <p:sp>
            <p:nvSpPr>
              <p:cNvPr id="1846" name=""/>
              <p:cNvSpPr/>
              <p:nvPr/>
            </p:nvSpPr>
            <p:spPr>
              <a:xfrm>
                <a:off x="5464080" y="3164040"/>
                <a:ext cx="30240" cy="42480"/>
              </a:xfrm>
              <a:custGeom>
                <a:avLst/>
                <a:gdLst/>
                <a:ahLst/>
                <a:rect l="l" t="t" r="r" b="b"/>
                <a:pathLst>
                  <a:path w="21" h="32">
                    <a:moveTo>
                      <a:pt x="0" y="0"/>
                    </a:moveTo>
                    <a:lnTo>
                      <a:pt x="5" y="0"/>
                    </a:lnTo>
                    <a:lnTo>
                      <a:pt x="5" y="5"/>
                    </a:lnTo>
                    <a:lnTo>
                      <a:pt x="21" y="21"/>
                    </a:lnTo>
                    <a:lnTo>
                      <a:pt x="21"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847" name=""/>
              <p:cNvSpPr/>
              <p:nvPr/>
            </p:nvSpPr>
            <p:spPr>
              <a:xfrm>
                <a:off x="5236560" y="3206520"/>
                <a:ext cx="265320" cy="48960"/>
              </a:xfrm>
              <a:custGeom>
                <a:avLst/>
                <a:gdLst/>
                <a:ahLst/>
                <a:rect l="l" t="t" r="r" b="b"/>
                <a:pathLst>
                  <a:path w="181" h="37">
                    <a:moveTo>
                      <a:pt x="176" y="0"/>
                    </a:moveTo>
                    <a:lnTo>
                      <a:pt x="181" y="5"/>
                    </a:lnTo>
                    <a:lnTo>
                      <a:pt x="155" y="10"/>
                    </a:lnTo>
                    <a:lnTo>
                      <a:pt x="124" y="15"/>
                    </a:lnTo>
                    <a:lnTo>
                      <a:pt x="98" y="26"/>
                    </a:lnTo>
                    <a:lnTo>
                      <a:pt x="67" y="31"/>
                    </a:lnTo>
                    <a:lnTo>
                      <a:pt x="41" y="37"/>
                    </a:lnTo>
                    <a:lnTo>
                      <a:pt x="21" y="31"/>
                    </a:lnTo>
                    <a:lnTo>
                      <a:pt x="5" y="31"/>
                    </a:lnTo>
                    <a:lnTo>
                      <a:pt x="0" y="21"/>
                    </a:lnTo>
                  </a:path>
                </a:pathLst>
              </a:custGeom>
              <a:noFill/>
              <a:ln w="792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1848" name=""/>
              <p:cNvSpPr/>
              <p:nvPr/>
            </p:nvSpPr>
            <p:spPr>
              <a:xfrm>
                <a:off x="4843440" y="3128040"/>
                <a:ext cx="227160" cy="112680"/>
              </a:xfrm>
              <a:custGeom>
                <a:avLst/>
                <a:gdLst/>
                <a:ahLst/>
                <a:rect l="l" t="t" r="r" b="b"/>
                <a:pathLst>
                  <a:path w="155" h="85">
                    <a:moveTo>
                      <a:pt x="0" y="85"/>
                    </a:moveTo>
                    <a:lnTo>
                      <a:pt x="31" y="74"/>
                    </a:lnTo>
                    <a:lnTo>
                      <a:pt x="87" y="59"/>
                    </a:lnTo>
                    <a:lnTo>
                      <a:pt x="155" y="59"/>
                    </a:lnTo>
                    <a:lnTo>
                      <a:pt x="155" y="43"/>
                    </a:lnTo>
                    <a:lnTo>
                      <a:pt x="14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9" name=""/>
              <p:cNvSpPr/>
              <p:nvPr/>
            </p:nvSpPr>
            <p:spPr>
              <a:xfrm>
                <a:off x="5645880" y="3079080"/>
                <a:ext cx="52200" cy="14760"/>
              </a:xfrm>
              <a:custGeom>
                <a:avLst/>
                <a:gdLst/>
                <a:ahLst/>
                <a:rect l="l" t="t" r="r" b="b"/>
                <a:pathLst>
                  <a:path w="36" h="11">
                    <a:moveTo>
                      <a:pt x="36" y="0"/>
                    </a:moveTo>
                    <a:lnTo>
                      <a:pt x="21" y="5"/>
                    </a:lnTo>
                    <a:lnTo>
                      <a:pt x="10" y="11"/>
                    </a:lnTo>
                    <a:lnTo>
                      <a:pt x="0" y="11"/>
                    </a:lnTo>
                  </a:path>
                </a:pathLst>
              </a:custGeom>
              <a:noFill/>
              <a:ln w="7920">
                <a:solidFill>
                  <a:srgbClr val="ffff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850" name=""/>
              <p:cNvSpPr/>
              <p:nvPr/>
            </p:nvSpPr>
            <p:spPr>
              <a:xfrm>
                <a:off x="5736600" y="3051360"/>
                <a:ext cx="150840" cy="20880"/>
              </a:xfrm>
              <a:custGeom>
                <a:avLst/>
                <a:gdLst/>
                <a:ahLst/>
                <a:rect l="l" t="t" r="r" b="b"/>
                <a:pathLst>
                  <a:path w="103" h="16">
                    <a:moveTo>
                      <a:pt x="103" y="0"/>
                    </a:moveTo>
                    <a:lnTo>
                      <a:pt x="98" y="11"/>
                    </a:lnTo>
                    <a:lnTo>
                      <a:pt x="93" y="16"/>
                    </a:lnTo>
                    <a:lnTo>
                      <a:pt x="51" y="16"/>
                    </a:lnTo>
                    <a:lnTo>
                      <a:pt x="31" y="16"/>
                    </a:lnTo>
                    <a:lnTo>
                      <a:pt x="15" y="16"/>
                    </a:lnTo>
                    <a:lnTo>
                      <a:pt x="0" y="16"/>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851" name=""/>
              <p:cNvSpPr/>
              <p:nvPr/>
            </p:nvSpPr>
            <p:spPr>
              <a:xfrm flipV="1">
                <a:off x="5607720" y="3185280"/>
                <a:ext cx="23040" cy="12960"/>
              </a:xfrm>
              <a:prstGeom prst="line">
                <a:avLst/>
              </a:prstGeom>
              <a:ln w="7920">
                <a:solidFill>
                  <a:srgbClr val="ffffff"/>
                </a:solidFill>
                <a:miter/>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852" name=""/>
              <p:cNvSpPr/>
              <p:nvPr/>
            </p:nvSpPr>
            <p:spPr>
              <a:xfrm>
                <a:off x="5478840" y="3164040"/>
                <a:ext cx="106920" cy="27720"/>
              </a:xfrm>
              <a:custGeom>
                <a:avLst/>
                <a:gdLst/>
                <a:ahLst/>
                <a:rect l="l" t="t" r="r" b="b"/>
                <a:pathLst>
                  <a:path w="73" h="21">
                    <a:moveTo>
                      <a:pt x="0" y="0"/>
                    </a:moveTo>
                    <a:lnTo>
                      <a:pt x="5" y="5"/>
                    </a:lnTo>
                    <a:lnTo>
                      <a:pt x="11" y="10"/>
                    </a:lnTo>
                    <a:lnTo>
                      <a:pt x="36" y="10"/>
                    </a:lnTo>
                    <a:lnTo>
                      <a:pt x="52" y="5"/>
                    </a:lnTo>
                    <a:lnTo>
                      <a:pt x="62" y="5"/>
                    </a:lnTo>
                    <a:lnTo>
                      <a:pt x="67" y="10"/>
                    </a:lnTo>
                    <a:lnTo>
                      <a:pt x="73" y="5"/>
                    </a:lnTo>
                    <a:lnTo>
                      <a:pt x="73" y="10"/>
                    </a:lnTo>
                    <a:lnTo>
                      <a:pt x="73" y="21"/>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853" name=""/>
              <p:cNvSpPr/>
              <p:nvPr/>
            </p:nvSpPr>
            <p:spPr>
              <a:xfrm>
                <a:off x="5576760" y="3164040"/>
                <a:ext cx="69120" cy="119520"/>
              </a:xfrm>
              <a:custGeom>
                <a:avLst/>
                <a:gdLst/>
                <a:ahLst/>
                <a:rect l="l" t="t" r="r" b="b"/>
                <a:pathLst>
                  <a:path w="47" h="90">
                    <a:moveTo>
                      <a:pt x="0" y="0"/>
                    </a:moveTo>
                    <a:lnTo>
                      <a:pt x="6" y="42"/>
                    </a:lnTo>
                    <a:lnTo>
                      <a:pt x="26" y="58"/>
                    </a:lnTo>
                    <a:lnTo>
                      <a:pt x="42" y="79"/>
                    </a:lnTo>
                    <a:lnTo>
                      <a:pt x="47"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54" name=""/>
              <p:cNvSpPr/>
              <p:nvPr/>
            </p:nvSpPr>
            <p:spPr>
              <a:xfrm>
                <a:off x="5501880" y="3198600"/>
                <a:ext cx="98280" cy="14760"/>
              </a:xfrm>
              <a:custGeom>
                <a:avLst/>
                <a:gdLst/>
                <a:ahLst/>
                <a:rect l="l" t="t" r="r" b="b"/>
                <a:pathLst>
                  <a:path w="67" h="11">
                    <a:moveTo>
                      <a:pt x="0" y="11"/>
                    </a:moveTo>
                    <a:lnTo>
                      <a:pt x="36" y="11"/>
                    </a:lnTo>
                    <a:lnTo>
                      <a:pt x="67" y="0"/>
                    </a:lnTo>
                    <a:lnTo>
                      <a:pt x="62" y="6"/>
                    </a:lnTo>
                  </a:path>
                </a:pathLst>
              </a:custGeom>
              <a:noFill/>
              <a:ln w="7920">
                <a:solidFill>
                  <a:srgbClr val="ffff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855" name=""/>
              <p:cNvSpPr/>
              <p:nvPr/>
            </p:nvSpPr>
            <p:spPr>
              <a:xfrm>
                <a:off x="5524200" y="3206520"/>
                <a:ext cx="68760" cy="48960"/>
              </a:xfrm>
              <a:custGeom>
                <a:avLst/>
                <a:gdLst/>
                <a:ahLst/>
                <a:rect l="l" t="t" r="r" b="b"/>
                <a:pathLst>
                  <a:path w="47" h="37">
                    <a:moveTo>
                      <a:pt x="47" y="0"/>
                    </a:moveTo>
                    <a:lnTo>
                      <a:pt x="42" y="10"/>
                    </a:lnTo>
                    <a:lnTo>
                      <a:pt x="16" y="31"/>
                    </a:lnTo>
                    <a:lnTo>
                      <a:pt x="0" y="37"/>
                    </a:lnTo>
                  </a:path>
                </a:pathLst>
              </a:custGeom>
              <a:noFill/>
              <a:ln w="792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1856" name=""/>
              <p:cNvSpPr/>
              <p:nvPr/>
            </p:nvSpPr>
            <p:spPr>
              <a:xfrm>
                <a:off x="4669200" y="3388680"/>
                <a:ext cx="234360" cy="162000"/>
              </a:xfrm>
              <a:custGeom>
                <a:avLst/>
                <a:gdLst/>
                <a:ahLst/>
                <a:rect l="l" t="t" r="r" b="b"/>
                <a:pathLst>
                  <a:path w="160" h="122">
                    <a:moveTo>
                      <a:pt x="0" y="16"/>
                    </a:moveTo>
                    <a:lnTo>
                      <a:pt x="52" y="37"/>
                    </a:lnTo>
                    <a:lnTo>
                      <a:pt x="57" y="48"/>
                    </a:lnTo>
                    <a:lnTo>
                      <a:pt x="124" y="122"/>
                    </a:lnTo>
                    <a:lnTo>
                      <a:pt x="160" y="122"/>
                    </a:lnTo>
                    <a:lnTo>
                      <a:pt x="134" y="43"/>
                    </a:lnTo>
                    <a:lnTo>
                      <a:pt x="124" y="22"/>
                    </a:lnTo>
                    <a:lnTo>
                      <a:pt x="113" y="6"/>
                    </a:lnTo>
                    <a:lnTo>
                      <a:pt x="10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57" name=""/>
              <p:cNvSpPr/>
              <p:nvPr/>
            </p:nvSpPr>
            <p:spPr>
              <a:xfrm>
                <a:off x="4949280" y="3318120"/>
                <a:ext cx="30600" cy="112680"/>
              </a:xfrm>
              <a:custGeom>
                <a:avLst/>
                <a:gdLst/>
                <a:ahLst/>
                <a:rect l="l" t="t" r="r" b="b"/>
                <a:pathLst>
                  <a:path w="21" h="85">
                    <a:moveTo>
                      <a:pt x="0" y="0"/>
                    </a:moveTo>
                    <a:lnTo>
                      <a:pt x="5" y="27"/>
                    </a:lnTo>
                    <a:lnTo>
                      <a:pt x="15" y="53"/>
                    </a:lnTo>
                    <a:lnTo>
                      <a:pt x="21" y="75"/>
                    </a:lnTo>
                    <a:lnTo>
                      <a:pt x="21"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58" name=""/>
              <p:cNvSpPr/>
              <p:nvPr/>
            </p:nvSpPr>
            <p:spPr>
              <a:xfrm>
                <a:off x="4834800" y="3241080"/>
                <a:ext cx="167040" cy="106200"/>
              </a:xfrm>
              <a:custGeom>
                <a:avLst/>
                <a:gdLst/>
                <a:ahLst/>
                <a:rect l="l" t="t" r="r" b="b"/>
                <a:pathLst>
                  <a:path w="114" h="80">
                    <a:moveTo>
                      <a:pt x="0" y="37"/>
                    </a:moveTo>
                    <a:lnTo>
                      <a:pt x="11" y="37"/>
                    </a:lnTo>
                    <a:lnTo>
                      <a:pt x="21" y="53"/>
                    </a:lnTo>
                    <a:lnTo>
                      <a:pt x="21" y="80"/>
                    </a:lnTo>
                    <a:lnTo>
                      <a:pt x="16" y="53"/>
                    </a:lnTo>
                    <a:lnTo>
                      <a:pt x="6" y="48"/>
                    </a:lnTo>
                    <a:lnTo>
                      <a:pt x="0" y="48"/>
                    </a:lnTo>
                    <a:lnTo>
                      <a:pt x="0" y="58"/>
                    </a:lnTo>
                    <a:lnTo>
                      <a:pt x="0" y="74"/>
                    </a:lnTo>
                    <a:lnTo>
                      <a:pt x="11" y="80"/>
                    </a:lnTo>
                    <a:lnTo>
                      <a:pt x="21" y="80"/>
                    </a:lnTo>
                    <a:lnTo>
                      <a:pt x="57" y="69"/>
                    </a:lnTo>
                    <a:lnTo>
                      <a:pt x="73" y="64"/>
                    </a:lnTo>
                    <a:lnTo>
                      <a:pt x="78" y="48"/>
                    </a:lnTo>
                    <a:lnTo>
                      <a:pt x="99" y="27"/>
                    </a:lnTo>
                    <a:lnTo>
                      <a:pt x="109" y="21"/>
                    </a:lnTo>
                    <a:lnTo>
                      <a:pt x="11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59" name=""/>
              <p:cNvSpPr/>
              <p:nvPr/>
            </p:nvSpPr>
            <p:spPr>
              <a:xfrm>
                <a:off x="5123880" y="3326040"/>
                <a:ext cx="325440" cy="119520"/>
              </a:xfrm>
              <a:custGeom>
                <a:avLst/>
                <a:gdLst/>
                <a:ahLst/>
                <a:rect l="l" t="t" r="r" b="b"/>
                <a:pathLst>
                  <a:path w="222" h="90">
                    <a:moveTo>
                      <a:pt x="0" y="26"/>
                    </a:moveTo>
                    <a:lnTo>
                      <a:pt x="36" y="26"/>
                    </a:lnTo>
                    <a:lnTo>
                      <a:pt x="62" y="26"/>
                    </a:lnTo>
                    <a:lnTo>
                      <a:pt x="82" y="21"/>
                    </a:lnTo>
                    <a:lnTo>
                      <a:pt x="87" y="21"/>
                    </a:lnTo>
                    <a:lnTo>
                      <a:pt x="108" y="21"/>
                    </a:lnTo>
                    <a:lnTo>
                      <a:pt x="124" y="21"/>
                    </a:lnTo>
                    <a:lnTo>
                      <a:pt x="139" y="10"/>
                    </a:lnTo>
                    <a:lnTo>
                      <a:pt x="149" y="0"/>
                    </a:lnTo>
                    <a:lnTo>
                      <a:pt x="170" y="79"/>
                    </a:lnTo>
                    <a:lnTo>
                      <a:pt x="186" y="79"/>
                    </a:lnTo>
                    <a:lnTo>
                      <a:pt x="201" y="90"/>
                    </a:lnTo>
                    <a:lnTo>
                      <a:pt x="22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60" name=""/>
              <p:cNvSpPr/>
              <p:nvPr/>
            </p:nvSpPr>
            <p:spPr>
              <a:xfrm>
                <a:off x="5092920" y="3332880"/>
                <a:ext cx="52560" cy="63360"/>
              </a:xfrm>
              <a:custGeom>
                <a:avLst/>
                <a:gdLst/>
                <a:ahLst/>
                <a:rect l="l" t="t" r="r" b="b"/>
                <a:pathLst>
                  <a:path w="36" h="48">
                    <a:moveTo>
                      <a:pt x="0" y="32"/>
                    </a:moveTo>
                    <a:lnTo>
                      <a:pt x="21" y="48"/>
                    </a:lnTo>
                    <a:lnTo>
                      <a:pt x="26" y="37"/>
                    </a:lnTo>
                    <a:lnTo>
                      <a:pt x="31" y="26"/>
                    </a:lnTo>
                    <a:lnTo>
                      <a:pt x="36" y="11"/>
                    </a:lnTo>
                    <a:lnTo>
                      <a:pt x="36" y="0"/>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1861" name=""/>
              <p:cNvSpPr/>
              <p:nvPr/>
            </p:nvSpPr>
            <p:spPr>
              <a:xfrm>
                <a:off x="5054760" y="3234240"/>
                <a:ext cx="121680" cy="70200"/>
              </a:xfrm>
              <a:custGeom>
                <a:avLst/>
                <a:gdLst/>
                <a:ahLst/>
                <a:rect l="l" t="t" r="r" b="b"/>
                <a:pathLst>
                  <a:path w="83" h="53">
                    <a:moveTo>
                      <a:pt x="0" y="53"/>
                    </a:moveTo>
                    <a:lnTo>
                      <a:pt x="31" y="47"/>
                    </a:lnTo>
                    <a:lnTo>
                      <a:pt x="52" y="42"/>
                    </a:lnTo>
                    <a:lnTo>
                      <a:pt x="83" y="21"/>
                    </a:lnTo>
                    <a:lnTo>
                      <a:pt x="72" y="5"/>
                    </a:lnTo>
                    <a:lnTo>
                      <a:pt x="72" y="0"/>
                    </a:lnTo>
                    <a:lnTo>
                      <a:pt x="62" y="10"/>
                    </a:lnTo>
                    <a:lnTo>
                      <a:pt x="36" y="32"/>
                    </a:lnTo>
                    <a:lnTo>
                      <a:pt x="0" y="53"/>
                    </a:lnTo>
                    <a:lnTo>
                      <a:pt x="21" y="26"/>
                    </a:lnTo>
                    <a:lnTo>
                      <a:pt x="21" y="16"/>
                    </a:lnTo>
                  </a:path>
                </a:pathLst>
              </a:custGeom>
              <a:noFill/>
              <a:ln w="7920">
                <a:solidFill>
                  <a:srgbClr val="ffffff"/>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862" name=""/>
              <p:cNvSpPr/>
              <p:nvPr/>
            </p:nvSpPr>
            <p:spPr>
              <a:xfrm>
                <a:off x="5464080" y="3191760"/>
                <a:ext cx="21600" cy="21240"/>
              </a:xfrm>
              <a:custGeom>
                <a:avLst/>
                <a:gdLst/>
                <a:ahLst/>
                <a:rect l="l" t="t" r="r" b="b"/>
                <a:pathLst>
                  <a:path w="15" h="16">
                    <a:moveTo>
                      <a:pt x="0" y="16"/>
                    </a:moveTo>
                    <a:lnTo>
                      <a:pt x="10" y="0"/>
                    </a:lnTo>
                    <a:lnTo>
                      <a:pt x="15" y="0"/>
                    </a:lnTo>
                  </a:path>
                </a:pathLst>
              </a:custGeom>
              <a:noFill/>
              <a:ln w="7920">
                <a:solidFill>
                  <a:srgbClr val="ffff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863" name=""/>
              <p:cNvSpPr/>
              <p:nvPr/>
            </p:nvSpPr>
            <p:spPr>
              <a:xfrm>
                <a:off x="5418720" y="3170880"/>
                <a:ext cx="52560" cy="42480"/>
              </a:xfrm>
              <a:custGeom>
                <a:avLst/>
                <a:gdLst/>
                <a:ahLst/>
                <a:rect l="l" t="t" r="r" b="b"/>
                <a:pathLst>
                  <a:path w="36" h="32">
                    <a:moveTo>
                      <a:pt x="0" y="32"/>
                    </a:moveTo>
                    <a:lnTo>
                      <a:pt x="15" y="21"/>
                    </a:lnTo>
                    <a:lnTo>
                      <a:pt x="21" y="27"/>
                    </a:lnTo>
                    <a:lnTo>
                      <a:pt x="21" y="16"/>
                    </a:lnTo>
                    <a:lnTo>
                      <a:pt x="31" y="11"/>
                    </a:lnTo>
                    <a:lnTo>
                      <a:pt x="36" y="0"/>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864" name=""/>
              <p:cNvSpPr/>
              <p:nvPr/>
            </p:nvSpPr>
            <p:spPr>
              <a:xfrm>
                <a:off x="5797080" y="3156120"/>
                <a:ext cx="90720" cy="70200"/>
              </a:xfrm>
              <a:custGeom>
                <a:avLst/>
                <a:gdLst/>
                <a:ahLst/>
                <a:rect l="l" t="t" r="r" b="b"/>
                <a:pathLst>
                  <a:path w="62" h="53">
                    <a:moveTo>
                      <a:pt x="0" y="22"/>
                    </a:moveTo>
                    <a:lnTo>
                      <a:pt x="31" y="53"/>
                    </a:lnTo>
                    <a:lnTo>
                      <a:pt x="10" y="38"/>
                    </a:lnTo>
                    <a:lnTo>
                      <a:pt x="0" y="22"/>
                    </a:lnTo>
                    <a:lnTo>
                      <a:pt x="47" y="0"/>
                    </a:lnTo>
                    <a:lnTo>
                      <a:pt x="62" y="11"/>
                    </a:lnTo>
                  </a:path>
                </a:pathLst>
              </a:custGeom>
              <a:noFill/>
              <a:ln w="7920">
                <a:solidFill>
                  <a:srgbClr val="ffffff"/>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865" name=""/>
              <p:cNvSpPr/>
              <p:nvPr/>
            </p:nvSpPr>
            <p:spPr>
              <a:xfrm flipH="1">
                <a:off x="5782320" y="3290040"/>
                <a:ext cx="7200" cy="6480"/>
              </a:xfrm>
              <a:prstGeom prst="line">
                <a:avLst/>
              </a:prstGeom>
              <a:ln w="7920">
                <a:solidFill>
                  <a:srgbClr val="ffffff"/>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866" name=""/>
              <p:cNvSpPr/>
              <p:nvPr/>
            </p:nvSpPr>
            <p:spPr>
              <a:xfrm>
                <a:off x="5494680" y="3213360"/>
                <a:ext cx="82080" cy="119520"/>
              </a:xfrm>
              <a:custGeom>
                <a:avLst/>
                <a:gdLst/>
                <a:ahLst/>
                <a:rect l="l" t="t" r="r" b="b"/>
                <a:pathLst>
                  <a:path w="56" h="90">
                    <a:moveTo>
                      <a:pt x="0" y="0"/>
                    </a:moveTo>
                    <a:lnTo>
                      <a:pt x="10" y="10"/>
                    </a:lnTo>
                    <a:lnTo>
                      <a:pt x="25" y="32"/>
                    </a:lnTo>
                    <a:lnTo>
                      <a:pt x="25" y="69"/>
                    </a:lnTo>
                    <a:lnTo>
                      <a:pt x="56"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67" name=""/>
              <p:cNvSpPr/>
              <p:nvPr/>
            </p:nvSpPr>
            <p:spPr>
              <a:xfrm>
                <a:off x="5607720" y="2931480"/>
                <a:ext cx="38160" cy="27720"/>
              </a:xfrm>
              <a:custGeom>
                <a:avLst/>
                <a:gdLst/>
                <a:ahLst/>
                <a:rect l="l" t="t" r="r" b="b"/>
                <a:pathLst>
                  <a:path w="26" h="21">
                    <a:moveTo>
                      <a:pt x="0" y="0"/>
                    </a:moveTo>
                    <a:lnTo>
                      <a:pt x="5" y="5"/>
                    </a:lnTo>
                    <a:lnTo>
                      <a:pt x="0" y="16"/>
                    </a:lnTo>
                    <a:lnTo>
                      <a:pt x="0" y="21"/>
                    </a:lnTo>
                    <a:lnTo>
                      <a:pt x="10" y="21"/>
                    </a:lnTo>
                    <a:lnTo>
                      <a:pt x="26" y="21"/>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868" name=""/>
              <p:cNvSpPr/>
              <p:nvPr/>
            </p:nvSpPr>
            <p:spPr>
              <a:xfrm>
                <a:off x="5547600" y="2860920"/>
                <a:ext cx="136080" cy="97920"/>
              </a:xfrm>
              <a:custGeom>
                <a:avLst/>
                <a:gdLst/>
                <a:ahLst/>
                <a:rect l="l" t="t" r="r" b="b"/>
                <a:pathLst>
                  <a:path w="93" h="74">
                    <a:moveTo>
                      <a:pt x="88" y="53"/>
                    </a:moveTo>
                    <a:lnTo>
                      <a:pt x="93" y="48"/>
                    </a:lnTo>
                    <a:lnTo>
                      <a:pt x="88" y="21"/>
                    </a:lnTo>
                    <a:lnTo>
                      <a:pt x="93" y="21"/>
                    </a:lnTo>
                    <a:lnTo>
                      <a:pt x="93" y="16"/>
                    </a:lnTo>
                    <a:lnTo>
                      <a:pt x="82" y="16"/>
                    </a:lnTo>
                    <a:lnTo>
                      <a:pt x="82" y="0"/>
                    </a:lnTo>
                    <a:lnTo>
                      <a:pt x="57" y="5"/>
                    </a:lnTo>
                    <a:lnTo>
                      <a:pt x="46" y="10"/>
                    </a:lnTo>
                    <a:lnTo>
                      <a:pt x="26" y="10"/>
                    </a:lnTo>
                    <a:lnTo>
                      <a:pt x="20" y="5"/>
                    </a:lnTo>
                    <a:lnTo>
                      <a:pt x="20" y="16"/>
                    </a:lnTo>
                    <a:lnTo>
                      <a:pt x="0" y="21"/>
                    </a:lnTo>
                    <a:lnTo>
                      <a:pt x="0" y="48"/>
                    </a:lnTo>
                    <a:lnTo>
                      <a:pt x="10" y="74"/>
                    </a:lnTo>
                    <a:lnTo>
                      <a:pt x="46" y="69"/>
                    </a:lnTo>
                    <a:lnTo>
                      <a:pt x="57" y="63"/>
                    </a:lnTo>
                    <a:lnTo>
                      <a:pt x="88" y="69"/>
                    </a:lnTo>
                    <a:lnTo>
                      <a:pt x="88" y="58"/>
                    </a:lnTo>
                    <a:lnTo>
                      <a:pt x="77" y="53"/>
                    </a:lnTo>
                    <a:lnTo>
                      <a:pt x="67"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69" name=""/>
              <p:cNvSpPr/>
              <p:nvPr/>
            </p:nvSpPr>
            <p:spPr>
              <a:xfrm>
                <a:off x="5660640" y="2910240"/>
                <a:ext cx="83160" cy="27720"/>
              </a:xfrm>
              <a:custGeom>
                <a:avLst/>
                <a:gdLst/>
                <a:ahLst/>
                <a:rect l="l" t="t" r="r" b="b"/>
                <a:pathLst>
                  <a:path w="57" h="21">
                    <a:moveTo>
                      <a:pt x="57" y="0"/>
                    </a:moveTo>
                    <a:lnTo>
                      <a:pt x="36" y="11"/>
                    </a:lnTo>
                    <a:lnTo>
                      <a:pt x="31" y="16"/>
                    </a:lnTo>
                    <a:lnTo>
                      <a:pt x="26" y="21"/>
                    </a:lnTo>
                    <a:lnTo>
                      <a:pt x="16" y="21"/>
                    </a:lnTo>
                    <a:lnTo>
                      <a:pt x="5" y="11"/>
                    </a:lnTo>
                    <a:lnTo>
                      <a:pt x="0" y="5"/>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870" name=""/>
              <p:cNvSpPr/>
              <p:nvPr/>
            </p:nvSpPr>
            <p:spPr>
              <a:xfrm>
                <a:off x="5744160" y="2895840"/>
                <a:ext cx="67320" cy="20880"/>
              </a:xfrm>
              <a:custGeom>
                <a:avLst/>
                <a:gdLst/>
                <a:ahLst/>
                <a:rect l="l" t="t" r="r" b="b"/>
                <a:pathLst>
                  <a:path w="46" h="16">
                    <a:moveTo>
                      <a:pt x="46" y="0"/>
                    </a:moveTo>
                    <a:lnTo>
                      <a:pt x="36" y="11"/>
                    </a:lnTo>
                    <a:lnTo>
                      <a:pt x="21" y="11"/>
                    </a:lnTo>
                    <a:lnTo>
                      <a:pt x="10" y="16"/>
                    </a:lnTo>
                    <a:lnTo>
                      <a:pt x="0" y="11"/>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871" name=""/>
              <p:cNvSpPr/>
              <p:nvPr/>
            </p:nvSpPr>
            <p:spPr>
              <a:xfrm>
                <a:off x="4873320" y="2959200"/>
                <a:ext cx="143640" cy="225720"/>
              </a:xfrm>
              <a:custGeom>
                <a:avLst/>
                <a:gdLst/>
                <a:ahLst/>
                <a:rect l="l" t="t" r="r" b="b"/>
                <a:pathLst>
                  <a:path w="98" h="170">
                    <a:moveTo>
                      <a:pt x="42" y="69"/>
                    </a:moveTo>
                    <a:lnTo>
                      <a:pt x="42" y="80"/>
                    </a:lnTo>
                    <a:lnTo>
                      <a:pt x="5" y="170"/>
                    </a:lnTo>
                    <a:lnTo>
                      <a:pt x="0" y="170"/>
                    </a:lnTo>
                    <a:lnTo>
                      <a:pt x="36" y="69"/>
                    </a:lnTo>
                    <a:lnTo>
                      <a:pt x="9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72" name=""/>
              <p:cNvSpPr/>
              <p:nvPr/>
            </p:nvSpPr>
            <p:spPr>
              <a:xfrm>
                <a:off x="5131080" y="2931480"/>
                <a:ext cx="210960" cy="55440"/>
              </a:xfrm>
              <a:custGeom>
                <a:avLst/>
                <a:gdLst/>
                <a:ahLst/>
                <a:rect l="l" t="t" r="r" b="b"/>
                <a:pathLst>
                  <a:path w="144" h="42">
                    <a:moveTo>
                      <a:pt x="144" y="37"/>
                    </a:moveTo>
                    <a:lnTo>
                      <a:pt x="124" y="37"/>
                    </a:lnTo>
                    <a:lnTo>
                      <a:pt x="113" y="37"/>
                    </a:lnTo>
                    <a:lnTo>
                      <a:pt x="77" y="42"/>
                    </a:lnTo>
                    <a:lnTo>
                      <a:pt x="62" y="26"/>
                    </a:lnTo>
                    <a:lnTo>
                      <a:pt x="31" y="10"/>
                    </a:lnTo>
                    <a:lnTo>
                      <a:pt x="15" y="5"/>
                    </a:lnTo>
                    <a:lnTo>
                      <a:pt x="0" y="0"/>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1873" name=""/>
              <p:cNvSpPr/>
              <p:nvPr/>
            </p:nvSpPr>
            <p:spPr>
              <a:xfrm>
                <a:off x="5440320" y="3065760"/>
                <a:ext cx="54000" cy="34560"/>
              </a:xfrm>
              <a:custGeom>
                <a:avLst/>
                <a:gdLst/>
                <a:ahLst/>
                <a:rect l="l" t="t" r="r" b="b"/>
                <a:pathLst>
                  <a:path w="37" h="26">
                    <a:moveTo>
                      <a:pt x="0" y="26"/>
                    </a:moveTo>
                    <a:lnTo>
                      <a:pt x="6" y="10"/>
                    </a:lnTo>
                    <a:lnTo>
                      <a:pt x="11" y="10"/>
                    </a:lnTo>
                    <a:lnTo>
                      <a:pt x="16" y="10"/>
                    </a:lnTo>
                    <a:lnTo>
                      <a:pt x="37" y="0"/>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874" name=""/>
              <p:cNvSpPr/>
              <p:nvPr/>
            </p:nvSpPr>
            <p:spPr>
              <a:xfrm>
                <a:off x="5486040" y="3051360"/>
                <a:ext cx="8640" cy="14400"/>
              </a:xfrm>
              <a:custGeom>
                <a:avLst/>
                <a:gdLst/>
                <a:ahLst/>
                <a:rect l="l" t="t" r="r" b="b"/>
                <a:pathLst>
                  <a:path w="6" h="11">
                    <a:moveTo>
                      <a:pt x="6" y="11"/>
                    </a:moveTo>
                    <a:lnTo>
                      <a:pt x="0" y="11"/>
                    </a:lnTo>
                    <a:lnTo>
                      <a:pt x="0" y="5"/>
                    </a:lnTo>
                    <a:lnTo>
                      <a:pt x="0" y="0"/>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75" name=""/>
              <p:cNvSpPr/>
              <p:nvPr/>
            </p:nvSpPr>
            <p:spPr>
              <a:xfrm>
                <a:off x="5722200" y="3023280"/>
                <a:ext cx="7200" cy="27720"/>
              </a:xfrm>
              <a:custGeom>
                <a:avLst/>
                <a:gdLst/>
                <a:ahLst/>
                <a:rect l="l" t="t" r="r" b="b"/>
                <a:pathLst>
                  <a:path w="5" h="21">
                    <a:moveTo>
                      <a:pt x="5" y="21"/>
                    </a:moveTo>
                    <a:lnTo>
                      <a:pt x="5" y="10"/>
                    </a:lnTo>
                    <a:lnTo>
                      <a:pt x="0" y="0"/>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876" name=""/>
              <p:cNvSpPr/>
              <p:nvPr/>
            </p:nvSpPr>
            <p:spPr>
              <a:xfrm>
                <a:off x="4980240" y="3044520"/>
                <a:ext cx="165240" cy="238680"/>
              </a:xfrm>
              <a:custGeom>
                <a:avLst/>
                <a:gdLst/>
                <a:ahLst/>
                <a:rect l="l" t="t" r="r" b="b"/>
                <a:pathLst>
                  <a:path w="113" h="180">
                    <a:moveTo>
                      <a:pt x="113" y="0"/>
                    </a:moveTo>
                    <a:lnTo>
                      <a:pt x="62" y="58"/>
                    </a:lnTo>
                    <a:lnTo>
                      <a:pt x="10" y="69"/>
                    </a:lnTo>
                    <a:lnTo>
                      <a:pt x="15" y="79"/>
                    </a:lnTo>
                    <a:lnTo>
                      <a:pt x="15" y="90"/>
                    </a:lnTo>
                    <a:lnTo>
                      <a:pt x="15" y="106"/>
                    </a:lnTo>
                    <a:lnTo>
                      <a:pt x="20" y="122"/>
                    </a:lnTo>
                    <a:lnTo>
                      <a:pt x="15" y="148"/>
                    </a:lnTo>
                    <a:lnTo>
                      <a:pt x="15" y="159"/>
                    </a:lnTo>
                    <a:lnTo>
                      <a:pt x="10" y="169"/>
                    </a:lnTo>
                    <a:lnTo>
                      <a:pt x="0" y="1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77" name=""/>
              <p:cNvSpPr/>
              <p:nvPr/>
            </p:nvSpPr>
            <p:spPr>
              <a:xfrm>
                <a:off x="5123880" y="3106800"/>
                <a:ext cx="45000" cy="42480"/>
              </a:xfrm>
              <a:custGeom>
                <a:avLst/>
                <a:gdLst/>
                <a:ahLst/>
                <a:rect l="l" t="t" r="r" b="b"/>
                <a:pathLst>
                  <a:path w="31" h="32">
                    <a:moveTo>
                      <a:pt x="0" y="32"/>
                    </a:moveTo>
                    <a:lnTo>
                      <a:pt x="0" y="11"/>
                    </a:lnTo>
                    <a:lnTo>
                      <a:pt x="15" y="0"/>
                    </a:lnTo>
                    <a:lnTo>
                      <a:pt x="20" y="6"/>
                    </a:lnTo>
                    <a:lnTo>
                      <a:pt x="25" y="11"/>
                    </a:lnTo>
                    <a:lnTo>
                      <a:pt x="25" y="27"/>
                    </a:lnTo>
                    <a:lnTo>
                      <a:pt x="31" y="32"/>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878" name=""/>
              <p:cNvSpPr/>
              <p:nvPr/>
            </p:nvSpPr>
            <p:spPr>
              <a:xfrm>
                <a:off x="5396760" y="3015360"/>
                <a:ext cx="279720" cy="78120"/>
              </a:xfrm>
              <a:custGeom>
                <a:avLst/>
                <a:gdLst/>
                <a:ahLst/>
                <a:rect l="l" t="t" r="r" b="b"/>
                <a:pathLst>
                  <a:path w="191" h="59">
                    <a:moveTo>
                      <a:pt x="191" y="22"/>
                    </a:moveTo>
                    <a:lnTo>
                      <a:pt x="185" y="16"/>
                    </a:lnTo>
                    <a:lnTo>
                      <a:pt x="160" y="43"/>
                    </a:lnTo>
                    <a:lnTo>
                      <a:pt x="139" y="48"/>
                    </a:lnTo>
                    <a:lnTo>
                      <a:pt x="92" y="59"/>
                    </a:lnTo>
                    <a:lnTo>
                      <a:pt x="77" y="32"/>
                    </a:lnTo>
                    <a:lnTo>
                      <a:pt x="61" y="22"/>
                    </a:lnTo>
                    <a:lnTo>
                      <a:pt x="46" y="11"/>
                    </a:lnTo>
                    <a:lnTo>
                      <a:pt x="20" y="11"/>
                    </a:lnTo>
                    <a:lnTo>
                      <a:pt x="0" y="0"/>
                    </a:lnTo>
                    <a:lnTo>
                      <a:pt x="20" y="16"/>
                    </a:lnTo>
                    <a:lnTo>
                      <a:pt x="46" y="16"/>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1879" name=""/>
              <p:cNvSpPr/>
              <p:nvPr/>
            </p:nvSpPr>
            <p:spPr>
              <a:xfrm>
                <a:off x="5403960" y="3023280"/>
                <a:ext cx="203760" cy="190080"/>
              </a:xfrm>
              <a:custGeom>
                <a:avLst/>
                <a:gdLst/>
                <a:ahLst/>
                <a:rect l="l" t="t" r="r" b="b"/>
                <a:pathLst>
                  <a:path w="139" h="143">
                    <a:moveTo>
                      <a:pt x="139" y="127"/>
                    </a:moveTo>
                    <a:lnTo>
                      <a:pt x="124" y="143"/>
                    </a:lnTo>
                    <a:lnTo>
                      <a:pt x="118" y="116"/>
                    </a:lnTo>
                    <a:lnTo>
                      <a:pt x="10" y="47"/>
                    </a:lnTo>
                    <a:lnTo>
                      <a:pt x="5"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80" name=""/>
              <p:cNvSpPr/>
              <p:nvPr/>
            </p:nvSpPr>
            <p:spPr>
              <a:xfrm flipH="1" flipV="1">
                <a:off x="5351040" y="2980800"/>
                <a:ext cx="52560" cy="42480"/>
              </a:xfrm>
              <a:prstGeom prst="line">
                <a:avLst/>
              </a:prstGeom>
              <a:ln w="7920">
                <a:solidFill>
                  <a:srgbClr val="ffffff"/>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881" name=""/>
              <p:cNvSpPr/>
              <p:nvPr/>
            </p:nvSpPr>
            <p:spPr>
              <a:xfrm>
                <a:off x="5351040" y="3029760"/>
                <a:ext cx="98280" cy="77040"/>
              </a:xfrm>
              <a:custGeom>
                <a:avLst/>
                <a:gdLst/>
                <a:ahLst/>
                <a:rect l="l" t="t" r="r" b="b"/>
                <a:pathLst>
                  <a:path w="67" h="58">
                    <a:moveTo>
                      <a:pt x="0" y="37"/>
                    </a:moveTo>
                    <a:lnTo>
                      <a:pt x="10" y="42"/>
                    </a:lnTo>
                    <a:lnTo>
                      <a:pt x="15" y="42"/>
                    </a:lnTo>
                    <a:lnTo>
                      <a:pt x="15" y="48"/>
                    </a:lnTo>
                    <a:lnTo>
                      <a:pt x="20" y="58"/>
                    </a:lnTo>
                    <a:lnTo>
                      <a:pt x="67" y="37"/>
                    </a:lnTo>
                    <a:lnTo>
                      <a:pt x="56" y="32"/>
                    </a:lnTo>
                    <a:lnTo>
                      <a:pt x="56" y="16"/>
                    </a:lnTo>
                    <a:lnTo>
                      <a:pt x="67" y="0"/>
                    </a:lnTo>
                  </a:path>
                </a:pathLst>
              </a:custGeom>
              <a:noFill/>
              <a:ln w="7920">
                <a:solidFill>
                  <a:srgbClr val="ffff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882" name=""/>
              <p:cNvSpPr/>
              <p:nvPr/>
            </p:nvSpPr>
            <p:spPr>
              <a:xfrm>
                <a:off x="5706000" y="3015360"/>
                <a:ext cx="136080" cy="20880"/>
              </a:xfrm>
              <a:custGeom>
                <a:avLst/>
                <a:gdLst/>
                <a:ahLst/>
                <a:rect l="l" t="t" r="r" b="b"/>
                <a:pathLst>
                  <a:path w="93" h="16">
                    <a:moveTo>
                      <a:pt x="0" y="16"/>
                    </a:moveTo>
                    <a:lnTo>
                      <a:pt x="31" y="6"/>
                    </a:lnTo>
                    <a:lnTo>
                      <a:pt x="52" y="0"/>
                    </a:lnTo>
                    <a:lnTo>
                      <a:pt x="72" y="6"/>
                    </a:lnTo>
                    <a:lnTo>
                      <a:pt x="93" y="6"/>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883" name=""/>
              <p:cNvSpPr/>
              <p:nvPr/>
            </p:nvSpPr>
            <p:spPr>
              <a:xfrm>
                <a:off x="5713200" y="2916720"/>
                <a:ext cx="45360" cy="119520"/>
              </a:xfrm>
              <a:custGeom>
                <a:avLst/>
                <a:gdLst/>
                <a:ahLst/>
                <a:rect l="l" t="t" r="r" b="b"/>
                <a:pathLst>
                  <a:path w="31" h="90">
                    <a:moveTo>
                      <a:pt x="0" y="90"/>
                    </a:moveTo>
                    <a:lnTo>
                      <a:pt x="16" y="90"/>
                    </a:lnTo>
                    <a:lnTo>
                      <a:pt x="21" y="90"/>
                    </a:lnTo>
                    <a:lnTo>
                      <a:pt x="26" y="80"/>
                    </a:lnTo>
                    <a:lnTo>
                      <a:pt x="26" y="69"/>
                    </a:lnTo>
                    <a:lnTo>
                      <a:pt x="26" y="59"/>
                    </a:lnTo>
                    <a:lnTo>
                      <a:pt x="26" y="48"/>
                    </a:lnTo>
                    <a:lnTo>
                      <a:pt x="21" y="43"/>
                    </a:lnTo>
                    <a:lnTo>
                      <a:pt x="26" y="37"/>
                    </a:lnTo>
                    <a:lnTo>
                      <a:pt x="26" y="27"/>
                    </a:lnTo>
                    <a:lnTo>
                      <a:pt x="26" y="16"/>
                    </a:lnTo>
                    <a:lnTo>
                      <a:pt x="31" y="6"/>
                    </a:lnTo>
                    <a:lnTo>
                      <a:pt x="31"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84" name=""/>
              <p:cNvSpPr/>
              <p:nvPr/>
            </p:nvSpPr>
            <p:spPr>
              <a:xfrm>
                <a:off x="5614920" y="2952720"/>
                <a:ext cx="52560" cy="34560"/>
              </a:xfrm>
              <a:custGeom>
                <a:avLst/>
                <a:gdLst/>
                <a:ahLst/>
                <a:rect l="l" t="t" r="r" b="b"/>
                <a:pathLst>
                  <a:path w="36" h="26">
                    <a:moveTo>
                      <a:pt x="0" y="0"/>
                    </a:moveTo>
                    <a:lnTo>
                      <a:pt x="16" y="5"/>
                    </a:lnTo>
                    <a:lnTo>
                      <a:pt x="21" y="16"/>
                    </a:lnTo>
                    <a:lnTo>
                      <a:pt x="26" y="21"/>
                    </a:lnTo>
                    <a:lnTo>
                      <a:pt x="36" y="26"/>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885" name=""/>
              <p:cNvSpPr/>
              <p:nvPr/>
            </p:nvSpPr>
            <p:spPr>
              <a:xfrm>
                <a:off x="5100480" y="2832840"/>
                <a:ext cx="68760" cy="77040"/>
              </a:xfrm>
              <a:custGeom>
                <a:avLst/>
                <a:gdLst/>
                <a:ahLst/>
                <a:rect l="l" t="t" r="r" b="b"/>
                <a:pathLst>
                  <a:path w="47" h="58">
                    <a:moveTo>
                      <a:pt x="47" y="0"/>
                    </a:moveTo>
                    <a:lnTo>
                      <a:pt x="47" y="21"/>
                    </a:lnTo>
                    <a:lnTo>
                      <a:pt x="41" y="53"/>
                    </a:lnTo>
                    <a:lnTo>
                      <a:pt x="41" y="58"/>
                    </a:lnTo>
                    <a:lnTo>
                      <a:pt x="36" y="58"/>
                    </a:lnTo>
                    <a:lnTo>
                      <a:pt x="36" y="58"/>
                    </a:lnTo>
                    <a:lnTo>
                      <a:pt x="26" y="58"/>
                    </a:lnTo>
                    <a:lnTo>
                      <a:pt x="26" y="58"/>
                    </a:lnTo>
                    <a:lnTo>
                      <a:pt x="16" y="47"/>
                    </a:lnTo>
                    <a:lnTo>
                      <a:pt x="5" y="53"/>
                    </a:lnTo>
                    <a:lnTo>
                      <a:pt x="0" y="53"/>
                    </a:lnTo>
                    <a:lnTo>
                      <a:pt x="0" y="47"/>
                    </a:lnTo>
                    <a:lnTo>
                      <a:pt x="5" y="42"/>
                    </a:lnTo>
                    <a:lnTo>
                      <a:pt x="10" y="47"/>
                    </a:lnTo>
                    <a:lnTo>
                      <a:pt x="10" y="37"/>
                    </a:lnTo>
                    <a:lnTo>
                      <a:pt x="16" y="26"/>
                    </a:lnTo>
                    <a:lnTo>
                      <a:pt x="10" y="21"/>
                    </a:lnTo>
                    <a:lnTo>
                      <a:pt x="10" y="16"/>
                    </a:lnTo>
                  </a:path>
                </a:pathLst>
              </a:custGeom>
              <a:noFill/>
              <a:ln w="7920">
                <a:solidFill>
                  <a:srgbClr val="ffff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886" name=""/>
              <p:cNvSpPr/>
              <p:nvPr/>
            </p:nvSpPr>
            <p:spPr>
              <a:xfrm>
                <a:off x="4880520" y="2874240"/>
                <a:ext cx="61200" cy="21240"/>
              </a:xfrm>
              <a:custGeom>
                <a:avLst/>
                <a:gdLst/>
                <a:ahLst/>
                <a:rect l="l" t="t" r="r" b="b"/>
                <a:pathLst>
                  <a:path w="42" h="16">
                    <a:moveTo>
                      <a:pt x="0" y="16"/>
                    </a:moveTo>
                    <a:lnTo>
                      <a:pt x="42" y="11"/>
                    </a:lnTo>
                    <a:lnTo>
                      <a:pt x="42" y="0"/>
                    </a:lnTo>
                  </a:path>
                </a:pathLst>
              </a:custGeom>
              <a:noFill/>
              <a:ln w="7920">
                <a:solidFill>
                  <a:srgbClr val="ffff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887" name=""/>
              <p:cNvSpPr/>
              <p:nvPr/>
            </p:nvSpPr>
            <p:spPr>
              <a:xfrm>
                <a:off x="5811480" y="2733480"/>
                <a:ext cx="8640" cy="20880"/>
              </a:xfrm>
              <a:prstGeom prst="line">
                <a:avLst/>
              </a:prstGeom>
              <a:ln w="7920">
                <a:solidFill>
                  <a:srgbClr val="ffffff"/>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888" name=""/>
              <p:cNvSpPr/>
              <p:nvPr/>
            </p:nvSpPr>
            <p:spPr>
              <a:xfrm>
                <a:off x="5789520" y="2754720"/>
                <a:ext cx="30240" cy="140760"/>
              </a:xfrm>
              <a:custGeom>
                <a:avLst/>
                <a:gdLst/>
                <a:ahLst/>
                <a:rect l="l" t="t" r="r" b="b"/>
                <a:pathLst>
                  <a:path w="21" h="106">
                    <a:moveTo>
                      <a:pt x="21" y="0"/>
                    </a:moveTo>
                    <a:lnTo>
                      <a:pt x="15" y="16"/>
                    </a:lnTo>
                    <a:lnTo>
                      <a:pt x="10" y="43"/>
                    </a:lnTo>
                    <a:lnTo>
                      <a:pt x="10" y="53"/>
                    </a:lnTo>
                    <a:lnTo>
                      <a:pt x="0" y="64"/>
                    </a:lnTo>
                    <a:lnTo>
                      <a:pt x="0" y="75"/>
                    </a:lnTo>
                    <a:lnTo>
                      <a:pt x="5" y="75"/>
                    </a:lnTo>
                    <a:lnTo>
                      <a:pt x="1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89" name=""/>
              <p:cNvSpPr/>
              <p:nvPr/>
            </p:nvSpPr>
            <p:spPr>
              <a:xfrm>
                <a:off x="5517000" y="2762640"/>
                <a:ext cx="173880" cy="162000"/>
              </a:xfrm>
              <a:custGeom>
                <a:avLst/>
                <a:gdLst/>
                <a:ahLst/>
                <a:rect l="l" t="t" r="r" b="b"/>
                <a:pathLst>
                  <a:path w="119" h="122">
                    <a:moveTo>
                      <a:pt x="0" y="122"/>
                    </a:moveTo>
                    <a:lnTo>
                      <a:pt x="62" y="111"/>
                    </a:lnTo>
                    <a:lnTo>
                      <a:pt x="57" y="95"/>
                    </a:lnTo>
                    <a:lnTo>
                      <a:pt x="36" y="95"/>
                    </a:lnTo>
                    <a:lnTo>
                      <a:pt x="31" y="84"/>
                    </a:lnTo>
                    <a:lnTo>
                      <a:pt x="31" y="74"/>
                    </a:lnTo>
                    <a:lnTo>
                      <a:pt x="36" y="58"/>
                    </a:lnTo>
                    <a:lnTo>
                      <a:pt x="47" y="53"/>
                    </a:lnTo>
                    <a:lnTo>
                      <a:pt x="47" y="42"/>
                    </a:lnTo>
                    <a:lnTo>
                      <a:pt x="52" y="47"/>
                    </a:lnTo>
                    <a:lnTo>
                      <a:pt x="67" y="42"/>
                    </a:lnTo>
                    <a:lnTo>
                      <a:pt x="119" y="5"/>
                    </a:lnTo>
                    <a:lnTo>
                      <a:pt x="11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90" name=""/>
              <p:cNvSpPr/>
              <p:nvPr/>
            </p:nvSpPr>
            <p:spPr>
              <a:xfrm>
                <a:off x="5335200" y="2854440"/>
                <a:ext cx="52200" cy="119520"/>
              </a:xfrm>
              <a:custGeom>
                <a:avLst/>
                <a:gdLst/>
                <a:ahLst/>
                <a:rect l="l" t="t" r="r" b="b"/>
                <a:pathLst>
                  <a:path w="36" h="90">
                    <a:moveTo>
                      <a:pt x="5" y="90"/>
                    </a:moveTo>
                    <a:lnTo>
                      <a:pt x="0" y="79"/>
                    </a:lnTo>
                    <a:lnTo>
                      <a:pt x="5" y="68"/>
                    </a:lnTo>
                    <a:lnTo>
                      <a:pt x="31" y="63"/>
                    </a:lnTo>
                    <a:lnTo>
                      <a:pt x="31" y="53"/>
                    </a:lnTo>
                    <a:lnTo>
                      <a:pt x="36" y="47"/>
                    </a:lnTo>
                    <a:lnTo>
                      <a:pt x="31" y="37"/>
                    </a:lnTo>
                    <a:lnTo>
                      <a:pt x="31" y="10"/>
                    </a:lnTo>
                    <a:lnTo>
                      <a:pt x="26" y="0"/>
                    </a:lnTo>
                    <a:lnTo>
                      <a:pt x="16" y="26"/>
                    </a:lnTo>
                    <a:lnTo>
                      <a:pt x="11" y="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91" name=""/>
              <p:cNvSpPr/>
              <p:nvPr/>
            </p:nvSpPr>
            <p:spPr>
              <a:xfrm>
                <a:off x="5114880" y="2938320"/>
                <a:ext cx="552960" cy="97920"/>
              </a:xfrm>
              <a:custGeom>
                <a:avLst/>
                <a:gdLst/>
                <a:ahLst/>
                <a:rect l="l" t="t" r="r" b="b"/>
                <a:pathLst>
                  <a:path w="377" h="74">
                    <a:moveTo>
                      <a:pt x="0" y="0"/>
                    </a:moveTo>
                    <a:lnTo>
                      <a:pt x="26" y="5"/>
                    </a:lnTo>
                    <a:lnTo>
                      <a:pt x="73" y="32"/>
                    </a:lnTo>
                    <a:lnTo>
                      <a:pt x="83" y="43"/>
                    </a:lnTo>
                    <a:lnTo>
                      <a:pt x="145" y="58"/>
                    </a:lnTo>
                    <a:lnTo>
                      <a:pt x="181" y="64"/>
                    </a:lnTo>
                    <a:lnTo>
                      <a:pt x="228" y="64"/>
                    </a:lnTo>
                    <a:lnTo>
                      <a:pt x="295" y="64"/>
                    </a:lnTo>
                    <a:lnTo>
                      <a:pt x="341" y="69"/>
                    </a:lnTo>
                    <a:lnTo>
                      <a:pt x="377" y="74"/>
                    </a:lnTo>
                    <a:lnTo>
                      <a:pt x="372" y="64"/>
                    </a:lnTo>
                    <a:lnTo>
                      <a:pt x="367" y="48"/>
                    </a:lnTo>
                    <a:lnTo>
                      <a:pt x="357" y="32"/>
                    </a:lnTo>
                    <a:lnTo>
                      <a:pt x="341" y="27"/>
                    </a:lnTo>
                    <a:lnTo>
                      <a:pt x="315" y="2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92" name=""/>
              <p:cNvSpPr/>
              <p:nvPr/>
            </p:nvSpPr>
            <p:spPr>
              <a:xfrm>
                <a:off x="5100480" y="2895840"/>
                <a:ext cx="83160" cy="78120"/>
              </a:xfrm>
              <a:custGeom>
                <a:avLst/>
                <a:gdLst/>
                <a:ahLst/>
                <a:rect l="l" t="t" r="r" b="b"/>
                <a:pathLst>
                  <a:path w="57" h="59">
                    <a:moveTo>
                      <a:pt x="0" y="0"/>
                    </a:moveTo>
                    <a:lnTo>
                      <a:pt x="0" y="6"/>
                    </a:lnTo>
                    <a:lnTo>
                      <a:pt x="0" y="32"/>
                    </a:lnTo>
                    <a:lnTo>
                      <a:pt x="10" y="37"/>
                    </a:lnTo>
                    <a:lnTo>
                      <a:pt x="21" y="37"/>
                    </a:lnTo>
                    <a:lnTo>
                      <a:pt x="57" y="59"/>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1893" name=""/>
              <p:cNvSpPr/>
              <p:nvPr/>
            </p:nvSpPr>
            <p:spPr>
              <a:xfrm>
                <a:off x="5061960" y="2931480"/>
                <a:ext cx="52560" cy="27720"/>
              </a:xfrm>
              <a:custGeom>
                <a:avLst/>
                <a:gdLst/>
                <a:ahLst/>
                <a:rect l="l" t="t" r="r" b="b"/>
                <a:pathLst>
                  <a:path w="36" h="21">
                    <a:moveTo>
                      <a:pt x="31" y="16"/>
                    </a:moveTo>
                    <a:lnTo>
                      <a:pt x="31" y="5"/>
                    </a:lnTo>
                    <a:lnTo>
                      <a:pt x="36" y="0"/>
                    </a:lnTo>
                    <a:lnTo>
                      <a:pt x="26" y="0"/>
                    </a:lnTo>
                    <a:lnTo>
                      <a:pt x="21" y="5"/>
                    </a:lnTo>
                    <a:lnTo>
                      <a:pt x="21" y="10"/>
                    </a:lnTo>
                    <a:lnTo>
                      <a:pt x="16" y="16"/>
                    </a:lnTo>
                    <a:lnTo>
                      <a:pt x="0" y="21"/>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894" name=""/>
              <p:cNvSpPr/>
              <p:nvPr/>
            </p:nvSpPr>
            <p:spPr>
              <a:xfrm>
                <a:off x="5107680" y="2903400"/>
                <a:ext cx="98280" cy="210960"/>
              </a:xfrm>
              <a:custGeom>
                <a:avLst/>
                <a:gdLst/>
                <a:ahLst/>
                <a:rect l="l" t="t" r="r" b="b"/>
                <a:pathLst>
                  <a:path w="67" h="159">
                    <a:moveTo>
                      <a:pt x="0" y="0"/>
                    </a:moveTo>
                    <a:lnTo>
                      <a:pt x="5" y="21"/>
                    </a:lnTo>
                    <a:lnTo>
                      <a:pt x="5" y="26"/>
                    </a:lnTo>
                    <a:lnTo>
                      <a:pt x="11" y="31"/>
                    </a:lnTo>
                    <a:lnTo>
                      <a:pt x="16" y="42"/>
                    </a:lnTo>
                    <a:lnTo>
                      <a:pt x="42" y="69"/>
                    </a:lnTo>
                    <a:lnTo>
                      <a:pt x="57" y="137"/>
                    </a:lnTo>
                    <a:lnTo>
                      <a:pt x="67" y="159"/>
                    </a:lnTo>
                    <a:lnTo>
                      <a:pt x="57"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95" name=""/>
              <p:cNvSpPr/>
              <p:nvPr/>
            </p:nvSpPr>
            <p:spPr>
              <a:xfrm>
                <a:off x="4964040" y="2903400"/>
                <a:ext cx="61200" cy="62280"/>
              </a:xfrm>
              <a:custGeom>
                <a:avLst/>
                <a:gdLst/>
                <a:ahLst/>
                <a:rect l="l" t="t" r="r" b="b"/>
                <a:pathLst>
                  <a:path w="42" h="47">
                    <a:moveTo>
                      <a:pt x="42" y="21"/>
                    </a:moveTo>
                    <a:lnTo>
                      <a:pt x="26" y="26"/>
                    </a:lnTo>
                    <a:lnTo>
                      <a:pt x="0" y="31"/>
                    </a:lnTo>
                    <a:lnTo>
                      <a:pt x="11" y="21"/>
                    </a:lnTo>
                    <a:lnTo>
                      <a:pt x="21" y="0"/>
                    </a:lnTo>
                    <a:lnTo>
                      <a:pt x="26" y="10"/>
                    </a:lnTo>
                    <a:lnTo>
                      <a:pt x="16" y="16"/>
                    </a:lnTo>
                    <a:lnTo>
                      <a:pt x="16" y="31"/>
                    </a:lnTo>
                    <a:lnTo>
                      <a:pt x="5" y="47"/>
                    </a:lnTo>
                  </a:path>
                </a:pathLst>
              </a:custGeom>
              <a:noFill/>
              <a:ln w="7920">
                <a:solidFill>
                  <a:srgbClr val="ffffff"/>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1896" name=""/>
              <p:cNvSpPr/>
              <p:nvPr/>
            </p:nvSpPr>
            <p:spPr>
              <a:xfrm>
                <a:off x="4820400" y="2952720"/>
                <a:ext cx="181800" cy="162000"/>
              </a:xfrm>
              <a:custGeom>
                <a:avLst/>
                <a:gdLst/>
                <a:ahLst/>
                <a:rect l="l" t="t" r="r" b="b"/>
                <a:pathLst>
                  <a:path w="124" h="122">
                    <a:moveTo>
                      <a:pt x="124" y="16"/>
                    </a:moveTo>
                    <a:lnTo>
                      <a:pt x="114" y="0"/>
                    </a:lnTo>
                    <a:lnTo>
                      <a:pt x="103" y="21"/>
                    </a:lnTo>
                    <a:lnTo>
                      <a:pt x="78" y="53"/>
                    </a:lnTo>
                    <a:lnTo>
                      <a:pt x="0"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97" name=""/>
              <p:cNvSpPr/>
              <p:nvPr/>
            </p:nvSpPr>
            <p:spPr>
              <a:xfrm flipH="1">
                <a:off x="4942080" y="2980800"/>
                <a:ext cx="21600" cy="34560"/>
              </a:xfrm>
              <a:prstGeom prst="line">
                <a:avLst/>
              </a:prstGeom>
              <a:ln w="7920">
                <a:solidFill>
                  <a:srgbClr val="ffffff"/>
                </a:solidFill>
                <a:miter/>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898" name=""/>
              <p:cNvSpPr/>
              <p:nvPr/>
            </p:nvSpPr>
            <p:spPr>
              <a:xfrm>
                <a:off x="5607720" y="2803680"/>
                <a:ext cx="52560" cy="120960"/>
              </a:xfrm>
              <a:custGeom>
                <a:avLst/>
                <a:gdLst/>
                <a:ahLst/>
                <a:rect l="l" t="t" r="r" b="b"/>
                <a:pathLst>
                  <a:path w="36" h="91">
                    <a:moveTo>
                      <a:pt x="5" y="0"/>
                    </a:moveTo>
                    <a:lnTo>
                      <a:pt x="10" y="32"/>
                    </a:lnTo>
                    <a:lnTo>
                      <a:pt x="0" y="69"/>
                    </a:lnTo>
                    <a:lnTo>
                      <a:pt x="16" y="80"/>
                    </a:lnTo>
                    <a:lnTo>
                      <a:pt x="26" y="91"/>
                    </a:lnTo>
                    <a:lnTo>
                      <a:pt x="36"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99" name=""/>
              <p:cNvSpPr/>
              <p:nvPr/>
            </p:nvSpPr>
            <p:spPr>
              <a:xfrm>
                <a:off x="5600520" y="2825280"/>
                <a:ext cx="83160" cy="119520"/>
              </a:xfrm>
              <a:custGeom>
                <a:avLst/>
                <a:gdLst/>
                <a:ahLst/>
                <a:rect l="l" t="t" r="r" b="b"/>
                <a:pathLst>
                  <a:path w="57" h="90">
                    <a:moveTo>
                      <a:pt x="0" y="0"/>
                    </a:moveTo>
                    <a:lnTo>
                      <a:pt x="5" y="11"/>
                    </a:lnTo>
                    <a:lnTo>
                      <a:pt x="10" y="48"/>
                    </a:lnTo>
                    <a:lnTo>
                      <a:pt x="46" y="80"/>
                    </a:lnTo>
                    <a:lnTo>
                      <a:pt x="57" y="90"/>
                    </a:lnTo>
                    <a:lnTo>
                      <a:pt x="5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00" name=""/>
              <p:cNvSpPr/>
              <p:nvPr/>
            </p:nvSpPr>
            <p:spPr>
              <a:xfrm>
                <a:off x="5600520" y="2903400"/>
                <a:ext cx="75960" cy="41040"/>
              </a:xfrm>
              <a:custGeom>
                <a:avLst/>
                <a:gdLst/>
                <a:ahLst/>
                <a:rect l="l" t="t" r="r" b="b"/>
                <a:pathLst>
                  <a:path w="52" h="31">
                    <a:moveTo>
                      <a:pt x="52" y="31"/>
                    </a:moveTo>
                    <a:lnTo>
                      <a:pt x="41" y="26"/>
                    </a:lnTo>
                    <a:lnTo>
                      <a:pt x="21" y="10"/>
                    </a:lnTo>
                    <a:lnTo>
                      <a:pt x="0" y="0"/>
                    </a:lnTo>
                  </a:path>
                </a:pathLst>
              </a:custGeom>
              <a:noFill/>
              <a:ln w="7920">
                <a:solidFill>
                  <a:srgbClr val="ffffff"/>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1901" name=""/>
              <p:cNvSpPr/>
              <p:nvPr/>
            </p:nvSpPr>
            <p:spPr>
              <a:xfrm>
                <a:off x="5592960" y="2889000"/>
                <a:ext cx="7200" cy="14400"/>
              </a:xfrm>
              <a:custGeom>
                <a:avLst/>
                <a:gdLst/>
                <a:ahLst/>
                <a:rect l="l" t="t" r="r" b="b"/>
                <a:pathLst>
                  <a:path w="5" h="11">
                    <a:moveTo>
                      <a:pt x="5" y="11"/>
                    </a:moveTo>
                    <a:lnTo>
                      <a:pt x="5" y="11"/>
                    </a:lnTo>
                    <a:lnTo>
                      <a:pt x="5" y="0"/>
                    </a:lnTo>
                    <a:lnTo>
                      <a:pt x="0" y="0"/>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02" name=""/>
              <p:cNvSpPr/>
              <p:nvPr/>
            </p:nvSpPr>
            <p:spPr>
              <a:xfrm>
                <a:off x="5380200" y="2882520"/>
                <a:ext cx="241920" cy="76680"/>
              </a:xfrm>
              <a:custGeom>
                <a:avLst/>
                <a:gdLst/>
                <a:ahLst/>
                <a:rect l="l" t="t" r="r" b="b"/>
                <a:pathLst>
                  <a:path w="165" h="58">
                    <a:moveTo>
                      <a:pt x="145" y="5"/>
                    </a:moveTo>
                    <a:lnTo>
                      <a:pt x="150" y="5"/>
                    </a:lnTo>
                    <a:lnTo>
                      <a:pt x="165" y="53"/>
                    </a:lnTo>
                    <a:lnTo>
                      <a:pt x="124" y="58"/>
                    </a:lnTo>
                    <a:lnTo>
                      <a:pt x="114" y="32"/>
                    </a:lnTo>
                    <a:lnTo>
                      <a:pt x="93" y="32"/>
                    </a:lnTo>
                    <a:lnTo>
                      <a:pt x="83" y="21"/>
                    </a:lnTo>
                    <a:lnTo>
                      <a:pt x="88" y="21"/>
                    </a:lnTo>
                    <a:lnTo>
                      <a:pt x="78" y="5"/>
                    </a:lnTo>
                    <a:lnTo>
                      <a:pt x="57" y="16"/>
                    </a:lnTo>
                    <a:lnTo>
                      <a:pt x="26" y="16"/>
                    </a:lnTo>
                    <a:lnTo>
                      <a:pt x="16" y="0"/>
                    </a:lnTo>
                    <a:lnTo>
                      <a:pt x="11" y="0"/>
                    </a:lnTo>
                    <a:lnTo>
                      <a:pt x="11" y="5"/>
                    </a:lnTo>
                    <a:lnTo>
                      <a:pt x="0" y="5"/>
                    </a:lnTo>
                    <a:lnTo>
                      <a:pt x="5" y="21"/>
                    </a:lnTo>
                  </a:path>
                </a:pathLst>
              </a:custGeom>
              <a:noFill/>
              <a:ln w="792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903" name=""/>
              <p:cNvSpPr/>
              <p:nvPr/>
            </p:nvSpPr>
            <p:spPr>
              <a:xfrm>
                <a:off x="4925880" y="2634840"/>
                <a:ext cx="83520" cy="373680"/>
              </a:xfrm>
              <a:custGeom>
                <a:avLst/>
                <a:gdLst/>
                <a:ahLst/>
                <a:rect l="l" t="t" r="r" b="b"/>
                <a:pathLst>
                  <a:path w="57" h="281">
                    <a:moveTo>
                      <a:pt x="6" y="223"/>
                    </a:moveTo>
                    <a:lnTo>
                      <a:pt x="16" y="223"/>
                    </a:lnTo>
                    <a:lnTo>
                      <a:pt x="11" y="223"/>
                    </a:lnTo>
                    <a:lnTo>
                      <a:pt x="21" y="223"/>
                    </a:lnTo>
                    <a:lnTo>
                      <a:pt x="37" y="212"/>
                    </a:lnTo>
                    <a:lnTo>
                      <a:pt x="26" y="180"/>
                    </a:lnTo>
                    <a:lnTo>
                      <a:pt x="11" y="180"/>
                    </a:lnTo>
                    <a:lnTo>
                      <a:pt x="16" y="212"/>
                    </a:lnTo>
                    <a:lnTo>
                      <a:pt x="31" y="218"/>
                    </a:lnTo>
                    <a:lnTo>
                      <a:pt x="26" y="228"/>
                    </a:lnTo>
                    <a:lnTo>
                      <a:pt x="0" y="281"/>
                    </a:lnTo>
                    <a:lnTo>
                      <a:pt x="26" y="255"/>
                    </a:lnTo>
                    <a:lnTo>
                      <a:pt x="52" y="218"/>
                    </a:lnTo>
                    <a:lnTo>
                      <a:pt x="57" y="202"/>
                    </a:lnTo>
                    <a:lnTo>
                      <a:pt x="42" y="191"/>
                    </a:lnTo>
                    <a:lnTo>
                      <a:pt x="31" y="154"/>
                    </a:lnTo>
                    <a:lnTo>
                      <a:pt x="26" y="133"/>
                    </a:lnTo>
                    <a:lnTo>
                      <a:pt x="6" y="138"/>
                    </a:lnTo>
                    <a:lnTo>
                      <a:pt x="0" y="106"/>
                    </a:lnTo>
                    <a:lnTo>
                      <a:pt x="16" y="90"/>
                    </a:lnTo>
                    <a:lnTo>
                      <a:pt x="16" y="74"/>
                    </a:lnTo>
                    <a:lnTo>
                      <a:pt x="11" y="21"/>
                    </a:lnTo>
                    <a:lnTo>
                      <a:pt x="31" y="16"/>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04" name=""/>
              <p:cNvSpPr/>
              <p:nvPr/>
            </p:nvSpPr>
            <p:spPr>
              <a:xfrm>
                <a:off x="4918320" y="2944800"/>
                <a:ext cx="196200" cy="63720"/>
              </a:xfrm>
              <a:custGeom>
                <a:avLst/>
                <a:gdLst/>
                <a:ahLst/>
                <a:rect l="l" t="t" r="r" b="b"/>
                <a:pathLst>
                  <a:path w="134" h="48">
                    <a:moveTo>
                      <a:pt x="5" y="48"/>
                    </a:moveTo>
                    <a:lnTo>
                      <a:pt x="0" y="11"/>
                    </a:lnTo>
                    <a:lnTo>
                      <a:pt x="11" y="0"/>
                    </a:lnTo>
                    <a:lnTo>
                      <a:pt x="16" y="32"/>
                    </a:lnTo>
                    <a:lnTo>
                      <a:pt x="47" y="27"/>
                    </a:lnTo>
                    <a:lnTo>
                      <a:pt x="47" y="22"/>
                    </a:lnTo>
                    <a:lnTo>
                      <a:pt x="57" y="22"/>
                    </a:lnTo>
                    <a:lnTo>
                      <a:pt x="57" y="27"/>
                    </a:lnTo>
                    <a:lnTo>
                      <a:pt x="134" y="11"/>
                    </a:lnTo>
                  </a:path>
                </a:pathLst>
              </a:custGeom>
              <a:noFill/>
              <a:ln w="792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1905" name=""/>
              <p:cNvSpPr/>
              <p:nvPr/>
            </p:nvSpPr>
            <p:spPr>
              <a:xfrm>
                <a:off x="4752720" y="2931480"/>
                <a:ext cx="210960" cy="55440"/>
              </a:xfrm>
              <a:custGeom>
                <a:avLst/>
                <a:gdLst/>
                <a:ahLst/>
                <a:rect l="l" t="t" r="r" b="b"/>
                <a:pathLst>
                  <a:path w="144" h="42">
                    <a:moveTo>
                      <a:pt x="0" y="42"/>
                    </a:moveTo>
                    <a:lnTo>
                      <a:pt x="10" y="26"/>
                    </a:lnTo>
                    <a:lnTo>
                      <a:pt x="67" y="16"/>
                    </a:lnTo>
                    <a:lnTo>
                      <a:pt x="67" y="10"/>
                    </a:lnTo>
                    <a:lnTo>
                      <a:pt x="118" y="5"/>
                    </a:lnTo>
                    <a:lnTo>
                      <a:pt x="144" y="0"/>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1906" name=""/>
              <p:cNvSpPr/>
              <p:nvPr/>
            </p:nvSpPr>
            <p:spPr>
              <a:xfrm>
                <a:off x="5025600" y="2931480"/>
                <a:ext cx="89280" cy="27720"/>
              </a:xfrm>
              <a:custGeom>
                <a:avLst/>
                <a:gdLst/>
                <a:ahLst/>
                <a:rect l="l" t="t" r="r" b="b"/>
                <a:pathLst>
                  <a:path w="61" h="21">
                    <a:moveTo>
                      <a:pt x="0" y="16"/>
                    </a:moveTo>
                    <a:lnTo>
                      <a:pt x="5" y="16"/>
                    </a:lnTo>
                    <a:lnTo>
                      <a:pt x="20" y="16"/>
                    </a:lnTo>
                    <a:lnTo>
                      <a:pt x="25" y="10"/>
                    </a:lnTo>
                    <a:lnTo>
                      <a:pt x="36" y="0"/>
                    </a:lnTo>
                    <a:lnTo>
                      <a:pt x="36" y="16"/>
                    </a:lnTo>
                    <a:lnTo>
                      <a:pt x="25" y="21"/>
                    </a:lnTo>
                    <a:lnTo>
                      <a:pt x="20" y="21"/>
                    </a:lnTo>
                    <a:lnTo>
                      <a:pt x="31" y="5"/>
                    </a:lnTo>
                    <a:lnTo>
                      <a:pt x="61" y="16"/>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907" name=""/>
              <p:cNvSpPr/>
              <p:nvPr/>
            </p:nvSpPr>
            <p:spPr>
              <a:xfrm>
                <a:off x="5047560" y="2938320"/>
                <a:ext cx="52560" cy="20880"/>
              </a:xfrm>
              <a:custGeom>
                <a:avLst/>
                <a:gdLst/>
                <a:ahLst/>
                <a:rect l="l" t="t" r="r" b="b"/>
                <a:pathLst>
                  <a:path w="36" h="16">
                    <a:moveTo>
                      <a:pt x="0" y="16"/>
                    </a:moveTo>
                    <a:lnTo>
                      <a:pt x="10" y="11"/>
                    </a:lnTo>
                    <a:lnTo>
                      <a:pt x="16" y="5"/>
                    </a:lnTo>
                    <a:lnTo>
                      <a:pt x="26" y="0"/>
                    </a:lnTo>
                    <a:lnTo>
                      <a:pt x="31" y="0"/>
                    </a:lnTo>
                    <a:lnTo>
                      <a:pt x="36" y="0"/>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908" name=""/>
              <p:cNvSpPr/>
              <p:nvPr/>
            </p:nvSpPr>
            <p:spPr>
              <a:xfrm>
                <a:off x="4820400" y="2944800"/>
                <a:ext cx="250560" cy="155160"/>
              </a:xfrm>
              <a:custGeom>
                <a:avLst/>
                <a:gdLst/>
                <a:ahLst/>
                <a:rect l="l" t="t" r="r" b="b"/>
                <a:pathLst>
                  <a:path w="171" h="117">
                    <a:moveTo>
                      <a:pt x="0" y="117"/>
                    </a:moveTo>
                    <a:lnTo>
                      <a:pt x="72" y="53"/>
                    </a:lnTo>
                    <a:lnTo>
                      <a:pt x="109" y="48"/>
                    </a:lnTo>
                    <a:lnTo>
                      <a:pt x="124" y="22"/>
                    </a:lnTo>
                    <a:lnTo>
                      <a:pt x="124" y="16"/>
                    </a:lnTo>
                    <a:lnTo>
                      <a:pt x="145" y="22"/>
                    </a:lnTo>
                    <a:lnTo>
                      <a:pt x="155" y="16"/>
                    </a:lnTo>
                    <a:lnTo>
                      <a:pt x="165" y="11"/>
                    </a:lnTo>
                    <a:lnTo>
                      <a:pt x="171" y="27"/>
                    </a:lnTo>
                    <a:lnTo>
                      <a:pt x="155" y="32"/>
                    </a:lnTo>
                    <a:lnTo>
                      <a:pt x="150" y="16"/>
                    </a:lnTo>
                    <a:lnTo>
                      <a:pt x="140" y="16"/>
                    </a:lnTo>
                    <a:lnTo>
                      <a:pt x="129" y="11"/>
                    </a:lnTo>
                    <a:lnTo>
                      <a:pt x="129" y="6"/>
                    </a:lnTo>
                    <a:lnTo>
                      <a:pt x="12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09" name=""/>
              <p:cNvSpPr/>
              <p:nvPr/>
            </p:nvSpPr>
            <p:spPr>
              <a:xfrm>
                <a:off x="5040000" y="2944800"/>
                <a:ext cx="67320" cy="50040"/>
              </a:xfrm>
              <a:custGeom>
                <a:avLst/>
                <a:gdLst/>
                <a:ahLst/>
                <a:rect l="l" t="t" r="r" b="b"/>
                <a:pathLst>
                  <a:path w="46" h="38">
                    <a:moveTo>
                      <a:pt x="46" y="0"/>
                    </a:moveTo>
                    <a:lnTo>
                      <a:pt x="41" y="22"/>
                    </a:lnTo>
                    <a:lnTo>
                      <a:pt x="31" y="27"/>
                    </a:lnTo>
                    <a:lnTo>
                      <a:pt x="21" y="38"/>
                    </a:lnTo>
                    <a:lnTo>
                      <a:pt x="10" y="38"/>
                    </a:lnTo>
                    <a:lnTo>
                      <a:pt x="0" y="27"/>
                    </a:lnTo>
                  </a:path>
                </a:pathLst>
              </a:custGeom>
              <a:noFill/>
              <a:ln w="7920">
                <a:solidFill>
                  <a:srgbClr val="ffffff"/>
                </a:solidFill>
                <a:round/>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Arial"/>
                </a:endParaRPr>
              </a:p>
            </p:txBody>
          </p:sp>
          <p:sp>
            <p:nvSpPr>
              <p:cNvPr id="1910" name=""/>
              <p:cNvSpPr/>
              <p:nvPr/>
            </p:nvSpPr>
            <p:spPr>
              <a:xfrm>
                <a:off x="5100480" y="2895840"/>
                <a:ext cx="14400" cy="20880"/>
              </a:xfrm>
              <a:custGeom>
                <a:avLst/>
                <a:gdLst/>
                <a:ahLst/>
                <a:rect l="l" t="t" r="r" b="b"/>
                <a:pathLst>
                  <a:path w="10" h="16">
                    <a:moveTo>
                      <a:pt x="0" y="0"/>
                    </a:moveTo>
                    <a:lnTo>
                      <a:pt x="10" y="0"/>
                    </a:lnTo>
                    <a:lnTo>
                      <a:pt x="10" y="16"/>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911" name=""/>
              <p:cNvSpPr/>
              <p:nvPr/>
            </p:nvSpPr>
            <p:spPr>
              <a:xfrm>
                <a:off x="5054760" y="2910240"/>
                <a:ext cx="83520" cy="316080"/>
              </a:xfrm>
              <a:custGeom>
                <a:avLst/>
                <a:gdLst/>
                <a:ahLst/>
                <a:rect l="l" t="t" r="r" b="b"/>
                <a:pathLst>
                  <a:path w="57" h="238">
                    <a:moveTo>
                      <a:pt x="57" y="201"/>
                    </a:moveTo>
                    <a:lnTo>
                      <a:pt x="31" y="233"/>
                    </a:lnTo>
                    <a:lnTo>
                      <a:pt x="11" y="238"/>
                    </a:lnTo>
                    <a:lnTo>
                      <a:pt x="11" y="212"/>
                    </a:lnTo>
                    <a:lnTo>
                      <a:pt x="0" y="132"/>
                    </a:lnTo>
                    <a:lnTo>
                      <a:pt x="5" y="117"/>
                    </a:lnTo>
                    <a:lnTo>
                      <a:pt x="47" y="21"/>
                    </a:lnTo>
                    <a:lnTo>
                      <a:pt x="57"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12" name=""/>
              <p:cNvSpPr/>
              <p:nvPr/>
            </p:nvSpPr>
            <p:spPr>
              <a:xfrm flipH="1">
                <a:off x="5131080" y="2925000"/>
                <a:ext cx="7200" cy="12960"/>
              </a:xfrm>
              <a:prstGeom prst="line">
                <a:avLst/>
              </a:prstGeom>
              <a:ln w="7920">
                <a:solidFill>
                  <a:srgbClr val="ffffff"/>
                </a:solidFill>
                <a:miter/>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913" name=""/>
              <p:cNvSpPr/>
              <p:nvPr/>
            </p:nvSpPr>
            <p:spPr>
              <a:xfrm>
                <a:off x="5107680" y="2931480"/>
                <a:ext cx="38160" cy="12960"/>
              </a:xfrm>
              <a:prstGeom prst="line">
                <a:avLst/>
              </a:prstGeom>
              <a:ln w="7920">
                <a:solidFill>
                  <a:srgbClr val="ffffff"/>
                </a:solidFill>
                <a:miter/>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914" name=""/>
              <p:cNvSpPr/>
              <p:nvPr/>
            </p:nvSpPr>
            <p:spPr>
              <a:xfrm>
                <a:off x="5070960" y="2925000"/>
                <a:ext cx="165240" cy="175320"/>
              </a:xfrm>
              <a:custGeom>
                <a:avLst/>
                <a:gdLst/>
                <a:ahLst/>
                <a:rect l="l" t="t" r="r" b="b"/>
                <a:pathLst>
                  <a:path w="113" h="132">
                    <a:moveTo>
                      <a:pt x="0" y="47"/>
                    </a:moveTo>
                    <a:lnTo>
                      <a:pt x="5" y="53"/>
                    </a:lnTo>
                    <a:lnTo>
                      <a:pt x="15" y="53"/>
                    </a:lnTo>
                    <a:lnTo>
                      <a:pt x="20" y="47"/>
                    </a:lnTo>
                    <a:lnTo>
                      <a:pt x="41" y="42"/>
                    </a:lnTo>
                    <a:lnTo>
                      <a:pt x="92" y="0"/>
                    </a:lnTo>
                    <a:lnTo>
                      <a:pt x="61" y="26"/>
                    </a:lnTo>
                    <a:lnTo>
                      <a:pt x="56" y="74"/>
                    </a:lnTo>
                    <a:lnTo>
                      <a:pt x="51" y="90"/>
                    </a:lnTo>
                    <a:lnTo>
                      <a:pt x="56" y="90"/>
                    </a:lnTo>
                    <a:lnTo>
                      <a:pt x="67" y="132"/>
                    </a:lnTo>
                    <a:lnTo>
                      <a:pt x="103" y="132"/>
                    </a:lnTo>
                    <a:lnTo>
                      <a:pt x="113" y="13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15" name=""/>
              <p:cNvSpPr/>
              <p:nvPr/>
            </p:nvSpPr>
            <p:spPr>
              <a:xfrm>
                <a:off x="5169240" y="2903400"/>
                <a:ext cx="74520" cy="55440"/>
              </a:xfrm>
              <a:custGeom>
                <a:avLst/>
                <a:gdLst/>
                <a:ahLst/>
                <a:rect l="l" t="t" r="r" b="b"/>
                <a:pathLst>
                  <a:path w="51" h="42">
                    <a:moveTo>
                      <a:pt x="0" y="0"/>
                    </a:moveTo>
                    <a:lnTo>
                      <a:pt x="51" y="26"/>
                    </a:lnTo>
                    <a:lnTo>
                      <a:pt x="51" y="42"/>
                    </a:lnTo>
                    <a:lnTo>
                      <a:pt x="51" y="31"/>
                    </a:lnTo>
                    <a:lnTo>
                      <a:pt x="20" y="16"/>
                    </a:lnTo>
                    <a:lnTo>
                      <a:pt x="0" y="5"/>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1916" name=""/>
              <p:cNvSpPr/>
              <p:nvPr/>
            </p:nvSpPr>
            <p:spPr>
              <a:xfrm>
                <a:off x="5160600" y="2832840"/>
                <a:ext cx="68760" cy="126000"/>
              </a:xfrm>
              <a:custGeom>
                <a:avLst/>
                <a:gdLst/>
                <a:ahLst/>
                <a:rect l="l" t="t" r="r" b="b"/>
                <a:pathLst>
                  <a:path w="47" h="95">
                    <a:moveTo>
                      <a:pt x="42" y="0"/>
                    </a:moveTo>
                    <a:lnTo>
                      <a:pt x="47" y="37"/>
                    </a:lnTo>
                    <a:lnTo>
                      <a:pt x="31" y="37"/>
                    </a:lnTo>
                    <a:lnTo>
                      <a:pt x="31" y="53"/>
                    </a:lnTo>
                    <a:lnTo>
                      <a:pt x="6" y="79"/>
                    </a:lnTo>
                    <a:lnTo>
                      <a:pt x="6" y="84"/>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17" name=""/>
              <p:cNvSpPr/>
              <p:nvPr/>
            </p:nvSpPr>
            <p:spPr>
              <a:xfrm>
                <a:off x="5070960" y="2670840"/>
                <a:ext cx="60120" cy="83520"/>
              </a:xfrm>
              <a:custGeom>
                <a:avLst/>
                <a:gdLst/>
                <a:ahLst/>
                <a:rect l="l" t="t" r="r" b="b"/>
                <a:pathLst>
                  <a:path w="41" h="63">
                    <a:moveTo>
                      <a:pt x="0" y="0"/>
                    </a:moveTo>
                    <a:lnTo>
                      <a:pt x="36" y="63"/>
                    </a:lnTo>
                    <a:lnTo>
                      <a:pt x="41" y="63"/>
                    </a:lnTo>
                  </a:path>
                </a:pathLst>
              </a:custGeom>
              <a:no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Arial"/>
                </a:endParaRPr>
              </a:p>
            </p:txBody>
          </p:sp>
          <p:sp>
            <p:nvSpPr>
              <p:cNvPr id="1918" name=""/>
              <p:cNvSpPr/>
              <p:nvPr/>
            </p:nvSpPr>
            <p:spPr>
              <a:xfrm>
                <a:off x="5131080" y="2754720"/>
                <a:ext cx="7200" cy="7920"/>
              </a:xfrm>
              <a:custGeom>
                <a:avLst/>
                <a:gdLst/>
                <a:ahLst/>
                <a:rect l="l" t="t" r="r" b="b"/>
                <a:pathLst>
                  <a:path w="5" h="6">
                    <a:moveTo>
                      <a:pt x="0" y="0"/>
                    </a:moveTo>
                    <a:lnTo>
                      <a:pt x="5" y="0"/>
                    </a:lnTo>
                    <a:lnTo>
                      <a:pt x="5" y="6"/>
                    </a:lnTo>
                    <a:lnTo>
                      <a:pt x="5" y="6"/>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1919" name=""/>
              <p:cNvSpPr/>
              <p:nvPr/>
            </p:nvSpPr>
            <p:spPr>
              <a:xfrm>
                <a:off x="5138640" y="2762640"/>
                <a:ext cx="7200" cy="648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920" name=""/>
              <p:cNvSpPr/>
              <p:nvPr/>
            </p:nvSpPr>
            <p:spPr>
              <a:xfrm>
                <a:off x="5070960" y="2670840"/>
                <a:ext cx="74520" cy="98280"/>
              </a:xfrm>
              <a:custGeom>
                <a:avLst/>
                <a:gdLst/>
                <a:ahLst/>
                <a:rect l="l" t="t" r="r" b="b"/>
                <a:pathLst>
                  <a:path w="51" h="74">
                    <a:moveTo>
                      <a:pt x="51" y="74"/>
                    </a:moveTo>
                    <a:lnTo>
                      <a:pt x="51" y="63"/>
                    </a:lnTo>
                    <a:lnTo>
                      <a:pt x="20"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21" name=""/>
              <p:cNvSpPr/>
              <p:nvPr/>
            </p:nvSpPr>
            <p:spPr>
              <a:xfrm>
                <a:off x="5963760" y="2543400"/>
                <a:ext cx="74520" cy="35640"/>
              </a:xfrm>
              <a:custGeom>
                <a:avLst/>
                <a:gdLst/>
                <a:ahLst/>
                <a:rect l="l" t="t" r="r" b="b"/>
                <a:pathLst>
                  <a:path w="51" h="27">
                    <a:moveTo>
                      <a:pt x="0" y="27"/>
                    </a:moveTo>
                    <a:lnTo>
                      <a:pt x="15" y="27"/>
                    </a:lnTo>
                    <a:lnTo>
                      <a:pt x="36" y="22"/>
                    </a:lnTo>
                    <a:lnTo>
                      <a:pt x="51" y="11"/>
                    </a:lnTo>
                    <a:lnTo>
                      <a:pt x="51" y="0"/>
                    </a:lnTo>
                  </a:path>
                </a:pathLst>
              </a:custGeom>
              <a:noFill/>
              <a:ln w="7920">
                <a:solidFill>
                  <a:srgbClr val="ffffff"/>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922" name=""/>
              <p:cNvSpPr/>
              <p:nvPr/>
            </p:nvSpPr>
            <p:spPr>
              <a:xfrm>
                <a:off x="4851000" y="2656440"/>
                <a:ext cx="129240" cy="275040"/>
              </a:xfrm>
              <a:custGeom>
                <a:avLst/>
                <a:gdLst/>
                <a:ahLst/>
                <a:rect l="l" t="t" r="r" b="b"/>
                <a:pathLst>
                  <a:path w="88" h="207">
                    <a:moveTo>
                      <a:pt x="88" y="0"/>
                    </a:moveTo>
                    <a:lnTo>
                      <a:pt x="62" y="11"/>
                    </a:lnTo>
                    <a:lnTo>
                      <a:pt x="72" y="48"/>
                    </a:lnTo>
                    <a:lnTo>
                      <a:pt x="57" y="53"/>
                    </a:lnTo>
                    <a:lnTo>
                      <a:pt x="0" y="64"/>
                    </a:lnTo>
                    <a:lnTo>
                      <a:pt x="5" y="101"/>
                    </a:lnTo>
                    <a:lnTo>
                      <a:pt x="10" y="101"/>
                    </a:lnTo>
                    <a:lnTo>
                      <a:pt x="15" y="127"/>
                    </a:lnTo>
                    <a:lnTo>
                      <a:pt x="15" y="143"/>
                    </a:lnTo>
                    <a:lnTo>
                      <a:pt x="15" y="149"/>
                    </a:lnTo>
                    <a:lnTo>
                      <a:pt x="10" y="154"/>
                    </a:lnTo>
                    <a:lnTo>
                      <a:pt x="20" y="154"/>
                    </a:lnTo>
                    <a:lnTo>
                      <a:pt x="26" y="180"/>
                    </a:lnTo>
                    <a:lnTo>
                      <a:pt x="26" y="191"/>
                    </a:lnTo>
                    <a:lnTo>
                      <a:pt x="15" y="191"/>
                    </a:lnTo>
                    <a:lnTo>
                      <a:pt x="10" y="207"/>
                    </a:lnTo>
                    <a:lnTo>
                      <a:pt x="5" y="20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23" name=""/>
              <p:cNvSpPr/>
              <p:nvPr/>
            </p:nvSpPr>
            <p:spPr>
              <a:xfrm>
                <a:off x="5365800" y="2741400"/>
                <a:ext cx="91080" cy="77040"/>
              </a:xfrm>
              <a:custGeom>
                <a:avLst/>
                <a:gdLst/>
                <a:ahLst/>
                <a:rect l="l" t="t" r="r" b="b"/>
                <a:pathLst>
                  <a:path w="62" h="58">
                    <a:moveTo>
                      <a:pt x="57" y="5"/>
                    </a:moveTo>
                    <a:lnTo>
                      <a:pt x="15" y="10"/>
                    </a:lnTo>
                    <a:lnTo>
                      <a:pt x="5" y="21"/>
                    </a:lnTo>
                    <a:lnTo>
                      <a:pt x="5" y="37"/>
                    </a:lnTo>
                    <a:lnTo>
                      <a:pt x="5" y="42"/>
                    </a:lnTo>
                    <a:lnTo>
                      <a:pt x="15" y="42"/>
                    </a:lnTo>
                    <a:lnTo>
                      <a:pt x="15" y="53"/>
                    </a:lnTo>
                    <a:lnTo>
                      <a:pt x="26" y="58"/>
                    </a:lnTo>
                    <a:lnTo>
                      <a:pt x="15" y="53"/>
                    </a:lnTo>
                    <a:lnTo>
                      <a:pt x="10" y="47"/>
                    </a:lnTo>
                    <a:lnTo>
                      <a:pt x="0" y="47"/>
                    </a:lnTo>
                    <a:lnTo>
                      <a:pt x="0" y="37"/>
                    </a:lnTo>
                    <a:lnTo>
                      <a:pt x="0" y="16"/>
                    </a:lnTo>
                    <a:lnTo>
                      <a:pt x="10" y="10"/>
                    </a:lnTo>
                    <a:lnTo>
                      <a:pt x="62" y="0"/>
                    </a:lnTo>
                    <a:lnTo>
                      <a:pt x="36" y="5"/>
                    </a:lnTo>
                    <a:lnTo>
                      <a:pt x="41" y="5"/>
                    </a:lnTo>
                    <a:lnTo>
                      <a:pt x="46" y="26"/>
                    </a:lnTo>
                  </a:path>
                </a:pathLst>
              </a:custGeom>
              <a:noFill/>
              <a:ln w="7920">
                <a:solidFill>
                  <a:srgbClr val="ffff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924" name=""/>
              <p:cNvSpPr/>
              <p:nvPr/>
            </p:nvSpPr>
            <p:spPr>
              <a:xfrm flipH="1">
                <a:off x="5289480" y="2797200"/>
                <a:ext cx="52560" cy="6480"/>
              </a:xfrm>
              <a:prstGeom prst="line">
                <a:avLst/>
              </a:prstGeom>
              <a:ln w="7920">
                <a:solidFill>
                  <a:srgbClr val="ffffff"/>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925" name=""/>
              <p:cNvSpPr/>
              <p:nvPr/>
            </p:nvSpPr>
            <p:spPr>
              <a:xfrm>
                <a:off x="5107680" y="2783880"/>
                <a:ext cx="38160" cy="12960"/>
              </a:xfrm>
              <a:custGeom>
                <a:avLst/>
                <a:gdLst/>
                <a:ahLst/>
                <a:rect l="l" t="t" r="r" b="b"/>
                <a:pathLst>
                  <a:path w="26" h="10">
                    <a:moveTo>
                      <a:pt x="0" y="5"/>
                    </a:moveTo>
                    <a:lnTo>
                      <a:pt x="21" y="0"/>
                    </a:lnTo>
                    <a:lnTo>
                      <a:pt x="26" y="0"/>
                    </a:lnTo>
                    <a:lnTo>
                      <a:pt x="26" y="10"/>
                    </a:lnTo>
                  </a:path>
                </a:pathLst>
              </a:custGeom>
              <a:noFill/>
              <a:ln w="7920">
                <a:solidFill>
                  <a:srgbClr val="ffffff"/>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926" name=""/>
              <p:cNvSpPr/>
              <p:nvPr/>
            </p:nvSpPr>
            <p:spPr>
              <a:xfrm>
                <a:off x="5706000" y="2670840"/>
                <a:ext cx="83520" cy="70200"/>
              </a:xfrm>
              <a:custGeom>
                <a:avLst/>
                <a:gdLst/>
                <a:ahLst/>
                <a:rect l="l" t="t" r="r" b="b"/>
                <a:pathLst>
                  <a:path w="57" h="53">
                    <a:moveTo>
                      <a:pt x="0" y="53"/>
                    </a:moveTo>
                    <a:lnTo>
                      <a:pt x="5" y="37"/>
                    </a:lnTo>
                    <a:lnTo>
                      <a:pt x="5" y="42"/>
                    </a:lnTo>
                    <a:lnTo>
                      <a:pt x="31" y="10"/>
                    </a:lnTo>
                    <a:lnTo>
                      <a:pt x="31" y="0"/>
                    </a:lnTo>
                    <a:lnTo>
                      <a:pt x="41" y="16"/>
                    </a:lnTo>
                    <a:lnTo>
                      <a:pt x="47" y="26"/>
                    </a:lnTo>
                    <a:lnTo>
                      <a:pt x="57" y="42"/>
                    </a:lnTo>
                  </a:path>
                </a:pathLst>
              </a:custGeom>
              <a:noFill/>
              <a:ln w="7920">
                <a:solidFill>
                  <a:srgbClr val="ffffff"/>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927" name=""/>
              <p:cNvSpPr/>
              <p:nvPr/>
            </p:nvSpPr>
            <p:spPr>
              <a:xfrm>
                <a:off x="5766120" y="2670840"/>
                <a:ext cx="23400" cy="55800"/>
              </a:xfrm>
              <a:custGeom>
                <a:avLst/>
                <a:gdLst/>
                <a:ahLst/>
                <a:rect l="l" t="t" r="r" b="b"/>
                <a:pathLst>
                  <a:path w="16" h="42">
                    <a:moveTo>
                      <a:pt x="0" y="0"/>
                    </a:moveTo>
                    <a:lnTo>
                      <a:pt x="11" y="10"/>
                    </a:lnTo>
                    <a:lnTo>
                      <a:pt x="6" y="21"/>
                    </a:lnTo>
                    <a:lnTo>
                      <a:pt x="16" y="42"/>
                    </a:lnTo>
                  </a:path>
                </a:pathLst>
              </a:custGeom>
              <a:noFill/>
              <a:ln w="7920">
                <a:solidFill>
                  <a:srgbClr val="ffffff"/>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1928" name=""/>
              <p:cNvSpPr/>
              <p:nvPr/>
            </p:nvSpPr>
            <p:spPr>
              <a:xfrm>
                <a:off x="4851000" y="2769480"/>
                <a:ext cx="7560" cy="20880"/>
              </a:xfrm>
              <a:prstGeom prst="line">
                <a:avLst/>
              </a:prstGeom>
              <a:ln w="7920">
                <a:solidFill>
                  <a:srgbClr val="ffffff"/>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929" name=""/>
              <p:cNvSpPr/>
              <p:nvPr/>
            </p:nvSpPr>
            <p:spPr>
              <a:xfrm>
                <a:off x="5169240" y="2677680"/>
                <a:ext cx="256680" cy="97920"/>
              </a:xfrm>
              <a:custGeom>
                <a:avLst/>
                <a:gdLst/>
                <a:ahLst/>
                <a:rect l="l" t="t" r="r" b="b"/>
                <a:pathLst>
                  <a:path w="175" h="74">
                    <a:moveTo>
                      <a:pt x="93" y="0"/>
                    </a:moveTo>
                    <a:lnTo>
                      <a:pt x="103" y="0"/>
                    </a:lnTo>
                    <a:lnTo>
                      <a:pt x="108" y="32"/>
                    </a:lnTo>
                    <a:lnTo>
                      <a:pt x="118" y="42"/>
                    </a:lnTo>
                    <a:lnTo>
                      <a:pt x="118" y="48"/>
                    </a:lnTo>
                    <a:lnTo>
                      <a:pt x="134" y="42"/>
                    </a:lnTo>
                    <a:lnTo>
                      <a:pt x="139" y="48"/>
                    </a:lnTo>
                    <a:lnTo>
                      <a:pt x="149" y="48"/>
                    </a:lnTo>
                    <a:lnTo>
                      <a:pt x="144" y="27"/>
                    </a:lnTo>
                    <a:lnTo>
                      <a:pt x="165" y="21"/>
                    </a:lnTo>
                    <a:lnTo>
                      <a:pt x="175" y="48"/>
                    </a:lnTo>
                    <a:lnTo>
                      <a:pt x="165" y="42"/>
                    </a:lnTo>
                    <a:lnTo>
                      <a:pt x="144" y="53"/>
                    </a:lnTo>
                    <a:lnTo>
                      <a:pt x="124" y="53"/>
                    </a:lnTo>
                    <a:lnTo>
                      <a:pt x="124" y="48"/>
                    </a:lnTo>
                    <a:lnTo>
                      <a:pt x="118" y="42"/>
                    </a:lnTo>
                    <a:lnTo>
                      <a:pt x="108" y="32"/>
                    </a:lnTo>
                    <a:lnTo>
                      <a:pt x="82" y="37"/>
                    </a:lnTo>
                    <a:lnTo>
                      <a:pt x="0" y="53"/>
                    </a:lnTo>
                    <a:lnTo>
                      <a:pt x="0" y="58"/>
                    </a:lnTo>
                    <a:lnTo>
                      <a:pt x="5" y="69"/>
                    </a:lnTo>
                    <a:lnTo>
                      <a:pt x="10" y="74"/>
                    </a:lnTo>
                    <a:lnTo>
                      <a:pt x="5"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30" name=""/>
              <p:cNvSpPr/>
              <p:nvPr/>
            </p:nvSpPr>
            <p:spPr>
              <a:xfrm>
                <a:off x="5131080" y="2747880"/>
                <a:ext cx="196200" cy="77040"/>
              </a:xfrm>
              <a:custGeom>
                <a:avLst/>
                <a:gdLst/>
                <a:ahLst/>
                <a:rect l="l" t="t" r="r" b="b"/>
                <a:pathLst>
                  <a:path w="134" h="58">
                    <a:moveTo>
                      <a:pt x="134" y="0"/>
                    </a:moveTo>
                    <a:lnTo>
                      <a:pt x="134" y="11"/>
                    </a:lnTo>
                    <a:lnTo>
                      <a:pt x="108" y="16"/>
                    </a:lnTo>
                    <a:lnTo>
                      <a:pt x="113" y="27"/>
                    </a:lnTo>
                    <a:lnTo>
                      <a:pt x="113" y="42"/>
                    </a:lnTo>
                    <a:lnTo>
                      <a:pt x="20" y="58"/>
                    </a:lnTo>
                    <a:lnTo>
                      <a:pt x="20" y="42"/>
                    </a:lnTo>
                    <a:lnTo>
                      <a:pt x="15" y="32"/>
                    </a:lnTo>
                    <a:lnTo>
                      <a:pt x="26" y="32"/>
                    </a:lnTo>
                    <a:lnTo>
                      <a:pt x="31" y="21"/>
                    </a:lnTo>
                    <a:lnTo>
                      <a:pt x="10" y="21"/>
                    </a:lnTo>
                    <a:lnTo>
                      <a:pt x="10" y="32"/>
                    </a:lnTo>
                    <a:lnTo>
                      <a:pt x="5" y="32"/>
                    </a:lnTo>
                    <a:lnTo>
                      <a:pt x="5" y="16"/>
                    </a:lnTo>
                    <a:lnTo>
                      <a:pt x="0" y="11"/>
                    </a:lnTo>
                  </a:path>
                </a:pathLst>
              </a:custGeom>
              <a:noFill/>
              <a:ln w="7920">
                <a:solidFill>
                  <a:srgbClr val="ffff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931" name=""/>
              <p:cNvSpPr/>
              <p:nvPr/>
            </p:nvSpPr>
            <p:spPr>
              <a:xfrm>
                <a:off x="5070960" y="2536920"/>
                <a:ext cx="180000" cy="140760"/>
              </a:xfrm>
              <a:custGeom>
                <a:avLst/>
                <a:gdLst/>
                <a:ahLst/>
                <a:rect l="l" t="t" r="r" b="b"/>
                <a:pathLst>
                  <a:path w="123" h="106">
                    <a:moveTo>
                      <a:pt x="123" y="27"/>
                    </a:moveTo>
                    <a:lnTo>
                      <a:pt x="92" y="5"/>
                    </a:lnTo>
                    <a:lnTo>
                      <a:pt x="82" y="5"/>
                    </a:lnTo>
                    <a:lnTo>
                      <a:pt x="77" y="0"/>
                    </a:lnTo>
                    <a:lnTo>
                      <a:pt x="36" y="42"/>
                    </a:lnTo>
                    <a:lnTo>
                      <a:pt x="30" y="53"/>
                    </a:lnTo>
                    <a:lnTo>
                      <a:pt x="20" y="69"/>
                    </a:lnTo>
                    <a:lnTo>
                      <a:pt x="20" y="80"/>
                    </a:lnTo>
                    <a:lnTo>
                      <a:pt x="15" y="90"/>
                    </a:lnTo>
                    <a:lnTo>
                      <a:pt x="5" y="85"/>
                    </a:lnTo>
                    <a:lnTo>
                      <a:pt x="0" y="95"/>
                    </a:lnTo>
                    <a:lnTo>
                      <a:pt x="0" y="101"/>
                    </a:lnTo>
                    <a:lnTo>
                      <a:pt x="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32" name=""/>
              <p:cNvSpPr/>
              <p:nvPr/>
            </p:nvSpPr>
            <p:spPr>
              <a:xfrm>
                <a:off x="5244120" y="2572560"/>
                <a:ext cx="23400" cy="97920"/>
              </a:xfrm>
              <a:custGeom>
                <a:avLst/>
                <a:gdLst/>
                <a:ahLst/>
                <a:rect l="l" t="t" r="r" b="b"/>
                <a:pathLst>
                  <a:path w="16" h="74">
                    <a:moveTo>
                      <a:pt x="0" y="0"/>
                    </a:moveTo>
                    <a:lnTo>
                      <a:pt x="11" y="37"/>
                    </a:lnTo>
                    <a:lnTo>
                      <a:pt x="5" y="74"/>
                    </a:lnTo>
                    <a:lnTo>
                      <a:pt x="16"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33" name=""/>
              <p:cNvSpPr/>
              <p:nvPr/>
            </p:nvSpPr>
            <p:spPr>
              <a:xfrm>
                <a:off x="5123880" y="2769480"/>
                <a:ext cx="45000" cy="91440"/>
              </a:xfrm>
              <a:custGeom>
                <a:avLst/>
                <a:gdLst/>
                <a:ahLst/>
                <a:rect l="l" t="t" r="r" b="b"/>
                <a:pathLst>
                  <a:path w="31" h="69">
                    <a:moveTo>
                      <a:pt x="10" y="0"/>
                    </a:moveTo>
                    <a:lnTo>
                      <a:pt x="0" y="69"/>
                    </a:lnTo>
                    <a:lnTo>
                      <a:pt x="31" y="48"/>
                    </a:lnTo>
                  </a:path>
                </a:pathLst>
              </a:custGeom>
              <a:noFill/>
              <a:ln w="7920">
                <a:solidFill>
                  <a:srgbClr val="ffffff"/>
                </a:solidFill>
                <a:round/>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Arial"/>
                </a:endParaRPr>
              </a:p>
            </p:txBody>
          </p:sp>
          <p:sp>
            <p:nvSpPr>
              <p:cNvPr id="1934" name=""/>
              <p:cNvSpPr/>
              <p:nvPr/>
            </p:nvSpPr>
            <p:spPr>
              <a:xfrm>
                <a:off x="5342400" y="2980800"/>
                <a:ext cx="15840" cy="6480"/>
              </a:xfrm>
              <a:prstGeom prst="line">
                <a:avLst/>
              </a:prstGeom>
              <a:ln w="7920">
                <a:solidFill>
                  <a:srgbClr val="ffffff"/>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935" name=""/>
              <p:cNvSpPr/>
              <p:nvPr/>
            </p:nvSpPr>
            <p:spPr>
              <a:xfrm flipH="1">
                <a:off x="5274360" y="2684520"/>
                <a:ext cx="30600" cy="1080"/>
              </a:xfrm>
              <a:prstGeom prst="line">
                <a:avLst/>
              </a:prstGeom>
              <a:ln w="7920">
                <a:solidFill>
                  <a:srgbClr val="ffff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936" name=""/>
              <p:cNvSpPr/>
              <p:nvPr/>
            </p:nvSpPr>
            <p:spPr>
              <a:xfrm>
                <a:off x="5267520" y="2684520"/>
                <a:ext cx="14400" cy="7560"/>
              </a:xfrm>
              <a:custGeom>
                <a:avLst/>
                <a:gdLst/>
                <a:ahLst/>
                <a:rect l="l" t="t" r="r" b="b"/>
                <a:pathLst>
                  <a:path w="10" h="6">
                    <a:moveTo>
                      <a:pt x="5" y="0"/>
                    </a:moveTo>
                    <a:lnTo>
                      <a:pt x="5" y="6"/>
                    </a:lnTo>
                    <a:lnTo>
                      <a:pt x="0" y="6"/>
                    </a:lnTo>
                    <a:lnTo>
                      <a:pt x="10" y="6"/>
                    </a:lnTo>
                  </a:path>
                </a:pathLst>
              </a:custGeom>
              <a:noFill/>
              <a:ln w="7920">
                <a:solidFill>
                  <a:srgbClr val="ffffff"/>
                </a:solidFill>
                <a:round/>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Arial"/>
                </a:endParaRPr>
              </a:p>
            </p:txBody>
          </p:sp>
          <p:sp>
            <p:nvSpPr>
              <p:cNvPr id="1937" name=""/>
              <p:cNvSpPr/>
              <p:nvPr/>
            </p:nvSpPr>
            <p:spPr>
              <a:xfrm>
                <a:off x="5282280" y="2692080"/>
                <a:ext cx="23400" cy="1080"/>
              </a:xfrm>
              <a:custGeom>
                <a:avLst/>
                <a:gdLst/>
                <a:ahLst/>
                <a:rect l="l" t="t" r="r" b="b"/>
                <a:pathLst>
                  <a:path w="16" h="0">
                    <a:moveTo>
                      <a:pt x="0" y="0"/>
                    </a:moveTo>
                    <a:lnTo>
                      <a:pt x="10" y="0"/>
                    </a:lnTo>
                    <a:lnTo>
                      <a:pt x="10" y="0"/>
                    </a:lnTo>
                    <a:lnTo>
                      <a:pt x="16" y="0"/>
                    </a:lnTo>
                  </a:path>
                </a:pathLst>
              </a:custGeom>
              <a:noFill/>
              <a:ln w="792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938" name=""/>
              <p:cNvSpPr/>
              <p:nvPr/>
            </p:nvSpPr>
            <p:spPr>
              <a:xfrm>
                <a:off x="5305680" y="2692080"/>
                <a:ext cx="29160" cy="34560"/>
              </a:xfrm>
              <a:custGeom>
                <a:avLst/>
                <a:gdLst/>
                <a:ahLst/>
                <a:rect l="l" t="t" r="r" b="b"/>
                <a:pathLst>
                  <a:path w="20" h="26">
                    <a:moveTo>
                      <a:pt x="0" y="0"/>
                    </a:moveTo>
                    <a:lnTo>
                      <a:pt x="5" y="5"/>
                    </a:lnTo>
                    <a:lnTo>
                      <a:pt x="20" y="26"/>
                    </a:lnTo>
                  </a:path>
                </a:pathLst>
              </a:custGeom>
              <a:noFill/>
              <a:ln w="7920">
                <a:solidFill>
                  <a:srgbClr val="ffffff"/>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1939" name=""/>
              <p:cNvSpPr/>
              <p:nvPr/>
            </p:nvSpPr>
            <p:spPr>
              <a:xfrm flipH="1" flipV="1">
                <a:off x="5313240" y="2727000"/>
                <a:ext cx="7200" cy="14400"/>
              </a:xfrm>
              <a:prstGeom prst="line">
                <a:avLst/>
              </a:prstGeom>
              <a:ln w="7920">
                <a:solidFill>
                  <a:srgbClr val="ff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40" name=""/>
              <p:cNvSpPr/>
              <p:nvPr/>
            </p:nvSpPr>
            <p:spPr>
              <a:xfrm flipH="1">
                <a:off x="4987440" y="2910240"/>
                <a:ext cx="21600" cy="42480"/>
              </a:xfrm>
              <a:prstGeom prst="line">
                <a:avLst/>
              </a:prstGeom>
              <a:ln w="7920">
                <a:solidFill>
                  <a:srgbClr val="ffffff"/>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941" name=""/>
              <p:cNvSpPr/>
              <p:nvPr/>
            </p:nvSpPr>
            <p:spPr>
              <a:xfrm>
                <a:off x="4896360" y="2987280"/>
                <a:ext cx="52560" cy="140400"/>
              </a:xfrm>
              <a:custGeom>
                <a:avLst/>
                <a:gdLst/>
                <a:ahLst/>
                <a:rect l="l" t="t" r="r" b="b"/>
                <a:pathLst>
                  <a:path w="36" h="106">
                    <a:moveTo>
                      <a:pt x="0" y="106"/>
                    </a:moveTo>
                    <a:lnTo>
                      <a:pt x="31" y="96"/>
                    </a:lnTo>
                    <a:lnTo>
                      <a:pt x="20" y="53"/>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42" name=""/>
              <p:cNvSpPr/>
              <p:nvPr/>
            </p:nvSpPr>
            <p:spPr>
              <a:xfrm flipH="1">
                <a:off x="4925520" y="3008520"/>
                <a:ext cx="23400" cy="42480"/>
              </a:xfrm>
              <a:prstGeom prst="line">
                <a:avLst/>
              </a:prstGeom>
              <a:ln w="7920">
                <a:solidFill>
                  <a:srgbClr val="ffffff"/>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943" name=""/>
              <p:cNvSpPr/>
              <p:nvPr/>
            </p:nvSpPr>
            <p:spPr>
              <a:xfrm>
                <a:off x="5775120" y="2579400"/>
                <a:ext cx="188640" cy="42480"/>
              </a:xfrm>
              <a:custGeom>
                <a:avLst/>
                <a:gdLst/>
                <a:ahLst/>
                <a:rect l="l" t="t" r="r" b="b"/>
                <a:pathLst>
                  <a:path w="129" h="32">
                    <a:moveTo>
                      <a:pt x="0" y="10"/>
                    </a:moveTo>
                    <a:lnTo>
                      <a:pt x="5" y="32"/>
                    </a:lnTo>
                    <a:lnTo>
                      <a:pt x="46" y="26"/>
                    </a:lnTo>
                    <a:lnTo>
                      <a:pt x="51" y="26"/>
                    </a:lnTo>
                    <a:lnTo>
                      <a:pt x="56" y="21"/>
                    </a:lnTo>
                    <a:lnTo>
                      <a:pt x="93" y="16"/>
                    </a:lnTo>
                    <a:lnTo>
                      <a:pt x="103" y="5"/>
                    </a:lnTo>
                    <a:lnTo>
                      <a:pt x="129" y="0"/>
                    </a:lnTo>
                  </a:path>
                </a:pathLst>
              </a:custGeom>
              <a:noFill/>
              <a:ln w="7920">
                <a:solidFill>
                  <a:srgbClr val="ffffff"/>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1944" name=""/>
              <p:cNvSpPr/>
              <p:nvPr/>
            </p:nvSpPr>
            <p:spPr>
              <a:xfrm>
                <a:off x="5963760" y="2551680"/>
                <a:ext cx="91080" cy="27720"/>
              </a:xfrm>
              <a:custGeom>
                <a:avLst/>
                <a:gdLst/>
                <a:ahLst/>
                <a:rect l="l" t="t" r="r" b="b"/>
                <a:pathLst>
                  <a:path w="62" h="21">
                    <a:moveTo>
                      <a:pt x="0" y="21"/>
                    </a:moveTo>
                    <a:lnTo>
                      <a:pt x="15" y="16"/>
                    </a:lnTo>
                    <a:lnTo>
                      <a:pt x="41" y="10"/>
                    </a:lnTo>
                    <a:lnTo>
                      <a:pt x="62" y="0"/>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945" name=""/>
              <p:cNvSpPr/>
              <p:nvPr/>
            </p:nvSpPr>
            <p:spPr>
              <a:xfrm>
                <a:off x="6054840" y="2543400"/>
                <a:ext cx="21600" cy="7920"/>
              </a:xfrm>
              <a:custGeom>
                <a:avLst/>
                <a:gdLst/>
                <a:ahLst/>
                <a:rect l="l" t="t" r="r" b="b"/>
                <a:pathLst>
                  <a:path w="15" h="6">
                    <a:moveTo>
                      <a:pt x="0" y="6"/>
                    </a:moveTo>
                    <a:lnTo>
                      <a:pt x="5" y="6"/>
                    </a:lnTo>
                    <a:lnTo>
                      <a:pt x="10" y="0"/>
                    </a:lnTo>
                    <a:lnTo>
                      <a:pt x="15" y="0"/>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1946" name=""/>
              <p:cNvSpPr/>
              <p:nvPr/>
            </p:nvSpPr>
            <p:spPr>
              <a:xfrm>
                <a:off x="6069600" y="2536920"/>
                <a:ext cx="60120" cy="106200"/>
              </a:xfrm>
              <a:custGeom>
                <a:avLst/>
                <a:gdLst/>
                <a:ahLst/>
                <a:rect l="l" t="t" r="r" b="b"/>
                <a:pathLst>
                  <a:path w="41" h="80">
                    <a:moveTo>
                      <a:pt x="5" y="5"/>
                    </a:moveTo>
                    <a:lnTo>
                      <a:pt x="0" y="0"/>
                    </a:lnTo>
                    <a:lnTo>
                      <a:pt x="5" y="0"/>
                    </a:lnTo>
                    <a:lnTo>
                      <a:pt x="15" y="27"/>
                    </a:lnTo>
                    <a:lnTo>
                      <a:pt x="26" y="21"/>
                    </a:lnTo>
                    <a:lnTo>
                      <a:pt x="41" y="27"/>
                    </a:lnTo>
                    <a:lnTo>
                      <a:pt x="36" y="58"/>
                    </a:lnTo>
                    <a:lnTo>
                      <a:pt x="41"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47" name=""/>
              <p:cNvSpPr/>
              <p:nvPr/>
            </p:nvSpPr>
            <p:spPr>
              <a:xfrm>
                <a:off x="6129720" y="2643120"/>
                <a:ext cx="15840" cy="12960"/>
              </a:xfrm>
              <a:custGeom>
                <a:avLst/>
                <a:gdLst/>
                <a:ahLst/>
                <a:rect l="l" t="t" r="r" b="b"/>
                <a:pathLst>
                  <a:path w="11" h="10">
                    <a:moveTo>
                      <a:pt x="0" y="0"/>
                    </a:moveTo>
                    <a:lnTo>
                      <a:pt x="0" y="0"/>
                    </a:lnTo>
                    <a:lnTo>
                      <a:pt x="5" y="5"/>
                    </a:lnTo>
                    <a:lnTo>
                      <a:pt x="11" y="10"/>
                    </a:lnTo>
                  </a:path>
                </a:pathLst>
              </a:custGeom>
              <a:noFill/>
              <a:ln w="7920">
                <a:solidFill>
                  <a:srgbClr val="ffffff"/>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948" name=""/>
              <p:cNvSpPr/>
              <p:nvPr/>
            </p:nvSpPr>
            <p:spPr>
              <a:xfrm>
                <a:off x="6145920" y="2656440"/>
                <a:ext cx="1440" cy="27720"/>
              </a:xfrm>
              <a:custGeom>
                <a:avLst/>
                <a:gdLst/>
                <a:ahLst/>
                <a:rect l="l" t="t" r="r" b="b"/>
                <a:pathLst>
                  <a:path w="0" h="21">
                    <a:moveTo>
                      <a:pt x="0" y="0"/>
                    </a:moveTo>
                    <a:lnTo>
                      <a:pt x="0" y="5"/>
                    </a:lnTo>
                    <a:lnTo>
                      <a:pt x="0" y="16"/>
                    </a:lnTo>
                    <a:lnTo>
                      <a:pt x="0" y="21"/>
                    </a:lnTo>
                  </a:path>
                </a:pathLst>
              </a:custGeom>
              <a:noFill/>
              <a:ln w="7920">
                <a:solidFill>
                  <a:srgbClr val="ffffff"/>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949" name=""/>
              <p:cNvSpPr/>
              <p:nvPr/>
            </p:nvSpPr>
            <p:spPr>
              <a:xfrm>
                <a:off x="6145920" y="2684520"/>
                <a:ext cx="113040" cy="35640"/>
              </a:xfrm>
              <a:custGeom>
                <a:avLst/>
                <a:gdLst/>
                <a:ahLst/>
                <a:rect l="l" t="t" r="r" b="b"/>
                <a:pathLst>
                  <a:path w="77" h="27">
                    <a:moveTo>
                      <a:pt x="0" y="0"/>
                    </a:moveTo>
                    <a:lnTo>
                      <a:pt x="15" y="6"/>
                    </a:lnTo>
                    <a:lnTo>
                      <a:pt x="15" y="11"/>
                    </a:lnTo>
                    <a:lnTo>
                      <a:pt x="25" y="27"/>
                    </a:lnTo>
                    <a:lnTo>
                      <a:pt x="56" y="22"/>
                    </a:lnTo>
                    <a:lnTo>
                      <a:pt x="56" y="11"/>
                    </a:lnTo>
                    <a:lnTo>
                      <a:pt x="62" y="11"/>
                    </a:lnTo>
                    <a:lnTo>
                      <a:pt x="62" y="6"/>
                    </a:lnTo>
                    <a:lnTo>
                      <a:pt x="77" y="6"/>
                    </a:lnTo>
                  </a:path>
                </a:pathLst>
              </a:custGeom>
              <a:noFill/>
              <a:ln w="7920">
                <a:solidFill>
                  <a:srgbClr val="ffffff"/>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950" name=""/>
              <p:cNvSpPr/>
              <p:nvPr/>
            </p:nvSpPr>
            <p:spPr>
              <a:xfrm>
                <a:off x="5729400" y="2592360"/>
                <a:ext cx="52560" cy="35640"/>
              </a:xfrm>
              <a:custGeom>
                <a:avLst/>
                <a:gdLst/>
                <a:ahLst/>
                <a:rect l="l" t="t" r="r" b="b"/>
                <a:pathLst>
                  <a:path w="36" h="27">
                    <a:moveTo>
                      <a:pt x="31" y="0"/>
                    </a:moveTo>
                    <a:lnTo>
                      <a:pt x="36" y="22"/>
                    </a:lnTo>
                    <a:lnTo>
                      <a:pt x="0" y="27"/>
                    </a:lnTo>
                  </a:path>
                </a:pathLst>
              </a:custGeom>
              <a:noFill/>
              <a:ln w="7920">
                <a:solidFill>
                  <a:srgbClr val="ffffff"/>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Arial"/>
                </a:endParaRPr>
              </a:p>
            </p:txBody>
          </p:sp>
          <p:sp>
            <p:nvSpPr>
              <p:cNvPr id="1951" name=""/>
              <p:cNvSpPr/>
              <p:nvPr/>
            </p:nvSpPr>
            <p:spPr>
              <a:xfrm>
                <a:off x="5729400" y="2572560"/>
                <a:ext cx="256680" cy="62280"/>
              </a:xfrm>
              <a:custGeom>
                <a:avLst/>
                <a:gdLst/>
                <a:ahLst/>
                <a:rect l="l" t="t" r="r" b="b"/>
                <a:pathLst>
                  <a:path w="175" h="47">
                    <a:moveTo>
                      <a:pt x="0" y="47"/>
                    </a:moveTo>
                    <a:lnTo>
                      <a:pt x="77" y="31"/>
                    </a:lnTo>
                    <a:lnTo>
                      <a:pt x="82" y="37"/>
                    </a:lnTo>
                    <a:lnTo>
                      <a:pt x="87" y="31"/>
                    </a:lnTo>
                    <a:lnTo>
                      <a:pt x="124" y="26"/>
                    </a:lnTo>
                    <a:lnTo>
                      <a:pt x="139" y="10"/>
                    </a:lnTo>
                    <a:lnTo>
                      <a:pt x="175" y="0"/>
                    </a:lnTo>
                  </a:path>
                </a:pathLst>
              </a:custGeom>
              <a:noFill/>
              <a:ln w="7920">
                <a:solidFill>
                  <a:srgbClr val="ffffff"/>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1952" name=""/>
              <p:cNvSpPr/>
              <p:nvPr/>
            </p:nvSpPr>
            <p:spPr>
              <a:xfrm>
                <a:off x="5986080" y="2558160"/>
                <a:ext cx="68760" cy="14400"/>
              </a:xfrm>
              <a:custGeom>
                <a:avLst/>
                <a:gdLst/>
                <a:ahLst/>
                <a:rect l="l" t="t" r="r" b="b"/>
                <a:pathLst>
                  <a:path w="47" h="11">
                    <a:moveTo>
                      <a:pt x="0" y="11"/>
                    </a:moveTo>
                    <a:lnTo>
                      <a:pt x="11" y="11"/>
                    </a:lnTo>
                    <a:lnTo>
                      <a:pt x="31" y="5"/>
                    </a:lnTo>
                    <a:lnTo>
                      <a:pt x="47" y="0"/>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53" name=""/>
              <p:cNvSpPr/>
              <p:nvPr/>
            </p:nvSpPr>
            <p:spPr>
              <a:xfrm>
                <a:off x="6054840" y="2543400"/>
                <a:ext cx="21600" cy="14760"/>
              </a:xfrm>
              <a:custGeom>
                <a:avLst/>
                <a:gdLst/>
                <a:ahLst/>
                <a:rect l="l" t="t" r="r" b="b"/>
                <a:pathLst>
                  <a:path w="15" h="11">
                    <a:moveTo>
                      <a:pt x="0" y="11"/>
                    </a:moveTo>
                    <a:lnTo>
                      <a:pt x="5" y="6"/>
                    </a:lnTo>
                    <a:lnTo>
                      <a:pt x="10" y="6"/>
                    </a:lnTo>
                    <a:lnTo>
                      <a:pt x="15" y="0"/>
                    </a:lnTo>
                  </a:path>
                </a:pathLst>
              </a:custGeom>
              <a:noFill/>
              <a:ln w="7920">
                <a:solidFill>
                  <a:srgbClr val="ffff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954" name=""/>
              <p:cNvSpPr/>
              <p:nvPr/>
            </p:nvSpPr>
            <p:spPr>
              <a:xfrm>
                <a:off x="6076800" y="2543400"/>
                <a:ext cx="83160" cy="14760"/>
              </a:xfrm>
              <a:custGeom>
                <a:avLst/>
                <a:gdLst/>
                <a:ahLst/>
                <a:rect l="l" t="t" r="r" b="b"/>
                <a:pathLst>
                  <a:path w="57" h="11">
                    <a:moveTo>
                      <a:pt x="0" y="0"/>
                    </a:moveTo>
                    <a:lnTo>
                      <a:pt x="10" y="0"/>
                    </a:lnTo>
                    <a:lnTo>
                      <a:pt x="16" y="0"/>
                    </a:lnTo>
                    <a:lnTo>
                      <a:pt x="26" y="11"/>
                    </a:lnTo>
                    <a:lnTo>
                      <a:pt x="57" y="11"/>
                    </a:lnTo>
                  </a:path>
                </a:pathLst>
              </a:custGeom>
              <a:noFill/>
              <a:ln w="7920">
                <a:solidFill>
                  <a:srgbClr val="ffff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955" name=""/>
              <p:cNvSpPr/>
              <p:nvPr/>
            </p:nvSpPr>
            <p:spPr>
              <a:xfrm>
                <a:off x="6160320" y="2558160"/>
                <a:ext cx="38160" cy="20880"/>
              </a:xfrm>
              <a:custGeom>
                <a:avLst/>
                <a:gdLst/>
                <a:ahLst/>
                <a:rect l="l" t="t" r="r" b="b"/>
                <a:pathLst>
                  <a:path w="26" h="16">
                    <a:moveTo>
                      <a:pt x="0" y="0"/>
                    </a:moveTo>
                    <a:lnTo>
                      <a:pt x="5" y="5"/>
                    </a:lnTo>
                    <a:lnTo>
                      <a:pt x="15" y="11"/>
                    </a:lnTo>
                    <a:lnTo>
                      <a:pt x="26" y="16"/>
                    </a:lnTo>
                  </a:path>
                </a:pathLst>
              </a:custGeom>
              <a:noFill/>
              <a:ln w="792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1956" name=""/>
              <p:cNvSpPr/>
              <p:nvPr/>
            </p:nvSpPr>
            <p:spPr>
              <a:xfrm>
                <a:off x="6198480" y="2579400"/>
                <a:ext cx="21600" cy="21240"/>
              </a:xfrm>
              <a:custGeom>
                <a:avLst/>
                <a:gdLst/>
                <a:ahLst/>
                <a:rect l="l" t="t" r="r" b="b"/>
                <a:pathLst>
                  <a:path w="15" h="16">
                    <a:moveTo>
                      <a:pt x="0" y="0"/>
                    </a:moveTo>
                    <a:lnTo>
                      <a:pt x="5" y="5"/>
                    </a:lnTo>
                    <a:lnTo>
                      <a:pt x="10" y="10"/>
                    </a:lnTo>
                    <a:lnTo>
                      <a:pt x="15" y="16"/>
                    </a:lnTo>
                  </a:path>
                </a:pathLst>
              </a:custGeom>
              <a:noFill/>
              <a:ln w="7920">
                <a:solidFill>
                  <a:srgbClr val="ffffff"/>
                </a:solidFill>
                <a:round/>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Arial"/>
                </a:endParaRPr>
              </a:p>
            </p:txBody>
          </p:sp>
          <p:sp>
            <p:nvSpPr>
              <p:cNvPr id="1957" name=""/>
              <p:cNvSpPr/>
              <p:nvPr/>
            </p:nvSpPr>
            <p:spPr>
              <a:xfrm>
                <a:off x="6220440" y="2600640"/>
                <a:ext cx="23400" cy="55440"/>
              </a:xfrm>
              <a:custGeom>
                <a:avLst/>
                <a:gdLst/>
                <a:ahLst/>
                <a:rect l="l" t="t" r="r" b="b"/>
                <a:pathLst>
                  <a:path w="16" h="42">
                    <a:moveTo>
                      <a:pt x="0" y="0"/>
                    </a:moveTo>
                    <a:lnTo>
                      <a:pt x="0" y="10"/>
                    </a:lnTo>
                    <a:lnTo>
                      <a:pt x="11" y="32"/>
                    </a:lnTo>
                    <a:lnTo>
                      <a:pt x="16" y="42"/>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1958" name=""/>
              <p:cNvSpPr/>
              <p:nvPr/>
            </p:nvSpPr>
            <p:spPr>
              <a:xfrm>
                <a:off x="6244200" y="2656440"/>
                <a:ext cx="1080" cy="1080"/>
              </a:xfrm>
              <a:prstGeom prst="rect">
                <a:avLst/>
              </a:prstGeom>
              <a:noFill/>
              <a:ln w="7920">
                <a:solidFill>
                  <a:srgbClr val="ffff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959" name=""/>
              <p:cNvSpPr/>
              <p:nvPr/>
            </p:nvSpPr>
            <p:spPr>
              <a:xfrm>
                <a:off x="6198480" y="2579400"/>
                <a:ext cx="38160" cy="77040"/>
              </a:xfrm>
              <a:custGeom>
                <a:avLst/>
                <a:gdLst/>
                <a:ahLst/>
                <a:rect l="l" t="t" r="r" b="b"/>
                <a:pathLst>
                  <a:path w="26" h="58">
                    <a:moveTo>
                      <a:pt x="0" y="0"/>
                    </a:moveTo>
                    <a:lnTo>
                      <a:pt x="10" y="16"/>
                    </a:lnTo>
                    <a:lnTo>
                      <a:pt x="20" y="37"/>
                    </a:lnTo>
                    <a:lnTo>
                      <a:pt x="26" y="58"/>
                    </a:lnTo>
                  </a:path>
                </a:pathLst>
              </a:custGeom>
              <a:noFill/>
              <a:ln w="7920">
                <a:solidFill>
                  <a:srgbClr val="ffffff"/>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Arial"/>
                </a:endParaRPr>
              </a:p>
            </p:txBody>
          </p:sp>
          <p:sp>
            <p:nvSpPr>
              <p:cNvPr id="1960" name=""/>
              <p:cNvSpPr/>
              <p:nvPr/>
            </p:nvSpPr>
            <p:spPr>
              <a:xfrm>
                <a:off x="6237000" y="2656440"/>
                <a:ext cx="7200" cy="648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1961" name=""/>
              <p:cNvSpPr/>
              <p:nvPr/>
            </p:nvSpPr>
            <p:spPr>
              <a:xfrm>
                <a:off x="6244200" y="2662920"/>
                <a:ext cx="7200" cy="14760"/>
              </a:xfrm>
              <a:custGeom>
                <a:avLst/>
                <a:gdLst/>
                <a:ahLst/>
                <a:rect l="l" t="t" r="r" b="b"/>
                <a:pathLst>
                  <a:path w="5" h="11">
                    <a:moveTo>
                      <a:pt x="0" y="0"/>
                    </a:moveTo>
                    <a:lnTo>
                      <a:pt x="0" y="6"/>
                    </a:lnTo>
                    <a:lnTo>
                      <a:pt x="5" y="6"/>
                    </a:lnTo>
                    <a:lnTo>
                      <a:pt x="5" y="11"/>
                    </a:lnTo>
                  </a:path>
                </a:pathLst>
              </a:custGeom>
              <a:noFill/>
              <a:ln w="7920">
                <a:solidFill>
                  <a:srgbClr val="ffff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962" name=""/>
              <p:cNvSpPr/>
              <p:nvPr/>
            </p:nvSpPr>
            <p:spPr>
              <a:xfrm>
                <a:off x="6244200" y="2656440"/>
                <a:ext cx="45000" cy="140400"/>
              </a:xfrm>
              <a:custGeom>
                <a:avLst/>
                <a:gdLst/>
                <a:ahLst/>
                <a:rect l="l" t="t" r="r" b="b"/>
                <a:pathLst>
                  <a:path w="31" h="106">
                    <a:moveTo>
                      <a:pt x="5" y="16"/>
                    </a:moveTo>
                    <a:lnTo>
                      <a:pt x="15" y="53"/>
                    </a:lnTo>
                    <a:lnTo>
                      <a:pt x="26" y="58"/>
                    </a:lnTo>
                    <a:lnTo>
                      <a:pt x="20" y="69"/>
                    </a:lnTo>
                    <a:lnTo>
                      <a:pt x="20" y="74"/>
                    </a:lnTo>
                    <a:lnTo>
                      <a:pt x="26" y="80"/>
                    </a:lnTo>
                    <a:lnTo>
                      <a:pt x="20" y="80"/>
                    </a:lnTo>
                    <a:lnTo>
                      <a:pt x="20" y="101"/>
                    </a:lnTo>
                    <a:lnTo>
                      <a:pt x="26" y="101"/>
                    </a:lnTo>
                    <a:lnTo>
                      <a:pt x="26" y="106"/>
                    </a:lnTo>
                    <a:lnTo>
                      <a:pt x="26" y="80"/>
                    </a:lnTo>
                    <a:lnTo>
                      <a:pt x="26" y="80"/>
                    </a:lnTo>
                    <a:lnTo>
                      <a:pt x="26" y="74"/>
                    </a:lnTo>
                    <a:lnTo>
                      <a:pt x="26" y="69"/>
                    </a:lnTo>
                    <a:lnTo>
                      <a:pt x="31" y="58"/>
                    </a:lnTo>
                    <a:lnTo>
                      <a:pt x="15" y="53"/>
                    </a:lnTo>
                    <a:lnTo>
                      <a:pt x="10" y="1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63" name=""/>
              <p:cNvSpPr/>
              <p:nvPr/>
            </p:nvSpPr>
            <p:spPr>
              <a:xfrm>
                <a:off x="6076800" y="2543400"/>
                <a:ext cx="189000" cy="204480"/>
              </a:xfrm>
              <a:custGeom>
                <a:avLst/>
                <a:gdLst/>
                <a:ahLst/>
                <a:rect l="l" t="t" r="r" b="b"/>
                <a:pathLst>
                  <a:path w="129" h="154">
                    <a:moveTo>
                      <a:pt x="0" y="0"/>
                    </a:moveTo>
                    <a:lnTo>
                      <a:pt x="10" y="22"/>
                    </a:lnTo>
                    <a:lnTo>
                      <a:pt x="21" y="22"/>
                    </a:lnTo>
                    <a:lnTo>
                      <a:pt x="31" y="22"/>
                    </a:lnTo>
                    <a:lnTo>
                      <a:pt x="31" y="53"/>
                    </a:lnTo>
                    <a:lnTo>
                      <a:pt x="36" y="75"/>
                    </a:lnTo>
                    <a:lnTo>
                      <a:pt x="41" y="85"/>
                    </a:lnTo>
                    <a:lnTo>
                      <a:pt x="41" y="101"/>
                    </a:lnTo>
                    <a:lnTo>
                      <a:pt x="47" y="106"/>
                    </a:lnTo>
                    <a:lnTo>
                      <a:pt x="62" y="117"/>
                    </a:lnTo>
                    <a:lnTo>
                      <a:pt x="72" y="133"/>
                    </a:lnTo>
                    <a:lnTo>
                      <a:pt x="103" y="133"/>
                    </a:lnTo>
                    <a:lnTo>
                      <a:pt x="98" y="143"/>
                    </a:lnTo>
                    <a:lnTo>
                      <a:pt x="114" y="154"/>
                    </a:lnTo>
                    <a:lnTo>
                      <a:pt x="124" y="154"/>
                    </a:lnTo>
                    <a:lnTo>
                      <a:pt x="124" y="143"/>
                    </a:lnTo>
                    <a:lnTo>
                      <a:pt x="129" y="1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64" name=""/>
              <p:cNvSpPr/>
              <p:nvPr/>
            </p:nvSpPr>
            <p:spPr>
              <a:xfrm>
                <a:off x="6266160" y="2733480"/>
                <a:ext cx="15840" cy="1080"/>
              </a:xfrm>
              <a:custGeom>
                <a:avLst/>
                <a:gdLst/>
                <a:ahLst/>
                <a:rect l="l" t="t" r="r" b="b"/>
                <a:pathLst>
                  <a:path w="11" h="0">
                    <a:moveTo>
                      <a:pt x="0" y="0"/>
                    </a:moveTo>
                    <a:lnTo>
                      <a:pt x="0" y="0"/>
                    </a:lnTo>
                    <a:lnTo>
                      <a:pt x="5" y="0"/>
                    </a:lnTo>
                    <a:lnTo>
                      <a:pt x="11" y="0"/>
                    </a:lnTo>
                  </a:path>
                </a:pathLst>
              </a:custGeom>
              <a:noFill/>
              <a:ln w="792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965" name=""/>
              <p:cNvSpPr/>
              <p:nvPr/>
            </p:nvSpPr>
            <p:spPr>
              <a:xfrm>
                <a:off x="6266160" y="2733480"/>
                <a:ext cx="15840" cy="1080"/>
              </a:xfrm>
              <a:custGeom>
                <a:avLst/>
                <a:gdLst/>
                <a:ahLst/>
                <a:rect l="l" t="t" r="r" b="b"/>
                <a:pathLst>
                  <a:path w="11" h="0">
                    <a:moveTo>
                      <a:pt x="11" y="0"/>
                    </a:moveTo>
                    <a:lnTo>
                      <a:pt x="5" y="0"/>
                    </a:lnTo>
                    <a:lnTo>
                      <a:pt x="5" y="0"/>
                    </a:lnTo>
                    <a:lnTo>
                      <a:pt x="0" y="0"/>
                    </a:lnTo>
                  </a:path>
                </a:pathLst>
              </a:custGeom>
              <a:noFill/>
              <a:ln w="792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966" name=""/>
              <p:cNvSpPr/>
              <p:nvPr/>
            </p:nvSpPr>
            <p:spPr>
              <a:xfrm flipH="1">
                <a:off x="6258960" y="2733480"/>
                <a:ext cx="7200" cy="1080"/>
              </a:xfrm>
              <a:prstGeom prst="line">
                <a:avLst/>
              </a:prstGeom>
              <a:ln w="7920">
                <a:solidFill>
                  <a:srgbClr val="ffff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967" name=""/>
              <p:cNvSpPr/>
              <p:nvPr/>
            </p:nvSpPr>
            <p:spPr>
              <a:xfrm>
                <a:off x="6258960" y="2733480"/>
                <a:ext cx="1080" cy="14400"/>
              </a:xfrm>
              <a:custGeom>
                <a:avLst/>
                <a:gdLst/>
                <a:ahLst/>
                <a:rect l="l" t="t" r="r" b="b"/>
                <a:pathLst>
                  <a:path w="0" h="11">
                    <a:moveTo>
                      <a:pt x="0" y="0"/>
                    </a:moveTo>
                    <a:lnTo>
                      <a:pt x="0" y="6"/>
                    </a:lnTo>
                    <a:lnTo>
                      <a:pt x="0" y="6"/>
                    </a:lnTo>
                    <a:lnTo>
                      <a:pt x="0" y="11"/>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68" name=""/>
              <p:cNvSpPr/>
              <p:nvPr/>
            </p:nvSpPr>
            <p:spPr>
              <a:xfrm>
                <a:off x="6258960" y="2747880"/>
                <a:ext cx="1080" cy="14760"/>
              </a:xfrm>
              <a:custGeom>
                <a:avLst/>
                <a:gdLst/>
                <a:ahLst/>
                <a:rect l="l" t="t" r="r" b="b"/>
                <a:pathLst>
                  <a:path w="0" h="11">
                    <a:moveTo>
                      <a:pt x="0" y="0"/>
                    </a:moveTo>
                    <a:lnTo>
                      <a:pt x="0" y="0"/>
                    </a:lnTo>
                    <a:lnTo>
                      <a:pt x="0" y="5"/>
                    </a:lnTo>
                    <a:lnTo>
                      <a:pt x="0" y="11"/>
                    </a:lnTo>
                  </a:path>
                </a:pathLst>
              </a:custGeom>
              <a:noFill/>
              <a:ln w="7920">
                <a:solidFill>
                  <a:srgbClr val="ffff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969" name=""/>
              <p:cNvSpPr/>
              <p:nvPr/>
            </p:nvSpPr>
            <p:spPr>
              <a:xfrm>
                <a:off x="6258960" y="2747880"/>
                <a:ext cx="1080" cy="14760"/>
              </a:xfrm>
              <a:custGeom>
                <a:avLst/>
                <a:gdLst/>
                <a:ahLst/>
                <a:rect l="l" t="t" r="r" b="b"/>
                <a:pathLst>
                  <a:path w="0" h="11">
                    <a:moveTo>
                      <a:pt x="0" y="11"/>
                    </a:moveTo>
                    <a:lnTo>
                      <a:pt x="0" y="5"/>
                    </a:lnTo>
                    <a:lnTo>
                      <a:pt x="0" y="5"/>
                    </a:lnTo>
                    <a:lnTo>
                      <a:pt x="0" y="0"/>
                    </a:lnTo>
                  </a:path>
                </a:pathLst>
              </a:custGeom>
              <a:noFill/>
              <a:ln w="7920">
                <a:solidFill>
                  <a:srgbClr val="ffff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grpSp>
        <p:sp>
          <p:nvSpPr>
            <p:cNvPr id="1970" name=""/>
            <p:cNvSpPr/>
            <p:nvPr/>
          </p:nvSpPr>
          <p:spPr>
            <a:xfrm>
              <a:off x="6910560" y="3043080"/>
              <a:ext cx="52344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MAAC</a:t>
              </a:r>
              <a:endParaRPr b="0" lang="en-US" sz="900" strike="noStrike" u="none">
                <a:solidFill>
                  <a:srgbClr val="000000"/>
                </a:solidFill>
                <a:effectLst/>
                <a:uFillTx/>
                <a:latin typeface="Arial"/>
              </a:endParaRPr>
            </a:p>
          </p:txBody>
        </p:sp>
        <p:grpSp>
          <p:nvGrpSpPr>
            <p:cNvPr id="1971" name=""/>
            <p:cNvGrpSpPr/>
            <p:nvPr/>
          </p:nvGrpSpPr>
          <p:grpSpPr>
            <a:xfrm>
              <a:off x="2522520" y="2082600"/>
              <a:ext cx="5100120" cy="2548080"/>
              <a:chOff x="2522520" y="2082600"/>
              <a:chExt cx="5100120" cy="2548080"/>
            </a:xfrm>
          </p:grpSpPr>
          <p:sp>
            <p:nvSpPr>
              <p:cNvPr id="1972" name=""/>
              <p:cNvSpPr/>
              <p:nvPr/>
            </p:nvSpPr>
            <p:spPr>
              <a:xfrm>
                <a:off x="7516080" y="2382120"/>
                <a:ext cx="106560" cy="330120"/>
              </a:xfrm>
              <a:custGeom>
                <a:avLst/>
                <a:gdLst/>
                <a:ahLst/>
                <a:rect l="l" t="t" r="r" b="b"/>
                <a:pathLst>
                  <a:path w="67" h="228">
                    <a:moveTo>
                      <a:pt x="0" y="0"/>
                    </a:moveTo>
                    <a:lnTo>
                      <a:pt x="0" y="26"/>
                    </a:lnTo>
                    <a:lnTo>
                      <a:pt x="6" y="69"/>
                    </a:lnTo>
                    <a:lnTo>
                      <a:pt x="6" y="79"/>
                    </a:lnTo>
                    <a:lnTo>
                      <a:pt x="0" y="85"/>
                    </a:lnTo>
                    <a:lnTo>
                      <a:pt x="0" y="95"/>
                    </a:lnTo>
                    <a:lnTo>
                      <a:pt x="0" y="111"/>
                    </a:lnTo>
                    <a:lnTo>
                      <a:pt x="16" y="127"/>
                    </a:lnTo>
                    <a:lnTo>
                      <a:pt x="21" y="138"/>
                    </a:lnTo>
                    <a:lnTo>
                      <a:pt x="42" y="185"/>
                    </a:lnTo>
                    <a:lnTo>
                      <a:pt x="62" y="196"/>
                    </a:lnTo>
                    <a:lnTo>
                      <a:pt x="67" y="201"/>
                    </a:lnTo>
                    <a:lnTo>
                      <a:pt x="62" y="222"/>
                    </a:lnTo>
                    <a:lnTo>
                      <a:pt x="67" y="228"/>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73" name=""/>
              <p:cNvSpPr/>
              <p:nvPr/>
            </p:nvSpPr>
            <p:spPr>
              <a:xfrm>
                <a:off x="2777760" y="2526840"/>
                <a:ext cx="148320" cy="1443600"/>
              </a:xfrm>
              <a:custGeom>
                <a:avLst/>
                <a:gdLst/>
                <a:ahLst/>
                <a:rect l="l" t="t" r="r" b="b"/>
                <a:pathLst>
                  <a:path w="93" h="997">
                    <a:moveTo>
                      <a:pt x="0" y="997"/>
                    </a:moveTo>
                    <a:lnTo>
                      <a:pt x="51" y="912"/>
                    </a:lnTo>
                    <a:lnTo>
                      <a:pt x="93" y="483"/>
                    </a:lnTo>
                    <a:lnTo>
                      <a:pt x="82" y="27"/>
                    </a:lnTo>
                    <a:lnTo>
                      <a:pt x="67"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74" name=""/>
              <p:cNvSpPr/>
              <p:nvPr/>
            </p:nvSpPr>
            <p:spPr>
              <a:xfrm>
                <a:off x="2900520" y="3379680"/>
                <a:ext cx="659160" cy="605160"/>
              </a:xfrm>
              <a:custGeom>
                <a:avLst/>
                <a:gdLst/>
                <a:ahLst/>
                <a:rect l="l" t="t" r="r" b="b"/>
                <a:pathLst>
                  <a:path w="413" h="418">
                    <a:moveTo>
                      <a:pt x="0" y="418"/>
                    </a:moveTo>
                    <a:lnTo>
                      <a:pt x="0" y="413"/>
                    </a:lnTo>
                    <a:lnTo>
                      <a:pt x="191" y="339"/>
                    </a:lnTo>
                    <a:lnTo>
                      <a:pt x="196" y="323"/>
                    </a:lnTo>
                    <a:lnTo>
                      <a:pt x="196" y="312"/>
                    </a:lnTo>
                    <a:lnTo>
                      <a:pt x="202" y="307"/>
                    </a:lnTo>
                    <a:lnTo>
                      <a:pt x="222" y="265"/>
                    </a:lnTo>
                    <a:lnTo>
                      <a:pt x="233" y="233"/>
                    </a:lnTo>
                    <a:lnTo>
                      <a:pt x="403" y="79"/>
                    </a:lnTo>
                    <a:lnTo>
                      <a:pt x="413"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75" name=""/>
              <p:cNvSpPr/>
              <p:nvPr/>
            </p:nvSpPr>
            <p:spPr>
              <a:xfrm>
                <a:off x="4763520" y="2496600"/>
                <a:ext cx="379800" cy="168840"/>
              </a:xfrm>
              <a:custGeom>
                <a:avLst/>
                <a:gdLst/>
                <a:ahLst/>
                <a:rect l="l" t="t" r="r" b="b"/>
                <a:pathLst>
                  <a:path w="238" h="117">
                    <a:moveTo>
                      <a:pt x="0" y="0"/>
                    </a:moveTo>
                    <a:lnTo>
                      <a:pt x="238" y="106"/>
                    </a:lnTo>
                    <a:lnTo>
                      <a:pt x="238" y="117"/>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76" name=""/>
              <p:cNvSpPr/>
              <p:nvPr/>
            </p:nvSpPr>
            <p:spPr>
              <a:xfrm>
                <a:off x="5143680" y="2665800"/>
                <a:ext cx="81360" cy="14760"/>
              </a:xfrm>
              <a:custGeom>
                <a:avLst/>
                <a:gdLst/>
                <a:ahLst/>
                <a:rect l="l" t="t" r="r" b="b"/>
                <a:pathLst>
                  <a:path w="51" h="10">
                    <a:moveTo>
                      <a:pt x="0" y="0"/>
                    </a:moveTo>
                    <a:lnTo>
                      <a:pt x="10" y="5"/>
                    </a:lnTo>
                    <a:lnTo>
                      <a:pt x="30" y="5"/>
                    </a:lnTo>
                    <a:lnTo>
                      <a:pt x="51" y="10"/>
                    </a:lnTo>
                  </a:path>
                </a:pathLst>
              </a:custGeom>
              <a:noFill/>
              <a:ln w="12600">
                <a:solidFill>
                  <a:srgbClr val="ffff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1977" name=""/>
              <p:cNvSpPr/>
              <p:nvPr/>
            </p:nvSpPr>
            <p:spPr>
              <a:xfrm>
                <a:off x="5225040" y="2680560"/>
                <a:ext cx="41040" cy="31680"/>
              </a:xfrm>
              <a:custGeom>
                <a:avLst/>
                <a:gdLst/>
                <a:ahLst/>
                <a:rect l="l" t="t" r="r" b="b"/>
                <a:pathLst>
                  <a:path w="26" h="22">
                    <a:moveTo>
                      <a:pt x="0" y="0"/>
                    </a:moveTo>
                    <a:lnTo>
                      <a:pt x="5" y="6"/>
                    </a:lnTo>
                    <a:lnTo>
                      <a:pt x="16" y="16"/>
                    </a:lnTo>
                    <a:lnTo>
                      <a:pt x="26" y="22"/>
                    </a:lnTo>
                  </a:path>
                </a:pathLst>
              </a:custGeom>
              <a:noFill/>
              <a:ln w="1260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1978" name=""/>
              <p:cNvSpPr/>
              <p:nvPr/>
            </p:nvSpPr>
            <p:spPr>
              <a:xfrm>
                <a:off x="5266440" y="2712600"/>
                <a:ext cx="33480" cy="1080"/>
              </a:xfrm>
              <a:prstGeom prst="line">
                <a:avLst/>
              </a:prstGeom>
              <a:ln w="12600">
                <a:solidFill>
                  <a:srgbClr val="ffff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1979" name=""/>
              <p:cNvSpPr/>
              <p:nvPr/>
            </p:nvSpPr>
            <p:spPr>
              <a:xfrm>
                <a:off x="4730400" y="2519640"/>
                <a:ext cx="841320" cy="62280"/>
              </a:xfrm>
              <a:custGeom>
                <a:avLst/>
                <a:gdLst/>
                <a:ahLst/>
                <a:rect l="l" t="t" r="r" b="b"/>
                <a:pathLst>
                  <a:path w="527" h="43">
                    <a:moveTo>
                      <a:pt x="0" y="11"/>
                    </a:moveTo>
                    <a:lnTo>
                      <a:pt x="6" y="0"/>
                    </a:lnTo>
                    <a:lnTo>
                      <a:pt x="78" y="5"/>
                    </a:lnTo>
                    <a:lnTo>
                      <a:pt x="155" y="43"/>
                    </a:lnTo>
                    <a:lnTo>
                      <a:pt x="517" y="27"/>
                    </a:lnTo>
                    <a:lnTo>
                      <a:pt x="527" y="16"/>
                    </a:lnTo>
                  </a:path>
                </a:pathLst>
              </a:custGeom>
              <a:noFill/>
              <a:ln w="12600">
                <a:solidFill>
                  <a:srgbClr val="ffffff"/>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1980" name=""/>
              <p:cNvSpPr/>
              <p:nvPr/>
            </p:nvSpPr>
            <p:spPr>
              <a:xfrm>
                <a:off x="5537880" y="3809880"/>
                <a:ext cx="734040" cy="820800"/>
              </a:xfrm>
              <a:custGeom>
                <a:avLst/>
                <a:gdLst/>
                <a:ahLst/>
                <a:rect l="l" t="t" r="r" b="b"/>
                <a:pathLst>
                  <a:path w="460" h="567">
                    <a:moveTo>
                      <a:pt x="0" y="561"/>
                    </a:moveTo>
                    <a:lnTo>
                      <a:pt x="16" y="561"/>
                    </a:lnTo>
                    <a:lnTo>
                      <a:pt x="21" y="556"/>
                    </a:lnTo>
                    <a:lnTo>
                      <a:pt x="52" y="556"/>
                    </a:lnTo>
                    <a:lnTo>
                      <a:pt x="57" y="556"/>
                    </a:lnTo>
                    <a:lnTo>
                      <a:pt x="124" y="556"/>
                    </a:lnTo>
                    <a:lnTo>
                      <a:pt x="181" y="561"/>
                    </a:lnTo>
                    <a:lnTo>
                      <a:pt x="191" y="561"/>
                    </a:lnTo>
                    <a:lnTo>
                      <a:pt x="202" y="567"/>
                    </a:lnTo>
                    <a:lnTo>
                      <a:pt x="217" y="561"/>
                    </a:lnTo>
                    <a:lnTo>
                      <a:pt x="243" y="561"/>
                    </a:lnTo>
                    <a:lnTo>
                      <a:pt x="238" y="514"/>
                    </a:lnTo>
                    <a:lnTo>
                      <a:pt x="238" y="498"/>
                    </a:lnTo>
                    <a:lnTo>
                      <a:pt x="243" y="429"/>
                    </a:lnTo>
                    <a:lnTo>
                      <a:pt x="238" y="408"/>
                    </a:lnTo>
                    <a:lnTo>
                      <a:pt x="243" y="355"/>
                    </a:lnTo>
                    <a:lnTo>
                      <a:pt x="238" y="349"/>
                    </a:lnTo>
                    <a:lnTo>
                      <a:pt x="243" y="328"/>
                    </a:lnTo>
                    <a:lnTo>
                      <a:pt x="248" y="339"/>
                    </a:lnTo>
                    <a:lnTo>
                      <a:pt x="248" y="323"/>
                    </a:lnTo>
                    <a:lnTo>
                      <a:pt x="274" y="286"/>
                    </a:lnTo>
                    <a:lnTo>
                      <a:pt x="279" y="280"/>
                    </a:lnTo>
                    <a:lnTo>
                      <a:pt x="310" y="270"/>
                    </a:lnTo>
                    <a:lnTo>
                      <a:pt x="372" y="217"/>
                    </a:lnTo>
                    <a:lnTo>
                      <a:pt x="460" y="132"/>
                    </a:lnTo>
                    <a:lnTo>
                      <a:pt x="418" y="148"/>
                    </a:lnTo>
                    <a:lnTo>
                      <a:pt x="377" y="159"/>
                    </a:lnTo>
                    <a:lnTo>
                      <a:pt x="362" y="169"/>
                    </a:lnTo>
                    <a:lnTo>
                      <a:pt x="331" y="180"/>
                    </a:lnTo>
                    <a:lnTo>
                      <a:pt x="320" y="164"/>
                    </a:lnTo>
                    <a:lnTo>
                      <a:pt x="264" y="116"/>
                    </a:lnTo>
                    <a:lnTo>
                      <a:pt x="258" y="106"/>
                    </a:lnTo>
                    <a:lnTo>
                      <a:pt x="253" y="100"/>
                    </a:lnTo>
                    <a:lnTo>
                      <a:pt x="248" y="53"/>
                    </a:lnTo>
                    <a:lnTo>
                      <a:pt x="248" y="42"/>
                    </a:lnTo>
                    <a:lnTo>
                      <a:pt x="269"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81" name=""/>
              <p:cNvSpPr/>
              <p:nvPr/>
            </p:nvSpPr>
            <p:spPr>
              <a:xfrm>
                <a:off x="5563800" y="4231080"/>
                <a:ext cx="362160" cy="390960"/>
              </a:xfrm>
              <a:custGeom>
                <a:avLst/>
                <a:gdLst/>
                <a:ahLst/>
                <a:rect l="l" t="t" r="r" b="b"/>
                <a:pathLst>
                  <a:path w="227" h="270">
                    <a:moveTo>
                      <a:pt x="82" y="117"/>
                    </a:moveTo>
                    <a:lnTo>
                      <a:pt x="15" y="228"/>
                    </a:lnTo>
                    <a:lnTo>
                      <a:pt x="0" y="270"/>
                    </a:lnTo>
                    <a:lnTo>
                      <a:pt x="5" y="207"/>
                    </a:lnTo>
                    <a:lnTo>
                      <a:pt x="62" y="64"/>
                    </a:lnTo>
                    <a:lnTo>
                      <a:pt x="57" y="53"/>
                    </a:lnTo>
                    <a:lnTo>
                      <a:pt x="72" y="32"/>
                    </a:lnTo>
                    <a:lnTo>
                      <a:pt x="77" y="0"/>
                    </a:lnTo>
                    <a:lnTo>
                      <a:pt x="108" y="53"/>
                    </a:lnTo>
                    <a:lnTo>
                      <a:pt x="150" y="53"/>
                    </a:lnTo>
                    <a:lnTo>
                      <a:pt x="170" y="85"/>
                    </a:lnTo>
                    <a:lnTo>
                      <a:pt x="201" y="90"/>
                    </a:lnTo>
                    <a:lnTo>
                      <a:pt x="227" y="6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82" name=""/>
              <p:cNvSpPr/>
              <p:nvPr/>
            </p:nvSpPr>
            <p:spPr>
              <a:xfrm>
                <a:off x="5876280" y="4361400"/>
                <a:ext cx="33120" cy="62280"/>
              </a:xfrm>
              <a:custGeom>
                <a:avLst/>
                <a:gdLst/>
                <a:ahLst/>
                <a:rect l="l" t="t" r="r" b="b"/>
                <a:pathLst>
                  <a:path w="21" h="43">
                    <a:moveTo>
                      <a:pt x="5" y="0"/>
                    </a:moveTo>
                    <a:lnTo>
                      <a:pt x="0" y="21"/>
                    </a:lnTo>
                    <a:lnTo>
                      <a:pt x="21" y="43"/>
                    </a:lnTo>
                  </a:path>
                </a:pathLst>
              </a:custGeom>
              <a:noFill/>
              <a:ln w="12600">
                <a:solidFill>
                  <a:srgbClr val="ffffff"/>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1983" name=""/>
              <p:cNvSpPr/>
              <p:nvPr/>
            </p:nvSpPr>
            <p:spPr>
              <a:xfrm>
                <a:off x="5909760" y="4423680"/>
                <a:ext cx="114840" cy="91080"/>
              </a:xfrm>
              <a:custGeom>
                <a:avLst/>
                <a:gdLst/>
                <a:ahLst/>
                <a:rect l="l" t="t" r="r" b="b"/>
                <a:pathLst>
                  <a:path w="72" h="63">
                    <a:moveTo>
                      <a:pt x="0" y="0"/>
                    </a:moveTo>
                    <a:lnTo>
                      <a:pt x="5" y="0"/>
                    </a:lnTo>
                    <a:lnTo>
                      <a:pt x="15" y="5"/>
                    </a:lnTo>
                    <a:lnTo>
                      <a:pt x="31" y="15"/>
                    </a:lnTo>
                    <a:lnTo>
                      <a:pt x="46" y="26"/>
                    </a:lnTo>
                    <a:lnTo>
                      <a:pt x="62" y="42"/>
                    </a:lnTo>
                    <a:lnTo>
                      <a:pt x="72" y="63"/>
                    </a:lnTo>
                  </a:path>
                </a:pathLst>
              </a:custGeom>
              <a:noFill/>
              <a:ln w="12600">
                <a:solidFill>
                  <a:srgbClr val="ffff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1984" name=""/>
              <p:cNvSpPr/>
              <p:nvPr/>
            </p:nvSpPr>
            <p:spPr>
              <a:xfrm>
                <a:off x="5819040" y="4522320"/>
                <a:ext cx="354240" cy="99720"/>
              </a:xfrm>
              <a:custGeom>
                <a:avLst/>
                <a:gdLst/>
                <a:ahLst/>
                <a:rect l="l" t="t" r="r" b="b"/>
                <a:pathLst>
                  <a:path w="222" h="69">
                    <a:moveTo>
                      <a:pt x="15" y="69"/>
                    </a:moveTo>
                    <a:lnTo>
                      <a:pt x="0" y="11"/>
                    </a:lnTo>
                    <a:lnTo>
                      <a:pt x="31" y="6"/>
                    </a:lnTo>
                    <a:lnTo>
                      <a:pt x="31" y="11"/>
                    </a:lnTo>
                    <a:lnTo>
                      <a:pt x="62" y="11"/>
                    </a:lnTo>
                    <a:lnTo>
                      <a:pt x="222"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85" name=""/>
              <p:cNvSpPr/>
              <p:nvPr/>
            </p:nvSpPr>
            <p:spPr>
              <a:xfrm>
                <a:off x="5579640" y="3978000"/>
                <a:ext cx="82800" cy="53280"/>
              </a:xfrm>
              <a:custGeom>
                <a:avLst/>
                <a:gdLst/>
                <a:ahLst/>
                <a:rect l="l" t="t" r="r" b="b"/>
                <a:pathLst>
                  <a:path w="52" h="37">
                    <a:moveTo>
                      <a:pt x="5" y="0"/>
                    </a:moveTo>
                    <a:lnTo>
                      <a:pt x="0" y="21"/>
                    </a:lnTo>
                    <a:lnTo>
                      <a:pt x="16" y="27"/>
                    </a:lnTo>
                    <a:lnTo>
                      <a:pt x="52" y="37"/>
                    </a:lnTo>
                  </a:path>
                </a:pathLst>
              </a:custGeom>
              <a:noFill/>
              <a:ln w="1260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1986" name=""/>
              <p:cNvSpPr/>
              <p:nvPr/>
            </p:nvSpPr>
            <p:spPr>
              <a:xfrm>
                <a:off x="5464440" y="3893760"/>
                <a:ext cx="469440" cy="336960"/>
              </a:xfrm>
              <a:custGeom>
                <a:avLst/>
                <a:gdLst/>
                <a:ahLst/>
                <a:rect l="l" t="t" r="r" b="b"/>
                <a:pathLst>
                  <a:path w="294" h="233">
                    <a:moveTo>
                      <a:pt x="294" y="0"/>
                    </a:moveTo>
                    <a:lnTo>
                      <a:pt x="191" y="10"/>
                    </a:lnTo>
                    <a:lnTo>
                      <a:pt x="191" y="21"/>
                    </a:lnTo>
                    <a:lnTo>
                      <a:pt x="165" y="116"/>
                    </a:lnTo>
                    <a:lnTo>
                      <a:pt x="134" y="127"/>
                    </a:lnTo>
                    <a:lnTo>
                      <a:pt x="113" y="122"/>
                    </a:lnTo>
                    <a:lnTo>
                      <a:pt x="113" y="132"/>
                    </a:lnTo>
                    <a:lnTo>
                      <a:pt x="103" y="143"/>
                    </a:lnTo>
                    <a:lnTo>
                      <a:pt x="82" y="233"/>
                    </a:lnTo>
                    <a:lnTo>
                      <a:pt x="139" y="233"/>
                    </a:lnTo>
                    <a:lnTo>
                      <a:pt x="134" y="106"/>
                    </a:lnTo>
                    <a:lnTo>
                      <a:pt x="124" y="95"/>
                    </a:lnTo>
                    <a:lnTo>
                      <a:pt x="119" y="90"/>
                    </a:lnTo>
                    <a:lnTo>
                      <a:pt x="129" y="74"/>
                    </a:lnTo>
                    <a:lnTo>
                      <a:pt x="113" y="74"/>
                    </a:lnTo>
                    <a:lnTo>
                      <a:pt x="103" y="48"/>
                    </a:lnTo>
                    <a:lnTo>
                      <a:pt x="88" y="48"/>
                    </a:lnTo>
                    <a:lnTo>
                      <a:pt x="88" y="42"/>
                    </a:lnTo>
                    <a:lnTo>
                      <a:pt x="72" y="42"/>
                    </a:lnTo>
                    <a:lnTo>
                      <a:pt x="72" y="85"/>
                    </a:lnTo>
                    <a:lnTo>
                      <a:pt x="5" y="79"/>
                    </a:lnTo>
                    <a:lnTo>
                      <a:pt x="0"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87" name=""/>
              <p:cNvSpPr/>
              <p:nvPr/>
            </p:nvSpPr>
            <p:spPr>
              <a:xfrm>
                <a:off x="5678280" y="3770640"/>
                <a:ext cx="947880" cy="276120"/>
              </a:xfrm>
              <a:custGeom>
                <a:avLst/>
                <a:gdLst/>
                <a:ahLst/>
                <a:rect l="l" t="t" r="r" b="b"/>
                <a:pathLst>
                  <a:path w="594" h="191">
                    <a:moveTo>
                      <a:pt x="0" y="191"/>
                    </a:moveTo>
                    <a:lnTo>
                      <a:pt x="36" y="186"/>
                    </a:lnTo>
                    <a:lnTo>
                      <a:pt x="41" y="186"/>
                    </a:lnTo>
                    <a:lnTo>
                      <a:pt x="52" y="180"/>
                    </a:lnTo>
                    <a:lnTo>
                      <a:pt x="93" y="175"/>
                    </a:lnTo>
                    <a:lnTo>
                      <a:pt x="98" y="170"/>
                    </a:lnTo>
                    <a:lnTo>
                      <a:pt x="150" y="164"/>
                    </a:lnTo>
                    <a:lnTo>
                      <a:pt x="150" y="170"/>
                    </a:lnTo>
                    <a:lnTo>
                      <a:pt x="165" y="170"/>
                    </a:lnTo>
                    <a:lnTo>
                      <a:pt x="170" y="159"/>
                    </a:lnTo>
                    <a:lnTo>
                      <a:pt x="181" y="138"/>
                    </a:lnTo>
                    <a:lnTo>
                      <a:pt x="227" y="95"/>
                    </a:lnTo>
                    <a:lnTo>
                      <a:pt x="294" y="58"/>
                    </a:lnTo>
                    <a:lnTo>
                      <a:pt x="361" y="48"/>
                    </a:lnTo>
                    <a:lnTo>
                      <a:pt x="377" y="48"/>
                    </a:lnTo>
                    <a:lnTo>
                      <a:pt x="382" y="42"/>
                    </a:lnTo>
                    <a:lnTo>
                      <a:pt x="382" y="42"/>
                    </a:lnTo>
                    <a:lnTo>
                      <a:pt x="392" y="32"/>
                    </a:lnTo>
                    <a:lnTo>
                      <a:pt x="408" y="21"/>
                    </a:lnTo>
                    <a:lnTo>
                      <a:pt x="480" y="21"/>
                    </a:lnTo>
                    <a:lnTo>
                      <a:pt x="506" y="27"/>
                    </a:lnTo>
                    <a:lnTo>
                      <a:pt x="537" y="27"/>
                    </a:lnTo>
                    <a:lnTo>
                      <a:pt x="537" y="21"/>
                    </a:lnTo>
                    <a:lnTo>
                      <a:pt x="547" y="21"/>
                    </a:lnTo>
                    <a:lnTo>
                      <a:pt x="547" y="21"/>
                    </a:lnTo>
                    <a:lnTo>
                      <a:pt x="563" y="0"/>
                    </a:lnTo>
                    <a:lnTo>
                      <a:pt x="594" y="5"/>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88" name=""/>
              <p:cNvSpPr/>
              <p:nvPr/>
            </p:nvSpPr>
            <p:spPr>
              <a:xfrm>
                <a:off x="5950080" y="3763440"/>
                <a:ext cx="346320" cy="199800"/>
              </a:xfrm>
              <a:custGeom>
                <a:avLst/>
                <a:gdLst/>
                <a:ahLst/>
                <a:rect l="l" t="t" r="r" b="b"/>
                <a:pathLst>
                  <a:path w="217" h="138">
                    <a:moveTo>
                      <a:pt x="0" y="138"/>
                    </a:moveTo>
                    <a:lnTo>
                      <a:pt x="11" y="138"/>
                    </a:lnTo>
                    <a:lnTo>
                      <a:pt x="62" y="53"/>
                    </a:lnTo>
                    <a:lnTo>
                      <a:pt x="119" y="69"/>
                    </a:lnTo>
                    <a:lnTo>
                      <a:pt x="135" y="32"/>
                    </a:lnTo>
                    <a:lnTo>
                      <a:pt x="191" y="53"/>
                    </a:lnTo>
                    <a:lnTo>
                      <a:pt x="176" y="5"/>
                    </a:lnTo>
                    <a:lnTo>
                      <a:pt x="176" y="0"/>
                    </a:lnTo>
                    <a:lnTo>
                      <a:pt x="207" y="10"/>
                    </a:lnTo>
                    <a:lnTo>
                      <a:pt x="207" y="26"/>
                    </a:lnTo>
                    <a:lnTo>
                      <a:pt x="217" y="37"/>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89" name=""/>
              <p:cNvSpPr/>
              <p:nvPr/>
            </p:nvSpPr>
            <p:spPr>
              <a:xfrm>
                <a:off x="6048720" y="3717000"/>
                <a:ext cx="116280" cy="99720"/>
              </a:xfrm>
              <a:custGeom>
                <a:avLst/>
                <a:gdLst/>
                <a:ahLst/>
                <a:rect l="l" t="t" r="r" b="b"/>
                <a:pathLst>
                  <a:path w="73" h="69">
                    <a:moveTo>
                      <a:pt x="0" y="0"/>
                    </a:moveTo>
                    <a:lnTo>
                      <a:pt x="26" y="16"/>
                    </a:lnTo>
                    <a:lnTo>
                      <a:pt x="31" y="32"/>
                    </a:lnTo>
                    <a:lnTo>
                      <a:pt x="42" y="69"/>
                    </a:lnTo>
                    <a:lnTo>
                      <a:pt x="73" y="6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90" name=""/>
              <p:cNvSpPr/>
              <p:nvPr/>
            </p:nvSpPr>
            <p:spPr>
              <a:xfrm>
                <a:off x="6733800" y="3640320"/>
                <a:ext cx="73440" cy="69480"/>
              </a:xfrm>
              <a:custGeom>
                <a:avLst/>
                <a:gdLst/>
                <a:ahLst/>
                <a:rect l="l" t="t" r="r" b="b"/>
                <a:pathLst>
                  <a:path w="46" h="48">
                    <a:moveTo>
                      <a:pt x="46" y="0"/>
                    </a:moveTo>
                    <a:lnTo>
                      <a:pt x="46" y="11"/>
                    </a:lnTo>
                    <a:lnTo>
                      <a:pt x="26" y="21"/>
                    </a:lnTo>
                    <a:lnTo>
                      <a:pt x="26" y="37"/>
                    </a:lnTo>
                    <a:lnTo>
                      <a:pt x="5" y="48"/>
                    </a:lnTo>
                    <a:lnTo>
                      <a:pt x="0" y="37"/>
                    </a:lnTo>
                  </a:path>
                </a:pathLst>
              </a:custGeom>
              <a:noFill/>
              <a:ln w="1260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1991" name=""/>
              <p:cNvSpPr/>
              <p:nvPr/>
            </p:nvSpPr>
            <p:spPr>
              <a:xfrm>
                <a:off x="6577200" y="3670920"/>
                <a:ext cx="114480" cy="38880"/>
              </a:xfrm>
              <a:custGeom>
                <a:avLst/>
                <a:gdLst/>
                <a:ahLst/>
                <a:rect l="l" t="t" r="r" b="b"/>
                <a:pathLst>
                  <a:path w="72" h="27">
                    <a:moveTo>
                      <a:pt x="0" y="11"/>
                    </a:moveTo>
                    <a:lnTo>
                      <a:pt x="31" y="11"/>
                    </a:lnTo>
                    <a:lnTo>
                      <a:pt x="41" y="5"/>
                    </a:lnTo>
                    <a:lnTo>
                      <a:pt x="57" y="0"/>
                    </a:lnTo>
                    <a:lnTo>
                      <a:pt x="72" y="27"/>
                    </a:lnTo>
                  </a:path>
                </a:pathLst>
              </a:custGeom>
              <a:noFill/>
              <a:ln w="1260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1992" name=""/>
              <p:cNvSpPr/>
              <p:nvPr/>
            </p:nvSpPr>
            <p:spPr>
              <a:xfrm>
                <a:off x="6123600" y="3893760"/>
                <a:ext cx="346320" cy="253440"/>
              </a:xfrm>
              <a:custGeom>
                <a:avLst/>
                <a:gdLst/>
                <a:ahLst/>
                <a:rect l="l" t="t" r="r" b="b"/>
                <a:pathLst>
                  <a:path w="217" h="175">
                    <a:moveTo>
                      <a:pt x="0" y="164"/>
                    </a:moveTo>
                    <a:lnTo>
                      <a:pt x="5" y="175"/>
                    </a:lnTo>
                    <a:lnTo>
                      <a:pt x="62" y="169"/>
                    </a:lnTo>
                    <a:lnTo>
                      <a:pt x="77" y="164"/>
                    </a:lnTo>
                    <a:lnTo>
                      <a:pt x="93" y="164"/>
                    </a:lnTo>
                    <a:lnTo>
                      <a:pt x="93" y="159"/>
                    </a:lnTo>
                    <a:lnTo>
                      <a:pt x="108" y="159"/>
                    </a:lnTo>
                    <a:lnTo>
                      <a:pt x="113" y="164"/>
                    </a:lnTo>
                    <a:lnTo>
                      <a:pt x="113" y="154"/>
                    </a:lnTo>
                    <a:lnTo>
                      <a:pt x="113" y="138"/>
                    </a:lnTo>
                    <a:lnTo>
                      <a:pt x="150" y="95"/>
                    </a:lnTo>
                    <a:lnTo>
                      <a:pt x="170" y="69"/>
                    </a:lnTo>
                    <a:lnTo>
                      <a:pt x="181" y="32"/>
                    </a:lnTo>
                    <a:lnTo>
                      <a:pt x="186" y="26"/>
                    </a:lnTo>
                    <a:lnTo>
                      <a:pt x="196" y="16"/>
                    </a:lnTo>
                    <a:lnTo>
                      <a:pt x="217" y="5"/>
                    </a:lnTo>
                    <a:lnTo>
                      <a:pt x="217"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93" name=""/>
              <p:cNvSpPr/>
              <p:nvPr/>
            </p:nvSpPr>
            <p:spPr>
              <a:xfrm>
                <a:off x="6470280" y="3809880"/>
                <a:ext cx="65520" cy="83880"/>
              </a:xfrm>
              <a:custGeom>
                <a:avLst/>
                <a:gdLst/>
                <a:ahLst/>
                <a:rect l="l" t="t" r="r" b="b"/>
                <a:pathLst>
                  <a:path w="41" h="58">
                    <a:moveTo>
                      <a:pt x="0" y="58"/>
                    </a:moveTo>
                    <a:lnTo>
                      <a:pt x="5" y="53"/>
                    </a:lnTo>
                    <a:lnTo>
                      <a:pt x="15" y="37"/>
                    </a:lnTo>
                    <a:lnTo>
                      <a:pt x="20" y="31"/>
                    </a:lnTo>
                    <a:lnTo>
                      <a:pt x="20" y="26"/>
                    </a:lnTo>
                    <a:lnTo>
                      <a:pt x="36" y="5"/>
                    </a:lnTo>
                    <a:lnTo>
                      <a:pt x="41" y="5"/>
                    </a:lnTo>
                    <a:lnTo>
                      <a:pt x="41" y="0"/>
                    </a:lnTo>
                  </a:path>
                </a:pathLst>
              </a:custGeom>
              <a:noFill/>
              <a:ln w="1260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1994" name=""/>
              <p:cNvSpPr/>
              <p:nvPr/>
            </p:nvSpPr>
            <p:spPr>
              <a:xfrm>
                <a:off x="6470280" y="3801240"/>
                <a:ext cx="81360" cy="92520"/>
              </a:xfrm>
              <a:custGeom>
                <a:avLst/>
                <a:gdLst/>
                <a:ahLst/>
                <a:rect l="l" t="t" r="r" b="b"/>
                <a:pathLst>
                  <a:path w="51" h="64">
                    <a:moveTo>
                      <a:pt x="51" y="0"/>
                    </a:moveTo>
                    <a:lnTo>
                      <a:pt x="26" y="32"/>
                    </a:lnTo>
                    <a:lnTo>
                      <a:pt x="20" y="43"/>
                    </a:lnTo>
                    <a:lnTo>
                      <a:pt x="5" y="64"/>
                    </a:lnTo>
                    <a:lnTo>
                      <a:pt x="0" y="64"/>
                    </a:lnTo>
                  </a:path>
                </a:pathLst>
              </a:custGeom>
              <a:noFill/>
              <a:ln w="1260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Arial"/>
                </a:endParaRPr>
              </a:p>
            </p:txBody>
          </p:sp>
          <p:sp>
            <p:nvSpPr>
              <p:cNvPr id="1995" name=""/>
              <p:cNvSpPr/>
              <p:nvPr/>
            </p:nvSpPr>
            <p:spPr>
              <a:xfrm>
                <a:off x="6501960" y="3709800"/>
                <a:ext cx="255240" cy="153000"/>
              </a:xfrm>
              <a:custGeom>
                <a:avLst/>
                <a:gdLst/>
                <a:ahLst/>
                <a:rect l="l" t="t" r="r" b="b"/>
                <a:pathLst>
                  <a:path w="160" h="106">
                    <a:moveTo>
                      <a:pt x="160" y="0"/>
                    </a:moveTo>
                    <a:lnTo>
                      <a:pt x="155" y="5"/>
                    </a:lnTo>
                    <a:lnTo>
                      <a:pt x="129" y="10"/>
                    </a:lnTo>
                    <a:lnTo>
                      <a:pt x="124" y="16"/>
                    </a:lnTo>
                    <a:lnTo>
                      <a:pt x="119" y="0"/>
                    </a:lnTo>
                    <a:lnTo>
                      <a:pt x="114" y="21"/>
                    </a:lnTo>
                    <a:lnTo>
                      <a:pt x="93" y="31"/>
                    </a:lnTo>
                    <a:lnTo>
                      <a:pt x="78" y="47"/>
                    </a:lnTo>
                    <a:lnTo>
                      <a:pt x="67" y="58"/>
                    </a:lnTo>
                    <a:lnTo>
                      <a:pt x="36" y="69"/>
                    </a:lnTo>
                    <a:lnTo>
                      <a:pt x="42" y="74"/>
                    </a:lnTo>
                    <a:lnTo>
                      <a:pt x="47" y="79"/>
                    </a:lnTo>
                    <a:lnTo>
                      <a:pt x="42" y="84"/>
                    </a:lnTo>
                    <a:lnTo>
                      <a:pt x="26" y="84"/>
                    </a:lnTo>
                    <a:lnTo>
                      <a:pt x="11" y="90"/>
                    </a:lnTo>
                    <a:lnTo>
                      <a:pt x="6" y="106"/>
                    </a:lnTo>
                    <a:lnTo>
                      <a:pt x="0" y="106"/>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96" name=""/>
              <p:cNvSpPr/>
              <p:nvPr/>
            </p:nvSpPr>
            <p:spPr>
              <a:xfrm>
                <a:off x="6254640" y="3840120"/>
                <a:ext cx="189720" cy="160200"/>
              </a:xfrm>
              <a:custGeom>
                <a:avLst/>
                <a:gdLst/>
                <a:ahLst/>
                <a:rect l="l" t="t" r="r" b="b"/>
                <a:pathLst>
                  <a:path w="119" h="111">
                    <a:moveTo>
                      <a:pt x="0" y="0"/>
                    </a:moveTo>
                    <a:lnTo>
                      <a:pt x="6" y="16"/>
                    </a:lnTo>
                    <a:lnTo>
                      <a:pt x="6" y="16"/>
                    </a:lnTo>
                    <a:lnTo>
                      <a:pt x="11" y="21"/>
                    </a:lnTo>
                    <a:lnTo>
                      <a:pt x="6" y="21"/>
                    </a:lnTo>
                    <a:lnTo>
                      <a:pt x="6" y="16"/>
                    </a:lnTo>
                    <a:lnTo>
                      <a:pt x="0" y="16"/>
                    </a:lnTo>
                    <a:lnTo>
                      <a:pt x="0" y="26"/>
                    </a:lnTo>
                    <a:lnTo>
                      <a:pt x="37" y="106"/>
                    </a:lnTo>
                    <a:lnTo>
                      <a:pt x="11" y="111"/>
                    </a:lnTo>
                    <a:lnTo>
                      <a:pt x="11" y="106"/>
                    </a:lnTo>
                    <a:lnTo>
                      <a:pt x="99" y="85"/>
                    </a:lnTo>
                    <a:lnTo>
                      <a:pt x="114" y="74"/>
                    </a:lnTo>
                    <a:lnTo>
                      <a:pt x="119"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97" name=""/>
              <p:cNvSpPr/>
              <p:nvPr/>
            </p:nvSpPr>
            <p:spPr>
              <a:xfrm>
                <a:off x="6707880" y="3701160"/>
                <a:ext cx="453600" cy="230400"/>
              </a:xfrm>
              <a:custGeom>
                <a:avLst/>
                <a:gdLst/>
                <a:ahLst/>
                <a:rect l="l" t="t" r="r" b="b"/>
                <a:pathLst>
                  <a:path w="284" h="159">
                    <a:moveTo>
                      <a:pt x="0" y="159"/>
                    </a:moveTo>
                    <a:lnTo>
                      <a:pt x="6" y="154"/>
                    </a:lnTo>
                    <a:lnTo>
                      <a:pt x="42" y="159"/>
                    </a:lnTo>
                    <a:lnTo>
                      <a:pt x="68" y="149"/>
                    </a:lnTo>
                    <a:lnTo>
                      <a:pt x="88" y="138"/>
                    </a:lnTo>
                    <a:lnTo>
                      <a:pt x="109" y="122"/>
                    </a:lnTo>
                    <a:lnTo>
                      <a:pt x="124" y="112"/>
                    </a:lnTo>
                    <a:lnTo>
                      <a:pt x="155" y="117"/>
                    </a:lnTo>
                    <a:lnTo>
                      <a:pt x="176" y="112"/>
                    </a:lnTo>
                    <a:lnTo>
                      <a:pt x="191" y="106"/>
                    </a:lnTo>
                    <a:lnTo>
                      <a:pt x="212" y="112"/>
                    </a:lnTo>
                    <a:lnTo>
                      <a:pt x="248" y="101"/>
                    </a:lnTo>
                    <a:lnTo>
                      <a:pt x="274" y="96"/>
                    </a:lnTo>
                    <a:lnTo>
                      <a:pt x="279" y="69"/>
                    </a:lnTo>
                    <a:lnTo>
                      <a:pt x="279" y="48"/>
                    </a:lnTo>
                    <a:lnTo>
                      <a:pt x="284" y="6"/>
                    </a:lnTo>
                    <a:lnTo>
                      <a:pt x="284"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98" name=""/>
              <p:cNvSpPr/>
              <p:nvPr/>
            </p:nvSpPr>
            <p:spPr>
              <a:xfrm>
                <a:off x="7161480" y="3647520"/>
                <a:ext cx="33120" cy="53280"/>
              </a:xfrm>
              <a:custGeom>
                <a:avLst/>
                <a:gdLst/>
                <a:ahLst/>
                <a:rect l="l" t="t" r="r" b="b"/>
                <a:pathLst>
                  <a:path w="21" h="37">
                    <a:moveTo>
                      <a:pt x="0" y="37"/>
                    </a:moveTo>
                    <a:lnTo>
                      <a:pt x="6" y="27"/>
                    </a:lnTo>
                    <a:lnTo>
                      <a:pt x="16" y="16"/>
                    </a:lnTo>
                    <a:lnTo>
                      <a:pt x="21" y="0"/>
                    </a:lnTo>
                  </a:path>
                </a:pathLst>
              </a:custGeom>
              <a:noFill/>
              <a:ln w="1260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1999" name=""/>
              <p:cNvSpPr/>
              <p:nvPr/>
            </p:nvSpPr>
            <p:spPr>
              <a:xfrm>
                <a:off x="7194960" y="3640320"/>
                <a:ext cx="1800" cy="7200"/>
              </a:xfrm>
              <a:prstGeom prst="rect">
                <a:avLst/>
              </a:prstGeom>
              <a:noFill/>
              <a:ln w="12600">
                <a:solidFill>
                  <a:srgbClr val="ffff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00" name=""/>
              <p:cNvSpPr/>
              <p:nvPr/>
            </p:nvSpPr>
            <p:spPr>
              <a:xfrm flipV="1">
                <a:off x="7194960" y="3616920"/>
                <a:ext cx="25560" cy="22680"/>
              </a:xfrm>
              <a:prstGeom prst="line">
                <a:avLst/>
              </a:prstGeom>
              <a:ln w="12600">
                <a:solidFill>
                  <a:srgbClr val="ffffff"/>
                </a:solidFill>
                <a:miter/>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001" name=""/>
              <p:cNvSpPr/>
              <p:nvPr/>
            </p:nvSpPr>
            <p:spPr>
              <a:xfrm>
                <a:off x="7220520" y="3524400"/>
                <a:ext cx="7920" cy="92880"/>
              </a:xfrm>
              <a:custGeom>
                <a:avLst/>
                <a:gdLst/>
                <a:ahLst/>
                <a:rect l="l" t="t" r="r" b="b"/>
                <a:pathLst>
                  <a:path w="5" h="64">
                    <a:moveTo>
                      <a:pt x="0" y="64"/>
                    </a:moveTo>
                    <a:lnTo>
                      <a:pt x="0" y="48"/>
                    </a:lnTo>
                    <a:lnTo>
                      <a:pt x="0" y="27"/>
                    </a:lnTo>
                    <a:lnTo>
                      <a:pt x="5" y="0"/>
                    </a:lnTo>
                  </a:path>
                </a:pathLst>
              </a:custGeom>
              <a:noFill/>
              <a:ln w="12600">
                <a:solidFill>
                  <a:srgbClr val="ffffff"/>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2002" name=""/>
              <p:cNvSpPr/>
              <p:nvPr/>
            </p:nvSpPr>
            <p:spPr>
              <a:xfrm>
                <a:off x="7228440" y="3510000"/>
                <a:ext cx="98640" cy="14400"/>
              </a:xfrm>
              <a:custGeom>
                <a:avLst/>
                <a:gdLst/>
                <a:ahLst/>
                <a:rect l="l" t="t" r="r" b="b"/>
                <a:pathLst>
                  <a:path w="62" h="10">
                    <a:moveTo>
                      <a:pt x="0" y="10"/>
                    </a:moveTo>
                    <a:lnTo>
                      <a:pt x="15" y="10"/>
                    </a:lnTo>
                    <a:lnTo>
                      <a:pt x="46" y="0"/>
                    </a:lnTo>
                    <a:lnTo>
                      <a:pt x="62" y="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003" name=""/>
              <p:cNvSpPr/>
              <p:nvPr/>
            </p:nvSpPr>
            <p:spPr>
              <a:xfrm>
                <a:off x="6923880" y="3624480"/>
                <a:ext cx="15840" cy="176400"/>
              </a:xfrm>
              <a:custGeom>
                <a:avLst/>
                <a:gdLst/>
                <a:ahLst/>
                <a:rect l="l" t="t" r="r" b="b"/>
                <a:pathLst>
                  <a:path w="10" h="122">
                    <a:moveTo>
                      <a:pt x="5" y="0"/>
                    </a:moveTo>
                    <a:lnTo>
                      <a:pt x="5" y="11"/>
                    </a:lnTo>
                    <a:lnTo>
                      <a:pt x="0" y="16"/>
                    </a:lnTo>
                    <a:lnTo>
                      <a:pt x="0" y="27"/>
                    </a:lnTo>
                    <a:lnTo>
                      <a:pt x="0" y="43"/>
                    </a:lnTo>
                    <a:lnTo>
                      <a:pt x="5" y="48"/>
                    </a:lnTo>
                    <a:lnTo>
                      <a:pt x="0" y="53"/>
                    </a:lnTo>
                    <a:lnTo>
                      <a:pt x="0" y="117"/>
                    </a:lnTo>
                    <a:lnTo>
                      <a:pt x="10" y="117"/>
                    </a:lnTo>
                    <a:lnTo>
                      <a:pt x="10" y="122"/>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04" name=""/>
              <p:cNvSpPr/>
              <p:nvPr/>
            </p:nvSpPr>
            <p:spPr>
              <a:xfrm>
                <a:off x="6717600" y="3709800"/>
                <a:ext cx="362160" cy="214200"/>
              </a:xfrm>
              <a:custGeom>
                <a:avLst/>
                <a:gdLst/>
                <a:ahLst/>
                <a:rect l="l" t="t" r="r" b="b"/>
                <a:pathLst>
                  <a:path w="227" h="148">
                    <a:moveTo>
                      <a:pt x="0" y="148"/>
                    </a:moveTo>
                    <a:lnTo>
                      <a:pt x="0" y="132"/>
                    </a:lnTo>
                    <a:lnTo>
                      <a:pt x="25" y="122"/>
                    </a:lnTo>
                    <a:lnTo>
                      <a:pt x="87" y="95"/>
                    </a:lnTo>
                    <a:lnTo>
                      <a:pt x="93" y="79"/>
                    </a:lnTo>
                    <a:lnTo>
                      <a:pt x="108" y="79"/>
                    </a:lnTo>
                    <a:lnTo>
                      <a:pt x="144" y="63"/>
                    </a:lnTo>
                    <a:lnTo>
                      <a:pt x="144" y="58"/>
                    </a:lnTo>
                    <a:lnTo>
                      <a:pt x="149" y="37"/>
                    </a:lnTo>
                    <a:lnTo>
                      <a:pt x="160" y="37"/>
                    </a:lnTo>
                    <a:lnTo>
                      <a:pt x="185" y="10"/>
                    </a:lnTo>
                    <a:lnTo>
                      <a:pt x="185" y="0"/>
                    </a:lnTo>
                    <a:lnTo>
                      <a:pt x="196" y="10"/>
                    </a:lnTo>
                    <a:lnTo>
                      <a:pt x="227" y="5"/>
                    </a:lnTo>
                    <a:lnTo>
                      <a:pt x="227"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05" name=""/>
              <p:cNvSpPr/>
              <p:nvPr/>
            </p:nvSpPr>
            <p:spPr>
              <a:xfrm>
                <a:off x="7121520" y="3686760"/>
                <a:ext cx="32040" cy="23040"/>
              </a:xfrm>
              <a:custGeom>
                <a:avLst/>
                <a:gdLst/>
                <a:ahLst/>
                <a:rect l="l" t="t" r="r" b="b"/>
                <a:pathLst>
                  <a:path w="20" h="16">
                    <a:moveTo>
                      <a:pt x="20" y="16"/>
                    </a:moveTo>
                    <a:lnTo>
                      <a:pt x="15" y="10"/>
                    </a:lnTo>
                    <a:lnTo>
                      <a:pt x="5" y="0"/>
                    </a:lnTo>
                    <a:lnTo>
                      <a:pt x="0" y="0"/>
                    </a:lnTo>
                  </a:path>
                </a:pathLst>
              </a:custGeom>
              <a:noFill/>
              <a:ln w="1260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006" name=""/>
              <p:cNvSpPr/>
              <p:nvPr/>
            </p:nvSpPr>
            <p:spPr>
              <a:xfrm>
                <a:off x="7072200" y="3640320"/>
                <a:ext cx="48960" cy="53280"/>
              </a:xfrm>
              <a:custGeom>
                <a:avLst/>
                <a:gdLst/>
                <a:ahLst/>
                <a:rect l="l" t="t" r="r" b="b"/>
                <a:pathLst>
                  <a:path w="31" h="37">
                    <a:moveTo>
                      <a:pt x="31" y="32"/>
                    </a:moveTo>
                    <a:lnTo>
                      <a:pt x="15" y="37"/>
                    </a:lnTo>
                    <a:lnTo>
                      <a:pt x="25" y="21"/>
                    </a:lnTo>
                    <a:lnTo>
                      <a:pt x="15" y="11"/>
                    </a:lnTo>
                    <a:lnTo>
                      <a:pt x="10" y="0"/>
                    </a:lnTo>
                    <a:lnTo>
                      <a:pt x="0" y="5"/>
                    </a:lnTo>
                  </a:path>
                </a:pathLst>
              </a:custGeom>
              <a:noFill/>
              <a:ln w="1260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2007" name=""/>
              <p:cNvSpPr/>
              <p:nvPr/>
            </p:nvSpPr>
            <p:spPr>
              <a:xfrm>
                <a:off x="7335360" y="3777840"/>
                <a:ext cx="41400" cy="23040"/>
              </a:xfrm>
              <a:custGeom>
                <a:avLst/>
                <a:gdLst/>
                <a:ahLst/>
                <a:rect l="l" t="t" r="r" b="b"/>
                <a:pathLst>
                  <a:path w="26" h="16">
                    <a:moveTo>
                      <a:pt x="26" y="16"/>
                    </a:moveTo>
                    <a:lnTo>
                      <a:pt x="20" y="6"/>
                    </a:lnTo>
                    <a:lnTo>
                      <a:pt x="10" y="6"/>
                    </a:lnTo>
                    <a:lnTo>
                      <a:pt x="0" y="0"/>
                    </a:lnTo>
                  </a:path>
                </a:pathLst>
              </a:custGeom>
              <a:noFill/>
              <a:ln w="1260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008" name=""/>
              <p:cNvSpPr/>
              <p:nvPr/>
            </p:nvSpPr>
            <p:spPr>
              <a:xfrm>
                <a:off x="7220520" y="3763440"/>
                <a:ext cx="114480" cy="14400"/>
              </a:xfrm>
              <a:custGeom>
                <a:avLst/>
                <a:gdLst/>
                <a:ahLst/>
                <a:rect l="l" t="t" r="r" b="b"/>
                <a:pathLst>
                  <a:path w="72" h="10">
                    <a:moveTo>
                      <a:pt x="72" y="10"/>
                    </a:moveTo>
                    <a:lnTo>
                      <a:pt x="51" y="5"/>
                    </a:lnTo>
                    <a:lnTo>
                      <a:pt x="36" y="5"/>
                    </a:lnTo>
                    <a:lnTo>
                      <a:pt x="20" y="0"/>
                    </a:lnTo>
                    <a:lnTo>
                      <a:pt x="0" y="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009" name=""/>
              <p:cNvSpPr/>
              <p:nvPr/>
            </p:nvSpPr>
            <p:spPr>
              <a:xfrm>
                <a:off x="7202880" y="3754800"/>
                <a:ext cx="17640" cy="8280"/>
              </a:xfrm>
              <a:custGeom>
                <a:avLst/>
                <a:gdLst/>
                <a:ahLst/>
                <a:rect l="l" t="t" r="r" b="b"/>
                <a:pathLst>
                  <a:path w="11" h="6">
                    <a:moveTo>
                      <a:pt x="11" y="6"/>
                    </a:moveTo>
                    <a:lnTo>
                      <a:pt x="11" y="6"/>
                    </a:lnTo>
                    <a:lnTo>
                      <a:pt x="5" y="6"/>
                    </a:lnTo>
                    <a:lnTo>
                      <a:pt x="0" y="0"/>
                    </a:lnTo>
                  </a:path>
                </a:pathLst>
              </a:custGeom>
              <a:noFill/>
              <a:ln w="1260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010" name=""/>
              <p:cNvSpPr/>
              <p:nvPr/>
            </p:nvSpPr>
            <p:spPr>
              <a:xfrm>
                <a:off x="7194960" y="3740400"/>
                <a:ext cx="7920" cy="14400"/>
              </a:xfrm>
              <a:custGeom>
                <a:avLst/>
                <a:gdLst/>
                <a:ahLst/>
                <a:rect l="l" t="t" r="r" b="b"/>
                <a:pathLst>
                  <a:path w="5" h="10">
                    <a:moveTo>
                      <a:pt x="5" y="10"/>
                    </a:moveTo>
                    <a:lnTo>
                      <a:pt x="5" y="5"/>
                    </a:lnTo>
                    <a:lnTo>
                      <a:pt x="5" y="0"/>
                    </a:lnTo>
                    <a:lnTo>
                      <a:pt x="0" y="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011" name=""/>
              <p:cNvSpPr/>
              <p:nvPr/>
            </p:nvSpPr>
            <p:spPr>
              <a:xfrm>
                <a:off x="7179120" y="3732840"/>
                <a:ext cx="15840" cy="7200"/>
              </a:xfrm>
              <a:custGeom>
                <a:avLst/>
                <a:gdLst/>
                <a:ahLst/>
                <a:rect l="l" t="t" r="r" b="b"/>
                <a:pathLst>
                  <a:path w="10" h="5">
                    <a:moveTo>
                      <a:pt x="10" y="5"/>
                    </a:moveTo>
                    <a:lnTo>
                      <a:pt x="10" y="0"/>
                    </a:lnTo>
                    <a:lnTo>
                      <a:pt x="5" y="0"/>
                    </a:lnTo>
                    <a:lnTo>
                      <a:pt x="0" y="0"/>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12" name=""/>
              <p:cNvSpPr/>
              <p:nvPr/>
            </p:nvSpPr>
            <p:spPr>
              <a:xfrm>
                <a:off x="6923880" y="3801240"/>
                <a:ext cx="23760" cy="46080"/>
              </a:xfrm>
              <a:custGeom>
                <a:avLst/>
                <a:gdLst/>
                <a:ahLst/>
                <a:rect l="l" t="t" r="r" b="b"/>
                <a:pathLst>
                  <a:path w="15" h="32">
                    <a:moveTo>
                      <a:pt x="15" y="0"/>
                    </a:moveTo>
                    <a:lnTo>
                      <a:pt x="10" y="6"/>
                    </a:lnTo>
                    <a:lnTo>
                      <a:pt x="5" y="21"/>
                    </a:lnTo>
                    <a:lnTo>
                      <a:pt x="0" y="32"/>
                    </a:lnTo>
                  </a:path>
                </a:pathLst>
              </a:custGeom>
              <a:noFill/>
              <a:ln w="1260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013" name=""/>
              <p:cNvSpPr/>
              <p:nvPr/>
            </p:nvSpPr>
            <p:spPr>
              <a:xfrm>
                <a:off x="6905880" y="3847320"/>
                <a:ext cx="17640" cy="15480"/>
              </a:xfrm>
              <a:custGeom>
                <a:avLst/>
                <a:gdLst/>
                <a:ahLst/>
                <a:rect l="l" t="t" r="r" b="b"/>
                <a:pathLst>
                  <a:path w="11" h="11">
                    <a:moveTo>
                      <a:pt x="11" y="0"/>
                    </a:moveTo>
                    <a:lnTo>
                      <a:pt x="5" y="5"/>
                    </a:lnTo>
                    <a:lnTo>
                      <a:pt x="5" y="5"/>
                    </a:lnTo>
                    <a:lnTo>
                      <a:pt x="0" y="11"/>
                    </a:lnTo>
                  </a:path>
                </a:pathLst>
              </a:custGeom>
              <a:noFill/>
              <a:ln w="1260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014" name=""/>
              <p:cNvSpPr/>
              <p:nvPr/>
            </p:nvSpPr>
            <p:spPr>
              <a:xfrm flipH="1" flipV="1">
                <a:off x="6230880" y="3670560"/>
                <a:ext cx="7920" cy="92520"/>
              </a:xfrm>
              <a:prstGeom prst="line">
                <a:avLst/>
              </a:prstGeom>
              <a:ln w="12600">
                <a:solidFill>
                  <a:srgbClr val="ffffff"/>
                </a:solidFill>
                <a:miter/>
              </a:ln>
            </p:spPr>
            <p:style>
              <a:lnRef idx="0"/>
              <a:fillRef idx="0"/>
              <a:effectRef idx="0"/>
              <a:fontRef idx="minor"/>
            </p:style>
            <p:txBody>
              <a:bodyPr lIns="90000" rIns="90000" anchor="t">
                <a:noAutofit/>
              </a:bodyPr>
              <a:p>
                <a:endParaRPr b="0" lang="en-US" sz="2400" strike="noStrike" u="none">
                  <a:solidFill>
                    <a:srgbClr val="000000"/>
                  </a:solidFill>
                  <a:effectLst/>
                  <a:uFillTx/>
                  <a:latin typeface="Arial"/>
                </a:endParaRPr>
              </a:p>
            </p:txBody>
          </p:sp>
          <p:sp>
            <p:nvSpPr>
              <p:cNvPr id="2015" name=""/>
              <p:cNvSpPr/>
              <p:nvPr/>
            </p:nvSpPr>
            <p:spPr>
              <a:xfrm>
                <a:off x="7318080" y="3510000"/>
                <a:ext cx="49320" cy="37440"/>
              </a:xfrm>
              <a:custGeom>
                <a:avLst/>
                <a:gdLst/>
                <a:ahLst/>
                <a:rect l="l" t="t" r="r" b="b"/>
                <a:pathLst>
                  <a:path w="31" h="26">
                    <a:moveTo>
                      <a:pt x="31" y="16"/>
                    </a:moveTo>
                    <a:lnTo>
                      <a:pt x="26" y="16"/>
                    </a:lnTo>
                    <a:lnTo>
                      <a:pt x="26" y="26"/>
                    </a:lnTo>
                    <a:lnTo>
                      <a:pt x="16" y="21"/>
                    </a:lnTo>
                    <a:lnTo>
                      <a:pt x="16" y="26"/>
                    </a:lnTo>
                    <a:lnTo>
                      <a:pt x="6" y="16"/>
                    </a:lnTo>
                    <a:lnTo>
                      <a:pt x="0" y="0"/>
                    </a:lnTo>
                  </a:path>
                </a:pathLst>
              </a:custGeom>
              <a:noFill/>
              <a:ln w="12600">
                <a:solidFill>
                  <a:srgbClr val="ffff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016" name=""/>
              <p:cNvSpPr/>
              <p:nvPr/>
            </p:nvSpPr>
            <p:spPr>
              <a:xfrm>
                <a:off x="6981120" y="3433320"/>
                <a:ext cx="403920" cy="130320"/>
              </a:xfrm>
              <a:custGeom>
                <a:avLst/>
                <a:gdLst/>
                <a:ahLst/>
                <a:rect l="l" t="t" r="r" b="b"/>
                <a:pathLst>
                  <a:path w="253" h="90">
                    <a:moveTo>
                      <a:pt x="253" y="74"/>
                    </a:moveTo>
                    <a:lnTo>
                      <a:pt x="253" y="79"/>
                    </a:lnTo>
                    <a:lnTo>
                      <a:pt x="242" y="85"/>
                    </a:lnTo>
                    <a:lnTo>
                      <a:pt x="237" y="79"/>
                    </a:lnTo>
                    <a:lnTo>
                      <a:pt x="232" y="85"/>
                    </a:lnTo>
                    <a:lnTo>
                      <a:pt x="217" y="90"/>
                    </a:lnTo>
                    <a:lnTo>
                      <a:pt x="206" y="63"/>
                    </a:lnTo>
                    <a:lnTo>
                      <a:pt x="211" y="48"/>
                    </a:lnTo>
                    <a:lnTo>
                      <a:pt x="201" y="53"/>
                    </a:lnTo>
                    <a:lnTo>
                      <a:pt x="191" y="48"/>
                    </a:lnTo>
                    <a:lnTo>
                      <a:pt x="186" y="37"/>
                    </a:lnTo>
                    <a:lnTo>
                      <a:pt x="186" y="32"/>
                    </a:lnTo>
                    <a:lnTo>
                      <a:pt x="180" y="32"/>
                    </a:lnTo>
                    <a:lnTo>
                      <a:pt x="175" y="21"/>
                    </a:lnTo>
                    <a:lnTo>
                      <a:pt x="160" y="10"/>
                    </a:lnTo>
                    <a:lnTo>
                      <a:pt x="155" y="10"/>
                    </a:lnTo>
                    <a:lnTo>
                      <a:pt x="139" y="5"/>
                    </a:lnTo>
                    <a:lnTo>
                      <a:pt x="72" y="10"/>
                    </a:lnTo>
                    <a:lnTo>
                      <a:pt x="57" y="5"/>
                    </a:lnTo>
                    <a:lnTo>
                      <a:pt x="51" y="0"/>
                    </a:lnTo>
                    <a:lnTo>
                      <a:pt x="51" y="5"/>
                    </a:lnTo>
                    <a:lnTo>
                      <a:pt x="41" y="5"/>
                    </a:lnTo>
                    <a:lnTo>
                      <a:pt x="26" y="26"/>
                    </a:lnTo>
                    <a:lnTo>
                      <a:pt x="26" y="37"/>
                    </a:lnTo>
                    <a:lnTo>
                      <a:pt x="10" y="53"/>
                    </a:lnTo>
                    <a:lnTo>
                      <a:pt x="5" y="58"/>
                    </a:lnTo>
                    <a:lnTo>
                      <a:pt x="0"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17" name=""/>
              <p:cNvSpPr/>
              <p:nvPr/>
            </p:nvSpPr>
            <p:spPr>
              <a:xfrm>
                <a:off x="6972840" y="3403080"/>
                <a:ext cx="73440" cy="67680"/>
              </a:xfrm>
              <a:custGeom>
                <a:avLst/>
                <a:gdLst/>
                <a:ahLst/>
                <a:rect l="l" t="t" r="r" b="b"/>
                <a:pathLst>
                  <a:path w="46" h="47">
                    <a:moveTo>
                      <a:pt x="31" y="47"/>
                    </a:moveTo>
                    <a:lnTo>
                      <a:pt x="0" y="16"/>
                    </a:lnTo>
                    <a:lnTo>
                      <a:pt x="46" y="0"/>
                    </a:lnTo>
                  </a:path>
                </a:pathLst>
              </a:custGeom>
              <a:noFill/>
              <a:ln w="1260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2018" name=""/>
              <p:cNvSpPr/>
              <p:nvPr/>
            </p:nvSpPr>
            <p:spPr>
              <a:xfrm>
                <a:off x="6783120" y="3294360"/>
                <a:ext cx="288720" cy="138960"/>
              </a:xfrm>
              <a:custGeom>
                <a:avLst/>
                <a:gdLst/>
                <a:ahLst/>
                <a:rect l="l" t="t" r="r" b="b"/>
                <a:pathLst>
                  <a:path w="181" h="96">
                    <a:moveTo>
                      <a:pt x="0" y="27"/>
                    </a:moveTo>
                    <a:lnTo>
                      <a:pt x="52" y="11"/>
                    </a:lnTo>
                    <a:lnTo>
                      <a:pt x="57" y="11"/>
                    </a:lnTo>
                    <a:lnTo>
                      <a:pt x="67" y="6"/>
                    </a:lnTo>
                    <a:lnTo>
                      <a:pt x="77" y="6"/>
                    </a:lnTo>
                    <a:lnTo>
                      <a:pt x="88" y="0"/>
                    </a:lnTo>
                    <a:lnTo>
                      <a:pt x="93" y="6"/>
                    </a:lnTo>
                    <a:lnTo>
                      <a:pt x="113" y="0"/>
                    </a:lnTo>
                    <a:lnTo>
                      <a:pt x="129" y="11"/>
                    </a:lnTo>
                    <a:lnTo>
                      <a:pt x="150" y="38"/>
                    </a:lnTo>
                    <a:lnTo>
                      <a:pt x="170" y="91"/>
                    </a:lnTo>
                    <a:lnTo>
                      <a:pt x="181" y="91"/>
                    </a:lnTo>
                    <a:lnTo>
                      <a:pt x="175" y="96"/>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19" name=""/>
              <p:cNvSpPr/>
              <p:nvPr/>
            </p:nvSpPr>
            <p:spPr>
              <a:xfrm>
                <a:off x="6972840" y="3287160"/>
                <a:ext cx="263520" cy="237240"/>
              </a:xfrm>
              <a:custGeom>
                <a:avLst/>
                <a:gdLst/>
                <a:ahLst/>
                <a:rect l="l" t="t" r="r" b="b"/>
                <a:pathLst>
                  <a:path w="165" h="164">
                    <a:moveTo>
                      <a:pt x="0" y="11"/>
                    </a:moveTo>
                    <a:lnTo>
                      <a:pt x="46" y="5"/>
                    </a:lnTo>
                    <a:lnTo>
                      <a:pt x="51" y="0"/>
                    </a:lnTo>
                    <a:lnTo>
                      <a:pt x="62" y="0"/>
                    </a:lnTo>
                    <a:lnTo>
                      <a:pt x="67" y="5"/>
                    </a:lnTo>
                    <a:lnTo>
                      <a:pt x="77" y="5"/>
                    </a:lnTo>
                    <a:lnTo>
                      <a:pt x="77" y="11"/>
                    </a:lnTo>
                    <a:lnTo>
                      <a:pt x="87" y="11"/>
                    </a:lnTo>
                    <a:lnTo>
                      <a:pt x="87" y="16"/>
                    </a:lnTo>
                    <a:lnTo>
                      <a:pt x="87" y="16"/>
                    </a:lnTo>
                    <a:lnTo>
                      <a:pt x="98" y="43"/>
                    </a:lnTo>
                    <a:lnTo>
                      <a:pt x="118" y="53"/>
                    </a:lnTo>
                    <a:lnTo>
                      <a:pt x="124" y="122"/>
                    </a:lnTo>
                    <a:lnTo>
                      <a:pt x="139" y="159"/>
                    </a:lnTo>
                    <a:lnTo>
                      <a:pt x="165" y="16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20" name=""/>
              <p:cNvSpPr/>
              <p:nvPr/>
            </p:nvSpPr>
            <p:spPr>
              <a:xfrm>
                <a:off x="7170840" y="3310200"/>
                <a:ext cx="31680" cy="130320"/>
              </a:xfrm>
              <a:custGeom>
                <a:avLst/>
                <a:gdLst/>
                <a:ahLst/>
                <a:rect l="l" t="t" r="r" b="b"/>
                <a:pathLst>
                  <a:path w="20" h="90">
                    <a:moveTo>
                      <a:pt x="20" y="90"/>
                    </a:moveTo>
                    <a:lnTo>
                      <a:pt x="15" y="64"/>
                    </a:lnTo>
                    <a:lnTo>
                      <a:pt x="10" y="53"/>
                    </a:lnTo>
                    <a:lnTo>
                      <a:pt x="10" y="48"/>
                    </a:lnTo>
                    <a:lnTo>
                      <a:pt x="5" y="32"/>
                    </a:lnTo>
                    <a:lnTo>
                      <a:pt x="20" y="11"/>
                    </a:lnTo>
                    <a:lnTo>
                      <a:pt x="15" y="11"/>
                    </a:lnTo>
                    <a:lnTo>
                      <a:pt x="0"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21" name=""/>
              <p:cNvSpPr/>
              <p:nvPr/>
            </p:nvSpPr>
            <p:spPr>
              <a:xfrm>
                <a:off x="7170840" y="3287160"/>
                <a:ext cx="1800" cy="23040"/>
              </a:xfrm>
              <a:custGeom>
                <a:avLst/>
                <a:gdLst/>
                <a:ahLst/>
                <a:rect l="l" t="t" r="r" b="b"/>
                <a:pathLst>
                  <a:path w="0" h="16">
                    <a:moveTo>
                      <a:pt x="0" y="16"/>
                    </a:moveTo>
                    <a:lnTo>
                      <a:pt x="0" y="11"/>
                    </a:lnTo>
                    <a:lnTo>
                      <a:pt x="0" y="5"/>
                    </a:lnTo>
                    <a:lnTo>
                      <a:pt x="0" y="0"/>
                    </a:lnTo>
                  </a:path>
                </a:pathLst>
              </a:custGeom>
              <a:noFill/>
              <a:ln w="1260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022" name=""/>
              <p:cNvSpPr/>
              <p:nvPr/>
            </p:nvSpPr>
            <p:spPr>
              <a:xfrm>
                <a:off x="7161480" y="3272760"/>
                <a:ext cx="9360" cy="14400"/>
              </a:xfrm>
              <a:custGeom>
                <a:avLst/>
                <a:gdLst/>
                <a:ahLst/>
                <a:rect l="l" t="t" r="r" b="b"/>
                <a:pathLst>
                  <a:path w="6" h="10">
                    <a:moveTo>
                      <a:pt x="6" y="10"/>
                    </a:moveTo>
                    <a:lnTo>
                      <a:pt x="6" y="10"/>
                    </a:lnTo>
                    <a:lnTo>
                      <a:pt x="6" y="5"/>
                    </a:lnTo>
                    <a:lnTo>
                      <a:pt x="0" y="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023" name=""/>
              <p:cNvSpPr/>
              <p:nvPr/>
            </p:nvSpPr>
            <p:spPr>
              <a:xfrm>
                <a:off x="7161480" y="3264120"/>
                <a:ext cx="9360" cy="8280"/>
              </a:xfrm>
              <a:custGeom>
                <a:avLst/>
                <a:gdLst/>
                <a:ahLst/>
                <a:rect l="l" t="t" r="r" b="b"/>
                <a:pathLst>
                  <a:path w="6" h="6">
                    <a:moveTo>
                      <a:pt x="0" y="6"/>
                    </a:moveTo>
                    <a:lnTo>
                      <a:pt x="0" y="6"/>
                    </a:lnTo>
                    <a:lnTo>
                      <a:pt x="6" y="0"/>
                    </a:lnTo>
                    <a:lnTo>
                      <a:pt x="6" y="0"/>
                    </a:lnTo>
                  </a:path>
                </a:pathLst>
              </a:custGeom>
              <a:noFill/>
              <a:ln w="1260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024" name=""/>
              <p:cNvSpPr/>
              <p:nvPr/>
            </p:nvSpPr>
            <p:spPr>
              <a:xfrm>
                <a:off x="6905880" y="3233520"/>
                <a:ext cx="264960" cy="30240"/>
              </a:xfrm>
              <a:custGeom>
                <a:avLst/>
                <a:gdLst/>
                <a:ahLst/>
                <a:rect l="l" t="t" r="r" b="b"/>
                <a:pathLst>
                  <a:path w="166" h="21">
                    <a:moveTo>
                      <a:pt x="166" y="21"/>
                    </a:moveTo>
                    <a:lnTo>
                      <a:pt x="155" y="16"/>
                    </a:lnTo>
                    <a:lnTo>
                      <a:pt x="145" y="16"/>
                    </a:lnTo>
                    <a:lnTo>
                      <a:pt x="145" y="11"/>
                    </a:lnTo>
                    <a:lnTo>
                      <a:pt x="140" y="5"/>
                    </a:lnTo>
                    <a:lnTo>
                      <a:pt x="135" y="0"/>
                    </a:lnTo>
                    <a:lnTo>
                      <a:pt x="129" y="5"/>
                    </a:lnTo>
                    <a:lnTo>
                      <a:pt x="124" y="0"/>
                    </a:lnTo>
                    <a:lnTo>
                      <a:pt x="109" y="5"/>
                    </a:lnTo>
                    <a:lnTo>
                      <a:pt x="109" y="11"/>
                    </a:lnTo>
                    <a:lnTo>
                      <a:pt x="98" y="11"/>
                    </a:lnTo>
                    <a:lnTo>
                      <a:pt x="93" y="16"/>
                    </a:lnTo>
                    <a:lnTo>
                      <a:pt x="88" y="16"/>
                    </a:lnTo>
                    <a:lnTo>
                      <a:pt x="83" y="16"/>
                    </a:lnTo>
                    <a:lnTo>
                      <a:pt x="78" y="16"/>
                    </a:lnTo>
                    <a:lnTo>
                      <a:pt x="67" y="21"/>
                    </a:lnTo>
                    <a:lnTo>
                      <a:pt x="57" y="16"/>
                    </a:lnTo>
                    <a:lnTo>
                      <a:pt x="42" y="16"/>
                    </a:lnTo>
                    <a:lnTo>
                      <a:pt x="31" y="11"/>
                    </a:lnTo>
                    <a:lnTo>
                      <a:pt x="0" y="5"/>
                    </a:lnTo>
                  </a:path>
                </a:pathLst>
              </a:custGeom>
              <a:noFill/>
              <a:ln w="1260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025" name=""/>
              <p:cNvSpPr/>
              <p:nvPr/>
            </p:nvSpPr>
            <p:spPr>
              <a:xfrm>
                <a:off x="7161480" y="3349440"/>
                <a:ext cx="9360" cy="29880"/>
              </a:xfrm>
              <a:custGeom>
                <a:avLst/>
                <a:gdLst/>
                <a:ahLst/>
                <a:rect l="l" t="t" r="r" b="b"/>
                <a:pathLst>
                  <a:path w="6" h="21">
                    <a:moveTo>
                      <a:pt x="0" y="21"/>
                    </a:moveTo>
                    <a:lnTo>
                      <a:pt x="6" y="10"/>
                    </a:lnTo>
                    <a:lnTo>
                      <a:pt x="6" y="0"/>
                    </a:lnTo>
                  </a:path>
                </a:pathLst>
              </a:custGeom>
              <a:noFill/>
              <a:ln w="1260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026" name=""/>
              <p:cNvSpPr/>
              <p:nvPr/>
            </p:nvSpPr>
            <p:spPr>
              <a:xfrm>
                <a:off x="7170840" y="3310200"/>
                <a:ext cx="1800" cy="38880"/>
              </a:xfrm>
              <a:custGeom>
                <a:avLst/>
                <a:gdLst/>
                <a:ahLst/>
                <a:rect l="l" t="t" r="r" b="b"/>
                <a:pathLst>
                  <a:path w="0" h="27">
                    <a:moveTo>
                      <a:pt x="0" y="27"/>
                    </a:moveTo>
                    <a:lnTo>
                      <a:pt x="0" y="21"/>
                    </a:lnTo>
                    <a:lnTo>
                      <a:pt x="0" y="11"/>
                    </a:lnTo>
                    <a:lnTo>
                      <a:pt x="0" y="0"/>
                    </a:lnTo>
                  </a:path>
                </a:pathLst>
              </a:custGeom>
              <a:noFill/>
              <a:ln w="1260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027" name=""/>
              <p:cNvSpPr/>
              <p:nvPr/>
            </p:nvSpPr>
            <p:spPr>
              <a:xfrm>
                <a:off x="7202880" y="3249720"/>
                <a:ext cx="91080" cy="106920"/>
              </a:xfrm>
              <a:custGeom>
                <a:avLst/>
                <a:gdLst/>
                <a:ahLst/>
                <a:rect l="l" t="t" r="r" b="b"/>
                <a:pathLst>
                  <a:path w="57" h="74">
                    <a:moveTo>
                      <a:pt x="0" y="53"/>
                    </a:moveTo>
                    <a:lnTo>
                      <a:pt x="0" y="58"/>
                    </a:lnTo>
                    <a:lnTo>
                      <a:pt x="5" y="58"/>
                    </a:lnTo>
                    <a:lnTo>
                      <a:pt x="0" y="69"/>
                    </a:lnTo>
                    <a:lnTo>
                      <a:pt x="11" y="74"/>
                    </a:lnTo>
                    <a:lnTo>
                      <a:pt x="16" y="58"/>
                    </a:lnTo>
                    <a:lnTo>
                      <a:pt x="16" y="47"/>
                    </a:lnTo>
                    <a:lnTo>
                      <a:pt x="21" y="53"/>
                    </a:lnTo>
                    <a:lnTo>
                      <a:pt x="26" y="53"/>
                    </a:lnTo>
                    <a:lnTo>
                      <a:pt x="31" y="58"/>
                    </a:lnTo>
                    <a:lnTo>
                      <a:pt x="57" y="74"/>
                    </a:lnTo>
                    <a:lnTo>
                      <a:pt x="47" y="63"/>
                    </a:lnTo>
                    <a:lnTo>
                      <a:pt x="36" y="10"/>
                    </a:lnTo>
                    <a:lnTo>
                      <a:pt x="31" y="0"/>
                    </a:lnTo>
                    <a:lnTo>
                      <a:pt x="41" y="58"/>
                    </a:lnTo>
                    <a:lnTo>
                      <a:pt x="57" y="7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28" name=""/>
              <p:cNvSpPr/>
              <p:nvPr/>
            </p:nvSpPr>
            <p:spPr>
              <a:xfrm>
                <a:off x="6963480" y="3195720"/>
                <a:ext cx="280800" cy="98280"/>
              </a:xfrm>
              <a:custGeom>
                <a:avLst/>
                <a:gdLst/>
                <a:ahLst/>
                <a:rect l="l" t="t" r="r" b="b"/>
                <a:pathLst>
                  <a:path w="176" h="68">
                    <a:moveTo>
                      <a:pt x="0" y="68"/>
                    </a:moveTo>
                    <a:lnTo>
                      <a:pt x="52" y="63"/>
                    </a:lnTo>
                    <a:lnTo>
                      <a:pt x="57" y="58"/>
                    </a:lnTo>
                    <a:lnTo>
                      <a:pt x="99" y="58"/>
                    </a:lnTo>
                    <a:lnTo>
                      <a:pt x="109" y="47"/>
                    </a:lnTo>
                    <a:lnTo>
                      <a:pt x="130" y="47"/>
                    </a:lnTo>
                    <a:lnTo>
                      <a:pt x="135" y="47"/>
                    </a:lnTo>
                    <a:lnTo>
                      <a:pt x="135" y="37"/>
                    </a:lnTo>
                    <a:lnTo>
                      <a:pt x="145" y="37"/>
                    </a:lnTo>
                    <a:lnTo>
                      <a:pt x="155" y="42"/>
                    </a:lnTo>
                    <a:lnTo>
                      <a:pt x="161" y="42"/>
                    </a:lnTo>
                    <a:lnTo>
                      <a:pt x="161" y="47"/>
                    </a:lnTo>
                    <a:lnTo>
                      <a:pt x="161" y="37"/>
                    </a:lnTo>
                    <a:lnTo>
                      <a:pt x="155" y="37"/>
                    </a:lnTo>
                    <a:lnTo>
                      <a:pt x="150" y="31"/>
                    </a:lnTo>
                    <a:lnTo>
                      <a:pt x="155" y="26"/>
                    </a:lnTo>
                    <a:lnTo>
                      <a:pt x="161" y="26"/>
                    </a:lnTo>
                    <a:lnTo>
                      <a:pt x="161" y="21"/>
                    </a:lnTo>
                    <a:lnTo>
                      <a:pt x="166" y="21"/>
                    </a:lnTo>
                    <a:lnTo>
                      <a:pt x="176"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29" name=""/>
              <p:cNvSpPr/>
              <p:nvPr/>
            </p:nvSpPr>
            <p:spPr>
              <a:xfrm>
                <a:off x="7244640" y="3003480"/>
                <a:ext cx="73440" cy="53280"/>
              </a:xfrm>
              <a:custGeom>
                <a:avLst/>
                <a:gdLst/>
                <a:ahLst/>
                <a:rect l="l" t="t" r="r" b="b"/>
                <a:pathLst>
                  <a:path w="46" h="37">
                    <a:moveTo>
                      <a:pt x="0" y="5"/>
                    </a:moveTo>
                    <a:lnTo>
                      <a:pt x="0" y="5"/>
                    </a:lnTo>
                    <a:lnTo>
                      <a:pt x="10" y="5"/>
                    </a:lnTo>
                    <a:lnTo>
                      <a:pt x="26" y="0"/>
                    </a:lnTo>
                    <a:lnTo>
                      <a:pt x="31" y="5"/>
                    </a:lnTo>
                    <a:lnTo>
                      <a:pt x="36" y="11"/>
                    </a:lnTo>
                    <a:lnTo>
                      <a:pt x="41" y="27"/>
                    </a:lnTo>
                    <a:lnTo>
                      <a:pt x="41" y="27"/>
                    </a:lnTo>
                    <a:lnTo>
                      <a:pt x="46" y="37"/>
                    </a:lnTo>
                  </a:path>
                </a:pathLst>
              </a:custGeom>
              <a:noFill/>
              <a:ln w="1260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2030" name=""/>
              <p:cNvSpPr/>
              <p:nvPr/>
            </p:nvSpPr>
            <p:spPr>
              <a:xfrm>
                <a:off x="7434720" y="2942640"/>
                <a:ext cx="7920" cy="14400"/>
              </a:xfrm>
              <a:custGeom>
                <a:avLst/>
                <a:gdLst/>
                <a:ahLst/>
                <a:rect l="l" t="t" r="r" b="b"/>
                <a:pathLst>
                  <a:path w="5" h="10">
                    <a:moveTo>
                      <a:pt x="5" y="0"/>
                    </a:moveTo>
                    <a:lnTo>
                      <a:pt x="0" y="5"/>
                    </a:lnTo>
                    <a:lnTo>
                      <a:pt x="0" y="5"/>
                    </a:lnTo>
                    <a:lnTo>
                      <a:pt x="0" y="1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031" name=""/>
              <p:cNvSpPr/>
              <p:nvPr/>
            </p:nvSpPr>
            <p:spPr>
              <a:xfrm>
                <a:off x="7408800" y="2957040"/>
                <a:ext cx="25560" cy="8280"/>
              </a:xfrm>
              <a:custGeom>
                <a:avLst/>
                <a:gdLst/>
                <a:ahLst/>
                <a:rect l="l" t="t" r="r" b="b"/>
                <a:pathLst>
                  <a:path w="16" h="6">
                    <a:moveTo>
                      <a:pt x="16" y="0"/>
                    </a:moveTo>
                    <a:lnTo>
                      <a:pt x="11" y="0"/>
                    </a:lnTo>
                    <a:lnTo>
                      <a:pt x="5" y="6"/>
                    </a:lnTo>
                    <a:lnTo>
                      <a:pt x="0" y="6"/>
                    </a:lnTo>
                  </a:path>
                </a:pathLst>
              </a:custGeom>
              <a:noFill/>
              <a:ln w="1260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032" name=""/>
              <p:cNvSpPr/>
              <p:nvPr/>
            </p:nvSpPr>
            <p:spPr>
              <a:xfrm>
                <a:off x="7377120" y="2965680"/>
                <a:ext cx="31680" cy="76680"/>
              </a:xfrm>
              <a:custGeom>
                <a:avLst/>
                <a:gdLst/>
                <a:ahLst/>
                <a:rect l="l" t="t" r="r" b="b"/>
                <a:pathLst>
                  <a:path w="20" h="53">
                    <a:moveTo>
                      <a:pt x="20" y="0"/>
                    </a:moveTo>
                    <a:lnTo>
                      <a:pt x="20" y="5"/>
                    </a:lnTo>
                    <a:lnTo>
                      <a:pt x="5" y="5"/>
                    </a:lnTo>
                    <a:lnTo>
                      <a:pt x="0" y="15"/>
                    </a:lnTo>
                    <a:lnTo>
                      <a:pt x="0" y="21"/>
                    </a:lnTo>
                    <a:lnTo>
                      <a:pt x="5" y="26"/>
                    </a:lnTo>
                    <a:lnTo>
                      <a:pt x="0" y="47"/>
                    </a:lnTo>
                    <a:lnTo>
                      <a:pt x="5" y="47"/>
                    </a:lnTo>
                    <a:lnTo>
                      <a:pt x="10" y="47"/>
                    </a:lnTo>
                    <a:lnTo>
                      <a:pt x="10" y="53"/>
                    </a:lnTo>
                    <a:lnTo>
                      <a:pt x="10" y="53"/>
                    </a:lnTo>
                    <a:lnTo>
                      <a:pt x="5" y="53"/>
                    </a:lnTo>
                  </a:path>
                </a:pathLst>
              </a:custGeom>
              <a:noFill/>
              <a:ln w="1260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2033" name=""/>
              <p:cNvSpPr/>
              <p:nvPr/>
            </p:nvSpPr>
            <p:spPr>
              <a:xfrm>
                <a:off x="7385040" y="3042360"/>
                <a:ext cx="1440" cy="21600"/>
              </a:xfrm>
              <a:custGeom>
                <a:avLst/>
                <a:gdLst/>
                <a:ahLst/>
                <a:rect l="l" t="t" r="r" b="b"/>
                <a:pathLst>
                  <a:path w="0" h="15">
                    <a:moveTo>
                      <a:pt x="0" y="0"/>
                    </a:moveTo>
                    <a:lnTo>
                      <a:pt x="0" y="5"/>
                    </a:lnTo>
                    <a:lnTo>
                      <a:pt x="0" y="10"/>
                    </a:lnTo>
                    <a:lnTo>
                      <a:pt x="0" y="15"/>
                    </a:lnTo>
                  </a:path>
                </a:pathLst>
              </a:custGeom>
              <a:noFill/>
              <a:ln w="12600">
                <a:solidFill>
                  <a:srgbClr val="ffffff"/>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Arial"/>
                </a:endParaRPr>
              </a:p>
            </p:txBody>
          </p:sp>
          <p:sp>
            <p:nvSpPr>
              <p:cNvPr id="2034" name=""/>
              <p:cNvSpPr/>
              <p:nvPr/>
            </p:nvSpPr>
            <p:spPr>
              <a:xfrm>
                <a:off x="7351200" y="3063960"/>
                <a:ext cx="33480" cy="15840"/>
              </a:xfrm>
              <a:custGeom>
                <a:avLst/>
                <a:gdLst/>
                <a:ahLst/>
                <a:rect l="l" t="t" r="r" b="b"/>
                <a:pathLst>
                  <a:path w="21" h="11">
                    <a:moveTo>
                      <a:pt x="21" y="0"/>
                    </a:moveTo>
                    <a:lnTo>
                      <a:pt x="16" y="0"/>
                    </a:lnTo>
                    <a:lnTo>
                      <a:pt x="5" y="11"/>
                    </a:lnTo>
                    <a:lnTo>
                      <a:pt x="0" y="11"/>
                    </a:lnTo>
                  </a:path>
                </a:pathLst>
              </a:custGeom>
              <a:noFill/>
              <a:ln w="1260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035" name=""/>
              <p:cNvSpPr/>
              <p:nvPr/>
            </p:nvSpPr>
            <p:spPr>
              <a:xfrm>
                <a:off x="7327440" y="3072960"/>
                <a:ext cx="23760" cy="7200"/>
              </a:xfrm>
              <a:custGeom>
                <a:avLst/>
                <a:gdLst/>
                <a:ahLst/>
                <a:rect l="l" t="t" r="r" b="b"/>
                <a:pathLst>
                  <a:path w="15" h="5">
                    <a:moveTo>
                      <a:pt x="15" y="5"/>
                    </a:moveTo>
                    <a:lnTo>
                      <a:pt x="10" y="5"/>
                    </a:lnTo>
                    <a:lnTo>
                      <a:pt x="5" y="5"/>
                    </a:lnTo>
                    <a:lnTo>
                      <a:pt x="0" y="0"/>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36" name=""/>
              <p:cNvSpPr/>
              <p:nvPr/>
            </p:nvSpPr>
            <p:spPr>
              <a:xfrm>
                <a:off x="7310160" y="3063960"/>
                <a:ext cx="17280" cy="8640"/>
              </a:xfrm>
              <a:custGeom>
                <a:avLst/>
                <a:gdLst/>
                <a:ahLst/>
                <a:rect l="l" t="t" r="r" b="b"/>
                <a:pathLst>
                  <a:path w="11" h="6">
                    <a:moveTo>
                      <a:pt x="11" y="6"/>
                    </a:moveTo>
                    <a:lnTo>
                      <a:pt x="11" y="6"/>
                    </a:lnTo>
                    <a:lnTo>
                      <a:pt x="5" y="0"/>
                    </a:lnTo>
                    <a:lnTo>
                      <a:pt x="0"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037" name=""/>
              <p:cNvSpPr/>
              <p:nvPr/>
            </p:nvSpPr>
            <p:spPr>
              <a:xfrm>
                <a:off x="7310160" y="3042360"/>
                <a:ext cx="132480" cy="144720"/>
              </a:xfrm>
              <a:custGeom>
                <a:avLst/>
                <a:gdLst/>
                <a:ahLst/>
                <a:rect l="l" t="t" r="r" b="b"/>
                <a:pathLst>
                  <a:path w="83" h="100">
                    <a:moveTo>
                      <a:pt x="0" y="15"/>
                    </a:moveTo>
                    <a:lnTo>
                      <a:pt x="5" y="10"/>
                    </a:lnTo>
                    <a:lnTo>
                      <a:pt x="52" y="0"/>
                    </a:lnTo>
                    <a:lnTo>
                      <a:pt x="67" y="5"/>
                    </a:lnTo>
                    <a:lnTo>
                      <a:pt x="62" y="10"/>
                    </a:lnTo>
                    <a:lnTo>
                      <a:pt x="73" y="10"/>
                    </a:lnTo>
                    <a:lnTo>
                      <a:pt x="73" y="10"/>
                    </a:lnTo>
                    <a:lnTo>
                      <a:pt x="83" y="10"/>
                    </a:lnTo>
                    <a:lnTo>
                      <a:pt x="83" y="15"/>
                    </a:lnTo>
                    <a:lnTo>
                      <a:pt x="83" y="21"/>
                    </a:lnTo>
                    <a:lnTo>
                      <a:pt x="67" y="31"/>
                    </a:lnTo>
                    <a:lnTo>
                      <a:pt x="73" y="37"/>
                    </a:lnTo>
                    <a:lnTo>
                      <a:pt x="67" y="53"/>
                    </a:lnTo>
                    <a:lnTo>
                      <a:pt x="67" y="58"/>
                    </a:lnTo>
                    <a:lnTo>
                      <a:pt x="67" y="63"/>
                    </a:lnTo>
                    <a:lnTo>
                      <a:pt x="57" y="68"/>
                    </a:lnTo>
                    <a:lnTo>
                      <a:pt x="57" y="79"/>
                    </a:lnTo>
                    <a:lnTo>
                      <a:pt x="47" y="84"/>
                    </a:lnTo>
                    <a:lnTo>
                      <a:pt x="36" y="10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38" name=""/>
              <p:cNvSpPr/>
              <p:nvPr/>
            </p:nvSpPr>
            <p:spPr>
              <a:xfrm>
                <a:off x="7359120" y="3187080"/>
                <a:ext cx="8280" cy="1080"/>
              </a:xfrm>
              <a:prstGeom prst="rect">
                <a:avLst/>
              </a:prstGeom>
              <a:noFill/>
              <a:ln w="12600">
                <a:solidFill>
                  <a:srgbClr val="ffff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39" name=""/>
              <p:cNvSpPr/>
              <p:nvPr/>
            </p:nvSpPr>
            <p:spPr>
              <a:xfrm>
                <a:off x="7351200" y="3172680"/>
                <a:ext cx="7920" cy="14400"/>
              </a:xfrm>
              <a:custGeom>
                <a:avLst/>
                <a:gdLst/>
                <a:ahLst/>
                <a:rect l="l" t="t" r="r" b="b"/>
                <a:pathLst>
                  <a:path w="5" h="10">
                    <a:moveTo>
                      <a:pt x="5" y="10"/>
                    </a:moveTo>
                    <a:lnTo>
                      <a:pt x="0" y="5"/>
                    </a:lnTo>
                    <a:lnTo>
                      <a:pt x="0" y="5"/>
                    </a:lnTo>
                    <a:lnTo>
                      <a:pt x="0" y="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040" name=""/>
              <p:cNvSpPr/>
              <p:nvPr/>
            </p:nvSpPr>
            <p:spPr>
              <a:xfrm>
                <a:off x="7335360" y="3172680"/>
                <a:ext cx="15840" cy="1080"/>
              </a:xfrm>
              <a:custGeom>
                <a:avLst/>
                <a:gdLst/>
                <a:ahLst/>
                <a:rect l="l" t="t" r="r" b="b"/>
                <a:pathLst>
                  <a:path w="10" h="0">
                    <a:moveTo>
                      <a:pt x="10" y="0"/>
                    </a:moveTo>
                    <a:lnTo>
                      <a:pt x="5" y="0"/>
                    </a:lnTo>
                    <a:lnTo>
                      <a:pt x="0" y="0"/>
                    </a:lnTo>
                    <a:lnTo>
                      <a:pt x="0" y="0"/>
                    </a:lnTo>
                  </a:path>
                </a:pathLst>
              </a:custGeom>
              <a:noFill/>
              <a:ln w="1260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41" name=""/>
              <p:cNvSpPr/>
              <p:nvPr/>
            </p:nvSpPr>
            <p:spPr>
              <a:xfrm>
                <a:off x="7327440" y="3172680"/>
                <a:ext cx="7920" cy="7200"/>
              </a:xfrm>
              <a:custGeom>
                <a:avLst/>
                <a:gdLst/>
                <a:ahLst/>
                <a:rect l="l" t="t" r="r" b="b"/>
                <a:pathLst>
                  <a:path w="5" h="5">
                    <a:moveTo>
                      <a:pt x="5" y="0"/>
                    </a:moveTo>
                    <a:lnTo>
                      <a:pt x="0" y="0"/>
                    </a:lnTo>
                    <a:lnTo>
                      <a:pt x="0" y="0"/>
                    </a:lnTo>
                    <a:lnTo>
                      <a:pt x="0" y="5"/>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42" name=""/>
              <p:cNvSpPr/>
              <p:nvPr/>
            </p:nvSpPr>
            <p:spPr>
              <a:xfrm>
                <a:off x="7293960" y="3179880"/>
                <a:ext cx="33120" cy="1080"/>
              </a:xfrm>
              <a:custGeom>
                <a:avLst/>
                <a:gdLst/>
                <a:ahLst/>
                <a:rect l="l" t="t" r="r" b="b"/>
                <a:pathLst>
                  <a:path w="21" h="0">
                    <a:moveTo>
                      <a:pt x="21" y="0"/>
                    </a:moveTo>
                    <a:lnTo>
                      <a:pt x="10" y="0"/>
                    </a:lnTo>
                    <a:lnTo>
                      <a:pt x="5" y="0"/>
                    </a:lnTo>
                    <a:lnTo>
                      <a:pt x="0" y="0"/>
                    </a:lnTo>
                  </a:path>
                </a:pathLst>
              </a:custGeom>
              <a:noFill/>
              <a:ln w="1260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43" name=""/>
              <p:cNvSpPr/>
              <p:nvPr/>
            </p:nvSpPr>
            <p:spPr>
              <a:xfrm>
                <a:off x="7278120" y="3172680"/>
                <a:ext cx="15840" cy="7200"/>
              </a:xfrm>
              <a:custGeom>
                <a:avLst/>
                <a:gdLst/>
                <a:ahLst/>
                <a:rect l="l" t="t" r="r" b="b"/>
                <a:pathLst>
                  <a:path w="10" h="5">
                    <a:moveTo>
                      <a:pt x="10" y="5"/>
                    </a:moveTo>
                    <a:lnTo>
                      <a:pt x="5" y="0"/>
                    </a:lnTo>
                    <a:lnTo>
                      <a:pt x="0" y="0"/>
                    </a:lnTo>
                    <a:lnTo>
                      <a:pt x="0" y="0"/>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44" name=""/>
              <p:cNvSpPr/>
              <p:nvPr/>
            </p:nvSpPr>
            <p:spPr>
              <a:xfrm>
                <a:off x="7095960" y="3164040"/>
                <a:ext cx="181800" cy="31680"/>
              </a:xfrm>
              <a:custGeom>
                <a:avLst/>
                <a:gdLst/>
                <a:ahLst/>
                <a:rect l="l" t="t" r="r" b="b"/>
                <a:pathLst>
                  <a:path w="114" h="22">
                    <a:moveTo>
                      <a:pt x="114" y="6"/>
                    </a:moveTo>
                    <a:lnTo>
                      <a:pt x="108" y="6"/>
                    </a:lnTo>
                    <a:lnTo>
                      <a:pt x="108" y="16"/>
                    </a:lnTo>
                    <a:lnTo>
                      <a:pt x="67" y="22"/>
                    </a:lnTo>
                    <a:lnTo>
                      <a:pt x="62" y="16"/>
                    </a:lnTo>
                    <a:lnTo>
                      <a:pt x="57" y="16"/>
                    </a:lnTo>
                    <a:lnTo>
                      <a:pt x="52" y="11"/>
                    </a:lnTo>
                    <a:lnTo>
                      <a:pt x="52" y="11"/>
                    </a:lnTo>
                    <a:lnTo>
                      <a:pt x="47" y="11"/>
                    </a:lnTo>
                    <a:lnTo>
                      <a:pt x="36" y="6"/>
                    </a:lnTo>
                    <a:lnTo>
                      <a:pt x="0" y="0"/>
                    </a:lnTo>
                  </a:path>
                </a:pathLst>
              </a:custGeom>
              <a:noFill/>
              <a:ln w="1260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045" name=""/>
              <p:cNvSpPr/>
              <p:nvPr/>
            </p:nvSpPr>
            <p:spPr>
              <a:xfrm>
                <a:off x="7013160" y="3156840"/>
                <a:ext cx="82800" cy="7200"/>
              </a:xfrm>
              <a:custGeom>
                <a:avLst/>
                <a:gdLst/>
                <a:ahLst/>
                <a:rect l="l" t="t" r="r" b="b"/>
                <a:pathLst>
                  <a:path w="52" h="5">
                    <a:moveTo>
                      <a:pt x="52" y="5"/>
                    </a:moveTo>
                    <a:lnTo>
                      <a:pt x="37" y="5"/>
                    </a:lnTo>
                    <a:lnTo>
                      <a:pt x="16" y="0"/>
                    </a:lnTo>
                    <a:lnTo>
                      <a:pt x="0" y="0"/>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46" name=""/>
              <p:cNvSpPr/>
              <p:nvPr/>
            </p:nvSpPr>
            <p:spPr>
              <a:xfrm>
                <a:off x="6989040" y="3156840"/>
                <a:ext cx="24120" cy="1440"/>
              </a:xfrm>
              <a:custGeom>
                <a:avLst/>
                <a:gdLst/>
                <a:ahLst/>
                <a:rect l="l" t="t" r="r" b="b"/>
                <a:pathLst>
                  <a:path w="15" h="0">
                    <a:moveTo>
                      <a:pt x="15" y="0"/>
                    </a:moveTo>
                    <a:lnTo>
                      <a:pt x="10" y="0"/>
                    </a:lnTo>
                    <a:lnTo>
                      <a:pt x="0" y="0"/>
                    </a:lnTo>
                    <a:lnTo>
                      <a:pt x="0"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47" name=""/>
              <p:cNvSpPr/>
              <p:nvPr/>
            </p:nvSpPr>
            <p:spPr>
              <a:xfrm>
                <a:off x="6972840" y="3110400"/>
                <a:ext cx="198000" cy="46080"/>
              </a:xfrm>
              <a:custGeom>
                <a:avLst/>
                <a:gdLst/>
                <a:ahLst/>
                <a:rect l="l" t="t" r="r" b="b"/>
                <a:pathLst>
                  <a:path w="124" h="32">
                    <a:moveTo>
                      <a:pt x="10" y="32"/>
                    </a:moveTo>
                    <a:lnTo>
                      <a:pt x="5" y="32"/>
                    </a:lnTo>
                    <a:lnTo>
                      <a:pt x="0" y="32"/>
                    </a:lnTo>
                    <a:lnTo>
                      <a:pt x="0" y="16"/>
                    </a:lnTo>
                    <a:lnTo>
                      <a:pt x="25" y="11"/>
                    </a:lnTo>
                    <a:lnTo>
                      <a:pt x="41" y="6"/>
                    </a:lnTo>
                    <a:lnTo>
                      <a:pt x="62" y="6"/>
                    </a:lnTo>
                    <a:lnTo>
                      <a:pt x="67" y="0"/>
                    </a:lnTo>
                    <a:lnTo>
                      <a:pt x="67" y="6"/>
                    </a:lnTo>
                    <a:lnTo>
                      <a:pt x="98" y="11"/>
                    </a:lnTo>
                    <a:lnTo>
                      <a:pt x="103" y="11"/>
                    </a:lnTo>
                    <a:lnTo>
                      <a:pt x="103" y="11"/>
                    </a:lnTo>
                    <a:lnTo>
                      <a:pt x="108" y="11"/>
                    </a:lnTo>
                    <a:lnTo>
                      <a:pt x="113" y="11"/>
                    </a:lnTo>
                    <a:lnTo>
                      <a:pt x="124" y="11"/>
                    </a:lnTo>
                    <a:lnTo>
                      <a:pt x="113" y="6"/>
                    </a:lnTo>
                    <a:lnTo>
                      <a:pt x="108" y="11"/>
                    </a:lnTo>
                    <a:lnTo>
                      <a:pt x="108" y="6"/>
                    </a:lnTo>
                    <a:lnTo>
                      <a:pt x="103" y="11"/>
                    </a:lnTo>
                  </a:path>
                </a:pathLst>
              </a:custGeom>
              <a:noFill/>
              <a:ln w="1260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048" name=""/>
              <p:cNvSpPr/>
              <p:nvPr/>
            </p:nvSpPr>
            <p:spPr>
              <a:xfrm>
                <a:off x="7137720" y="3119400"/>
                <a:ext cx="1440" cy="7200"/>
              </a:xfrm>
              <a:custGeom>
                <a:avLst/>
                <a:gdLst/>
                <a:ahLst/>
                <a:rect l="l" t="t" r="r" b="b"/>
                <a:pathLst>
                  <a:path w="0" h="5">
                    <a:moveTo>
                      <a:pt x="0" y="5"/>
                    </a:moveTo>
                    <a:lnTo>
                      <a:pt x="0" y="0"/>
                    </a:lnTo>
                    <a:lnTo>
                      <a:pt x="0" y="0"/>
                    </a:lnTo>
                    <a:lnTo>
                      <a:pt x="0" y="0"/>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49" name=""/>
              <p:cNvSpPr/>
              <p:nvPr/>
            </p:nvSpPr>
            <p:spPr>
              <a:xfrm>
                <a:off x="7088040" y="3110400"/>
                <a:ext cx="49320" cy="8640"/>
              </a:xfrm>
              <a:custGeom>
                <a:avLst/>
                <a:gdLst/>
                <a:ahLst/>
                <a:rect l="l" t="t" r="r" b="b"/>
                <a:pathLst>
                  <a:path w="31" h="6">
                    <a:moveTo>
                      <a:pt x="31" y="6"/>
                    </a:moveTo>
                    <a:lnTo>
                      <a:pt x="15" y="6"/>
                    </a:lnTo>
                    <a:lnTo>
                      <a:pt x="5" y="0"/>
                    </a:lnTo>
                    <a:lnTo>
                      <a:pt x="0" y="0"/>
                    </a:lnTo>
                  </a:path>
                </a:pathLst>
              </a:custGeom>
              <a:noFill/>
              <a:ln w="1260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050" name=""/>
              <p:cNvSpPr/>
              <p:nvPr/>
            </p:nvSpPr>
            <p:spPr>
              <a:xfrm flipH="1">
                <a:off x="7080120" y="3110400"/>
                <a:ext cx="7920" cy="1440"/>
              </a:xfrm>
              <a:prstGeom prst="line">
                <a:avLst/>
              </a:prstGeom>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51" name=""/>
              <p:cNvSpPr/>
              <p:nvPr/>
            </p:nvSpPr>
            <p:spPr>
              <a:xfrm>
                <a:off x="7072200" y="3110400"/>
                <a:ext cx="7920" cy="1440"/>
              </a:xfrm>
              <a:prstGeom prst="rect">
                <a:avLst/>
              </a:prstGeom>
              <a:noFill/>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52" name=""/>
              <p:cNvSpPr/>
              <p:nvPr/>
            </p:nvSpPr>
            <p:spPr>
              <a:xfrm>
                <a:off x="7046640" y="3110400"/>
                <a:ext cx="25560" cy="1440"/>
              </a:xfrm>
              <a:custGeom>
                <a:avLst/>
                <a:gdLst/>
                <a:ahLst/>
                <a:rect l="l" t="t" r="r" b="b"/>
                <a:pathLst>
                  <a:path w="16" h="0">
                    <a:moveTo>
                      <a:pt x="16" y="0"/>
                    </a:moveTo>
                    <a:lnTo>
                      <a:pt x="5" y="0"/>
                    </a:lnTo>
                    <a:lnTo>
                      <a:pt x="0" y="0"/>
                    </a:lnTo>
                    <a:lnTo>
                      <a:pt x="0"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53" name=""/>
              <p:cNvSpPr/>
              <p:nvPr/>
            </p:nvSpPr>
            <p:spPr>
              <a:xfrm>
                <a:off x="6981120" y="3110400"/>
                <a:ext cx="65520" cy="15840"/>
              </a:xfrm>
              <a:custGeom>
                <a:avLst/>
                <a:gdLst/>
                <a:ahLst/>
                <a:rect l="l" t="t" r="r" b="b"/>
                <a:pathLst>
                  <a:path w="41" h="11">
                    <a:moveTo>
                      <a:pt x="41" y="0"/>
                    </a:moveTo>
                    <a:lnTo>
                      <a:pt x="26" y="6"/>
                    </a:lnTo>
                    <a:lnTo>
                      <a:pt x="10" y="6"/>
                    </a:lnTo>
                    <a:lnTo>
                      <a:pt x="0" y="11"/>
                    </a:lnTo>
                  </a:path>
                </a:pathLst>
              </a:custGeom>
              <a:noFill/>
              <a:ln w="1260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054" name=""/>
              <p:cNvSpPr/>
              <p:nvPr/>
            </p:nvSpPr>
            <p:spPr>
              <a:xfrm>
                <a:off x="6955560" y="3126600"/>
                <a:ext cx="25200" cy="1080"/>
              </a:xfrm>
              <a:custGeom>
                <a:avLst/>
                <a:gdLst/>
                <a:ahLst/>
                <a:rect l="l" t="t" r="r" b="b"/>
                <a:pathLst>
                  <a:path w="16" h="0">
                    <a:moveTo>
                      <a:pt x="16" y="0"/>
                    </a:moveTo>
                    <a:lnTo>
                      <a:pt x="11" y="0"/>
                    </a:lnTo>
                    <a:lnTo>
                      <a:pt x="0" y="0"/>
                    </a:lnTo>
                    <a:lnTo>
                      <a:pt x="0" y="0"/>
                    </a:lnTo>
                  </a:path>
                </a:pathLst>
              </a:custGeom>
              <a:noFill/>
              <a:ln w="1260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055" name=""/>
              <p:cNvSpPr/>
              <p:nvPr/>
            </p:nvSpPr>
            <p:spPr>
              <a:xfrm>
                <a:off x="6824520" y="3110400"/>
                <a:ext cx="131040" cy="199800"/>
              </a:xfrm>
              <a:custGeom>
                <a:avLst/>
                <a:gdLst/>
                <a:ahLst/>
                <a:rect l="l" t="t" r="r" b="b"/>
                <a:pathLst>
                  <a:path w="82" h="138">
                    <a:moveTo>
                      <a:pt x="82" y="11"/>
                    </a:moveTo>
                    <a:lnTo>
                      <a:pt x="77" y="11"/>
                    </a:lnTo>
                    <a:lnTo>
                      <a:pt x="77" y="11"/>
                    </a:lnTo>
                    <a:lnTo>
                      <a:pt x="67" y="6"/>
                    </a:lnTo>
                    <a:lnTo>
                      <a:pt x="56" y="6"/>
                    </a:lnTo>
                    <a:lnTo>
                      <a:pt x="51" y="0"/>
                    </a:lnTo>
                    <a:lnTo>
                      <a:pt x="46" y="0"/>
                    </a:lnTo>
                    <a:lnTo>
                      <a:pt x="46" y="6"/>
                    </a:lnTo>
                    <a:lnTo>
                      <a:pt x="31" y="21"/>
                    </a:lnTo>
                    <a:lnTo>
                      <a:pt x="26" y="16"/>
                    </a:lnTo>
                    <a:lnTo>
                      <a:pt x="15" y="21"/>
                    </a:lnTo>
                    <a:lnTo>
                      <a:pt x="15" y="27"/>
                    </a:lnTo>
                    <a:lnTo>
                      <a:pt x="5" y="32"/>
                    </a:lnTo>
                    <a:lnTo>
                      <a:pt x="5" y="43"/>
                    </a:lnTo>
                    <a:lnTo>
                      <a:pt x="0" y="48"/>
                    </a:lnTo>
                    <a:lnTo>
                      <a:pt x="10" y="53"/>
                    </a:lnTo>
                    <a:lnTo>
                      <a:pt x="15" y="69"/>
                    </a:lnTo>
                    <a:lnTo>
                      <a:pt x="20" y="106"/>
                    </a:lnTo>
                    <a:lnTo>
                      <a:pt x="31" y="122"/>
                    </a:lnTo>
                    <a:lnTo>
                      <a:pt x="26" y="133"/>
                    </a:lnTo>
                    <a:lnTo>
                      <a:pt x="31" y="138"/>
                    </a:lnTo>
                    <a:lnTo>
                      <a:pt x="36" y="117"/>
                    </a:lnTo>
                    <a:lnTo>
                      <a:pt x="41" y="106"/>
                    </a:lnTo>
                    <a:lnTo>
                      <a:pt x="31" y="59"/>
                    </a:lnTo>
                    <a:lnTo>
                      <a:pt x="41" y="64"/>
                    </a:lnTo>
                    <a:lnTo>
                      <a:pt x="56" y="64"/>
                    </a:lnTo>
                    <a:lnTo>
                      <a:pt x="56" y="59"/>
                    </a:lnTo>
                    <a:lnTo>
                      <a:pt x="46" y="59"/>
                    </a:lnTo>
                    <a:lnTo>
                      <a:pt x="46" y="5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56" name=""/>
              <p:cNvSpPr/>
              <p:nvPr/>
            </p:nvSpPr>
            <p:spPr>
              <a:xfrm flipH="1">
                <a:off x="7236720" y="3063960"/>
                <a:ext cx="73440" cy="31680"/>
              </a:xfrm>
              <a:prstGeom prst="line">
                <a:avLst/>
              </a:prstGeom>
              <a:ln w="12600">
                <a:solidFill>
                  <a:srgbClr val="ffffff"/>
                </a:solidFill>
                <a:miter/>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057" name=""/>
              <p:cNvSpPr/>
              <p:nvPr/>
            </p:nvSpPr>
            <p:spPr>
              <a:xfrm>
                <a:off x="7220520" y="3096000"/>
                <a:ext cx="15840" cy="1440"/>
              </a:xfrm>
              <a:custGeom>
                <a:avLst/>
                <a:gdLst/>
                <a:ahLst/>
                <a:rect l="l" t="t" r="r" b="b"/>
                <a:pathLst>
                  <a:path w="10" h="0">
                    <a:moveTo>
                      <a:pt x="10" y="0"/>
                    </a:moveTo>
                    <a:lnTo>
                      <a:pt x="5" y="0"/>
                    </a:lnTo>
                    <a:lnTo>
                      <a:pt x="5" y="0"/>
                    </a:lnTo>
                    <a:lnTo>
                      <a:pt x="0"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58" name=""/>
              <p:cNvSpPr/>
              <p:nvPr/>
            </p:nvSpPr>
            <p:spPr>
              <a:xfrm>
                <a:off x="7220520" y="3096000"/>
                <a:ext cx="1440" cy="14400"/>
              </a:xfrm>
              <a:custGeom>
                <a:avLst/>
                <a:gdLst/>
                <a:ahLst/>
                <a:rect l="l" t="t" r="r" b="b"/>
                <a:pathLst>
                  <a:path w="0" h="10">
                    <a:moveTo>
                      <a:pt x="0" y="0"/>
                    </a:moveTo>
                    <a:lnTo>
                      <a:pt x="0" y="5"/>
                    </a:lnTo>
                    <a:lnTo>
                      <a:pt x="0" y="5"/>
                    </a:lnTo>
                    <a:lnTo>
                      <a:pt x="0" y="1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059" name=""/>
              <p:cNvSpPr/>
              <p:nvPr/>
            </p:nvSpPr>
            <p:spPr>
              <a:xfrm>
                <a:off x="7170840" y="3110400"/>
                <a:ext cx="49320" cy="15840"/>
              </a:xfrm>
              <a:custGeom>
                <a:avLst/>
                <a:gdLst/>
                <a:ahLst/>
                <a:rect l="l" t="t" r="r" b="b"/>
                <a:pathLst>
                  <a:path w="31" h="11">
                    <a:moveTo>
                      <a:pt x="31" y="0"/>
                    </a:moveTo>
                    <a:lnTo>
                      <a:pt x="20" y="6"/>
                    </a:lnTo>
                    <a:lnTo>
                      <a:pt x="15" y="11"/>
                    </a:lnTo>
                    <a:lnTo>
                      <a:pt x="0" y="11"/>
                    </a:lnTo>
                  </a:path>
                </a:pathLst>
              </a:custGeom>
              <a:noFill/>
              <a:ln w="1260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060" name=""/>
              <p:cNvSpPr/>
              <p:nvPr/>
            </p:nvSpPr>
            <p:spPr>
              <a:xfrm>
                <a:off x="7161480" y="3103200"/>
                <a:ext cx="9360" cy="23040"/>
              </a:xfrm>
              <a:custGeom>
                <a:avLst/>
                <a:gdLst/>
                <a:ahLst/>
                <a:rect l="l" t="t" r="r" b="b"/>
                <a:pathLst>
                  <a:path w="6" h="16">
                    <a:moveTo>
                      <a:pt x="6" y="16"/>
                    </a:moveTo>
                    <a:lnTo>
                      <a:pt x="6" y="11"/>
                    </a:lnTo>
                    <a:lnTo>
                      <a:pt x="0" y="5"/>
                    </a:lnTo>
                    <a:lnTo>
                      <a:pt x="6" y="0"/>
                    </a:lnTo>
                  </a:path>
                </a:pathLst>
              </a:custGeom>
              <a:noFill/>
              <a:ln w="1260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061" name=""/>
              <p:cNvSpPr/>
              <p:nvPr/>
            </p:nvSpPr>
            <p:spPr>
              <a:xfrm>
                <a:off x="7170840" y="3087360"/>
                <a:ext cx="7920" cy="15480"/>
              </a:xfrm>
              <a:custGeom>
                <a:avLst/>
                <a:gdLst/>
                <a:ahLst/>
                <a:rect l="l" t="t" r="r" b="b"/>
                <a:pathLst>
                  <a:path w="5" h="11">
                    <a:moveTo>
                      <a:pt x="0" y="11"/>
                    </a:moveTo>
                    <a:lnTo>
                      <a:pt x="0" y="11"/>
                    </a:lnTo>
                    <a:lnTo>
                      <a:pt x="5" y="6"/>
                    </a:lnTo>
                    <a:lnTo>
                      <a:pt x="5" y="0"/>
                    </a:lnTo>
                  </a:path>
                </a:pathLst>
              </a:custGeom>
              <a:noFill/>
              <a:ln w="1260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062" name=""/>
              <p:cNvSpPr/>
              <p:nvPr/>
            </p:nvSpPr>
            <p:spPr>
              <a:xfrm>
                <a:off x="7179120" y="3072960"/>
                <a:ext cx="1800" cy="14400"/>
              </a:xfrm>
              <a:custGeom>
                <a:avLst/>
                <a:gdLst/>
                <a:ahLst/>
                <a:rect l="l" t="t" r="r" b="b"/>
                <a:pathLst>
                  <a:path w="0" h="10">
                    <a:moveTo>
                      <a:pt x="0" y="10"/>
                    </a:moveTo>
                    <a:lnTo>
                      <a:pt x="0" y="5"/>
                    </a:lnTo>
                    <a:lnTo>
                      <a:pt x="0" y="5"/>
                    </a:lnTo>
                    <a:lnTo>
                      <a:pt x="0" y="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063" name=""/>
              <p:cNvSpPr/>
              <p:nvPr/>
            </p:nvSpPr>
            <p:spPr>
              <a:xfrm>
                <a:off x="7179120" y="3063960"/>
                <a:ext cx="1800" cy="8640"/>
              </a:xfrm>
              <a:prstGeom prst="rect">
                <a:avLst/>
              </a:prstGeom>
              <a:noFill/>
              <a:ln w="1260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064" name=""/>
              <p:cNvSpPr/>
              <p:nvPr/>
            </p:nvSpPr>
            <p:spPr>
              <a:xfrm>
                <a:off x="7179120" y="3010680"/>
                <a:ext cx="65520" cy="53280"/>
              </a:xfrm>
              <a:custGeom>
                <a:avLst/>
                <a:gdLst/>
                <a:ahLst/>
                <a:rect l="l" t="t" r="r" b="b"/>
                <a:pathLst>
                  <a:path w="41" h="37">
                    <a:moveTo>
                      <a:pt x="0" y="37"/>
                    </a:moveTo>
                    <a:lnTo>
                      <a:pt x="5" y="32"/>
                    </a:lnTo>
                    <a:lnTo>
                      <a:pt x="10" y="37"/>
                    </a:lnTo>
                    <a:lnTo>
                      <a:pt x="41" y="6"/>
                    </a:lnTo>
                    <a:lnTo>
                      <a:pt x="41" y="0"/>
                    </a:lnTo>
                  </a:path>
                </a:pathLst>
              </a:custGeom>
              <a:noFill/>
              <a:ln w="1260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2065" name=""/>
              <p:cNvSpPr/>
              <p:nvPr/>
            </p:nvSpPr>
            <p:spPr>
              <a:xfrm>
                <a:off x="7170840" y="3126600"/>
                <a:ext cx="15840" cy="22680"/>
              </a:xfrm>
              <a:custGeom>
                <a:avLst/>
                <a:gdLst/>
                <a:ahLst/>
                <a:rect l="l" t="t" r="r" b="b"/>
                <a:pathLst>
                  <a:path w="10" h="16">
                    <a:moveTo>
                      <a:pt x="0" y="0"/>
                    </a:moveTo>
                    <a:lnTo>
                      <a:pt x="0" y="0"/>
                    </a:lnTo>
                    <a:lnTo>
                      <a:pt x="5" y="10"/>
                    </a:lnTo>
                    <a:lnTo>
                      <a:pt x="10" y="16"/>
                    </a:lnTo>
                  </a:path>
                </a:pathLst>
              </a:custGeom>
              <a:noFill/>
              <a:ln w="1260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066" name=""/>
              <p:cNvSpPr/>
              <p:nvPr/>
            </p:nvSpPr>
            <p:spPr>
              <a:xfrm>
                <a:off x="7187040" y="3149640"/>
                <a:ext cx="23760" cy="1440"/>
              </a:xfrm>
              <a:custGeom>
                <a:avLst/>
                <a:gdLst/>
                <a:ahLst/>
                <a:rect l="l" t="t" r="r" b="b"/>
                <a:pathLst>
                  <a:path w="15" h="0">
                    <a:moveTo>
                      <a:pt x="0" y="0"/>
                    </a:moveTo>
                    <a:lnTo>
                      <a:pt x="0" y="0"/>
                    </a:lnTo>
                    <a:lnTo>
                      <a:pt x="5" y="0"/>
                    </a:lnTo>
                    <a:lnTo>
                      <a:pt x="15"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67" name=""/>
              <p:cNvSpPr/>
              <p:nvPr/>
            </p:nvSpPr>
            <p:spPr>
              <a:xfrm>
                <a:off x="7210800" y="3126600"/>
                <a:ext cx="41400" cy="22680"/>
              </a:xfrm>
              <a:custGeom>
                <a:avLst/>
                <a:gdLst/>
                <a:ahLst/>
                <a:rect l="l" t="t" r="r" b="b"/>
                <a:pathLst>
                  <a:path w="26" h="16">
                    <a:moveTo>
                      <a:pt x="0" y="16"/>
                    </a:moveTo>
                    <a:lnTo>
                      <a:pt x="6" y="10"/>
                    </a:lnTo>
                    <a:lnTo>
                      <a:pt x="16" y="5"/>
                    </a:lnTo>
                    <a:lnTo>
                      <a:pt x="26" y="0"/>
                    </a:lnTo>
                  </a:path>
                </a:pathLst>
              </a:custGeom>
              <a:noFill/>
              <a:ln w="1260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068" name=""/>
              <p:cNvSpPr/>
              <p:nvPr/>
            </p:nvSpPr>
            <p:spPr>
              <a:xfrm>
                <a:off x="7252560" y="3110400"/>
                <a:ext cx="41400" cy="15840"/>
              </a:xfrm>
              <a:custGeom>
                <a:avLst/>
                <a:gdLst/>
                <a:ahLst/>
                <a:rect l="l" t="t" r="r" b="b"/>
                <a:pathLst>
                  <a:path w="26" h="11">
                    <a:moveTo>
                      <a:pt x="0" y="11"/>
                    </a:moveTo>
                    <a:lnTo>
                      <a:pt x="5" y="11"/>
                    </a:lnTo>
                    <a:lnTo>
                      <a:pt x="16" y="6"/>
                    </a:lnTo>
                    <a:lnTo>
                      <a:pt x="26" y="0"/>
                    </a:lnTo>
                  </a:path>
                </a:pathLst>
              </a:custGeom>
              <a:noFill/>
              <a:ln w="1260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069" name=""/>
              <p:cNvSpPr/>
              <p:nvPr/>
            </p:nvSpPr>
            <p:spPr>
              <a:xfrm>
                <a:off x="7210800" y="3149640"/>
                <a:ext cx="67320" cy="23040"/>
              </a:xfrm>
              <a:custGeom>
                <a:avLst/>
                <a:gdLst/>
                <a:ahLst/>
                <a:rect l="l" t="t" r="r" b="b"/>
                <a:pathLst>
                  <a:path w="42" h="16">
                    <a:moveTo>
                      <a:pt x="0" y="0"/>
                    </a:moveTo>
                    <a:lnTo>
                      <a:pt x="21" y="10"/>
                    </a:lnTo>
                    <a:lnTo>
                      <a:pt x="31" y="10"/>
                    </a:lnTo>
                    <a:lnTo>
                      <a:pt x="36" y="16"/>
                    </a:lnTo>
                    <a:lnTo>
                      <a:pt x="42" y="16"/>
                    </a:lnTo>
                  </a:path>
                </a:pathLst>
              </a:custGeom>
              <a:noFill/>
              <a:ln w="1260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070" name=""/>
              <p:cNvSpPr/>
              <p:nvPr/>
            </p:nvSpPr>
            <p:spPr>
              <a:xfrm>
                <a:off x="7278120" y="3133800"/>
                <a:ext cx="23760" cy="38880"/>
              </a:xfrm>
              <a:custGeom>
                <a:avLst/>
                <a:gdLst/>
                <a:ahLst/>
                <a:rect l="l" t="t" r="r" b="b"/>
                <a:pathLst>
                  <a:path w="15" h="27">
                    <a:moveTo>
                      <a:pt x="0" y="27"/>
                    </a:moveTo>
                    <a:lnTo>
                      <a:pt x="5" y="21"/>
                    </a:lnTo>
                    <a:lnTo>
                      <a:pt x="10" y="5"/>
                    </a:lnTo>
                    <a:lnTo>
                      <a:pt x="15" y="0"/>
                    </a:lnTo>
                  </a:path>
                </a:pathLst>
              </a:custGeom>
              <a:noFill/>
              <a:ln w="1260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071" name=""/>
              <p:cNvSpPr/>
              <p:nvPr/>
            </p:nvSpPr>
            <p:spPr>
              <a:xfrm>
                <a:off x="7302240" y="3103200"/>
                <a:ext cx="25200" cy="30240"/>
              </a:xfrm>
              <a:custGeom>
                <a:avLst/>
                <a:gdLst/>
                <a:ahLst/>
                <a:rect l="l" t="t" r="r" b="b"/>
                <a:pathLst>
                  <a:path w="16" h="21">
                    <a:moveTo>
                      <a:pt x="0" y="21"/>
                    </a:moveTo>
                    <a:lnTo>
                      <a:pt x="5" y="16"/>
                    </a:lnTo>
                    <a:lnTo>
                      <a:pt x="10" y="5"/>
                    </a:lnTo>
                    <a:lnTo>
                      <a:pt x="16" y="0"/>
                    </a:lnTo>
                  </a:path>
                </a:pathLst>
              </a:custGeom>
              <a:noFill/>
              <a:ln w="1260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072" name=""/>
              <p:cNvSpPr/>
              <p:nvPr/>
            </p:nvSpPr>
            <p:spPr>
              <a:xfrm>
                <a:off x="7327440" y="3096000"/>
                <a:ext cx="31680" cy="7200"/>
              </a:xfrm>
              <a:custGeom>
                <a:avLst/>
                <a:gdLst/>
                <a:ahLst/>
                <a:rect l="l" t="t" r="r" b="b"/>
                <a:pathLst>
                  <a:path w="20" h="5">
                    <a:moveTo>
                      <a:pt x="0" y="5"/>
                    </a:moveTo>
                    <a:lnTo>
                      <a:pt x="0" y="5"/>
                    </a:lnTo>
                    <a:lnTo>
                      <a:pt x="10" y="0"/>
                    </a:lnTo>
                    <a:lnTo>
                      <a:pt x="20" y="5"/>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73" name=""/>
              <p:cNvSpPr/>
              <p:nvPr/>
            </p:nvSpPr>
            <p:spPr>
              <a:xfrm>
                <a:off x="7351200" y="3080160"/>
                <a:ext cx="7920" cy="29880"/>
              </a:xfrm>
              <a:prstGeom prst="line">
                <a:avLst/>
              </a:prstGeom>
              <a:ln w="12600">
                <a:solidFill>
                  <a:srgbClr val="ffffff"/>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074" name=""/>
              <p:cNvSpPr/>
              <p:nvPr/>
            </p:nvSpPr>
            <p:spPr>
              <a:xfrm>
                <a:off x="7318080" y="3103200"/>
                <a:ext cx="41040" cy="15840"/>
              </a:xfrm>
              <a:custGeom>
                <a:avLst/>
                <a:gdLst/>
                <a:ahLst/>
                <a:rect l="l" t="t" r="r" b="b"/>
                <a:pathLst>
                  <a:path w="26" h="11">
                    <a:moveTo>
                      <a:pt x="26" y="5"/>
                    </a:moveTo>
                    <a:lnTo>
                      <a:pt x="21" y="0"/>
                    </a:lnTo>
                    <a:lnTo>
                      <a:pt x="16" y="0"/>
                    </a:lnTo>
                    <a:lnTo>
                      <a:pt x="0" y="11"/>
                    </a:lnTo>
                  </a:path>
                </a:pathLst>
              </a:custGeom>
              <a:noFill/>
              <a:ln w="1260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075" name=""/>
              <p:cNvSpPr/>
              <p:nvPr/>
            </p:nvSpPr>
            <p:spPr>
              <a:xfrm>
                <a:off x="7359120" y="3149640"/>
                <a:ext cx="49320" cy="37440"/>
              </a:xfrm>
              <a:custGeom>
                <a:avLst/>
                <a:gdLst/>
                <a:ahLst/>
                <a:rect l="l" t="t" r="r" b="b"/>
                <a:pathLst>
                  <a:path w="31" h="26">
                    <a:moveTo>
                      <a:pt x="0" y="26"/>
                    </a:moveTo>
                    <a:lnTo>
                      <a:pt x="16" y="26"/>
                    </a:lnTo>
                    <a:lnTo>
                      <a:pt x="21" y="10"/>
                    </a:lnTo>
                    <a:lnTo>
                      <a:pt x="31" y="10"/>
                    </a:lnTo>
                    <a:lnTo>
                      <a:pt x="26" y="0"/>
                    </a:lnTo>
                    <a:lnTo>
                      <a:pt x="26" y="5"/>
                    </a:lnTo>
                    <a:lnTo>
                      <a:pt x="16" y="10"/>
                    </a:lnTo>
                    <a:lnTo>
                      <a:pt x="11" y="26"/>
                    </a:lnTo>
                  </a:path>
                </a:pathLst>
              </a:custGeom>
              <a:noFill/>
              <a:ln w="12600">
                <a:solidFill>
                  <a:srgbClr val="ffff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076" name=""/>
              <p:cNvSpPr/>
              <p:nvPr/>
            </p:nvSpPr>
            <p:spPr>
              <a:xfrm>
                <a:off x="7442640" y="3056760"/>
                <a:ext cx="23760" cy="15840"/>
              </a:xfrm>
              <a:custGeom>
                <a:avLst/>
                <a:gdLst/>
                <a:ahLst/>
                <a:rect l="l" t="t" r="r" b="b"/>
                <a:pathLst>
                  <a:path w="15" h="11">
                    <a:moveTo>
                      <a:pt x="0" y="0"/>
                    </a:moveTo>
                    <a:lnTo>
                      <a:pt x="5" y="0"/>
                    </a:lnTo>
                    <a:lnTo>
                      <a:pt x="5" y="5"/>
                    </a:lnTo>
                    <a:lnTo>
                      <a:pt x="15" y="5"/>
                    </a:lnTo>
                    <a:lnTo>
                      <a:pt x="15" y="11"/>
                    </a:lnTo>
                  </a:path>
                </a:pathLst>
              </a:custGeom>
              <a:noFill/>
              <a:ln w="1260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077" name=""/>
              <p:cNvSpPr/>
              <p:nvPr/>
            </p:nvSpPr>
            <p:spPr>
              <a:xfrm>
                <a:off x="6905880" y="3133800"/>
                <a:ext cx="66960" cy="160200"/>
              </a:xfrm>
              <a:custGeom>
                <a:avLst/>
                <a:gdLst/>
                <a:ahLst/>
                <a:rect l="l" t="t" r="r" b="b"/>
                <a:pathLst>
                  <a:path w="42" h="111">
                    <a:moveTo>
                      <a:pt x="42" y="16"/>
                    </a:moveTo>
                    <a:lnTo>
                      <a:pt x="31" y="0"/>
                    </a:lnTo>
                    <a:lnTo>
                      <a:pt x="26" y="0"/>
                    </a:lnTo>
                    <a:lnTo>
                      <a:pt x="21" y="16"/>
                    </a:lnTo>
                    <a:lnTo>
                      <a:pt x="16" y="21"/>
                    </a:lnTo>
                    <a:lnTo>
                      <a:pt x="11" y="27"/>
                    </a:lnTo>
                    <a:lnTo>
                      <a:pt x="5" y="32"/>
                    </a:lnTo>
                    <a:lnTo>
                      <a:pt x="5" y="48"/>
                    </a:lnTo>
                    <a:lnTo>
                      <a:pt x="0" y="53"/>
                    </a:lnTo>
                    <a:lnTo>
                      <a:pt x="0" y="64"/>
                    </a:lnTo>
                    <a:lnTo>
                      <a:pt x="5" y="69"/>
                    </a:lnTo>
                    <a:lnTo>
                      <a:pt x="0" y="74"/>
                    </a:lnTo>
                    <a:lnTo>
                      <a:pt x="0" y="90"/>
                    </a:lnTo>
                    <a:lnTo>
                      <a:pt x="0" y="96"/>
                    </a:lnTo>
                    <a:lnTo>
                      <a:pt x="5" y="106"/>
                    </a:lnTo>
                    <a:lnTo>
                      <a:pt x="11" y="11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78" name=""/>
              <p:cNvSpPr/>
              <p:nvPr/>
            </p:nvSpPr>
            <p:spPr>
              <a:xfrm>
                <a:off x="7170840" y="3403080"/>
                <a:ext cx="23760" cy="7200"/>
              </a:xfrm>
              <a:custGeom>
                <a:avLst/>
                <a:gdLst/>
                <a:ahLst/>
                <a:rect l="l" t="t" r="r" b="b"/>
                <a:pathLst>
                  <a:path w="15" h="5">
                    <a:moveTo>
                      <a:pt x="15" y="0"/>
                    </a:moveTo>
                    <a:lnTo>
                      <a:pt x="0" y="5"/>
                    </a:lnTo>
                    <a:lnTo>
                      <a:pt x="0" y="5"/>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79" name=""/>
              <p:cNvSpPr/>
              <p:nvPr/>
            </p:nvSpPr>
            <p:spPr>
              <a:xfrm>
                <a:off x="6816600" y="3256920"/>
                <a:ext cx="89280" cy="7200"/>
              </a:xfrm>
              <a:custGeom>
                <a:avLst/>
                <a:gdLst/>
                <a:ahLst/>
                <a:rect l="l" t="t" r="r" b="b"/>
                <a:pathLst>
                  <a:path w="56" h="5">
                    <a:moveTo>
                      <a:pt x="56" y="5"/>
                    </a:moveTo>
                    <a:lnTo>
                      <a:pt x="20" y="0"/>
                    </a:lnTo>
                    <a:lnTo>
                      <a:pt x="0" y="0"/>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080" name=""/>
              <p:cNvSpPr/>
              <p:nvPr/>
            </p:nvSpPr>
            <p:spPr>
              <a:xfrm>
                <a:off x="2522520" y="2850120"/>
                <a:ext cx="279360" cy="567000"/>
              </a:xfrm>
              <a:custGeom>
                <a:avLst/>
                <a:gdLst/>
                <a:ahLst/>
                <a:rect l="l" t="t" r="r" b="b"/>
                <a:pathLst>
                  <a:path w="175" h="392">
                    <a:moveTo>
                      <a:pt x="175" y="0"/>
                    </a:moveTo>
                    <a:lnTo>
                      <a:pt x="175" y="11"/>
                    </a:lnTo>
                    <a:lnTo>
                      <a:pt x="160" y="27"/>
                    </a:lnTo>
                    <a:lnTo>
                      <a:pt x="119" y="42"/>
                    </a:lnTo>
                    <a:lnTo>
                      <a:pt x="119" y="64"/>
                    </a:lnTo>
                    <a:lnTo>
                      <a:pt x="41" y="143"/>
                    </a:lnTo>
                    <a:lnTo>
                      <a:pt x="31" y="175"/>
                    </a:lnTo>
                    <a:lnTo>
                      <a:pt x="20" y="212"/>
                    </a:lnTo>
                    <a:lnTo>
                      <a:pt x="0" y="307"/>
                    </a:lnTo>
                    <a:lnTo>
                      <a:pt x="26" y="392"/>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81" name=""/>
              <p:cNvSpPr/>
              <p:nvPr/>
            </p:nvSpPr>
            <p:spPr>
              <a:xfrm>
                <a:off x="2571840" y="2812320"/>
                <a:ext cx="254880" cy="690120"/>
              </a:xfrm>
              <a:custGeom>
                <a:avLst/>
                <a:gdLst/>
                <a:ahLst/>
                <a:rect l="l" t="t" r="r" b="b"/>
                <a:pathLst>
                  <a:path w="160" h="477">
                    <a:moveTo>
                      <a:pt x="160" y="0"/>
                    </a:moveTo>
                    <a:lnTo>
                      <a:pt x="144" y="47"/>
                    </a:lnTo>
                    <a:lnTo>
                      <a:pt x="113" y="84"/>
                    </a:lnTo>
                    <a:lnTo>
                      <a:pt x="98" y="90"/>
                    </a:lnTo>
                    <a:lnTo>
                      <a:pt x="82" y="132"/>
                    </a:lnTo>
                    <a:lnTo>
                      <a:pt x="51" y="180"/>
                    </a:lnTo>
                    <a:lnTo>
                      <a:pt x="41" y="190"/>
                    </a:lnTo>
                    <a:lnTo>
                      <a:pt x="51" y="222"/>
                    </a:lnTo>
                    <a:lnTo>
                      <a:pt x="41" y="318"/>
                    </a:lnTo>
                    <a:lnTo>
                      <a:pt x="36" y="365"/>
                    </a:lnTo>
                    <a:lnTo>
                      <a:pt x="0" y="413"/>
                    </a:lnTo>
                    <a:lnTo>
                      <a:pt x="15" y="477"/>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82" name=""/>
              <p:cNvSpPr/>
              <p:nvPr/>
            </p:nvSpPr>
            <p:spPr>
              <a:xfrm>
                <a:off x="2530440" y="2857320"/>
                <a:ext cx="279360" cy="743760"/>
              </a:xfrm>
              <a:custGeom>
                <a:avLst/>
                <a:gdLst/>
                <a:ahLst/>
                <a:rect l="l" t="t" r="r" b="b"/>
                <a:pathLst>
                  <a:path w="175" h="514">
                    <a:moveTo>
                      <a:pt x="175" y="0"/>
                    </a:moveTo>
                    <a:lnTo>
                      <a:pt x="170" y="16"/>
                    </a:lnTo>
                    <a:lnTo>
                      <a:pt x="139" y="53"/>
                    </a:lnTo>
                    <a:lnTo>
                      <a:pt x="124" y="53"/>
                    </a:lnTo>
                    <a:lnTo>
                      <a:pt x="108" y="96"/>
                    </a:lnTo>
                    <a:lnTo>
                      <a:pt x="72" y="149"/>
                    </a:lnTo>
                    <a:lnTo>
                      <a:pt x="62" y="159"/>
                    </a:lnTo>
                    <a:lnTo>
                      <a:pt x="72" y="191"/>
                    </a:lnTo>
                    <a:lnTo>
                      <a:pt x="62" y="287"/>
                    </a:lnTo>
                    <a:lnTo>
                      <a:pt x="52" y="297"/>
                    </a:lnTo>
                    <a:lnTo>
                      <a:pt x="21" y="355"/>
                    </a:lnTo>
                    <a:lnTo>
                      <a:pt x="21" y="424"/>
                    </a:lnTo>
                    <a:lnTo>
                      <a:pt x="26" y="424"/>
                    </a:lnTo>
                    <a:lnTo>
                      <a:pt x="41" y="451"/>
                    </a:lnTo>
                    <a:lnTo>
                      <a:pt x="15" y="488"/>
                    </a:lnTo>
                    <a:lnTo>
                      <a:pt x="15" y="499"/>
                    </a:lnTo>
                    <a:lnTo>
                      <a:pt x="10" y="509"/>
                    </a:lnTo>
                    <a:lnTo>
                      <a:pt x="0" y="514"/>
                    </a:lnTo>
                    <a:lnTo>
                      <a:pt x="15" y="509"/>
                    </a:lnTo>
                    <a:lnTo>
                      <a:pt x="46" y="504"/>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83" name=""/>
              <p:cNvSpPr/>
              <p:nvPr/>
            </p:nvSpPr>
            <p:spPr>
              <a:xfrm>
                <a:off x="2595960" y="2880360"/>
                <a:ext cx="165600" cy="62280"/>
              </a:xfrm>
              <a:custGeom>
                <a:avLst/>
                <a:gdLst/>
                <a:ahLst/>
                <a:rect l="l" t="t" r="r" b="b"/>
                <a:pathLst>
                  <a:path w="104" h="43">
                    <a:moveTo>
                      <a:pt x="73" y="43"/>
                    </a:moveTo>
                    <a:lnTo>
                      <a:pt x="104" y="21"/>
                    </a:lnTo>
                    <a:lnTo>
                      <a:pt x="83" y="43"/>
                    </a:lnTo>
                    <a:lnTo>
                      <a:pt x="62" y="32"/>
                    </a:lnTo>
                    <a:lnTo>
                      <a:pt x="57" y="21"/>
                    </a:lnTo>
                    <a:lnTo>
                      <a:pt x="36" y="16"/>
                    </a:lnTo>
                    <a:lnTo>
                      <a:pt x="0" y="0"/>
                    </a:lnTo>
                  </a:path>
                </a:pathLst>
              </a:custGeom>
              <a:noFill/>
              <a:ln w="12600">
                <a:solidFill>
                  <a:srgbClr val="ffffff"/>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Arial"/>
                </a:endParaRPr>
              </a:p>
            </p:txBody>
          </p:sp>
          <p:sp>
            <p:nvSpPr>
              <p:cNvPr id="2084" name=""/>
              <p:cNvSpPr/>
              <p:nvPr/>
            </p:nvSpPr>
            <p:spPr>
              <a:xfrm>
                <a:off x="2595960" y="3502800"/>
                <a:ext cx="140400" cy="321120"/>
              </a:xfrm>
              <a:custGeom>
                <a:avLst/>
                <a:gdLst/>
                <a:ahLst/>
                <a:rect l="l" t="t" r="r" b="b"/>
                <a:pathLst>
                  <a:path w="88" h="222">
                    <a:moveTo>
                      <a:pt x="0" y="0"/>
                    </a:moveTo>
                    <a:lnTo>
                      <a:pt x="0" y="53"/>
                    </a:lnTo>
                    <a:lnTo>
                      <a:pt x="52" y="127"/>
                    </a:lnTo>
                    <a:lnTo>
                      <a:pt x="52" y="148"/>
                    </a:lnTo>
                    <a:lnTo>
                      <a:pt x="36" y="148"/>
                    </a:lnTo>
                    <a:lnTo>
                      <a:pt x="16" y="169"/>
                    </a:lnTo>
                    <a:lnTo>
                      <a:pt x="11" y="201"/>
                    </a:lnTo>
                    <a:lnTo>
                      <a:pt x="0" y="212"/>
                    </a:lnTo>
                    <a:lnTo>
                      <a:pt x="73" y="222"/>
                    </a:lnTo>
                    <a:lnTo>
                      <a:pt x="88" y="212"/>
                    </a:lnTo>
                    <a:lnTo>
                      <a:pt x="83" y="206"/>
                    </a:lnTo>
                    <a:lnTo>
                      <a:pt x="62" y="148"/>
                    </a:lnTo>
                    <a:lnTo>
                      <a:pt x="52" y="148"/>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85" name=""/>
              <p:cNvSpPr/>
              <p:nvPr/>
            </p:nvSpPr>
            <p:spPr>
              <a:xfrm>
                <a:off x="2603880" y="3809880"/>
                <a:ext cx="132480" cy="21600"/>
              </a:xfrm>
              <a:custGeom>
                <a:avLst/>
                <a:gdLst/>
                <a:ahLst/>
                <a:rect l="l" t="t" r="r" b="b"/>
                <a:pathLst>
                  <a:path w="83" h="15">
                    <a:moveTo>
                      <a:pt x="0" y="0"/>
                    </a:moveTo>
                    <a:lnTo>
                      <a:pt x="68" y="15"/>
                    </a:lnTo>
                    <a:lnTo>
                      <a:pt x="83" y="0"/>
                    </a:lnTo>
                  </a:path>
                </a:pathLst>
              </a:custGeom>
              <a:noFill/>
              <a:ln w="12600">
                <a:solidFill>
                  <a:srgbClr val="ffffff"/>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Arial"/>
                </a:endParaRPr>
              </a:p>
            </p:txBody>
          </p:sp>
          <p:sp>
            <p:nvSpPr>
              <p:cNvPr id="2086" name=""/>
              <p:cNvSpPr/>
              <p:nvPr/>
            </p:nvSpPr>
            <p:spPr>
              <a:xfrm>
                <a:off x="2595960" y="3517200"/>
                <a:ext cx="246960" cy="446040"/>
              </a:xfrm>
              <a:custGeom>
                <a:avLst/>
                <a:gdLst/>
                <a:ahLst/>
                <a:rect l="l" t="t" r="r" b="b"/>
                <a:pathLst>
                  <a:path w="155" h="308">
                    <a:moveTo>
                      <a:pt x="0" y="0"/>
                    </a:moveTo>
                    <a:lnTo>
                      <a:pt x="5" y="37"/>
                    </a:lnTo>
                    <a:lnTo>
                      <a:pt x="57" y="117"/>
                    </a:lnTo>
                    <a:lnTo>
                      <a:pt x="83" y="191"/>
                    </a:lnTo>
                    <a:lnTo>
                      <a:pt x="88" y="202"/>
                    </a:lnTo>
                    <a:lnTo>
                      <a:pt x="114" y="265"/>
                    </a:lnTo>
                    <a:lnTo>
                      <a:pt x="140" y="270"/>
                    </a:lnTo>
                    <a:lnTo>
                      <a:pt x="155" y="308"/>
                    </a:lnTo>
                    <a:lnTo>
                      <a:pt x="140" y="276"/>
                    </a:lnTo>
                    <a:lnTo>
                      <a:pt x="109" y="270"/>
                    </a:lnTo>
                    <a:lnTo>
                      <a:pt x="93" y="202"/>
                    </a:lnTo>
                    <a:lnTo>
                      <a:pt x="109" y="233"/>
                    </a:lnTo>
                    <a:lnTo>
                      <a:pt x="155" y="239"/>
                    </a:lnTo>
                    <a:lnTo>
                      <a:pt x="155" y="308"/>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87" name=""/>
              <p:cNvSpPr/>
              <p:nvPr/>
            </p:nvSpPr>
            <p:spPr>
              <a:xfrm flipH="1" flipV="1">
                <a:off x="2563920" y="3410280"/>
                <a:ext cx="15840" cy="53280"/>
              </a:xfrm>
              <a:prstGeom prst="line">
                <a:avLst/>
              </a:prstGeom>
              <a:ln w="12600">
                <a:solidFill>
                  <a:srgbClr val="ffffff"/>
                </a:solidFill>
                <a:miter/>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2088" name=""/>
              <p:cNvSpPr/>
              <p:nvPr/>
            </p:nvSpPr>
            <p:spPr>
              <a:xfrm>
                <a:off x="2900520" y="3840120"/>
                <a:ext cx="330480" cy="144720"/>
              </a:xfrm>
              <a:custGeom>
                <a:avLst/>
                <a:gdLst/>
                <a:ahLst/>
                <a:rect l="l" t="t" r="r" b="b"/>
                <a:pathLst>
                  <a:path w="207" h="100">
                    <a:moveTo>
                      <a:pt x="207" y="0"/>
                    </a:moveTo>
                    <a:lnTo>
                      <a:pt x="196" y="21"/>
                    </a:lnTo>
                    <a:lnTo>
                      <a:pt x="0" y="95"/>
                    </a:lnTo>
                    <a:lnTo>
                      <a:pt x="0" y="10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89" name=""/>
              <p:cNvSpPr/>
              <p:nvPr/>
            </p:nvSpPr>
            <p:spPr>
              <a:xfrm>
                <a:off x="2900520" y="3854880"/>
                <a:ext cx="346320" cy="138600"/>
              </a:xfrm>
              <a:custGeom>
                <a:avLst/>
                <a:gdLst/>
                <a:ahLst/>
                <a:rect l="l" t="t" r="r" b="b"/>
                <a:pathLst>
                  <a:path w="217" h="96">
                    <a:moveTo>
                      <a:pt x="11" y="96"/>
                    </a:moveTo>
                    <a:lnTo>
                      <a:pt x="196" y="22"/>
                    </a:lnTo>
                    <a:lnTo>
                      <a:pt x="217" y="32"/>
                    </a:lnTo>
                    <a:lnTo>
                      <a:pt x="217" y="0"/>
                    </a:lnTo>
                    <a:lnTo>
                      <a:pt x="207" y="16"/>
                    </a:lnTo>
                    <a:lnTo>
                      <a:pt x="11" y="90"/>
                    </a:lnTo>
                    <a:lnTo>
                      <a:pt x="0" y="96"/>
                    </a:lnTo>
                    <a:lnTo>
                      <a:pt x="11" y="96"/>
                    </a:lnTo>
                    <a:close/>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90" name=""/>
              <p:cNvSpPr/>
              <p:nvPr/>
            </p:nvSpPr>
            <p:spPr>
              <a:xfrm>
                <a:off x="2900520" y="3854880"/>
                <a:ext cx="346320" cy="138600"/>
              </a:xfrm>
              <a:custGeom>
                <a:avLst/>
                <a:gdLst/>
                <a:ahLst/>
                <a:rect l="l" t="t" r="r" b="b"/>
                <a:pathLst>
                  <a:path w="217" h="96">
                    <a:moveTo>
                      <a:pt x="11" y="96"/>
                    </a:moveTo>
                    <a:lnTo>
                      <a:pt x="196" y="22"/>
                    </a:lnTo>
                    <a:lnTo>
                      <a:pt x="217" y="32"/>
                    </a:lnTo>
                    <a:lnTo>
                      <a:pt x="217" y="0"/>
                    </a:lnTo>
                    <a:lnTo>
                      <a:pt x="207" y="16"/>
                    </a:lnTo>
                    <a:lnTo>
                      <a:pt x="11" y="90"/>
                    </a:lnTo>
                    <a:lnTo>
                      <a:pt x="0" y="96"/>
                    </a:lnTo>
                    <a:lnTo>
                      <a:pt x="11" y="96"/>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91" name=""/>
              <p:cNvSpPr/>
              <p:nvPr/>
            </p:nvSpPr>
            <p:spPr>
              <a:xfrm>
                <a:off x="3239280" y="3840120"/>
                <a:ext cx="279360" cy="46080"/>
              </a:xfrm>
              <a:custGeom>
                <a:avLst/>
                <a:gdLst/>
                <a:ahLst/>
                <a:rect l="l" t="t" r="r" b="b"/>
                <a:pathLst>
                  <a:path w="175" h="32">
                    <a:moveTo>
                      <a:pt x="0" y="0"/>
                    </a:moveTo>
                    <a:lnTo>
                      <a:pt x="21" y="32"/>
                    </a:lnTo>
                    <a:lnTo>
                      <a:pt x="175" y="21"/>
                    </a:lnTo>
                  </a:path>
                </a:pathLst>
              </a:custGeom>
              <a:noFill/>
              <a:ln w="1260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092" name=""/>
              <p:cNvSpPr/>
              <p:nvPr/>
            </p:nvSpPr>
            <p:spPr>
              <a:xfrm>
                <a:off x="2876760" y="3993480"/>
                <a:ext cx="609480" cy="199800"/>
              </a:xfrm>
              <a:custGeom>
                <a:avLst/>
                <a:gdLst/>
                <a:ahLst/>
                <a:rect l="l" t="t" r="r" b="b"/>
                <a:pathLst>
                  <a:path w="382" h="138">
                    <a:moveTo>
                      <a:pt x="382" y="138"/>
                    </a:moveTo>
                    <a:lnTo>
                      <a:pt x="361" y="122"/>
                    </a:lnTo>
                    <a:lnTo>
                      <a:pt x="310" y="106"/>
                    </a:lnTo>
                    <a:lnTo>
                      <a:pt x="279" y="122"/>
                    </a:lnTo>
                    <a:lnTo>
                      <a:pt x="191" y="106"/>
                    </a:lnTo>
                    <a:lnTo>
                      <a:pt x="103" y="42"/>
                    </a:lnTo>
                    <a:lnTo>
                      <a:pt x="57" y="53"/>
                    </a:lnTo>
                    <a:lnTo>
                      <a:pt x="0" y="32"/>
                    </a:lnTo>
                    <a:lnTo>
                      <a:pt x="0" y="26"/>
                    </a:lnTo>
                    <a:lnTo>
                      <a:pt x="0" y="26"/>
                    </a:lnTo>
                    <a:lnTo>
                      <a:pt x="5" y="21"/>
                    </a:lnTo>
                    <a:lnTo>
                      <a:pt x="15" y="5"/>
                    </a:lnTo>
                    <a:lnTo>
                      <a:pt x="15" y="0"/>
                    </a:lnTo>
                    <a:lnTo>
                      <a:pt x="10" y="5"/>
                    </a:lnTo>
                    <a:lnTo>
                      <a:pt x="5" y="2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93" name=""/>
              <p:cNvSpPr/>
              <p:nvPr/>
            </p:nvSpPr>
            <p:spPr>
              <a:xfrm>
                <a:off x="2842920" y="3963240"/>
                <a:ext cx="57240" cy="29880"/>
              </a:xfrm>
              <a:custGeom>
                <a:avLst/>
                <a:gdLst/>
                <a:ahLst/>
                <a:rect l="l" t="t" r="r" b="b"/>
                <a:pathLst>
                  <a:path w="36" h="21">
                    <a:moveTo>
                      <a:pt x="36" y="21"/>
                    </a:moveTo>
                    <a:lnTo>
                      <a:pt x="31" y="21"/>
                    </a:lnTo>
                    <a:lnTo>
                      <a:pt x="5" y="10"/>
                    </a:lnTo>
                    <a:lnTo>
                      <a:pt x="0" y="5"/>
                    </a:lnTo>
                    <a:lnTo>
                      <a:pt x="0" y="0"/>
                    </a:lnTo>
                  </a:path>
                </a:pathLst>
              </a:custGeom>
              <a:noFill/>
              <a:ln w="1260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094" name=""/>
              <p:cNvSpPr/>
              <p:nvPr/>
            </p:nvSpPr>
            <p:spPr>
              <a:xfrm>
                <a:off x="2786040" y="3954600"/>
                <a:ext cx="114480" cy="38880"/>
              </a:xfrm>
              <a:custGeom>
                <a:avLst/>
                <a:gdLst/>
                <a:ahLst/>
                <a:rect l="l" t="t" r="r" b="b"/>
                <a:pathLst>
                  <a:path w="72" h="27">
                    <a:moveTo>
                      <a:pt x="0" y="11"/>
                    </a:moveTo>
                    <a:lnTo>
                      <a:pt x="5" y="11"/>
                    </a:lnTo>
                    <a:lnTo>
                      <a:pt x="5" y="0"/>
                    </a:lnTo>
                    <a:lnTo>
                      <a:pt x="15" y="0"/>
                    </a:lnTo>
                    <a:lnTo>
                      <a:pt x="46" y="11"/>
                    </a:lnTo>
                    <a:lnTo>
                      <a:pt x="52" y="11"/>
                    </a:lnTo>
                    <a:lnTo>
                      <a:pt x="72" y="21"/>
                    </a:lnTo>
                    <a:lnTo>
                      <a:pt x="72" y="27"/>
                    </a:lnTo>
                    <a:lnTo>
                      <a:pt x="41" y="11"/>
                    </a:lnTo>
                    <a:lnTo>
                      <a:pt x="36" y="11"/>
                    </a:lnTo>
                    <a:lnTo>
                      <a:pt x="36" y="6"/>
                    </a:lnTo>
                  </a:path>
                </a:pathLst>
              </a:custGeom>
              <a:noFill/>
              <a:ln w="1260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095" name=""/>
              <p:cNvSpPr/>
              <p:nvPr/>
            </p:nvSpPr>
            <p:spPr>
              <a:xfrm>
                <a:off x="2786040" y="3954600"/>
                <a:ext cx="106560" cy="30240"/>
              </a:xfrm>
              <a:custGeom>
                <a:avLst/>
                <a:gdLst/>
                <a:ahLst/>
                <a:rect l="l" t="t" r="r" b="b"/>
                <a:pathLst>
                  <a:path w="67" h="21">
                    <a:moveTo>
                      <a:pt x="0" y="16"/>
                    </a:moveTo>
                    <a:lnTo>
                      <a:pt x="10" y="11"/>
                    </a:lnTo>
                    <a:lnTo>
                      <a:pt x="10" y="6"/>
                    </a:lnTo>
                    <a:lnTo>
                      <a:pt x="15" y="0"/>
                    </a:lnTo>
                    <a:lnTo>
                      <a:pt x="31" y="6"/>
                    </a:lnTo>
                    <a:lnTo>
                      <a:pt x="41" y="11"/>
                    </a:lnTo>
                    <a:lnTo>
                      <a:pt x="67" y="21"/>
                    </a:lnTo>
                  </a:path>
                </a:pathLst>
              </a:custGeom>
              <a:noFill/>
              <a:ln w="1260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096" name=""/>
              <p:cNvSpPr/>
              <p:nvPr/>
            </p:nvSpPr>
            <p:spPr>
              <a:xfrm>
                <a:off x="2892600" y="3693960"/>
                <a:ext cx="617760" cy="299520"/>
              </a:xfrm>
              <a:custGeom>
                <a:avLst/>
                <a:gdLst/>
                <a:ahLst/>
                <a:rect l="l" t="t" r="r" b="b"/>
                <a:pathLst>
                  <a:path w="387" h="207">
                    <a:moveTo>
                      <a:pt x="0" y="207"/>
                    </a:moveTo>
                    <a:lnTo>
                      <a:pt x="5" y="201"/>
                    </a:lnTo>
                    <a:lnTo>
                      <a:pt x="207" y="122"/>
                    </a:lnTo>
                    <a:lnTo>
                      <a:pt x="217" y="106"/>
                    </a:lnTo>
                    <a:lnTo>
                      <a:pt x="212" y="95"/>
                    </a:lnTo>
                    <a:lnTo>
                      <a:pt x="227" y="69"/>
                    </a:lnTo>
                    <a:lnTo>
                      <a:pt x="274" y="21"/>
                    </a:lnTo>
                    <a:lnTo>
                      <a:pt x="284" y="27"/>
                    </a:lnTo>
                    <a:lnTo>
                      <a:pt x="305" y="0"/>
                    </a:lnTo>
                    <a:lnTo>
                      <a:pt x="310" y="0"/>
                    </a:lnTo>
                    <a:lnTo>
                      <a:pt x="315" y="11"/>
                    </a:lnTo>
                    <a:lnTo>
                      <a:pt x="387" y="2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97" name=""/>
              <p:cNvSpPr/>
              <p:nvPr/>
            </p:nvSpPr>
            <p:spPr>
              <a:xfrm>
                <a:off x="2900520" y="3993480"/>
                <a:ext cx="17640" cy="1440"/>
              </a:xfrm>
              <a:prstGeom prst="line">
                <a:avLst/>
              </a:prstGeom>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98" name=""/>
              <p:cNvSpPr/>
              <p:nvPr/>
            </p:nvSpPr>
            <p:spPr>
              <a:xfrm>
                <a:off x="3197520" y="2833920"/>
                <a:ext cx="239400" cy="115560"/>
              </a:xfrm>
              <a:custGeom>
                <a:avLst/>
                <a:gdLst/>
                <a:ahLst/>
                <a:rect l="l" t="t" r="r" b="b"/>
                <a:pathLst>
                  <a:path w="150" h="80">
                    <a:moveTo>
                      <a:pt x="150" y="80"/>
                    </a:moveTo>
                    <a:lnTo>
                      <a:pt x="114" y="75"/>
                    </a:lnTo>
                    <a:lnTo>
                      <a:pt x="72" y="32"/>
                    </a:lnTo>
                    <a:lnTo>
                      <a:pt x="26" y="32"/>
                    </a:lnTo>
                    <a:lnTo>
                      <a:pt x="10" y="0"/>
                    </a:lnTo>
                    <a:lnTo>
                      <a:pt x="0"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99" name=""/>
              <p:cNvSpPr/>
              <p:nvPr/>
            </p:nvSpPr>
            <p:spPr>
              <a:xfrm>
                <a:off x="3280680" y="3809880"/>
                <a:ext cx="651240" cy="76680"/>
              </a:xfrm>
              <a:custGeom>
                <a:avLst/>
                <a:gdLst/>
                <a:ahLst/>
                <a:rect l="l" t="t" r="r" b="b"/>
                <a:pathLst>
                  <a:path w="408" h="53">
                    <a:moveTo>
                      <a:pt x="408" y="0"/>
                    </a:moveTo>
                    <a:lnTo>
                      <a:pt x="315" y="31"/>
                    </a:lnTo>
                    <a:lnTo>
                      <a:pt x="0" y="53"/>
                    </a:lnTo>
                  </a:path>
                </a:pathLst>
              </a:custGeom>
              <a:noFill/>
              <a:ln w="1260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2100" name=""/>
              <p:cNvSpPr/>
              <p:nvPr/>
            </p:nvSpPr>
            <p:spPr>
              <a:xfrm>
                <a:off x="3231000" y="3831480"/>
                <a:ext cx="49320" cy="55080"/>
              </a:xfrm>
              <a:custGeom>
                <a:avLst/>
                <a:gdLst/>
                <a:ahLst/>
                <a:rect l="l" t="t" r="r" b="b"/>
                <a:pathLst>
                  <a:path w="31" h="38">
                    <a:moveTo>
                      <a:pt x="31" y="38"/>
                    </a:moveTo>
                    <a:lnTo>
                      <a:pt x="26" y="27"/>
                    </a:lnTo>
                    <a:lnTo>
                      <a:pt x="10" y="11"/>
                    </a:lnTo>
                    <a:lnTo>
                      <a:pt x="0" y="0"/>
                    </a:lnTo>
                  </a:path>
                </a:pathLst>
              </a:custGeom>
              <a:noFill/>
              <a:ln w="12600">
                <a:solidFill>
                  <a:srgbClr val="ffffff"/>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Arial"/>
                </a:endParaRPr>
              </a:p>
            </p:txBody>
          </p:sp>
          <p:sp>
            <p:nvSpPr>
              <p:cNvPr id="2101" name=""/>
              <p:cNvSpPr/>
              <p:nvPr/>
            </p:nvSpPr>
            <p:spPr>
              <a:xfrm>
                <a:off x="3231000" y="3724200"/>
                <a:ext cx="98640" cy="106920"/>
              </a:xfrm>
              <a:custGeom>
                <a:avLst/>
                <a:gdLst/>
                <a:ahLst/>
                <a:rect l="l" t="t" r="r" b="b"/>
                <a:pathLst>
                  <a:path w="62" h="74">
                    <a:moveTo>
                      <a:pt x="0" y="74"/>
                    </a:moveTo>
                    <a:lnTo>
                      <a:pt x="10" y="59"/>
                    </a:lnTo>
                    <a:lnTo>
                      <a:pt x="26" y="43"/>
                    </a:lnTo>
                    <a:lnTo>
                      <a:pt x="36" y="27"/>
                    </a:lnTo>
                    <a:lnTo>
                      <a:pt x="51" y="11"/>
                    </a:lnTo>
                    <a:lnTo>
                      <a:pt x="57" y="6"/>
                    </a:lnTo>
                    <a:lnTo>
                      <a:pt x="62"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02" name=""/>
              <p:cNvSpPr/>
              <p:nvPr/>
            </p:nvSpPr>
            <p:spPr>
              <a:xfrm>
                <a:off x="3330000" y="3724200"/>
                <a:ext cx="23760" cy="8280"/>
              </a:xfrm>
              <a:prstGeom prst="line">
                <a:avLst/>
              </a:prstGeom>
              <a:ln w="12600">
                <a:solidFill>
                  <a:srgbClr val="ffffff"/>
                </a:solidFill>
                <a:miter/>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103" name=""/>
              <p:cNvSpPr/>
              <p:nvPr/>
            </p:nvSpPr>
            <p:spPr>
              <a:xfrm>
                <a:off x="3353760" y="3701160"/>
                <a:ext cx="33480" cy="31680"/>
              </a:xfrm>
              <a:custGeom>
                <a:avLst/>
                <a:gdLst/>
                <a:ahLst/>
                <a:rect l="l" t="t" r="r" b="b"/>
                <a:pathLst>
                  <a:path w="21" h="22">
                    <a:moveTo>
                      <a:pt x="0" y="22"/>
                    </a:moveTo>
                    <a:lnTo>
                      <a:pt x="5" y="16"/>
                    </a:lnTo>
                    <a:lnTo>
                      <a:pt x="16" y="6"/>
                    </a:lnTo>
                    <a:lnTo>
                      <a:pt x="21" y="0"/>
                    </a:lnTo>
                  </a:path>
                </a:pathLst>
              </a:custGeom>
              <a:noFill/>
              <a:ln w="1260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104" name=""/>
              <p:cNvSpPr/>
              <p:nvPr/>
            </p:nvSpPr>
            <p:spPr>
              <a:xfrm>
                <a:off x="3387600" y="3693960"/>
                <a:ext cx="23760" cy="23040"/>
              </a:xfrm>
              <a:custGeom>
                <a:avLst/>
                <a:gdLst/>
                <a:ahLst/>
                <a:rect l="l" t="t" r="r" b="b"/>
                <a:pathLst>
                  <a:path w="15" h="16">
                    <a:moveTo>
                      <a:pt x="0" y="5"/>
                    </a:moveTo>
                    <a:lnTo>
                      <a:pt x="5" y="0"/>
                    </a:lnTo>
                    <a:lnTo>
                      <a:pt x="10" y="5"/>
                    </a:lnTo>
                    <a:lnTo>
                      <a:pt x="15" y="16"/>
                    </a:lnTo>
                  </a:path>
                </a:pathLst>
              </a:custGeom>
              <a:noFill/>
              <a:ln w="1260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105" name=""/>
              <p:cNvSpPr/>
              <p:nvPr/>
            </p:nvSpPr>
            <p:spPr>
              <a:xfrm>
                <a:off x="3411360" y="3717000"/>
                <a:ext cx="173880" cy="15480"/>
              </a:xfrm>
              <a:custGeom>
                <a:avLst/>
                <a:gdLst/>
                <a:ahLst/>
                <a:rect l="l" t="t" r="r" b="b"/>
                <a:pathLst>
                  <a:path w="109" h="11">
                    <a:moveTo>
                      <a:pt x="0" y="0"/>
                    </a:moveTo>
                    <a:lnTo>
                      <a:pt x="6" y="0"/>
                    </a:lnTo>
                    <a:lnTo>
                      <a:pt x="21" y="0"/>
                    </a:lnTo>
                    <a:lnTo>
                      <a:pt x="42" y="5"/>
                    </a:lnTo>
                    <a:lnTo>
                      <a:pt x="67" y="5"/>
                    </a:lnTo>
                    <a:lnTo>
                      <a:pt x="88" y="11"/>
                    </a:lnTo>
                    <a:lnTo>
                      <a:pt x="98" y="11"/>
                    </a:lnTo>
                    <a:lnTo>
                      <a:pt x="109" y="11"/>
                    </a:lnTo>
                  </a:path>
                </a:pathLst>
              </a:custGeom>
              <a:noFill/>
              <a:ln w="1260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106" name=""/>
              <p:cNvSpPr/>
              <p:nvPr/>
            </p:nvSpPr>
            <p:spPr>
              <a:xfrm>
                <a:off x="3585600" y="3724200"/>
                <a:ext cx="15840" cy="8280"/>
              </a:xfrm>
              <a:custGeom>
                <a:avLst/>
                <a:gdLst/>
                <a:ahLst/>
                <a:rect l="l" t="t" r="r" b="b"/>
                <a:pathLst>
                  <a:path w="10" h="6">
                    <a:moveTo>
                      <a:pt x="0" y="6"/>
                    </a:moveTo>
                    <a:lnTo>
                      <a:pt x="0" y="6"/>
                    </a:lnTo>
                    <a:lnTo>
                      <a:pt x="5" y="0"/>
                    </a:lnTo>
                    <a:lnTo>
                      <a:pt x="10" y="0"/>
                    </a:lnTo>
                  </a:path>
                </a:pathLst>
              </a:custGeom>
              <a:noFill/>
              <a:ln w="1260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107" name=""/>
              <p:cNvSpPr/>
              <p:nvPr/>
            </p:nvSpPr>
            <p:spPr>
              <a:xfrm>
                <a:off x="3601440" y="3724200"/>
                <a:ext cx="90720" cy="23040"/>
              </a:xfrm>
              <a:custGeom>
                <a:avLst/>
                <a:gdLst/>
                <a:ahLst/>
                <a:rect l="l" t="t" r="r" b="b"/>
                <a:pathLst>
                  <a:path w="57" h="16">
                    <a:moveTo>
                      <a:pt x="0" y="0"/>
                    </a:moveTo>
                    <a:lnTo>
                      <a:pt x="16" y="0"/>
                    </a:lnTo>
                    <a:lnTo>
                      <a:pt x="31" y="6"/>
                    </a:lnTo>
                    <a:lnTo>
                      <a:pt x="57" y="16"/>
                    </a:lnTo>
                  </a:path>
                </a:pathLst>
              </a:custGeom>
              <a:noFill/>
              <a:ln w="1260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108" name=""/>
              <p:cNvSpPr/>
              <p:nvPr/>
            </p:nvSpPr>
            <p:spPr>
              <a:xfrm>
                <a:off x="3692520" y="3747600"/>
                <a:ext cx="7920" cy="15480"/>
              </a:xfrm>
              <a:custGeom>
                <a:avLst/>
                <a:gdLst/>
                <a:ahLst/>
                <a:rect l="l" t="t" r="r" b="b"/>
                <a:pathLst>
                  <a:path w="5" h="11">
                    <a:moveTo>
                      <a:pt x="0" y="0"/>
                    </a:moveTo>
                    <a:lnTo>
                      <a:pt x="0" y="5"/>
                    </a:lnTo>
                    <a:lnTo>
                      <a:pt x="5" y="11"/>
                    </a:lnTo>
                    <a:lnTo>
                      <a:pt x="5" y="11"/>
                    </a:lnTo>
                  </a:path>
                </a:pathLst>
              </a:custGeom>
              <a:noFill/>
              <a:ln w="1260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109" name=""/>
              <p:cNvSpPr/>
              <p:nvPr/>
            </p:nvSpPr>
            <p:spPr>
              <a:xfrm>
                <a:off x="3181680" y="3763440"/>
                <a:ext cx="518760" cy="460080"/>
              </a:xfrm>
              <a:custGeom>
                <a:avLst/>
                <a:gdLst/>
                <a:ahLst/>
                <a:rect l="l" t="t" r="r" b="b"/>
                <a:pathLst>
                  <a:path w="325" h="318">
                    <a:moveTo>
                      <a:pt x="325" y="0"/>
                    </a:moveTo>
                    <a:lnTo>
                      <a:pt x="304" y="74"/>
                    </a:lnTo>
                    <a:lnTo>
                      <a:pt x="242" y="100"/>
                    </a:lnTo>
                    <a:lnTo>
                      <a:pt x="237" y="180"/>
                    </a:lnTo>
                    <a:lnTo>
                      <a:pt x="119" y="270"/>
                    </a:lnTo>
                    <a:lnTo>
                      <a:pt x="77" y="312"/>
                    </a:lnTo>
                    <a:lnTo>
                      <a:pt x="10" y="318"/>
                    </a:lnTo>
                    <a:lnTo>
                      <a:pt x="0" y="302"/>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10" name=""/>
              <p:cNvSpPr/>
              <p:nvPr/>
            </p:nvSpPr>
            <p:spPr>
              <a:xfrm>
                <a:off x="3140280" y="4200840"/>
                <a:ext cx="41040" cy="7200"/>
              </a:xfrm>
              <a:custGeom>
                <a:avLst/>
                <a:gdLst/>
                <a:ahLst/>
                <a:rect l="l" t="t" r="r" b="b"/>
                <a:pathLst>
                  <a:path w="26" h="5">
                    <a:moveTo>
                      <a:pt x="26" y="0"/>
                    </a:moveTo>
                    <a:lnTo>
                      <a:pt x="21" y="0"/>
                    </a:lnTo>
                    <a:lnTo>
                      <a:pt x="10" y="5"/>
                    </a:lnTo>
                    <a:lnTo>
                      <a:pt x="0" y="5"/>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111" name=""/>
              <p:cNvSpPr/>
              <p:nvPr/>
            </p:nvSpPr>
            <p:spPr>
              <a:xfrm>
                <a:off x="3106800" y="4208040"/>
                <a:ext cx="33480" cy="1080"/>
              </a:xfrm>
              <a:custGeom>
                <a:avLst/>
                <a:gdLst/>
                <a:ahLst/>
                <a:rect l="l" t="t" r="r" b="b"/>
                <a:pathLst>
                  <a:path w="21" h="0">
                    <a:moveTo>
                      <a:pt x="21" y="0"/>
                    </a:moveTo>
                    <a:lnTo>
                      <a:pt x="11" y="0"/>
                    </a:lnTo>
                    <a:lnTo>
                      <a:pt x="6" y="0"/>
                    </a:lnTo>
                    <a:lnTo>
                      <a:pt x="0" y="0"/>
                    </a:lnTo>
                  </a:path>
                </a:pathLst>
              </a:custGeom>
              <a:noFill/>
              <a:ln w="1260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112" name=""/>
              <p:cNvSpPr/>
              <p:nvPr/>
            </p:nvSpPr>
            <p:spPr>
              <a:xfrm>
                <a:off x="3156120" y="4131000"/>
                <a:ext cx="215280" cy="38880"/>
              </a:xfrm>
              <a:custGeom>
                <a:avLst/>
                <a:gdLst/>
                <a:ahLst/>
                <a:rect l="l" t="t" r="r" b="b"/>
                <a:pathLst>
                  <a:path w="135" h="27">
                    <a:moveTo>
                      <a:pt x="0" y="0"/>
                    </a:moveTo>
                    <a:lnTo>
                      <a:pt x="16" y="11"/>
                    </a:lnTo>
                    <a:lnTo>
                      <a:pt x="104" y="27"/>
                    </a:lnTo>
                    <a:lnTo>
                      <a:pt x="135" y="16"/>
                    </a:lnTo>
                  </a:path>
                </a:pathLst>
              </a:custGeom>
              <a:noFill/>
              <a:ln w="1260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113" name=""/>
              <p:cNvSpPr/>
              <p:nvPr/>
            </p:nvSpPr>
            <p:spPr>
              <a:xfrm>
                <a:off x="3371760" y="4154400"/>
                <a:ext cx="122760" cy="38880"/>
              </a:xfrm>
              <a:custGeom>
                <a:avLst/>
                <a:gdLst/>
                <a:ahLst/>
                <a:rect l="l" t="t" r="r" b="b"/>
                <a:pathLst>
                  <a:path w="77" h="27">
                    <a:moveTo>
                      <a:pt x="0" y="0"/>
                    </a:moveTo>
                    <a:lnTo>
                      <a:pt x="5" y="0"/>
                    </a:lnTo>
                    <a:lnTo>
                      <a:pt x="20" y="5"/>
                    </a:lnTo>
                    <a:lnTo>
                      <a:pt x="36" y="11"/>
                    </a:lnTo>
                    <a:lnTo>
                      <a:pt x="56" y="16"/>
                    </a:lnTo>
                    <a:lnTo>
                      <a:pt x="77" y="27"/>
                    </a:lnTo>
                  </a:path>
                </a:pathLst>
              </a:custGeom>
              <a:noFill/>
              <a:ln w="1260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114" name=""/>
              <p:cNvSpPr/>
              <p:nvPr/>
            </p:nvSpPr>
            <p:spPr>
              <a:xfrm>
                <a:off x="3494880" y="4193640"/>
                <a:ext cx="73080" cy="14400"/>
              </a:xfrm>
              <a:custGeom>
                <a:avLst/>
                <a:gdLst/>
                <a:ahLst/>
                <a:rect l="l" t="t" r="r" b="b"/>
                <a:pathLst>
                  <a:path w="46" h="10">
                    <a:moveTo>
                      <a:pt x="0" y="0"/>
                    </a:moveTo>
                    <a:lnTo>
                      <a:pt x="10" y="5"/>
                    </a:lnTo>
                    <a:lnTo>
                      <a:pt x="31" y="5"/>
                    </a:lnTo>
                    <a:lnTo>
                      <a:pt x="46" y="1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115" name=""/>
              <p:cNvSpPr/>
              <p:nvPr/>
            </p:nvSpPr>
            <p:spPr>
              <a:xfrm>
                <a:off x="3567960" y="4200840"/>
                <a:ext cx="9720" cy="7200"/>
              </a:xfrm>
              <a:custGeom>
                <a:avLst/>
                <a:gdLst/>
                <a:ahLst/>
                <a:rect l="l" t="t" r="r" b="b"/>
                <a:pathLst>
                  <a:path w="6" h="5">
                    <a:moveTo>
                      <a:pt x="0" y="5"/>
                    </a:moveTo>
                    <a:lnTo>
                      <a:pt x="0" y="5"/>
                    </a:lnTo>
                    <a:lnTo>
                      <a:pt x="6" y="0"/>
                    </a:lnTo>
                    <a:lnTo>
                      <a:pt x="6" y="0"/>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116" name=""/>
              <p:cNvSpPr/>
              <p:nvPr/>
            </p:nvSpPr>
            <p:spPr>
              <a:xfrm>
                <a:off x="3577680" y="3970440"/>
                <a:ext cx="254880" cy="283320"/>
              </a:xfrm>
              <a:custGeom>
                <a:avLst/>
                <a:gdLst/>
                <a:ahLst/>
                <a:rect l="l" t="t" r="r" b="b"/>
                <a:pathLst>
                  <a:path w="160" h="196">
                    <a:moveTo>
                      <a:pt x="0" y="159"/>
                    </a:moveTo>
                    <a:lnTo>
                      <a:pt x="31" y="159"/>
                    </a:lnTo>
                    <a:lnTo>
                      <a:pt x="82" y="196"/>
                    </a:lnTo>
                    <a:lnTo>
                      <a:pt x="113" y="32"/>
                    </a:lnTo>
                    <a:lnTo>
                      <a:pt x="160" y="21"/>
                    </a:lnTo>
                    <a:lnTo>
                      <a:pt x="108" y="0"/>
                    </a:lnTo>
                    <a:lnTo>
                      <a:pt x="72" y="185"/>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17" name=""/>
              <p:cNvSpPr/>
              <p:nvPr/>
            </p:nvSpPr>
            <p:spPr>
              <a:xfrm>
                <a:off x="3635280" y="4238280"/>
                <a:ext cx="56880" cy="31680"/>
              </a:xfrm>
              <a:custGeom>
                <a:avLst/>
                <a:gdLst/>
                <a:ahLst/>
                <a:rect l="l" t="t" r="r" b="b"/>
                <a:pathLst>
                  <a:path w="36" h="22">
                    <a:moveTo>
                      <a:pt x="36" y="0"/>
                    </a:moveTo>
                    <a:lnTo>
                      <a:pt x="26" y="6"/>
                    </a:lnTo>
                    <a:lnTo>
                      <a:pt x="10" y="11"/>
                    </a:lnTo>
                    <a:lnTo>
                      <a:pt x="0" y="22"/>
                    </a:lnTo>
                  </a:path>
                </a:pathLst>
              </a:custGeom>
              <a:noFill/>
              <a:ln w="1260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118" name=""/>
              <p:cNvSpPr/>
              <p:nvPr/>
            </p:nvSpPr>
            <p:spPr>
              <a:xfrm>
                <a:off x="3609360" y="4269960"/>
                <a:ext cx="25560" cy="7200"/>
              </a:xfrm>
              <a:custGeom>
                <a:avLst/>
                <a:gdLst/>
                <a:ahLst/>
                <a:rect l="l" t="t" r="r" b="b"/>
                <a:pathLst>
                  <a:path w="16" h="5">
                    <a:moveTo>
                      <a:pt x="16" y="0"/>
                    </a:moveTo>
                    <a:lnTo>
                      <a:pt x="11" y="0"/>
                    </a:lnTo>
                    <a:lnTo>
                      <a:pt x="0" y="0"/>
                    </a:lnTo>
                    <a:lnTo>
                      <a:pt x="0" y="5"/>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119" name=""/>
              <p:cNvSpPr/>
              <p:nvPr/>
            </p:nvSpPr>
            <p:spPr>
              <a:xfrm>
                <a:off x="3567960" y="4277520"/>
                <a:ext cx="41400" cy="1080"/>
              </a:xfrm>
              <a:custGeom>
                <a:avLst/>
                <a:gdLst/>
                <a:ahLst/>
                <a:rect l="l" t="t" r="r" b="b"/>
                <a:pathLst>
                  <a:path w="26" h="0">
                    <a:moveTo>
                      <a:pt x="26" y="0"/>
                    </a:moveTo>
                    <a:lnTo>
                      <a:pt x="16" y="0"/>
                    </a:lnTo>
                    <a:lnTo>
                      <a:pt x="6" y="0"/>
                    </a:lnTo>
                    <a:lnTo>
                      <a:pt x="0" y="0"/>
                    </a:lnTo>
                  </a:path>
                </a:pathLst>
              </a:custGeom>
              <a:noFill/>
              <a:ln w="1260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120" name=""/>
              <p:cNvSpPr/>
              <p:nvPr/>
            </p:nvSpPr>
            <p:spPr>
              <a:xfrm>
                <a:off x="3567960" y="4277520"/>
                <a:ext cx="17640" cy="14400"/>
              </a:xfrm>
              <a:prstGeom prst="line">
                <a:avLst/>
              </a:prstGeom>
              <a:ln w="12600">
                <a:solidFill>
                  <a:srgbClr val="ff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121" name=""/>
              <p:cNvSpPr/>
              <p:nvPr/>
            </p:nvSpPr>
            <p:spPr>
              <a:xfrm>
                <a:off x="3692520" y="3747600"/>
                <a:ext cx="1800" cy="15480"/>
              </a:xfrm>
              <a:custGeom>
                <a:avLst/>
                <a:gdLst/>
                <a:ahLst/>
                <a:rect l="l" t="t" r="r" b="b"/>
                <a:pathLst>
                  <a:path w="0" h="11">
                    <a:moveTo>
                      <a:pt x="0" y="0"/>
                    </a:moveTo>
                    <a:lnTo>
                      <a:pt x="0" y="0"/>
                    </a:lnTo>
                    <a:lnTo>
                      <a:pt x="0" y="5"/>
                    </a:lnTo>
                    <a:lnTo>
                      <a:pt x="0" y="11"/>
                    </a:lnTo>
                  </a:path>
                </a:pathLst>
              </a:custGeom>
              <a:noFill/>
              <a:ln w="1260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122" name=""/>
              <p:cNvSpPr/>
              <p:nvPr/>
            </p:nvSpPr>
            <p:spPr>
              <a:xfrm>
                <a:off x="3659040" y="3763440"/>
                <a:ext cx="33120" cy="99720"/>
              </a:xfrm>
              <a:custGeom>
                <a:avLst/>
                <a:gdLst/>
                <a:ahLst/>
                <a:rect l="l" t="t" r="r" b="b"/>
                <a:pathLst>
                  <a:path w="21" h="69">
                    <a:moveTo>
                      <a:pt x="21" y="0"/>
                    </a:moveTo>
                    <a:lnTo>
                      <a:pt x="16" y="10"/>
                    </a:lnTo>
                    <a:lnTo>
                      <a:pt x="11" y="37"/>
                    </a:lnTo>
                    <a:lnTo>
                      <a:pt x="0" y="58"/>
                    </a:lnTo>
                    <a:lnTo>
                      <a:pt x="0"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23" name=""/>
              <p:cNvSpPr/>
              <p:nvPr/>
            </p:nvSpPr>
            <p:spPr>
              <a:xfrm>
                <a:off x="3371760" y="3863160"/>
                <a:ext cx="287280" cy="290880"/>
              </a:xfrm>
              <a:custGeom>
                <a:avLst/>
                <a:gdLst/>
                <a:ahLst/>
                <a:rect l="l" t="t" r="r" b="b"/>
                <a:pathLst>
                  <a:path w="180" h="201">
                    <a:moveTo>
                      <a:pt x="180" y="0"/>
                    </a:moveTo>
                    <a:lnTo>
                      <a:pt x="123" y="26"/>
                    </a:lnTo>
                    <a:lnTo>
                      <a:pt x="113" y="106"/>
                    </a:lnTo>
                    <a:lnTo>
                      <a:pt x="0" y="190"/>
                    </a:lnTo>
                    <a:lnTo>
                      <a:pt x="0" y="20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24" name=""/>
              <p:cNvSpPr/>
              <p:nvPr/>
            </p:nvSpPr>
            <p:spPr>
              <a:xfrm>
                <a:off x="2884680" y="2082600"/>
                <a:ext cx="247320" cy="192600"/>
              </a:xfrm>
              <a:custGeom>
                <a:avLst/>
                <a:gdLst/>
                <a:ahLst/>
                <a:rect l="l" t="t" r="r" b="b"/>
                <a:pathLst>
                  <a:path w="155" h="133">
                    <a:moveTo>
                      <a:pt x="5" y="0"/>
                    </a:moveTo>
                    <a:lnTo>
                      <a:pt x="5" y="11"/>
                    </a:lnTo>
                    <a:lnTo>
                      <a:pt x="5" y="16"/>
                    </a:lnTo>
                    <a:lnTo>
                      <a:pt x="10" y="27"/>
                    </a:lnTo>
                    <a:lnTo>
                      <a:pt x="5" y="64"/>
                    </a:lnTo>
                    <a:lnTo>
                      <a:pt x="0" y="85"/>
                    </a:lnTo>
                    <a:lnTo>
                      <a:pt x="15" y="85"/>
                    </a:lnTo>
                    <a:lnTo>
                      <a:pt x="98" y="122"/>
                    </a:lnTo>
                    <a:lnTo>
                      <a:pt x="108" y="117"/>
                    </a:lnTo>
                    <a:lnTo>
                      <a:pt x="139" y="133"/>
                    </a:lnTo>
                    <a:lnTo>
                      <a:pt x="155" y="133"/>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25" name=""/>
              <p:cNvSpPr/>
              <p:nvPr/>
            </p:nvSpPr>
            <p:spPr>
              <a:xfrm>
                <a:off x="3132360" y="2275200"/>
                <a:ext cx="1440" cy="14400"/>
              </a:xfrm>
              <a:custGeom>
                <a:avLst/>
                <a:gdLst/>
                <a:ahLst/>
                <a:rect l="l" t="t" r="r" b="b"/>
                <a:pathLst>
                  <a:path w="0" h="10">
                    <a:moveTo>
                      <a:pt x="0" y="0"/>
                    </a:moveTo>
                    <a:lnTo>
                      <a:pt x="0" y="0"/>
                    </a:lnTo>
                    <a:lnTo>
                      <a:pt x="0" y="5"/>
                    </a:lnTo>
                    <a:lnTo>
                      <a:pt x="0" y="10"/>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126" name=""/>
              <p:cNvSpPr/>
              <p:nvPr/>
            </p:nvSpPr>
            <p:spPr>
              <a:xfrm>
                <a:off x="3041280" y="2289600"/>
                <a:ext cx="91080" cy="99720"/>
              </a:xfrm>
              <a:custGeom>
                <a:avLst/>
                <a:gdLst/>
                <a:ahLst/>
                <a:rect l="l" t="t" r="r" b="b"/>
                <a:pathLst>
                  <a:path w="57" h="69">
                    <a:moveTo>
                      <a:pt x="57" y="0"/>
                    </a:moveTo>
                    <a:lnTo>
                      <a:pt x="41" y="11"/>
                    </a:lnTo>
                    <a:lnTo>
                      <a:pt x="26" y="32"/>
                    </a:lnTo>
                    <a:lnTo>
                      <a:pt x="10" y="48"/>
                    </a:lnTo>
                    <a:lnTo>
                      <a:pt x="0" y="64"/>
                    </a:lnTo>
                    <a:lnTo>
                      <a:pt x="0" y="69"/>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27" name=""/>
              <p:cNvSpPr/>
              <p:nvPr/>
            </p:nvSpPr>
            <p:spPr>
              <a:xfrm>
                <a:off x="3041280" y="2389320"/>
                <a:ext cx="25560" cy="69480"/>
              </a:xfrm>
              <a:custGeom>
                <a:avLst/>
                <a:gdLst/>
                <a:ahLst/>
                <a:rect l="l" t="t" r="r" b="b"/>
                <a:pathLst>
                  <a:path w="16" h="48">
                    <a:moveTo>
                      <a:pt x="0" y="0"/>
                    </a:moveTo>
                    <a:lnTo>
                      <a:pt x="5" y="11"/>
                    </a:lnTo>
                    <a:lnTo>
                      <a:pt x="10" y="32"/>
                    </a:lnTo>
                    <a:lnTo>
                      <a:pt x="16" y="48"/>
                    </a:lnTo>
                  </a:path>
                </a:pathLst>
              </a:custGeom>
              <a:noFill/>
              <a:ln w="1260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2128" name=""/>
              <p:cNvSpPr/>
              <p:nvPr/>
            </p:nvSpPr>
            <p:spPr>
              <a:xfrm>
                <a:off x="2595960" y="2459160"/>
                <a:ext cx="470880" cy="290880"/>
              </a:xfrm>
              <a:custGeom>
                <a:avLst/>
                <a:gdLst/>
                <a:ahLst/>
                <a:rect l="l" t="t" r="r" b="b"/>
                <a:pathLst>
                  <a:path w="295" h="201">
                    <a:moveTo>
                      <a:pt x="295" y="0"/>
                    </a:moveTo>
                    <a:lnTo>
                      <a:pt x="238" y="58"/>
                    </a:lnTo>
                    <a:lnTo>
                      <a:pt x="93" y="90"/>
                    </a:lnTo>
                    <a:lnTo>
                      <a:pt x="62" y="79"/>
                    </a:lnTo>
                    <a:lnTo>
                      <a:pt x="26" y="159"/>
                    </a:lnTo>
                    <a:lnTo>
                      <a:pt x="11" y="159"/>
                    </a:lnTo>
                    <a:lnTo>
                      <a:pt x="0" y="191"/>
                    </a:lnTo>
                    <a:lnTo>
                      <a:pt x="0" y="201"/>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29" name=""/>
              <p:cNvSpPr/>
              <p:nvPr/>
            </p:nvSpPr>
            <p:spPr>
              <a:xfrm>
                <a:off x="2967480" y="2543040"/>
                <a:ext cx="39960" cy="29880"/>
              </a:xfrm>
              <a:prstGeom prst="line">
                <a:avLst/>
              </a:prstGeom>
              <a:ln w="12600">
                <a:solidFill>
                  <a:srgbClr val="ffffff"/>
                </a:solidFill>
                <a:miter/>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130" name=""/>
              <p:cNvSpPr/>
              <p:nvPr/>
            </p:nvSpPr>
            <p:spPr>
              <a:xfrm>
                <a:off x="2967480" y="2328840"/>
                <a:ext cx="485280" cy="214200"/>
              </a:xfrm>
              <a:custGeom>
                <a:avLst/>
                <a:gdLst/>
                <a:ahLst/>
                <a:rect l="l" t="t" r="r" b="b"/>
                <a:pathLst>
                  <a:path w="304" h="148">
                    <a:moveTo>
                      <a:pt x="185" y="0"/>
                    </a:moveTo>
                    <a:lnTo>
                      <a:pt x="242" y="0"/>
                    </a:lnTo>
                    <a:lnTo>
                      <a:pt x="304" y="53"/>
                    </a:lnTo>
                    <a:lnTo>
                      <a:pt x="278" y="53"/>
                    </a:lnTo>
                    <a:lnTo>
                      <a:pt x="237" y="90"/>
                    </a:lnTo>
                    <a:lnTo>
                      <a:pt x="165" y="106"/>
                    </a:lnTo>
                    <a:lnTo>
                      <a:pt x="56" y="84"/>
                    </a:lnTo>
                    <a:lnTo>
                      <a:pt x="0" y="148"/>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31" name=""/>
              <p:cNvSpPr/>
              <p:nvPr/>
            </p:nvSpPr>
            <p:spPr>
              <a:xfrm>
                <a:off x="3041280" y="2505240"/>
                <a:ext cx="41400" cy="21600"/>
              </a:xfrm>
              <a:custGeom>
                <a:avLst/>
                <a:gdLst/>
                <a:ahLst/>
                <a:rect l="l" t="t" r="r" b="b"/>
                <a:pathLst>
                  <a:path w="26" h="15">
                    <a:moveTo>
                      <a:pt x="0" y="0"/>
                    </a:moveTo>
                    <a:lnTo>
                      <a:pt x="10" y="5"/>
                    </a:lnTo>
                    <a:lnTo>
                      <a:pt x="21" y="15"/>
                    </a:lnTo>
                    <a:lnTo>
                      <a:pt x="26" y="15"/>
                    </a:lnTo>
                  </a:path>
                </a:pathLst>
              </a:custGeom>
              <a:noFill/>
              <a:ln w="12600">
                <a:solidFill>
                  <a:srgbClr val="ffffff"/>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Arial"/>
                </a:endParaRPr>
              </a:p>
            </p:txBody>
          </p:sp>
          <p:sp>
            <p:nvSpPr>
              <p:cNvPr id="2132" name=""/>
              <p:cNvSpPr/>
              <p:nvPr/>
            </p:nvSpPr>
            <p:spPr>
              <a:xfrm>
                <a:off x="3082680" y="2526840"/>
                <a:ext cx="33120" cy="1440"/>
              </a:xfrm>
              <a:custGeom>
                <a:avLst/>
                <a:gdLst/>
                <a:ahLst/>
                <a:rect l="l" t="t" r="r" b="b"/>
                <a:pathLst>
                  <a:path w="21" h="0">
                    <a:moveTo>
                      <a:pt x="0" y="0"/>
                    </a:moveTo>
                    <a:lnTo>
                      <a:pt x="5" y="0"/>
                    </a:lnTo>
                    <a:lnTo>
                      <a:pt x="15" y="0"/>
                    </a:lnTo>
                    <a:lnTo>
                      <a:pt x="21"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33" name=""/>
              <p:cNvSpPr/>
              <p:nvPr/>
            </p:nvSpPr>
            <p:spPr>
              <a:xfrm>
                <a:off x="3116160" y="2473560"/>
                <a:ext cx="57240" cy="53280"/>
              </a:xfrm>
              <a:custGeom>
                <a:avLst/>
                <a:gdLst/>
                <a:ahLst/>
                <a:rect l="l" t="t" r="r" b="b"/>
                <a:pathLst>
                  <a:path w="36" h="37">
                    <a:moveTo>
                      <a:pt x="0" y="37"/>
                    </a:moveTo>
                    <a:lnTo>
                      <a:pt x="10" y="27"/>
                    </a:lnTo>
                    <a:lnTo>
                      <a:pt x="25" y="11"/>
                    </a:lnTo>
                    <a:lnTo>
                      <a:pt x="36" y="0"/>
                    </a:lnTo>
                  </a:path>
                </a:pathLst>
              </a:custGeom>
              <a:noFill/>
              <a:ln w="1260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2134" name=""/>
              <p:cNvSpPr/>
              <p:nvPr/>
            </p:nvSpPr>
            <p:spPr>
              <a:xfrm>
                <a:off x="3057120" y="2435760"/>
                <a:ext cx="116280" cy="37440"/>
              </a:xfrm>
              <a:custGeom>
                <a:avLst/>
                <a:gdLst/>
                <a:ahLst/>
                <a:rect l="l" t="t" r="r" b="b"/>
                <a:pathLst>
                  <a:path w="73" h="26">
                    <a:moveTo>
                      <a:pt x="73" y="26"/>
                    </a:moveTo>
                    <a:lnTo>
                      <a:pt x="57" y="21"/>
                    </a:lnTo>
                    <a:lnTo>
                      <a:pt x="37" y="10"/>
                    </a:lnTo>
                    <a:lnTo>
                      <a:pt x="11" y="0"/>
                    </a:lnTo>
                    <a:lnTo>
                      <a:pt x="0" y="0"/>
                    </a:lnTo>
                  </a:path>
                </a:pathLst>
              </a:custGeom>
              <a:noFill/>
              <a:ln w="12600">
                <a:solidFill>
                  <a:srgbClr val="ffff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135" name=""/>
              <p:cNvSpPr/>
              <p:nvPr/>
            </p:nvSpPr>
            <p:spPr>
              <a:xfrm>
                <a:off x="3025080" y="2435760"/>
                <a:ext cx="31680" cy="7200"/>
              </a:xfrm>
              <a:custGeom>
                <a:avLst/>
                <a:gdLst/>
                <a:ahLst/>
                <a:rect l="l" t="t" r="r" b="b"/>
                <a:pathLst>
                  <a:path w="20" h="5">
                    <a:moveTo>
                      <a:pt x="20" y="0"/>
                    </a:moveTo>
                    <a:lnTo>
                      <a:pt x="15" y="0"/>
                    </a:lnTo>
                    <a:lnTo>
                      <a:pt x="5" y="5"/>
                    </a:lnTo>
                    <a:lnTo>
                      <a:pt x="0" y="5"/>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136" name=""/>
              <p:cNvSpPr/>
              <p:nvPr/>
            </p:nvSpPr>
            <p:spPr>
              <a:xfrm>
                <a:off x="2918520" y="2442960"/>
                <a:ext cx="106560" cy="69480"/>
              </a:xfrm>
              <a:custGeom>
                <a:avLst/>
                <a:gdLst/>
                <a:ahLst/>
                <a:rect l="l" t="t" r="r" b="b"/>
                <a:pathLst>
                  <a:path w="67" h="48">
                    <a:moveTo>
                      <a:pt x="67" y="0"/>
                    </a:moveTo>
                    <a:lnTo>
                      <a:pt x="56" y="11"/>
                    </a:lnTo>
                    <a:lnTo>
                      <a:pt x="36" y="21"/>
                    </a:lnTo>
                    <a:lnTo>
                      <a:pt x="20" y="37"/>
                    </a:lnTo>
                    <a:lnTo>
                      <a:pt x="5" y="48"/>
                    </a:lnTo>
                    <a:lnTo>
                      <a:pt x="0" y="48"/>
                    </a:lnTo>
                  </a:path>
                </a:pathLst>
              </a:custGeom>
              <a:noFill/>
              <a:ln w="1260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2137" name=""/>
              <p:cNvSpPr/>
              <p:nvPr/>
            </p:nvSpPr>
            <p:spPr>
              <a:xfrm>
                <a:off x="2801880" y="2512440"/>
                <a:ext cx="116280" cy="337320"/>
              </a:xfrm>
              <a:custGeom>
                <a:avLst/>
                <a:gdLst/>
                <a:ahLst/>
                <a:rect l="l" t="t" r="r" b="b"/>
                <a:pathLst>
                  <a:path w="73" h="233">
                    <a:moveTo>
                      <a:pt x="73" y="0"/>
                    </a:moveTo>
                    <a:lnTo>
                      <a:pt x="67" y="58"/>
                    </a:lnTo>
                    <a:lnTo>
                      <a:pt x="31" y="95"/>
                    </a:lnTo>
                    <a:lnTo>
                      <a:pt x="0" y="233"/>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38" name=""/>
              <p:cNvSpPr/>
              <p:nvPr/>
            </p:nvSpPr>
            <p:spPr>
              <a:xfrm>
                <a:off x="2835000" y="2296800"/>
                <a:ext cx="41400" cy="15840"/>
              </a:xfrm>
              <a:custGeom>
                <a:avLst/>
                <a:gdLst/>
                <a:ahLst/>
                <a:rect l="l" t="t" r="r" b="b"/>
                <a:pathLst>
                  <a:path w="26" h="11">
                    <a:moveTo>
                      <a:pt x="0" y="11"/>
                    </a:moveTo>
                    <a:lnTo>
                      <a:pt x="5" y="6"/>
                    </a:lnTo>
                    <a:lnTo>
                      <a:pt x="15" y="0"/>
                    </a:lnTo>
                    <a:lnTo>
                      <a:pt x="26" y="0"/>
                    </a:lnTo>
                  </a:path>
                </a:pathLst>
              </a:custGeom>
              <a:noFill/>
              <a:ln w="1260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139" name=""/>
              <p:cNvSpPr/>
              <p:nvPr/>
            </p:nvSpPr>
            <p:spPr>
              <a:xfrm>
                <a:off x="2876760" y="2296800"/>
                <a:ext cx="122760" cy="69480"/>
              </a:xfrm>
              <a:custGeom>
                <a:avLst/>
                <a:gdLst/>
                <a:ahLst/>
                <a:rect l="l" t="t" r="r" b="b"/>
                <a:pathLst>
                  <a:path w="77" h="48">
                    <a:moveTo>
                      <a:pt x="0" y="0"/>
                    </a:moveTo>
                    <a:lnTo>
                      <a:pt x="5" y="0"/>
                    </a:lnTo>
                    <a:lnTo>
                      <a:pt x="15" y="6"/>
                    </a:lnTo>
                    <a:lnTo>
                      <a:pt x="31" y="16"/>
                    </a:lnTo>
                    <a:lnTo>
                      <a:pt x="51" y="27"/>
                    </a:lnTo>
                    <a:lnTo>
                      <a:pt x="67" y="38"/>
                    </a:lnTo>
                    <a:lnTo>
                      <a:pt x="77" y="48"/>
                    </a:lnTo>
                  </a:path>
                </a:pathLst>
              </a:custGeom>
              <a:noFill/>
              <a:ln w="1260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2140" name=""/>
              <p:cNvSpPr/>
              <p:nvPr/>
            </p:nvSpPr>
            <p:spPr>
              <a:xfrm>
                <a:off x="2999880" y="2366280"/>
                <a:ext cx="56880" cy="61920"/>
              </a:xfrm>
              <a:custGeom>
                <a:avLst/>
                <a:gdLst/>
                <a:ahLst/>
                <a:rect l="l" t="t" r="r" b="b"/>
                <a:pathLst>
                  <a:path w="36" h="43">
                    <a:moveTo>
                      <a:pt x="0" y="0"/>
                    </a:moveTo>
                    <a:lnTo>
                      <a:pt x="11" y="11"/>
                    </a:lnTo>
                    <a:lnTo>
                      <a:pt x="26" y="32"/>
                    </a:lnTo>
                    <a:lnTo>
                      <a:pt x="36" y="43"/>
                    </a:lnTo>
                  </a:path>
                </a:pathLst>
              </a:custGeom>
              <a:noFill/>
              <a:ln w="1260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141" name=""/>
              <p:cNvSpPr/>
              <p:nvPr/>
            </p:nvSpPr>
            <p:spPr>
              <a:xfrm flipH="1">
                <a:off x="2736360" y="2489400"/>
                <a:ext cx="25200" cy="37080"/>
              </a:xfrm>
              <a:prstGeom prst="line">
                <a:avLst/>
              </a:prstGeom>
              <a:ln w="12600">
                <a:solidFill>
                  <a:srgbClr val="ffffff"/>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2142" name=""/>
              <p:cNvSpPr/>
              <p:nvPr/>
            </p:nvSpPr>
            <p:spPr>
              <a:xfrm>
                <a:off x="2736360" y="2496600"/>
                <a:ext cx="106560" cy="29880"/>
              </a:xfrm>
              <a:custGeom>
                <a:avLst/>
                <a:gdLst/>
                <a:ahLst/>
                <a:rect l="l" t="t" r="r" b="b"/>
                <a:pathLst>
                  <a:path w="67" h="21">
                    <a:moveTo>
                      <a:pt x="0" y="21"/>
                    </a:moveTo>
                    <a:lnTo>
                      <a:pt x="10" y="21"/>
                    </a:lnTo>
                    <a:lnTo>
                      <a:pt x="36" y="11"/>
                    </a:lnTo>
                    <a:lnTo>
                      <a:pt x="57" y="6"/>
                    </a:lnTo>
                    <a:lnTo>
                      <a:pt x="67" y="0"/>
                    </a:lnTo>
                  </a:path>
                </a:pathLst>
              </a:custGeom>
              <a:noFill/>
              <a:ln w="1260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143" name=""/>
              <p:cNvSpPr/>
              <p:nvPr/>
            </p:nvSpPr>
            <p:spPr>
              <a:xfrm>
                <a:off x="2842920" y="2435760"/>
                <a:ext cx="156600" cy="60840"/>
              </a:xfrm>
              <a:custGeom>
                <a:avLst/>
                <a:gdLst/>
                <a:ahLst/>
                <a:rect l="l" t="t" r="r" b="b"/>
                <a:pathLst>
                  <a:path w="98" h="42">
                    <a:moveTo>
                      <a:pt x="0" y="42"/>
                    </a:moveTo>
                    <a:lnTo>
                      <a:pt x="5" y="37"/>
                    </a:lnTo>
                    <a:lnTo>
                      <a:pt x="26" y="32"/>
                    </a:lnTo>
                    <a:lnTo>
                      <a:pt x="47" y="21"/>
                    </a:lnTo>
                    <a:lnTo>
                      <a:pt x="72" y="10"/>
                    </a:lnTo>
                    <a:lnTo>
                      <a:pt x="93" y="5"/>
                    </a:lnTo>
                    <a:lnTo>
                      <a:pt x="98" y="0"/>
                    </a:lnTo>
                  </a:path>
                </a:pathLst>
              </a:custGeom>
              <a:noFill/>
              <a:ln w="12600">
                <a:solidFill>
                  <a:srgbClr val="ffffff"/>
                </a:solidFill>
                <a:round/>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Arial"/>
                </a:endParaRPr>
              </a:p>
            </p:txBody>
          </p:sp>
          <p:sp>
            <p:nvSpPr>
              <p:cNvPr id="2144" name=""/>
              <p:cNvSpPr/>
              <p:nvPr/>
            </p:nvSpPr>
            <p:spPr>
              <a:xfrm>
                <a:off x="2999880" y="2435760"/>
                <a:ext cx="56880" cy="7200"/>
              </a:xfrm>
              <a:custGeom>
                <a:avLst/>
                <a:gdLst/>
                <a:ahLst/>
                <a:rect l="l" t="t" r="r" b="b"/>
                <a:pathLst>
                  <a:path w="36" h="5">
                    <a:moveTo>
                      <a:pt x="0" y="0"/>
                    </a:moveTo>
                    <a:lnTo>
                      <a:pt x="16" y="5"/>
                    </a:lnTo>
                    <a:lnTo>
                      <a:pt x="36" y="0"/>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145" name=""/>
              <p:cNvSpPr/>
              <p:nvPr/>
            </p:nvSpPr>
            <p:spPr>
              <a:xfrm>
                <a:off x="2827080" y="2558880"/>
                <a:ext cx="106920" cy="260640"/>
              </a:xfrm>
              <a:custGeom>
                <a:avLst/>
                <a:gdLst/>
                <a:ahLst/>
                <a:rect l="l" t="t" r="r" b="b"/>
                <a:pathLst>
                  <a:path w="67" h="180">
                    <a:moveTo>
                      <a:pt x="67" y="0"/>
                    </a:moveTo>
                    <a:lnTo>
                      <a:pt x="67" y="31"/>
                    </a:lnTo>
                    <a:lnTo>
                      <a:pt x="26" y="74"/>
                    </a:lnTo>
                    <a:lnTo>
                      <a:pt x="0" y="18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46" name=""/>
              <p:cNvSpPr/>
              <p:nvPr/>
            </p:nvSpPr>
            <p:spPr>
              <a:xfrm>
                <a:off x="2702520" y="2351880"/>
                <a:ext cx="99000" cy="21600"/>
              </a:xfrm>
              <a:prstGeom prst="line">
                <a:avLst/>
              </a:prstGeom>
              <a:ln w="12600">
                <a:solidFill>
                  <a:srgbClr val="ffffff"/>
                </a:solidFill>
                <a:miter/>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Arial"/>
                </a:endParaRPr>
              </a:p>
            </p:txBody>
          </p:sp>
          <p:sp>
            <p:nvSpPr>
              <p:cNvPr id="2147" name=""/>
              <p:cNvSpPr/>
              <p:nvPr/>
            </p:nvSpPr>
            <p:spPr>
              <a:xfrm>
                <a:off x="2934360" y="2512440"/>
                <a:ext cx="114480" cy="14400"/>
              </a:xfrm>
              <a:custGeom>
                <a:avLst/>
                <a:gdLst/>
                <a:ahLst/>
                <a:rect l="l" t="t" r="r" b="b"/>
                <a:pathLst>
                  <a:path w="72" h="10">
                    <a:moveTo>
                      <a:pt x="72" y="0"/>
                    </a:moveTo>
                    <a:lnTo>
                      <a:pt x="62" y="10"/>
                    </a:lnTo>
                    <a:lnTo>
                      <a:pt x="41" y="10"/>
                    </a:lnTo>
                    <a:lnTo>
                      <a:pt x="10" y="10"/>
                    </a:lnTo>
                    <a:lnTo>
                      <a:pt x="5" y="5"/>
                    </a:lnTo>
                    <a:lnTo>
                      <a:pt x="0" y="5"/>
                    </a:lnTo>
                  </a:path>
                </a:pathLst>
              </a:custGeom>
              <a:noFill/>
              <a:ln w="1260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148" name=""/>
              <p:cNvSpPr/>
              <p:nvPr/>
            </p:nvSpPr>
            <p:spPr>
              <a:xfrm>
                <a:off x="2884680" y="2519640"/>
                <a:ext cx="49320" cy="1440"/>
              </a:xfrm>
              <a:custGeom>
                <a:avLst/>
                <a:gdLst/>
                <a:ahLst/>
                <a:rect l="l" t="t" r="r" b="b"/>
                <a:pathLst>
                  <a:path w="31" h="0">
                    <a:moveTo>
                      <a:pt x="31" y="0"/>
                    </a:moveTo>
                    <a:lnTo>
                      <a:pt x="21" y="0"/>
                    </a:lnTo>
                    <a:lnTo>
                      <a:pt x="10" y="0"/>
                    </a:lnTo>
                    <a:lnTo>
                      <a:pt x="0" y="0"/>
                    </a:lnTo>
                  </a:path>
                </a:pathLst>
              </a:custGeom>
              <a:noFill/>
              <a:ln w="1260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49" name=""/>
              <p:cNvSpPr/>
              <p:nvPr/>
            </p:nvSpPr>
            <p:spPr>
              <a:xfrm>
                <a:off x="2876760" y="2519640"/>
                <a:ext cx="7920" cy="30240"/>
              </a:xfrm>
              <a:custGeom>
                <a:avLst/>
                <a:gdLst/>
                <a:ahLst/>
                <a:rect l="l" t="t" r="r" b="b"/>
                <a:pathLst>
                  <a:path w="5" h="21">
                    <a:moveTo>
                      <a:pt x="5" y="0"/>
                    </a:moveTo>
                    <a:lnTo>
                      <a:pt x="5" y="5"/>
                    </a:lnTo>
                    <a:lnTo>
                      <a:pt x="0" y="16"/>
                    </a:lnTo>
                    <a:lnTo>
                      <a:pt x="0" y="21"/>
                    </a:lnTo>
                  </a:path>
                </a:pathLst>
              </a:custGeom>
              <a:noFill/>
              <a:ln w="1260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150" name=""/>
              <p:cNvSpPr/>
              <p:nvPr/>
            </p:nvSpPr>
            <p:spPr>
              <a:xfrm>
                <a:off x="2786040" y="2550240"/>
                <a:ext cx="90720" cy="15480"/>
              </a:xfrm>
              <a:custGeom>
                <a:avLst/>
                <a:gdLst/>
                <a:ahLst/>
                <a:rect l="l" t="t" r="r" b="b"/>
                <a:pathLst>
                  <a:path w="57" h="11">
                    <a:moveTo>
                      <a:pt x="57" y="0"/>
                    </a:moveTo>
                    <a:lnTo>
                      <a:pt x="41" y="0"/>
                    </a:lnTo>
                    <a:lnTo>
                      <a:pt x="15" y="6"/>
                    </a:lnTo>
                    <a:lnTo>
                      <a:pt x="0" y="11"/>
                    </a:lnTo>
                  </a:path>
                </a:pathLst>
              </a:custGeom>
              <a:noFill/>
              <a:ln w="1260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151" name=""/>
              <p:cNvSpPr/>
              <p:nvPr/>
            </p:nvSpPr>
            <p:spPr>
              <a:xfrm>
                <a:off x="2686680" y="2526840"/>
                <a:ext cx="99000" cy="38880"/>
              </a:xfrm>
              <a:custGeom>
                <a:avLst/>
                <a:gdLst/>
                <a:ahLst/>
                <a:rect l="l" t="t" r="r" b="b"/>
                <a:pathLst>
                  <a:path w="62" h="27">
                    <a:moveTo>
                      <a:pt x="62" y="27"/>
                    </a:moveTo>
                    <a:lnTo>
                      <a:pt x="52" y="22"/>
                    </a:lnTo>
                    <a:lnTo>
                      <a:pt x="31" y="11"/>
                    </a:lnTo>
                    <a:lnTo>
                      <a:pt x="10" y="0"/>
                    </a:lnTo>
                    <a:lnTo>
                      <a:pt x="0" y="0"/>
                    </a:lnTo>
                  </a:path>
                </a:pathLst>
              </a:custGeom>
              <a:noFill/>
              <a:ln w="1260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152" name=""/>
              <p:cNvSpPr/>
              <p:nvPr/>
            </p:nvSpPr>
            <p:spPr>
              <a:xfrm>
                <a:off x="2686680" y="2282400"/>
                <a:ext cx="198000" cy="244440"/>
              </a:xfrm>
              <a:custGeom>
                <a:avLst/>
                <a:gdLst/>
                <a:ahLst/>
                <a:rect l="l" t="t" r="r" b="b"/>
                <a:pathLst>
                  <a:path w="124" h="169">
                    <a:moveTo>
                      <a:pt x="0" y="169"/>
                    </a:moveTo>
                    <a:lnTo>
                      <a:pt x="5" y="122"/>
                    </a:lnTo>
                    <a:lnTo>
                      <a:pt x="5" y="111"/>
                    </a:lnTo>
                    <a:lnTo>
                      <a:pt x="21" y="58"/>
                    </a:lnTo>
                    <a:lnTo>
                      <a:pt x="72" y="63"/>
                    </a:lnTo>
                    <a:lnTo>
                      <a:pt x="103" y="42"/>
                    </a:lnTo>
                    <a:lnTo>
                      <a:pt x="124" y="16"/>
                    </a:lnTo>
                    <a:lnTo>
                      <a:pt x="119"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53" name=""/>
              <p:cNvSpPr/>
              <p:nvPr/>
            </p:nvSpPr>
            <p:spPr>
              <a:xfrm>
                <a:off x="2884680" y="2275200"/>
                <a:ext cx="7920" cy="29880"/>
              </a:xfrm>
              <a:custGeom>
                <a:avLst/>
                <a:gdLst/>
                <a:ahLst/>
                <a:rect l="l" t="t" r="r" b="b"/>
                <a:pathLst>
                  <a:path w="5" h="21">
                    <a:moveTo>
                      <a:pt x="0" y="21"/>
                    </a:moveTo>
                    <a:lnTo>
                      <a:pt x="5" y="15"/>
                    </a:lnTo>
                    <a:lnTo>
                      <a:pt x="5" y="5"/>
                    </a:lnTo>
                    <a:lnTo>
                      <a:pt x="5" y="0"/>
                    </a:lnTo>
                  </a:path>
                </a:pathLst>
              </a:custGeom>
              <a:noFill/>
              <a:ln w="1260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154" name=""/>
              <p:cNvSpPr/>
              <p:nvPr/>
            </p:nvSpPr>
            <p:spPr>
              <a:xfrm>
                <a:off x="2876760" y="2259000"/>
                <a:ext cx="15840" cy="15840"/>
              </a:xfrm>
              <a:custGeom>
                <a:avLst/>
                <a:gdLst/>
                <a:ahLst/>
                <a:rect l="l" t="t" r="r" b="b"/>
                <a:pathLst>
                  <a:path w="10" h="11">
                    <a:moveTo>
                      <a:pt x="10" y="11"/>
                    </a:moveTo>
                    <a:lnTo>
                      <a:pt x="10" y="5"/>
                    </a:lnTo>
                    <a:lnTo>
                      <a:pt x="5" y="0"/>
                    </a:lnTo>
                    <a:lnTo>
                      <a:pt x="0" y="0"/>
                    </a:lnTo>
                  </a:path>
                </a:pathLst>
              </a:custGeom>
              <a:noFill/>
              <a:ln w="1260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155" name=""/>
              <p:cNvSpPr/>
              <p:nvPr/>
            </p:nvSpPr>
            <p:spPr>
              <a:xfrm>
                <a:off x="2876760" y="2243160"/>
                <a:ext cx="15840" cy="15480"/>
              </a:xfrm>
              <a:custGeom>
                <a:avLst/>
                <a:gdLst/>
                <a:ahLst/>
                <a:rect l="l" t="t" r="r" b="b"/>
                <a:pathLst>
                  <a:path w="10" h="11">
                    <a:moveTo>
                      <a:pt x="0" y="11"/>
                    </a:moveTo>
                    <a:lnTo>
                      <a:pt x="5" y="6"/>
                    </a:lnTo>
                    <a:lnTo>
                      <a:pt x="10" y="6"/>
                    </a:lnTo>
                    <a:lnTo>
                      <a:pt x="10" y="0"/>
                    </a:lnTo>
                  </a:path>
                </a:pathLst>
              </a:custGeom>
              <a:noFill/>
              <a:ln w="1260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156" name=""/>
              <p:cNvSpPr/>
              <p:nvPr/>
            </p:nvSpPr>
            <p:spPr>
              <a:xfrm>
                <a:off x="2892600" y="2220120"/>
                <a:ext cx="7920" cy="23040"/>
              </a:xfrm>
              <a:custGeom>
                <a:avLst/>
                <a:gdLst/>
                <a:ahLst/>
                <a:rect l="l" t="t" r="r" b="b"/>
                <a:pathLst>
                  <a:path w="5" h="16">
                    <a:moveTo>
                      <a:pt x="0" y="16"/>
                    </a:moveTo>
                    <a:lnTo>
                      <a:pt x="0" y="11"/>
                    </a:lnTo>
                    <a:lnTo>
                      <a:pt x="5" y="0"/>
                    </a:lnTo>
                    <a:lnTo>
                      <a:pt x="5" y="0"/>
                    </a:lnTo>
                  </a:path>
                </a:pathLst>
              </a:custGeom>
              <a:noFill/>
              <a:ln w="1260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157" name=""/>
              <p:cNvSpPr/>
              <p:nvPr/>
            </p:nvSpPr>
            <p:spPr>
              <a:xfrm flipH="1" flipV="1">
                <a:off x="2892600" y="2205720"/>
                <a:ext cx="7920" cy="14400"/>
              </a:xfrm>
              <a:prstGeom prst="line">
                <a:avLst/>
              </a:prstGeom>
              <a:ln w="12600">
                <a:solidFill>
                  <a:srgbClr val="ff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158" name=""/>
              <p:cNvSpPr/>
              <p:nvPr/>
            </p:nvSpPr>
            <p:spPr>
              <a:xfrm>
                <a:off x="2900520" y="2305440"/>
                <a:ext cx="74880" cy="23040"/>
              </a:xfrm>
              <a:custGeom>
                <a:avLst/>
                <a:gdLst/>
                <a:ahLst/>
                <a:rect l="l" t="t" r="r" b="b"/>
                <a:pathLst>
                  <a:path w="47" h="16">
                    <a:moveTo>
                      <a:pt x="0" y="0"/>
                    </a:moveTo>
                    <a:lnTo>
                      <a:pt x="16" y="0"/>
                    </a:lnTo>
                    <a:lnTo>
                      <a:pt x="47" y="16"/>
                    </a:lnTo>
                  </a:path>
                </a:pathLst>
              </a:custGeom>
              <a:noFill/>
              <a:ln w="1260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159" name=""/>
              <p:cNvSpPr/>
              <p:nvPr/>
            </p:nvSpPr>
            <p:spPr>
              <a:xfrm>
                <a:off x="2975760" y="2320200"/>
                <a:ext cx="32040" cy="8280"/>
              </a:xfrm>
              <a:custGeom>
                <a:avLst/>
                <a:gdLst/>
                <a:ahLst/>
                <a:rect l="l" t="t" r="r" b="b"/>
                <a:pathLst>
                  <a:path w="20" h="6">
                    <a:moveTo>
                      <a:pt x="0" y="6"/>
                    </a:moveTo>
                    <a:lnTo>
                      <a:pt x="5" y="6"/>
                    </a:lnTo>
                    <a:lnTo>
                      <a:pt x="10" y="0"/>
                    </a:lnTo>
                    <a:lnTo>
                      <a:pt x="20" y="0"/>
                    </a:lnTo>
                  </a:path>
                </a:pathLst>
              </a:custGeom>
              <a:noFill/>
              <a:ln w="1260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160" name=""/>
              <p:cNvSpPr/>
              <p:nvPr/>
            </p:nvSpPr>
            <p:spPr>
              <a:xfrm>
                <a:off x="3007800" y="2313000"/>
                <a:ext cx="41040" cy="7200"/>
              </a:xfrm>
              <a:custGeom>
                <a:avLst/>
                <a:gdLst/>
                <a:ahLst/>
                <a:rect l="l" t="t" r="r" b="b"/>
                <a:pathLst>
                  <a:path w="26" h="5">
                    <a:moveTo>
                      <a:pt x="0" y="5"/>
                    </a:moveTo>
                    <a:lnTo>
                      <a:pt x="6" y="5"/>
                    </a:lnTo>
                    <a:lnTo>
                      <a:pt x="11" y="5"/>
                    </a:lnTo>
                    <a:lnTo>
                      <a:pt x="26" y="0"/>
                    </a:lnTo>
                  </a:path>
                </a:pathLst>
              </a:custGeom>
              <a:noFill/>
              <a:ln w="1260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161" name=""/>
              <p:cNvSpPr/>
              <p:nvPr/>
            </p:nvSpPr>
            <p:spPr>
              <a:xfrm>
                <a:off x="3049200" y="2275200"/>
                <a:ext cx="83160" cy="37440"/>
              </a:xfrm>
              <a:custGeom>
                <a:avLst/>
                <a:gdLst/>
                <a:ahLst/>
                <a:rect l="l" t="t" r="r" b="b"/>
                <a:pathLst>
                  <a:path w="52" h="26">
                    <a:moveTo>
                      <a:pt x="0" y="26"/>
                    </a:moveTo>
                    <a:lnTo>
                      <a:pt x="21" y="15"/>
                    </a:lnTo>
                    <a:lnTo>
                      <a:pt x="42" y="10"/>
                    </a:lnTo>
                    <a:lnTo>
                      <a:pt x="52" y="0"/>
                    </a:lnTo>
                  </a:path>
                </a:pathLst>
              </a:custGeom>
              <a:noFill/>
              <a:ln w="12600">
                <a:solidFill>
                  <a:srgbClr val="ffff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162" name=""/>
              <p:cNvSpPr/>
              <p:nvPr/>
            </p:nvSpPr>
            <p:spPr>
              <a:xfrm>
                <a:off x="2892600" y="2296800"/>
                <a:ext cx="90720" cy="31680"/>
              </a:xfrm>
              <a:custGeom>
                <a:avLst/>
                <a:gdLst/>
                <a:ahLst/>
                <a:rect l="l" t="t" r="r" b="b"/>
                <a:pathLst>
                  <a:path w="57" h="22">
                    <a:moveTo>
                      <a:pt x="0" y="6"/>
                    </a:moveTo>
                    <a:lnTo>
                      <a:pt x="21" y="0"/>
                    </a:lnTo>
                    <a:lnTo>
                      <a:pt x="57" y="22"/>
                    </a:lnTo>
                  </a:path>
                </a:pathLst>
              </a:custGeom>
              <a:noFill/>
              <a:ln w="1260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163" name=""/>
              <p:cNvSpPr/>
              <p:nvPr/>
            </p:nvSpPr>
            <p:spPr>
              <a:xfrm>
                <a:off x="2827080" y="2780280"/>
                <a:ext cx="370080" cy="53280"/>
              </a:xfrm>
              <a:custGeom>
                <a:avLst/>
                <a:gdLst/>
                <a:ahLst/>
                <a:rect l="l" t="t" r="r" b="b"/>
                <a:pathLst>
                  <a:path w="232" h="37">
                    <a:moveTo>
                      <a:pt x="0" y="27"/>
                    </a:moveTo>
                    <a:lnTo>
                      <a:pt x="93" y="22"/>
                    </a:lnTo>
                    <a:lnTo>
                      <a:pt x="150" y="0"/>
                    </a:lnTo>
                    <a:lnTo>
                      <a:pt x="227" y="32"/>
                    </a:lnTo>
                    <a:lnTo>
                      <a:pt x="232" y="37"/>
                    </a:lnTo>
                  </a:path>
                </a:pathLst>
              </a:custGeom>
              <a:noFill/>
              <a:ln w="1260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2164" name=""/>
              <p:cNvSpPr/>
              <p:nvPr/>
            </p:nvSpPr>
            <p:spPr>
              <a:xfrm>
                <a:off x="2809800" y="2512440"/>
                <a:ext cx="116280" cy="344520"/>
              </a:xfrm>
              <a:custGeom>
                <a:avLst/>
                <a:gdLst/>
                <a:ahLst/>
                <a:rect l="l" t="t" r="r" b="b"/>
                <a:pathLst>
                  <a:path w="73" h="238">
                    <a:moveTo>
                      <a:pt x="0" y="238"/>
                    </a:moveTo>
                    <a:lnTo>
                      <a:pt x="26" y="95"/>
                    </a:lnTo>
                    <a:lnTo>
                      <a:pt x="68" y="58"/>
                    </a:lnTo>
                    <a:lnTo>
                      <a:pt x="73" y="0"/>
                    </a:lnTo>
                  </a:path>
                </a:pathLst>
              </a:custGeom>
              <a:noFill/>
              <a:ln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65" name=""/>
              <p:cNvSpPr/>
              <p:nvPr/>
            </p:nvSpPr>
            <p:spPr>
              <a:xfrm>
                <a:off x="2728440" y="2512440"/>
                <a:ext cx="7920" cy="23040"/>
              </a:xfrm>
              <a:prstGeom prst="line">
                <a:avLst/>
              </a:prstGeom>
              <a:ln w="12600">
                <a:solidFill>
                  <a:srgbClr val="ffffff"/>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166" name=""/>
              <p:cNvSpPr/>
              <p:nvPr/>
            </p:nvSpPr>
            <p:spPr>
              <a:xfrm>
                <a:off x="2694600" y="2526840"/>
                <a:ext cx="7920" cy="8640"/>
              </a:xfrm>
              <a:prstGeom prst="line">
                <a:avLst/>
              </a:prstGeom>
              <a:ln w="12600">
                <a:solidFill>
                  <a:srgbClr val="ffffff"/>
                </a:solidFill>
                <a:miter/>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167" name=""/>
              <p:cNvSpPr/>
              <p:nvPr/>
            </p:nvSpPr>
            <p:spPr>
              <a:xfrm>
                <a:off x="2678760" y="2535840"/>
                <a:ext cx="23760" cy="46080"/>
              </a:xfrm>
              <a:custGeom>
                <a:avLst/>
                <a:gdLst/>
                <a:ahLst/>
                <a:rect l="l" t="t" r="r" b="b"/>
                <a:pathLst>
                  <a:path w="15" h="32">
                    <a:moveTo>
                      <a:pt x="15" y="0"/>
                    </a:moveTo>
                    <a:lnTo>
                      <a:pt x="10" y="5"/>
                    </a:lnTo>
                    <a:lnTo>
                      <a:pt x="5" y="21"/>
                    </a:lnTo>
                    <a:lnTo>
                      <a:pt x="0" y="32"/>
                    </a:lnTo>
                  </a:path>
                </a:pathLst>
              </a:custGeom>
              <a:noFill/>
              <a:ln w="1260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168" name=""/>
              <p:cNvSpPr/>
              <p:nvPr/>
            </p:nvSpPr>
            <p:spPr>
              <a:xfrm>
                <a:off x="2645280" y="2582280"/>
                <a:ext cx="33120" cy="76320"/>
              </a:xfrm>
              <a:custGeom>
                <a:avLst/>
                <a:gdLst/>
                <a:ahLst/>
                <a:rect l="l" t="t" r="r" b="b"/>
                <a:pathLst>
                  <a:path w="21" h="53">
                    <a:moveTo>
                      <a:pt x="21" y="0"/>
                    </a:moveTo>
                    <a:lnTo>
                      <a:pt x="16" y="15"/>
                    </a:lnTo>
                    <a:lnTo>
                      <a:pt x="5" y="37"/>
                    </a:lnTo>
                    <a:lnTo>
                      <a:pt x="0" y="53"/>
                    </a:lnTo>
                  </a:path>
                </a:pathLst>
              </a:custGeom>
              <a:noFill/>
              <a:ln w="1260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2169" name=""/>
              <p:cNvSpPr/>
              <p:nvPr/>
            </p:nvSpPr>
            <p:spPr>
              <a:xfrm>
                <a:off x="2621160" y="2658600"/>
                <a:ext cx="24120" cy="14760"/>
              </a:xfrm>
              <a:custGeom>
                <a:avLst/>
                <a:gdLst/>
                <a:ahLst/>
                <a:rect l="l" t="t" r="r" b="b"/>
                <a:pathLst>
                  <a:path w="15" h="10">
                    <a:moveTo>
                      <a:pt x="15" y="0"/>
                    </a:moveTo>
                    <a:lnTo>
                      <a:pt x="10" y="5"/>
                    </a:lnTo>
                    <a:lnTo>
                      <a:pt x="5" y="10"/>
                    </a:lnTo>
                    <a:lnTo>
                      <a:pt x="0" y="10"/>
                    </a:lnTo>
                  </a:path>
                </a:pathLst>
              </a:custGeom>
              <a:noFill/>
              <a:ln w="12600">
                <a:solidFill>
                  <a:srgbClr val="ffffff"/>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Arial"/>
                </a:endParaRPr>
              </a:p>
            </p:txBody>
          </p:sp>
          <p:sp>
            <p:nvSpPr>
              <p:cNvPr id="2170" name=""/>
              <p:cNvSpPr/>
              <p:nvPr/>
            </p:nvSpPr>
            <p:spPr>
              <a:xfrm flipV="1">
                <a:off x="2884680" y="2519640"/>
                <a:ext cx="41400" cy="7200"/>
              </a:xfrm>
              <a:prstGeom prst="line">
                <a:avLst/>
              </a:prstGeom>
              <a:ln w="12600">
                <a:solidFill>
                  <a:srgbClr val="ffff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171" name=""/>
              <p:cNvSpPr/>
              <p:nvPr/>
            </p:nvSpPr>
            <p:spPr>
              <a:xfrm>
                <a:off x="3007800" y="2251800"/>
                <a:ext cx="48960" cy="68040"/>
              </a:xfrm>
              <a:custGeom>
                <a:avLst/>
                <a:gdLst/>
                <a:ahLst/>
                <a:rect l="l" t="t" r="r" b="b"/>
                <a:pathLst>
                  <a:path w="31" h="47">
                    <a:moveTo>
                      <a:pt x="31" y="0"/>
                    </a:moveTo>
                    <a:lnTo>
                      <a:pt x="21" y="5"/>
                    </a:lnTo>
                    <a:lnTo>
                      <a:pt x="16" y="16"/>
                    </a:lnTo>
                    <a:lnTo>
                      <a:pt x="0" y="37"/>
                    </a:lnTo>
                    <a:lnTo>
                      <a:pt x="0" y="47"/>
                    </a:lnTo>
                  </a:path>
                </a:pathLst>
              </a:custGeom>
              <a:noFill/>
              <a:ln w="1260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grpSp>
        <p:sp>
          <p:nvSpPr>
            <p:cNvPr id="2172" name=""/>
            <p:cNvSpPr/>
            <p:nvPr/>
          </p:nvSpPr>
          <p:spPr>
            <a:xfrm>
              <a:off x="2903400" y="2089080"/>
              <a:ext cx="1440" cy="15840"/>
            </a:xfrm>
            <a:custGeom>
              <a:avLst/>
              <a:gdLst/>
              <a:ahLst/>
              <a:rect l="l" t="t" r="r" b="b"/>
              <a:pathLst>
                <a:path w="0" h="11">
                  <a:moveTo>
                    <a:pt x="0" y="0"/>
                  </a:moveTo>
                  <a:lnTo>
                    <a:pt x="0" y="6"/>
                  </a:lnTo>
                  <a:lnTo>
                    <a:pt x="0" y="11"/>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173" name=""/>
            <p:cNvSpPr/>
            <p:nvPr/>
          </p:nvSpPr>
          <p:spPr>
            <a:xfrm>
              <a:off x="2903400" y="2104920"/>
              <a:ext cx="1440" cy="15840"/>
            </a:xfrm>
            <a:custGeom>
              <a:avLst/>
              <a:gdLst/>
              <a:ahLst/>
              <a:rect l="l" t="t" r="r" b="b"/>
              <a:pathLst>
                <a:path w="0" h="11">
                  <a:moveTo>
                    <a:pt x="0" y="0"/>
                  </a:moveTo>
                  <a:lnTo>
                    <a:pt x="0" y="0"/>
                  </a:lnTo>
                  <a:lnTo>
                    <a:pt x="0" y="5"/>
                  </a:lnTo>
                  <a:lnTo>
                    <a:pt x="0" y="11"/>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174" name=""/>
            <p:cNvSpPr/>
            <p:nvPr/>
          </p:nvSpPr>
          <p:spPr>
            <a:xfrm>
              <a:off x="2903400" y="2120760"/>
              <a:ext cx="1440" cy="30240"/>
            </a:xfrm>
            <a:custGeom>
              <a:avLst/>
              <a:gdLst/>
              <a:ahLst/>
              <a:rect l="l" t="t" r="r" b="b"/>
              <a:pathLst>
                <a:path w="0" h="21">
                  <a:moveTo>
                    <a:pt x="0" y="0"/>
                  </a:moveTo>
                  <a:lnTo>
                    <a:pt x="0" y="5"/>
                  </a:lnTo>
                  <a:lnTo>
                    <a:pt x="0" y="15"/>
                  </a:lnTo>
                  <a:lnTo>
                    <a:pt x="0" y="21"/>
                  </a:lnTo>
                </a:path>
              </a:pathLst>
            </a:custGeom>
            <a:noFill/>
            <a:ln w="1584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175" name=""/>
            <p:cNvSpPr/>
            <p:nvPr/>
          </p:nvSpPr>
          <p:spPr>
            <a:xfrm>
              <a:off x="2895480" y="2151000"/>
              <a:ext cx="7920" cy="54000"/>
            </a:xfrm>
            <a:custGeom>
              <a:avLst/>
              <a:gdLst/>
              <a:ahLst/>
              <a:rect l="l" t="t" r="r" b="b"/>
              <a:pathLst>
                <a:path w="5" h="37">
                  <a:moveTo>
                    <a:pt x="5" y="0"/>
                  </a:moveTo>
                  <a:lnTo>
                    <a:pt x="5" y="10"/>
                  </a:lnTo>
                  <a:lnTo>
                    <a:pt x="0" y="26"/>
                  </a:lnTo>
                  <a:lnTo>
                    <a:pt x="0" y="37"/>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176" name=""/>
            <p:cNvSpPr/>
            <p:nvPr/>
          </p:nvSpPr>
          <p:spPr>
            <a:xfrm>
              <a:off x="2697120" y="2541600"/>
              <a:ext cx="280800" cy="54000"/>
            </a:xfrm>
            <a:custGeom>
              <a:avLst/>
              <a:gdLst/>
              <a:ahLst/>
              <a:rect l="l" t="t" r="r" b="b"/>
              <a:pathLst>
                <a:path w="176" h="37">
                  <a:moveTo>
                    <a:pt x="176" y="0"/>
                  </a:moveTo>
                  <a:lnTo>
                    <a:pt x="176" y="5"/>
                  </a:lnTo>
                  <a:lnTo>
                    <a:pt x="31" y="37"/>
                  </a:lnTo>
                  <a:lnTo>
                    <a:pt x="0" y="27"/>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177" name=""/>
            <p:cNvSpPr/>
            <p:nvPr/>
          </p:nvSpPr>
          <p:spPr>
            <a:xfrm>
              <a:off x="3265200" y="2327040"/>
              <a:ext cx="973440" cy="352440"/>
            </a:xfrm>
            <a:custGeom>
              <a:avLst/>
              <a:gdLst/>
              <a:ahLst/>
              <a:rect l="l" t="t" r="r" b="b"/>
              <a:pathLst>
                <a:path w="610" h="243">
                  <a:moveTo>
                    <a:pt x="160" y="31"/>
                  </a:moveTo>
                  <a:lnTo>
                    <a:pt x="155" y="53"/>
                  </a:lnTo>
                  <a:lnTo>
                    <a:pt x="124" y="53"/>
                  </a:lnTo>
                  <a:lnTo>
                    <a:pt x="160" y="111"/>
                  </a:lnTo>
                  <a:lnTo>
                    <a:pt x="202" y="127"/>
                  </a:lnTo>
                  <a:lnTo>
                    <a:pt x="228" y="132"/>
                  </a:lnTo>
                  <a:lnTo>
                    <a:pt x="336" y="153"/>
                  </a:lnTo>
                  <a:lnTo>
                    <a:pt x="491" y="217"/>
                  </a:lnTo>
                  <a:lnTo>
                    <a:pt x="604" y="233"/>
                  </a:lnTo>
                  <a:lnTo>
                    <a:pt x="610" y="243"/>
                  </a:lnTo>
                  <a:lnTo>
                    <a:pt x="610" y="228"/>
                  </a:lnTo>
                  <a:lnTo>
                    <a:pt x="486" y="212"/>
                  </a:lnTo>
                  <a:lnTo>
                    <a:pt x="465" y="212"/>
                  </a:lnTo>
                  <a:lnTo>
                    <a:pt x="336" y="159"/>
                  </a:lnTo>
                  <a:lnTo>
                    <a:pt x="207" y="132"/>
                  </a:lnTo>
                  <a:lnTo>
                    <a:pt x="202" y="132"/>
                  </a:lnTo>
                  <a:lnTo>
                    <a:pt x="155" y="116"/>
                  </a:lnTo>
                  <a:lnTo>
                    <a:pt x="124" y="53"/>
                  </a:lnTo>
                  <a:lnTo>
                    <a:pt x="57" y="0"/>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78" name=""/>
            <p:cNvSpPr/>
            <p:nvPr/>
          </p:nvSpPr>
          <p:spPr>
            <a:xfrm>
              <a:off x="7030800" y="4537080"/>
              <a:ext cx="23760" cy="46080"/>
            </a:xfrm>
            <a:custGeom>
              <a:avLst/>
              <a:gdLst/>
              <a:ahLst/>
              <a:rect l="l" t="t" r="r" b="b"/>
              <a:pathLst>
                <a:path w="15" h="32">
                  <a:moveTo>
                    <a:pt x="0" y="0"/>
                  </a:moveTo>
                  <a:lnTo>
                    <a:pt x="15" y="16"/>
                  </a:lnTo>
                  <a:lnTo>
                    <a:pt x="15" y="32"/>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179" name=""/>
            <p:cNvSpPr/>
            <p:nvPr/>
          </p:nvSpPr>
          <p:spPr>
            <a:xfrm>
              <a:off x="7072200" y="4606920"/>
              <a:ext cx="147600" cy="176040"/>
            </a:xfrm>
            <a:custGeom>
              <a:avLst/>
              <a:gdLst/>
              <a:ahLst/>
              <a:rect l="l" t="t" r="r" b="b"/>
              <a:pathLst>
                <a:path w="93" h="122">
                  <a:moveTo>
                    <a:pt x="0" y="0"/>
                  </a:moveTo>
                  <a:lnTo>
                    <a:pt x="15" y="10"/>
                  </a:lnTo>
                  <a:lnTo>
                    <a:pt x="15" y="10"/>
                  </a:lnTo>
                  <a:lnTo>
                    <a:pt x="15" y="26"/>
                  </a:lnTo>
                  <a:lnTo>
                    <a:pt x="20" y="32"/>
                  </a:lnTo>
                  <a:lnTo>
                    <a:pt x="25" y="32"/>
                  </a:lnTo>
                  <a:lnTo>
                    <a:pt x="31" y="42"/>
                  </a:lnTo>
                  <a:lnTo>
                    <a:pt x="31" y="47"/>
                  </a:lnTo>
                  <a:lnTo>
                    <a:pt x="36" y="58"/>
                  </a:lnTo>
                  <a:lnTo>
                    <a:pt x="41" y="58"/>
                  </a:lnTo>
                  <a:lnTo>
                    <a:pt x="41" y="69"/>
                  </a:lnTo>
                  <a:lnTo>
                    <a:pt x="41" y="74"/>
                  </a:lnTo>
                  <a:lnTo>
                    <a:pt x="46" y="74"/>
                  </a:lnTo>
                  <a:lnTo>
                    <a:pt x="51" y="79"/>
                  </a:lnTo>
                  <a:lnTo>
                    <a:pt x="67" y="106"/>
                  </a:lnTo>
                  <a:lnTo>
                    <a:pt x="72" y="116"/>
                  </a:lnTo>
                  <a:lnTo>
                    <a:pt x="82" y="116"/>
                  </a:lnTo>
                  <a:lnTo>
                    <a:pt x="82" y="122"/>
                  </a:lnTo>
                  <a:lnTo>
                    <a:pt x="93" y="122"/>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80" name=""/>
            <p:cNvSpPr/>
            <p:nvPr/>
          </p:nvSpPr>
          <p:spPr>
            <a:xfrm>
              <a:off x="7111800" y="4674960"/>
              <a:ext cx="66600" cy="92160"/>
            </a:xfrm>
            <a:custGeom>
              <a:avLst/>
              <a:gdLst/>
              <a:ahLst/>
              <a:rect l="l" t="t" r="r" b="b"/>
              <a:pathLst>
                <a:path w="42" h="64">
                  <a:moveTo>
                    <a:pt x="0" y="0"/>
                  </a:moveTo>
                  <a:lnTo>
                    <a:pt x="11" y="11"/>
                  </a:lnTo>
                  <a:lnTo>
                    <a:pt x="11" y="11"/>
                  </a:lnTo>
                  <a:lnTo>
                    <a:pt x="16" y="22"/>
                  </a:lnTo>
                  <a:lnTo>
                    <a:pt x="16" y="27"/>
                  </a:lnTo>
                  <a:lnTo>
                    <a:pt x="11" y="27"/>
                  </a:lnTo>
                  <a:lnTo>
                    <a:pt x="16" y="32"/>
                  </a:lnTo>
                  <a:lnTo>
                    <a:pt x="21" y="32"/>
                  </a:lnTo>
                  <a:lnTo>
                    <a:pt x="42" y="64"/>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81" name=""/>
            <p:cNvSpPr/>
            <p:nvPr/>
          </p:nvSpPr>
          <p:spPr>
            <a:xfrm>
              <a:off x="7186320" y="4775040"/>
              <a:ext cx="16200" cy="22320"/>
            </a:xfrm>
            <a:prstGeom prst="line">
              <a:avLst/>
            </a:prstGeom>
            <a:ln w="15840">
              <a:solidFill>
                <a:srgbClr val="ffffff"/>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182" name=""/>
            <p:cNvSpPr/>
            <p:nvPr/>
          </p:nvSpPr>
          <p:spPr>
            <a:xfrm>
              <a:off x="7178400" y="4806720"/>
              <a:ext cx="1800" cy="14400"/>
            </a:xfrm>
            <a:prstGeom prst="line">
              <a:avLst/>
            </a:prstGeom>
            <a:ln w="15840">
              <a:solidFill>
                <a:srgbClr val="ff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183" name=""/>
            <p:cNvSpPr/>
            <p:nvPr/>
          </p:nvSpPr>
          <p:spPr>
            <a:xfrm flipH="1">
              <a:off x="7178400" y="4775040"/>
              <a:ext cx="7920" cy="22320"/>
            </a:xfrm>
            <a:prstGeom prst="line">
              <a:avLst/>
            </a:prstGeom>
            <a:ln w="15840">
              <a:solidFill>
                <a:srgbClr val="ffffff"/>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184" name=""/>
            <p:cNvSpPr/>
            <p:nvPr/>
          </p:nvSpPr>
          <p:spPr>
            <a:xfrm>
              <a:off x="7186320" y="4782960"/>
              <a:ext cx="66960" cy="122400"/>
            </a:xfrm>
            <a:custGeom>
              <a:avLst/>
              <a:gdLst/>
              <a:ahLst/>
              <a:rect l="l" t="t" r="r" b="b"/>
              <a:pathLst>
                <a:path w="41" h="84">
                  <a:moveTo>
                    <a:pt x="0" y="0"/>
                  </a:moveTo>
                  <a:lnTo>
                    <a:pt x="5" y="5"/>
                  </a:lnTo>
                  <a:lnTo>
                    <a:pt x="5" y="26"/>
                  </a:lnTo>
                  <a:lnTo>
                    <a:pt x="0" y="26"/>
                  </a:lnTo>
                  <a:lnTo>
                    <a:pt x="5" y="37"/>
                  </a:lnTo>
                  <a:lnTo>
                    <a:pt x="10" y="31"/>
                  </a:lnTo>
                  <a:lnTo>
                    <a:pt x="21" y="53"/>
                  </a:lnTo>
                  <a:lnTo>
                    <a:pt x="26" y="53"/>
                  </a:lnTo>
                  <a:lnTo>
                    <a:pt x="31" y="84"/>
                  </a:lnTo>
                  <a:lnTo>
                    <a:pt x="41" y="8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85" name=""/>
            <p:cNvSpPr/>
            <p:nvPr/>
          </p:nvSpPr>
          <p:spPr>
            <a:xfrm>
              <a:off x="7186320" y="4775040"/>
              <a:ext cx="16200" cy="46080"/>
            </a:xfrm>
            <a:custGeom>
              <a:avLst/>
              <a:gdLst/>
              <a:ahLst/>
              <a:rect l="l" t="t" r="r" b="b"/>
              <a:pathLst>
                <a:path w="10" h="32">
                  <a:moveTo>
                    <a:pt x="0" y="0"/>
                  </a:moveTo>
                  <a:lnTo>
                    <a:pt x="5" y="6"/>
                  </a:lnTo>
                  <a:lnTo>
                    <a:pt x="5" y="6"/>
                  </a:lnTo>
                  <a:lnTo>
                    <a:pt x="5" y="22"/>
                  </a:lnTo>
                  <a:lnTo>
                    <a:pt x="10" y="27"/>
                  </a:lnTo>
                  <a:lnTo>
                    <a:pt x="10" y="32"/>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186" name=""/>
            <p:cNvSpPr/>
            <p:nvPr/>
          </p:nvSpPr>
          <p:spPr>
            <a:xfrm>
              <a:off x="7178400" y="4827600"/>
              <a:ext cx="7920" cy="1440"/>
            </a:xfrm>
            <a:prstGeom prst="line">
              <a:avLst/>
            </a:prstGeom>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87" name=""/>
            <p:cNvSpPr/>
            <p:nvPr/>
          </p:nvSpPr>
          <p:spPr>
            <a:xfrm>
              <a:off x="7202520" y="4790880"/>
              <a:ext cx="50760" cy="92160"/>
            </a:xfrm>
            <a:custGeom>
              <a:avLst/>
              <a:gdLst/>
              <a:ahLst/>
              <a:rect l="l" t="t" r="r" b="b"/>
              <a:pathLst>
                <a:path w="31" h="64">
                  <a:moveTo>
                    <a:pt x="0" y="0"/>
                  </a:moveTo>
                  <a:lnTo>
                    <a:pt x="0" y="16"/>
                  </a:lnTo>
                  <a:lnTo>
                    <a:pt x="0" y="32"/>
                  </a:lnTo>
                  <a:lnTo>
                    <a:pt x="11" y="37"/>
                  </a:lnTo>
                  <a:lnTo>
                    <a:pt x="21" y="48"/>
                  </a:lnTo>
                  <a:lnTo>
                    <a:pt x="21" y="64"/>
                  </a:lnTo>
                  <a:lnTo>
                    <a:pt x="31" y="64"/>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188" name=""/>
            <p:cNvSpPr/>
            <p:nvPr/>
          </p:nvSpPr>
          <p:spPr>
            <a:xfrm>
              <a:off x="7202520" y="4813200"/>
              <a:ext cx="2520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189" name=""/>
            <p:cNvSpPr/>
            <p:nvPr/>
          </p:nvSpPr>
          <p:spPr>
            <a:xfrm>
              <a:off x="7186320" y="4827600"/>
              <a:ext cx="41400" cy="39600"/>
            </a:xfrm>
            <a:custGeom>
              <a:avLst/>
              <a:gdLst/>
              <a:ahLst/>
              <a:rect l="l" t="t" r="r" b="b"/>
              <a:pathLst>
                <a:path w="26" h="27">
                  <a:moveTo>
                    <a:pt x="0" y="0"/>
                  </a:moveTo>
                  <a:lnTo>
                    <a:pt x="0" y="6"/>
                  </a:lnTo>
                  <a:lnTo>
                    <a:pt x="5" y="6"/>
                  </a:lnTo>
                  <a:lnTo>
                    <a:pt x="21" y="27"/>
                  </a:lnTo>
                  <a:lnTo>
                    <a:pt x="26" y="27"/>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190" name=""/>
            <p:cNvSpPr/>
            <p:nvPr/>
          </p:nvSpPr>
          <p:spPr>
            <a:xfrm>
              <a:off x="7235640" y="4883040"/>
              <a:ext cx="17640" cy="30240"/>
            </a:xfrm>
            <a:custGeom>
              <a:avLst/>
              <a:gdLst/>
              <a:ahLst/>
              <a:rect l="l" t="t" r="r" b="b"/>
              <a:pathLst>
                <a:path w="10" h="21">
                  <a:moveTo>
                    <a:pt x="5" y="15"/>
                  </a:moveTo>
                  <a:lnTo>
                    <a:pt x="0" y="5"/>
                  </a:lnTo>
                  <a:lnTo>
                    <a:pt x="10" y="0"/>
                  </a:lnTo>
                  <a:lnTo>
                    <a:pt x="10" y="0"/>
                  </a:lnTo>
                  <a:lnTo>
                    <a:pt x="10" y="0"/>
                  </a:lnTo>
                  <a:lnTo>
                    <a:pt x="10" y="5"/>
                  </a:lnTo>
                  <a:lnTo>
                    <a:pt x="10" y="5"/>
                  </a:lnTo>
                  <a:lnTo>
                    <a:pt x="10" y="21"/>
                  </a:lnTo>
                  <a:lnTo>
                    <a:pt x="0" y="21"/>
                  </a:lnTo>
                </a:path>
              </a:pathLst>
            </a:custGeom>
            <a:noFill/>
            <a:ln w="1584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191" name=""/>
            <p:cNvSpPr/>
            <p:nvPr/>
          </p:nvSpPr>
          <p:spPr>
            <a:xfrm>
              <a:off x="7202520" y="4913280"/>
              <a:ext cx="41040" cy="60120"/>
            </a:xfrm>
            <a:custGeom>
              <a:avLst/>
              <a:gdLst/>
              <a:ahLst/>
              <a:rect l="l" t="t" r="r" b="b"/>
              <a:pathLst>
                <a:path w="26" h="42">
                  <a:moveTo>
                    <a:pt x="0" y="0"/>
                  </a:moveTo>
                  <a:lnTo>
                    <a:pt x="11" y="5"/>
                  </a:lnTo>
                  <a:lnTo>
                    <a:pt x="11" y="21"/>
                  </a:lnTo>
                  <a:lnTo>
                    <a:pt x="26" y="26"/>
                  </a:lnTo>
                  <a:lnTo>
                    <a:pt x="26" y="37"/>
                  </a:lnTo>
                  <a:lnTo>
                    <a:pt x="21" y="42"/>
                  </a:lnTo>
                </a:path>
              </a:pathLst>
            </a:custGeom>
            <a:noFill/>
            <a:ln w="1584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Arial"/>
              </a:endParaRPr>
            </a:p>
          </p:txBody>
        </p:sp>
        <p:sp>
          <p:nvSpPr>
            <p:cNvPr id="2192" name=""/>
            <p:cNvSpPr/>
            <p:nvPr/>
          </p:nvSpPr>
          <p:spPr>
            <a:xfrm>
              <a:off x="7202520" y="4913280"/>
              <a:ext cx="7920" cy="30240"/>
            </a:xfrm>
            <a:custGeom>
              <a:avLst/>
              <a:gdLst/>
              <a:ahLst/>
              <a:rect l="l" t="t" r="r" b="b"/>
              <a:pathLst>
                <a:path w="5" h="21">
                  <a:moveTo>
                    <a:pt x="0" y="0"/>
                  </a:moveTo>
                  <a:lnTo>
                    <a:pt x="5" y="10"/>
                  </a:lnTo>
                  <a:lnTo>
                    <a:pt x="5" y="21"/>
                  </a:lnTo>
                </a:path>
              </a:pathLst>
            </a:custGeom>
            <a:noFill/>
            <a:ln w="1584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193" name=""/>
            <p:cNvSpPr/>
            <p:nvPr/>
          </p:nvSpPr>
          <p:spPr>
            <a:xfrm>
              <a:off x="7219800" y="4951440"/>
              <a:ext cx="15840" cy="30240"/>
            </a:xfrm>
            <a:custGeom>
              <a:avLst/>
              <a:gdLst/>
              <a:ahLst/>
              <a:rect l="l" t="t" r="r" b="b"/>
              <a:pathLst>
                <a:path w="10" h="21">
                  <a:moveTo>
                    <a:pt x="10" y="0"/>
                  </a:moveTo>
                  <a:lnTo>
                    <a:pt x="0" y="0"/>
                  </a:lnTo>
                  <a:lnTo>
                    <a:pt x="0" y="21"/>
                  </a:lnTo>
                </a:path>
              </a:pathLst>
            </a:custGeom>
            <a:noFill/>
            <a:ln w="1584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194" name=""/>
            <p:cNvSpPr/>
            <p:nvPr/>
          </p:nvSpPr>
          <p:spPr>
            <a:xfrm>
              <a:off x="6973920" y="4843440"/>
              <a:ext cx="1440" cy="15840"/>
            </a:xfrm>
            <a:custGeom>
              <a:avLst/>
              <a:gdLst/>
              <a:ahLst/>
              <a:rect l="l" t="t" r="r" b="b"/>
              <a:pathLst>
                <a:path w="0" h="11">
                  <a:moveTo>
                    <a:pt x="0" y="11"/>
                  </a:moveTo>
                  <a:lnTo>
                    <a:pt x="0" y="5"/>
                  </a:lnTo>
                  <a:lnTo>
                    <a:pt x="0" y="5"/>
                  </a:lnTo>
                  <a:lnTo>
                    <a:pt x="0"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195" name=""/>
            <p:cNvSpPr/>
            <p:nvPr/>
          </p:nvSpPr>
          <p:spPr>
            <a:xfrm>
              <a:off x="6964200" y="4836960"/>
              <a:ext cx="9720" cy="6480"/>
            </a:xfrm>
            <a:custGeom>
              <a:avLst/>
              <a:gdLst/>
              <a:ahLst/>
              <a:rect l="l" t="t" r="r" b="b"/>
              <a:pathLst>
                <a:path w="6" h="5">
                  <a:moveTo>
                    <a:pt x="6" y="5"/>
                  </a:moveTo>
                  <a:lnTo>
                    <a:pt x="6" y="5"/>
                  </a:lnTo>
                  <a:lnTo>
                    <a:pt x="0" y="0"/>
                  </a:lnTo>
                  <a:lnTo>
                    <a:pt x="0" y="0"/>
                  </a:lnTo>
                </a:path>
              </a:pathLst>
            </a:custGeom>
            <a:noFill/>
            <a:ln w="1584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196" name=""/>
            <p:cNvSpPr/>
            <p:nvPr/>
          </p:nvSpPr>
          <p:spPr>
            <a:xfrm>
              <a:off x="6956280" y="4836960"/>
              <a:ext cx="792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197" name=""/>
            <p:cNvSpPr/>
            <p:nvPr/>
          </p:nvSpPr>
          <p:spPr>
            <a:xfrm>
              <a:off x="6956280" y="4836960"/>
              <a:ext cx="1440" cy="6480"/>
            </a:xfrm>
            <a:custGeom>
              <a:avLst/>
              <a:gdLst/>
              <a:ahLst/>
              <a:rect l="l" t="t" r="r" b="b"/>
              <a:pathLst>
                <a:path w="0" h="5">
                  <a:moveTo>
                    <a:pt x="0" y="0"/>
                  </a:moveTo>
                  <a:lnTo>
                    <a:pt x="0" y="0"/>
                  </a:lnTo>
                  <a:lnTo>
                    <a:pt x="0" y="0"/>
                  </a:lnTo>
                  <a:lnTo>
                    <a:pt x="0" y="5"/>
                  </a:lnTo>
                </a:path>
              </a:pathLst>
            </a:custGeom>
            <a:noFill/>
            <a:ln w="1584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198" name=""/>
            <p:cNvSpPr/>
            <p:nvPr/>
          </p:nvSpPr>
          <p:spPr>
            <a:xfrm>
              <a:off x="6956280" y="4843440"/>
              <a:ext cx="7920" cy="15840"/>
            </a:xfrm>
            <a:custGeom>
              <a:avLst/>
              <a:gdLst/>
              <a:ahLst/>
              <a:rect l="l" t="t" r="r" b="b"/>
              <a:pathLst>
                <a:path w="5" h="11">
                  <a:moveTo>
                    <a:pt x="0" y="0"/>
                  </a:moveTo>
                  <a:lnTo>
                    <a:pt x="0" y="0"/>
                  </a:lnTo>
                  <a:lnTo>
                    <a:pt x="5" y="5"/>
                  </a:lnTo>
                  <a:lnTo>
                    <a:pt x="5" y="11"/>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199" name=""/>
            <p:cNvSpPr/>
            <p:nvPr/>
          </p:nvSpPr>
          <p:spPr>
            <a:xfrm>
              <a:off x="6964200" y="485928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00" name=""/>
            <p:cNvSpPr/>
            <p:nvPr/>
          </p:nvSpPr>
          <p:spPr>
            <a:xfrm>
              <a:off x="6964200" y="4859280"/>
              <a:ext cx="33480" cy="1440"/>
            </a:xfrm>
            <a:custGeom>
              <a:avLst/>
              <a:gdLst/>
              <a:ahLst/>
              <a:rect l="l" t="t" r="r" b="b"/>
              <a:pathLst>
                <a:path w="21" h="0">
                  <a:moveTo>
                    <a:pt x="0" y="0"/>
                  </a:moveTo>
                  <a:lnTo>
                    <a:pt x="11" y="0"/>
                  </a:lnTo>
                  <a:lnTo>
                    <a:pt x="16" y="0"/>
                  </a:lnTo>
                  <a:lnTo>
                    <a:pt x="21"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01" name=""/>
            <p:cNvSpPr/>
            <p:nvPr/>
          </p:nvSpPr>
          <p:spPr>
            <a:xfrm>
              <a:off x="6997680" y="4859280"/>
              <a:ext cx="15840" cy="15840"/>
            </a:xfrm>
            <a:custGeom>
              <a:avLst/>
              <a:gdLst/>
              <a:ahLst/>
              <a:rect l="l" t="t" r="r" b="b"/>
              <a:pathLst>
                <a:path w="10" h="10">
                  <a:moveTo>
                    <a:pt x="0" y="0"/>
                  </a:moveTo>
                  <a:lnTo>
                    <a:pt x="5" y="0"/>
                  </a:lnTo>
                  <a:lnTo>
                    <a:pt x="10" y="5"/>
                  </a:lnTo>
                  <a:lnTo>
                    <a:pt x="1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202" name=""/>
            <p:cNvSpPr/>
            <p:nvPr/>
          </p:nvSpPr>
          <p:spPr>
            <a:xfrm>
              <a:off x="7062480" y="4905360"/>
              <a:ext cx="9720" cy="38160"/>
            </a:xfrm>
            <a:custGeom>
              <a:avLst/>
              <a:gdLst/>
              <a:ahLst/>
              <a:rect l="l" t="t" r="r" b="b"/>
              <a:pathLst>
                <a:path w="6" h="27">
                  <a:moveTo>
                    <a:pt x="0" y="0"/>
                  </a:moveTo>
                  <a:lnTo>
                    <a:pt x="6" y="11"/>
                  </a:lnTo>
                  <a:lnTo>
                    <a:pt x="6" y="22"/>
                  </a:lnTo>
                  <a:lnTo>
                    <a:pt x="6" y="27"/>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203" name=""/>
            <p:cNvSpPr/>
            <p:nvPr/>
          </p:nvSpPr>
          <p:spPr>
            <a:xfrm>
              <a:off x="7072200" y="4943520"/>
              <a:ext cx="1440" cy="7920"/>
            </a:xfrm>
            <a:prstGeom prst="rect">
              <a:avLst/>
            </a:prstGeom>
            <a:noFill/>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04" name=""/>
            <p:cNvSpPr/>
            <p:nvPr/>
          </p:nvSpPr>
          <p:spPr>
            <a:xfrm>
              <a:off x="7072200" y="4905360"/>
              <a:ext cx="1440" cy="46080"/>
            </a:xfrm>
            <a:custGeom>
              <a:avLst/>
              <a:gdLst/>
              <a:ahLst/>
              <a:rect l="l" t="t" r="r" b="b"/>
              <a:pathLst>
                <a:path w="0" h="32">
                  <a:moveTo>
                    <a:pt x="0" y="32"/>
                  </a:moveTo>
                  <a:lnTo>
                    <a:pt x="0" y="22"/>
                  </a:lnTo>
                  <a:lnTo>
                    <a:pt x="0" y="11"/>
                  </a:lnTo>
                  <a:lnTo>
                    <a:pt x="0" y="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205" name=""/>
            <p:cNvSpPr/>
            <p:nvPr/>
          </p:nvSpPr>
          <p:spPr>
            <a:xfrm>
              <a:off x="6889680" y="4621320"/>
              <a:ext cx="100080" cy="91800"/>
            </a:xfrm>
            <a:custGeom>
              <a:avLst/>
              <a:gdLst/>
              <a:ahLst/>
              <a:rect l="l" t="t" r="r" b="b"/>
              <a:pathLst>
                <a:path w="62" h="64">
                  <a:moveTo>
                    <a:pt x="0" y="6"/>
                  </a:moveTo>
                  <a:lnTo>
                    <a:pt x="36" y="0"/>
                  </a:lnTo>
                  <a:lnTo>
                    <a:pt x="57" y="16"/>
                  </a:lnTo>
                  <a:lnTo>
                    <a:pt x="57" y="48"/>
                  </a:lnTo>
                  <a:lnTo>
                    <a:pt x="57" y="48"/>
                  </a:lnTo>
                  <a:lnTo>
                    <a:pt x="62" y="64"/>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06" name=""/>
            <p:cNvSpPr/>
            <p:nvPr/>
          </p:nvSpPr>
          <p:spPr>
            <a:xfrm>
              <a:off x="6889680" y="4645080"/>
              <a:ext cx="33120" cy="106200"/>
            </a:xfrm>
            <a:custGeom>
              <a:avLst/>
              <a:gdLst/>
              <a:ahLst/>
              <a:rect l="l" t="t" r="r" b="b"/>
              <a:pathLst>
                <a:path w="21" h="74">
                  <a:moveTo>
                    <a:pt x="0" y="0"/>
                  </a:moveTo>
                  <a:lnTo>
                    <a:pt x="15" y="0"/>
                  </a:lnTo>
                  <a:lnTo>
                    <a:pt x="21" y="27"/>
                  </a:lnTo>
                  <a:lnTo>
                    <a:pt x="15" y="74"/>
                  </a:lnTo>
                  <a:lnTo>
                    <a:pt x="15" y="74"/>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07" name=""/>
            <p:cNvSpPr/>
            <p:nvPr/>
          </p:nvSpPr>
          <p:spPr>
            <a:xfrm>
              <a:off x="7038720" y="4897440"/>
              <a:ext cx="15840" cy="23760"/>
            </a:xfrm>
            <a:custGeom>
              <a:avLst/>
              <a:gdLst/>
              <a:ahLst/>
              <a:rect l="l" t="t" r="r" b="b"/>
              <a:pathLst>
                <a:path w="10" h="16">
                  <a:moveTo>
                    <a:pt x="10" y="0"/>
                  </a:moveTo>
                  <a:lnTo>
                    <a:pt x="5" y="5"/>
                  </a:lnTo>
                  <a:lnTo>
                    <a:pt x="0" y="11"/>
                  </a:lnTo>
                  <a:lnTo>
                    <a:pt x="0" y="16"/>
                  </a:lnTo>
                  <a:lnTo>
                    <a:pt x="0" y="16"/>
                  </a:lnTo>
                  <a:lnTo>
                    <a:pt x="0" y="16"/>
                  </a:lnTo>
                  <a:lnTo>
                    <a:pt x="5" y="16"/>
                  </a:lnTo>
                  <a:lnTo>
                    <a:pt x="5" y="16"/>
                  </a:lnTo>
                  <a:lnTo>
                    <a:pt x="5" y="11"/>
                  </a:lnTo>
                  <a:lnTo>
                    <a:pt x="0" y="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208" name=""/>
            <p:cNvSpPr/>
            <p:nvPr/>
          </p:nvSpPr>
          <p:spPr>
            <a:xfrm>
              <a:off x="6964200" y="4537080"/>
              <a:ext cx="206280" cy="260280"/>
            </a:xfrm>
            <a:custGeom>
              <a:avLst/>
              <a:gdLst/>
              <a:ahLst/>
              <a:rect l="l" t="t" r="r" b="b"/>
              <a:pathLst>
                <a:path w="130" h="180">
                  <a:moveTo>
                    <a:pt x="130" y="180"/>
                  </a:moveTo>
                  <a:lnTo>
                    <a:pt x="130" y="164"/>
                  </a:lnTo>
                  <a:lnTo>
                    <a:pt x="119" y="159"/>
                  </a:lnTo>
                  <a:lnTo>
                    <a:pt x="114" y="159"/>
                  </a:lnTo>
                  <a:lnTo>
                    <a:pt x="109" y="159"/>
                  </a:lnTo>
                  <a:lnTo>
                    <a:pt x="109" y="154"/>
                  </a:lnTo>
                  <a:lnTo>
                    <a:pt x="99" y="154"/>
                  </a:lnTo>
                  <a:lnTo>
                    <a:pt x="93" y="106"/>
                  </a:lnTo>
                  <a:lnTo>
                    <a:pt x="37" y="5"/>
                  </a:lnTo>
                  <a:lnTo>
                    <a:pt x="37" y="5"/>
                  </a:lnTo>
                  <a:lnTo>
                    <a:pt x="31" y="0"/>
                  </a:lnTo>
                  <a:lnTo>
                    <a:pt x="31" y="0"/>
                  </a:lnTo>
                  <a:lnTo>
                    <a:pt x="26" y="0"/>
                  </a:lnTo>
                  <a:lnTo>
                    <a:pt x="11" y="5"/>
                  </a:lnTo>
                  <a:lnTo>
                    <a:pt x="6" y="5"/>
                  </a:lnTo>
                  <a:lnTo>
                    <a:pt x="6"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09" name=""/>
            <p:cNvSpPr/>
            <p:nvPr/>
          </p:nvSpPr>
          <p:spPr>
            <a:xfrm>
              <a:off x="6948360" y="4483080"/>
              <a:ext cx="15840" cy="54000"/>
            </a:xfrm>
            <a:custGeom>
              <a:avLst/>
              <a:gdLst/>
              <a:ahLst/>
              <a:rect l="l" t="t" r="r" b="b"/>
              <a:pathLst>
                <a:path w="10" h="37">
                  <a:moveTo>
                    <a:pt x="10" y="37"/>
                  </a:moveTo>
                  <a:lnTo>
                    <a:pt x="10" y="26"/>
                  </a:lnTo>
                  <a:lnTo>
                    <a:pt x="0" y="11"/>
                  </a:lnTo>
                  <a:lnTo>
                    <a:pt x="0" y="0"/>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210" name=""/>
            <p:cNvSpPr/>
            <p:nvPr/>
          </p:nvSpPr>
          <p:spPr>
            <a:xfrm>
              <a:off x="6930720" y="4476600"/>
              <a:ext cx="17640" cy="6480"/>
            </a:xfrm>
            <a:custGeom>
              <a:avLst/>
              <a:gdLst/>
              <a:ahLst/>
              <a:rect l="l" t="t" r="r" b="b"/>
              <a:pathLst>
                <a:path w="10" h="5">
                  <a:moveTo>
                    <a:pt x="10" y="5"/>
                  </a:moveTo>
                  <a:lnTo>
                    <a:pt x="5" y="5"/>
                  </a:lnTo>
                  <a:lnTo>
                    <a:pt x="5" y="0"/>
                  </a:lnTo>
                  <a:lnTo>
                    <a:pt x="0" y="0"/>
                  </a:lnTo>
                </a:path>
              </a:pathLst>
            </a:custGeom>
            <a:noFill/>
            <a:ln w="1584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211" name=""/>
            <p:cNvSpPr/>
            <p:nvPr/>
          </p:nvSpPr>
          <p:spPr>
            <a:xfrm>
              <a:off x="6930720" y="4467240"/>
              <a:ext cx="1800" cy="9360"/>
            </a:xfrm>
            <a:prstGeom prst="rect">
              <a:avLst/>
            </a:prstGeom>
            <a:noFill/>
            <a:ln w="15840">
              <a:solidFill>
                <a:srgbClr val="ffffff"/>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2212" name=""/>
            <p:cNvSpPr/>
            <p:nvPr/>
          </p:nvSpPr>
          <p:spPr>
            <a:xfrm>
              <a:off x="6930720" y="4460760"/>
              <a:ext cx="1800" cy="6480"/>
            </a:xfrm>
            <a:custGeom>
              <a:avLst/>
              <a:gdLst/>
              <a:ahLst/>
              <a:rect l="l" t="t" r="r" b="b"/>
              <a:pathLst>
                <a:path w="0" h="5">
                  <a:moveTo>
                    <a:pt x="0" y="5"/>
                  </a:moveTo>
                  <a:lnTo>
                    <a:pt x="0" y="0"/>
                  </a:lnTo>
                  <a:lnTo>
                    <a:pt x="0" y="0"/>
                  </a:lnTo>
                  <a:lnTo>
                    <a:pt x="0" y="0"/>
                  </a:lnTo>
                </a:path>
              </a:pathLst>
            </a:custGeom>
            <a:noFill/>
            <a:ln w="1584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213" name=""/>
            <p:cNvSpPr/>
            <p:nvPr/>
          </p:nvSpPr>
          <p:spPr>
            <a:xfrm>
              <a:off x="6922800" y="4460760"/>
              <a:ext cx="792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14" name=""/>
            <p:cNvSpPr/>
            <p:nvPr/>
          </p:nvSpPr>
          <p:spPr>
            <a:xfrm>
              <a:off x="6913440" y="4383000"/>
              <a:ext cx="9360" cy="77760"/>
            </a:xfrm>
            <a:custGeom>
              <a:avLst/>
              <a:gdLst/>
              <a:ahLst/>
              <a:rect l="l" t="t" r="r" b="b"/>
              <a:pathLst>
                <a:path w="6" h="53">
                  <a:moveTo>
                    <a:pt x="6" y="53"/>
                  </a:moveTo>
                  <a:lnTo>
                    <a:pt x="6" y="37"/>
                  </a:lnTo>
                  <a:lnTo>
                    <a:pt x="0" y="16"/>
                  </a:lnTo>
                  <a:lnTo>
                    <a:pt x="0"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215" name=""/>
            <p:cNvSpPr/>
            <p:nvPr/>
          </p:nvSpPr>
          <p:spPr>
            <a:xfrm>
              <a:off x="6905520" y="4376520"/>
              <a:ext cx="7920" cy="6480"/>
            </a:xfrm>
            <a:custGeom>
              <a:avLst/>
              <a:gdLst/>
              <a:ahLst/>
              <a:rect l="l" t="t" r="r" b="b"/>
              <a:pathLst>
                <a:path w="5" h="5">
                  <a:moveTo>
                    <a:pt x="5" y="5"/>
                  </a:moveTo>
                  <a:lnTo>
                    <a:pt x="5" y="0"/>
                  </a:lnTo>
                  <a:lnTo>
                    <a:pt x="0" y="0"/>
                  </a:lnTo>
                  <a:lnTo>
                    <a:pt x="0" y="0"/>
                  </a:lnTo>
                </a:path>
              </a:pathLst>
            </a:custGeom>
            <a:noFill/>
            <a:ln w="1584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216" name=""/>
            <p:cNvSpPr/>
            <p:nvPr/>
          </p:nvSpPr>
          <p:spPr>
            <a:xfrm>
              <a:off x="6897600" y="4346640"/>
              <a:ext cx="7920" cy="29880"/>
            </a:xfrm>
            <a:custGeom>
              <a:avLst/>
              <a:gdLst/>
              <a:ahLst/>
              <a:rect l="l" t="t" r="r" b="b"/>
              <a:pathLst>
                <a:path w="5" h="21">
                  <a:moveTo>
                    <a:pt x="5" y="21"/>
                  </a:moveTo>
                  <a:lnTo>
                    <a:pt x="0" y="10"/>
                  </a:lnTo>
                  <a:lnTo>
                    <a:pt x="0" y="5"/>
                  </a:lnTo>
                  <a:lnTo>
                    <a:pt x="0" y="0"/>
                  </a:lnTo>
                </a:path>
              </a:pathLst>
            </a:custGeom>
            <a:noFill/>
            <a:ln w="1584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217" name=""/>
            <p:cNvSpPr/>
            <p:nvPr/>
          </p:nvSpPr>
          <p:spPr>
            <a:xfrm>
              <a:off x="6881760" y="4330800"/>
              <a:ext cx="15840" cy="15840"/>
            </a:xfrm>
            <a:custGeom>
              <a:avLst/>
              <a:gdLst/>
              <a:ahLst/>
              <a:rect l="l" t="t" r="r" b="b"/>
              <a:pathLst>
                <a:path w="10" h="11">
                  <a:moveTo>
                    <a:pt x="10" y="11"/>
                  </a:moveTo>
                  <a:lnTo>
                    <a:pt x="10" y="5"/>
                  </a:lnTo>
                  <a:lnTo>
                    <a:pt x="5" y="5"/>
                  </a:lnTo>
                  <a:lnTo>
                    <a:pt x="0"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218" name=""/>
            <p:cNvSpPr/>
            <p:nvPr/>
          </p:nvSpPr>
          <p:spPr>
            <a:xfrm>
              <a:off x="6881760" y="4322880"/>
              <a:ext cx="1440" cy="7920"/>
            </a:xfrm>
            <a:custGeom>
              <a:avLst/>
              <a:gdLst/>
              <a:ahLst/>
              <a:rect l="l" t="t" r="r" b="b"/>
              <a:pathLst>
                <a:path w="0" h="5">
                  <a:moveTo>
                    <a:pt x="0" y="5"/>
                  </a:moveTo>
                  <a:lnTo>
                    <a:pt x="0" y="0"/>
                  </a:lnTo>
                  <a:lnTo>
                    <a:pt x="0" y="0"/>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19" name=""/>
            <p:cNvSpPr/>
            <p:nvPr/>
          </p:nvSpPr>
          <p:spPr>
            <a:xfrm>
              <a:off x="6856200" y="4290840"/>
              <a:ext cx="25560" cy="32040"/>
            </a:xfrm>
            <a:custGeom>
              <a:avLst/>
              <a:gdLst/>
              <a:ahLst/>
              <a:rect l="l" t="t" r="r" b="b"/>
              <a:pathLst>
                <a:path w="16" h="22">
                  <a:moveTo>
                    <a:pt x="16" y="22"/>
                  </a:moveTo>
                  <a:lnTo>
                    <a:pt x="11" y="11"/>
                  </a:lnTo>
                  <a:lnTo>
                    <a:pt x="6" y="6"/>
                  </a:lnTo>
                  <a:lnTo>
                    <a:pt x="0" y="0"/>
                  </a:lnTo>
                </a:path>
              </a:pathLst>
            </a:custGeom>
            <a:noFill/>
            <a:ln w="15840">
              <a:solidFill>
                <a:srgbClr val="ffffff"/>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2220" name=""/>
            <p:cNvSpPr/>
            <p:nvPr/>
          </p:nvSpPr>
          <p:spPr>
            <a:xfrm>
              <a:off x="6856200" y="4268880"/>
              <a:ext cx="1800" cy="21960"/>
            </a:xfrm>
            <a:custGeom>
              <a:avLst/>
              <a:gdLst/>
              <a:ahLst/>
              <a:rect l="l" t="t" r="r" b="b"/>
              <a:pathLst>
                <a:path w="0" h="15">
                  <a:moveTo>
                    <a:pt x="0" y="15"/>
                  </a:moveTo>
                  <a:lnTo>
                    <a:pt x="0" y="15"/>
                  </a:lnTo>
                  <a:lnTo>
                    <a:pt x="0" y="5"/>
                  </a:lnTo>
                  <a:lnTo>
                    <a:pt x="0" y="0"/>
                  </a:lnTo>
                </a:path>
              </a:pathLst>
            </a:custGeom>
            <a:noFill/>
            <a:ln w="15840">
              <a:solidFill>
                <a:srgbClr val="ffffff"/>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Arial"/>
              </a:endParaRPr>
            </a:p>
          </p:txBody>
        </p:sp>
        <p:sp>
          <p:nvSpPr>
            <p:cNvPr id="2221" name=""/>
            <p:cNvSpPr/>
            <p:nvPr/>
          </p:nvSpPr>
          <p:spPr>
            <a:xfrm>
              <a:off x="6840360" y="4268880"/>
              <a:ext cx="15840" cy="1440"/>
            </a:xfrm>
            <a:custGeom>
              <a:avLst/>
              <a:gdLst/>
              <a:ahLst/>
              <a:rect l="l" t="t" r="r" b="b"/>
              <a:pathLst>
                <a:path w="10" h="0">
                  <a:moveTo>
                    <a:pt x="10" y="0"/>
                  </a:moveTo>
                  <a:lnTo>
                    <a:pt x="5" y="0"/>
                  </a:lnTo>
                  <a:lnTo>
                    <a:pt x="0" y="0"/>
                  </a:lnTo>
                  <a:lnTo>
                    <a:pt x="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22" name=""/>
            <p:cNvSpPr/>
            <p:nvPr/>
          </p:nvSpPr>
          <p:spPr>
            <a:xfrm>
              <a:off x="6840360" y="4268880"/>
              <a:ext cx="25560" cy="7920"/>
            </a:xfrm>
            <a:custGeom>
              <a:avLst/>
              <a:gdLst/>
              <a:ahLst/>
              <a:rect l="l" t="t" r="r" b="b"/>
              <a:pathLst>
                <a:path w="16" h="5">
                  <a:moveTo>
                    <a:pt x="0" y="0"/>
                  </a:moveTo>
                  <a:lnTo>
                    <a:pt x="5" y="0"/>
                  </a:lnTo>
                  <a:lnTo>
                    <a:pt x="10" y="0"/>
                  </a:lnTo>
                  <a:lnTo>
                    <a:pt x="16"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23" name=""/>
            <p:cNvSpPr/>
            <p:nvPr/>
          </p:nvSpPr>
          <p:spPr>
            <a:xfrm>
              <a:off x="6865920" y="4276800"/>
              <a:ext cx="1440" cy="6120"/>
            </a:xfrm>
            <a:prstGeom prst="rect">
              <a:avLst/>
            </a:prstGeom>
            <a:noFill/>
            <a:ln w="15840">
              <a:solidFill>
                <a:srgbClr val="ffffff"/>
              </a:solidFill>
              <a:miter/>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2224" name=""/>
            <p:cNvSpPr/>
            <p:nvPr/>
          </p:nvSpPr>
          <p:spPr>
            <a:xfrm>
              <a:off x="6865920" y="4282920"/>
              <a:ext cx="15840" cy="15840"/>
            </a:xfrm>
            <a:custGeom>
              <a:avLst/>
              <a:gdLst/>
              <a:ahLst/>
              <a:rect l="l" t="t" r="r" b="b"/>
              <a:pathLst>
                <a:path w="10" h="11">
                  <a:moveTo>
                    <a:pt x="0" y="0"/>
                  </a:moveTo>
                  <a:lnTo>
                    <a:pt x="5" y="0"/>
                  </a:lnTo>
                  <a:lnTo>
                    <a:pt x="10" y="5"/>
                  </a:lnTo>
                  <a:lnTo>
                    <a:pt x="10" y="11"/>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225" name=""/>
            <p:cNvSpPr/>
            <p:nvPr/>
          </p:nvSpPr>
          <p:spPr>
            <a:xfrm>
              <a:off x="6881760" y="4298760"/>
              <a:ext cx="7920" cy="1800"/>
            </a:xfrm>
            <a:custGeom>
              <a:avLst/>
              <a:gdLst/>
              <a:ahLst/>
              <a:rect l="l" t="t" r="r" b="b"/>
              <a:pathLst>
                <a:path w="5" h="0">
                  <a:moveTo>
                    <a:pt x="0" y="0"/>
                  </a:moveTo>
                  <a:lnTo>
                    <a:pt x="5" y="0"/>
                  </a:lnTo>
                  <a:lnTo>
                    <a:pt x="5" y="0"/>
                  </a:lnTo>
                  <a:lnTo>
                    <a:pt x="5" y="0"/>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26" name=""/>
            <p:cNvSpPr/>
            <p:nvPr/>
          </p:nvSpPr>
          <p:spPr>
            <a:xfrm>
              <a:off x="6889680" y="4298760"/>
              <a:ext cx="792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27" name=""/>
            <p:cNvSpPr/>
            <p:nvPr/>
          </p:nvSpPr>
          <p:spPr>
            <a:xfrm>
              <a:off x="6897600" y="4298760"/>
              <a:ext cx="25200" cy="15840"/>
            </a:xfrm>
            <a:custGeom>
              <a:avLst/>
              <a:gdLst/>
              <a:ahLst/>
              <a:rect l="l" t="t" r="r" b="b"/>
              <a:pathLst>
                <a:path w="16" h="10">
                  <a:moveTo>
                    <a:pt x="0" y="0"/>
                  </a:moveTo>
                  <a:lnTo>
                    <a:pt x="5" y="5"/>
                  </a:lnTo>
                  <a:lnTo>
                    <a:pt x="10" y="5"/>
                  </a:lnTo>
                  <a:lnTo>
                    <a:pt x="16"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228" name=""/>
            <p:cNvSpPr/>
            <p:nvPr/>
          </p:nvSpPr>
          <p:spPr>
            <a:xfrm>
              <a:off x="6922800" y="4314600"/>
              <a:ext cx="17640" cy="8280"/>
            </a:xfrm>
            <a:custGeom>
              <a:avLst/>
              <a:gdLst/>
              <a:ahLst/>
              <a:rect l="l" t="t" r="r" b="b"/>
              <a:pathLst>
                <a:path w="10" h="6">
                  <a:moveTo>
                    <a:pt x="0" y="0"/>
                  </a:moveTo>
                  <a:lnTo>
                    <a:pt x="5" y="0"/>
                  </a:lnTo>
                  <a:lnTo>
                    <a:pt x="5" y="6"/>
                  </a:lnTo>
                  <a:lnTo>
                    <a:pt x="10" y="6"/>
                  </a:lnTo>
                </a:path>
              </a:pathLst>
            </a:custGeom>
            <a:noFill/>
            <a:ln w="1584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229" name=""/>
            <p:cNvSpPr/>
            <p:nvPr/>
          </p:nvSpPr>
          <p:spPr>
            <a:xfrm>
              <a:off x="6940440" y="4322880"/>
              <a:ext cx="1440" cy="14040"/>
            </a:xfrm>
            <a:custGeom>
              <a:avLst/>
              <a:gdLst/>
              <a:ahLst/>
              <a:rect l="l" t="t" r="r" b="b"/>
              <a:pathLst>
                <a:path w="0" h="10">
                  <a:moveTo>
                    <a:pt x="0" y="0"/>
                  </a:moveTo>
                  <a:lnTo>
                    <a:pt x="0" y="5"/>
                  </a:lnTo>
                  <a:lnTo>
                    <a:pt x="0" y="5"/>
                  </a:lnTo>
                  <a:lnTo>
                    <a:pt x="0" y="10"/>
                  </a:lnTo>
                </a:path>
              </a:pathLst>
            </a:custGeom>
            <a:noFill/>
            <a:ln w="1584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2230" name=""/>
            <p:cNvSpPr/>
            <p:nvPr/>
          </p:nvSpPr>
          <p:spPr>
            <a:xfrm>
              <a:off x="6930720" y="4336920"/>
              <a:ext cx="9720" cy="23760"/>
            </a:xfrm>
            <a:custGeom>
              <a:avLst/>
              <a:gdLst/>
              <a:ahLst/>
              <a:rect l="l" t="t" r="r" b="b"/>
              <a:pathLst>
                <a:path w="5" h="16">
                  <a:moveTo>
                    <a:pt x="5" y="0"/>
                  </a:moveTo>
                  <a:lnTo>
                    <a:pt x="0" y="6"/>
                  </a:lnTo>
                  <a:lnTo>
                    <a:pt x="0" y="11"/>
                  </a:lnTo>
                  <a:lnTo>
                    <a:pt x="0" y="16"/>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231" name=""/>
            <p:cNvSpPr/>
            <p:nvPr/>
          </p:nvSpPr>
          <p:spPr>
            <a:xfrm>
              <a:off x="6930720" y="4360680"/>
              <a:ext cx="180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32" name=""/>
            <p:cNvSpPr/>
            <p:nvPr/>
          </p:nvSpPr>
          <p:spPr>
            <a:xfrm>
              <a:off x="6922800" y="4360680"/>
              <a:ext cx="7920" cy="22320"/>
            </a:xfrm>
            <a:custGeom>
              <a:avLst/>
              <a:gdLst/>
              <a:ahLst/>
              <a:rect l="l" t="t" r="r" b="b"/>
              <a:pathLst>
                <a:path w="5" h="16">
                  <a:moveTo>
                    <a:pt x="5" y="0"/>
                  </a:moveTo>
                  <a:lnTo>
                    <a:pt x="0" y="5"/>
                  </a:lnTo>
                  <a:lnTo>
                    <a:pt x="0" y="11"/>
                  </a:lnTo>
                  <a:lnTo>
                    <a:pt x="0" y="16"/>
                  </a:lnTo>
                </a:path>
              </a:pathLst>
            </a:custGeom>
            <a:noFill/>
            <a:ln w="15840">
              <a:solidFill>
                <a:srgbClr val="ffff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233" name=""/>
            <p:cNvSpPr/>
            <p:nvPr/>
          </p:nvSpPr>
          <p:spPr>
            <a:xfrm>
              <a:off x="6922800" y="4383000"/>
              <a:ext cx="7920" cy="69840"/>
            </a:xfrm>
            <a:custGeom>
              <a:avLst/>
              <a:gdLst/>
              <a:ahLst/>
              <a:rect l="l" t="t" r="r" b="b"/>
              <a:pathLst>
                <a:path w="5" h="48">
                  <a:moveTo>
                    <a:pt x="0" y="0"/>
                  </a:moveTo>
                  <a:lnTo>
                    <a:pt x="0" y="16"/>
                  </a:lnTo>
                  <a:lnTo>
                    <a:pt x="5" y="32"/>
                  </a:lnTo>
                  <a:lnTo>
                    <a:pt x="5" y="48"/>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234" name=""/>
            <p:cNvSpPr/>
            <p:nvPr/>
          </p:nvSpPr>
          <p:spPr>
            <a:xfrm>
              <a:off x="6930720" y="4452840"/>
              <a:ext cx="180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35" name=""/>
            <p:cNvSpPr/>
            <p:nvPr/>
          </p:nvSpPr>
          <p:spPr>
            <a:xfrm>
              <a:off x="6930720" y="4452840"/>
              <a:ext cx="9720" cy="7920"/>
            </a:xfrm>
            <a:custGeom>
              <a:avLst/>
              <a:gdLst/>
              <a:ahLst/>
              <a:rect l="l" t="t" r="r" b="b"/>
              <a:pathLst>
                <a:path w="5" h="5">
                  <a:moveTo>
                    <a:pt x="0" y="0"/>
                  </a:moveTo>
                  <a:lnTo>
                    <a:pt x="5" y="5"/>
                  </a:lnTo>
                  <a:lnTo>
                    <a:pt x="5" y="5"/>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36" name=""/>
            <p:cNvSpPr/>
            <p:nvPr/>
          </p:nvSpPr>
          <p:spPr>
            <a:xfrm>
              <a:off x="6940440" y="4460760"/>
              <a:ext cx="1440" cy="6480"/>
            </a:xfrm>
            <a:prstGeom prst="rect">
              <a:avLst/>
            </a:prstGeom>
            <a:noFill/>
            <a:ln w="15840">
              <a:solidFill>
                <a:srgbClr val="ffffff"/>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237" name=""/>
            <p:cNvSpPr/>
            <p:nvPr/>
          </p:nvSpPr>
          <p:spPr>
            <a:xfrm>
              <a:off x="6940440" y="4467240"/>
              <a:ext cx="7920" cy="9360"/>
            </a:xfrm>
            <a:custGeom>
              <a:avLst/>
              <a:gdLst/>
              <a:ahLst/>
              <a:rect l="l" t="t" r="r" b="b"/>
              <a:pathLst>
                <a:path w="5" h="6">
                  <a:moveTo>
                    <a:pt x="0" y="0"/>
                  </a:moveTo>
                  <a:lnTo>
                    <a:pt x="0" y="6"/>
                  </a:lnTo>
                  <a:lnTo>
                    <a:pt x="5" y="6"/>
                  </a:lnTo>
                  <a:lnTo>
                    <a:pt x="5" y="6"/>
                  </a:lnTo>
                </a:path>
              </a:pathLst>
            </a:custGeom>
            <a:noFill/>
            <a:ln w="1584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2238" name=""/>
            <p:cNvSpPr/>
            <p:nvPr/>
          </p:nvSpPr>
          <p:spPr>
            <a:xfrm>
              <a:off x="6948360" y="4476600"/>
              <a:ext cx="25560" cy="60480"/>
            </a:xfrm>
            <a:custGeom>
              <a:avLst/>
              <a:gdLst/>
              <a:ahLst/>
              <a:rect l="l" t="t" r="r" b="b"/>
              <a:pathLst>
                <a:path w="16" h="42">
                  <a:moveTo>
                    <a:pt x="0" y="0"/>
                  </a:moveTo>
                  <a:lnTo>
                    <a:pt x="5" y="10"/>
                  </a:lnTo>
                  <a:lnTo>
                    <a:pt x="10" y="31"/>
                  </a:lnTo>
                  <a:lnTo>
                    <a:pt x="16" y="42"/>
                  </a:lnTo>
                </a:path>
              </a:pathLst>
            </a:custGeom>
            <a:noFill/>
            <a:ln w="1584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2239" name=""/>
            <p:cNvSpPr/>
            <p:nvPr/>
          </p:nvSpPr>
          <p:spPr>
            <a:xfrm>
              <a:off x="6964200" y="4537080"/>
              <a:ext cx="255600" cy="384120"/>
            </a:xfrm>
            <a:custGeom>
              <a:avLst/>
              <a:gdLst/>
              <a:ahLst/>
              <a:rect l="l" t="t" r="r" b="b"/>
              <a:pathLst>
                <a:path w="161" h="265">
                  <a:moveTo>
                    <a:pt x="6" y="0"/>
                  </a:moveTo>
                  <a:lnTo>
                    <a:pt x="6" y="0"/>
                  </a:lnTo>
                  <a:lnTo>
                    <a:pt x="11" y="0"/>
                  </a:lnTo>
                  <a:lnTo>
                    <a:pt x="16" y="0"/>
                  </a:lnTo>
                  <a:lnTo>
                    <a:pt x="31" y="0"/>
                  </a:lnTo>
                  <a:lnTo>
                    <a:pt x="31" y="0"/>
                  </a:lnTo>
                  <a:lnTo>
                    <a:pt x="37" y="0"/>
                  </a:lnTo>
                  <a:lnTo>
                    <a:pt x="37" y="0"/>
                  </a:lnTo>
                  <a:lnTo>
                    <a:pt x="42" y="5"/>
                  </a:lnTo>
                  <a:lnTo>
                    <a:pt x="93" y="101"/>
                  </a:lnTo>
                  <a:lnTo>
                    <a:pt x="104" y="148"/>
                  </a:lnTo>
                  <a:lnTo>
                    <a:pt x="114" y="154"/>
                  </a:lnTo>
                  <a:lnTo>
                    <a:pt x="114" y="159"/>
                  </a:lnTo>
                  <a:lnTo>
                    <a:pt x="119" y="154"/>
                  </a:lnTo>
                  <a:lnTo>
                    <a:pt x="124" y="154"/>
                  </a:lnTo>
                  <a:lnTo>
                    <a:pt x="130" y="164"/>
                  </a:lnTo>
                  <a:lnTo>
                    <a:pt x="135" y="180"/>
                  </a:lnTo>
                  <a:lnTo>
                    <a:pt x="135" y="186"/>
                  </a:lnTo>
                  <a:lnTo>
                    <a:pt x="124" y="186"/>
                  </a:lnTo>
                  <a:lnTo>
                    <a:pt x="124" y="191"/>
                  </a:lnTo>
                  <a:lnTo>
                    <a:pt x="130" y="191"/>
                  </a:lnTo>
                  <a:lnTo>
                    <a:pt x="135" y="196"/>
                  </a:lnTo>
                  <a:lnTo>
                    <a:pt x="135" y="207"/>
                  </a:lnTo>
                  <a:lnTo>
                    <a:pt x="135" y="207"/>
                  </a:lnTo>
                  <a:lnTo>
                    <a:pt x="140" y="212"/>
                  </a:lnTo>
                  <a:lnTo>
                    <a:pt x="145" y="207"/>
                  </a:lnTo>
                  <a:lnTo>
                    <a:pt x="161" y="228"/>
                  </a:lnTo>
                  <a:lnTo>
                    <a:pt x="161" y="244"/>
                  </a:lnTo>
                  <a:lnTo>
                    <a:pt x="150" y="260"/>
                  </a:lnTo>
                  <a:lnTo>
                    <a:pt x="124" y="265"/>
                  </a:lnTo>
                  <a:lnTo>
                    <a:pt x="62" y="254"/>
                  </a:lnTo>
                  <a:lnTo>
                    <a:pt x="57" y="249"/>
                  </a:lnTo>
                  <a:lnTo>
                    <a:pt x="37" y="233"/>
                  </a:lnTo>
                  <a:lnTo>
                    <a:pt x="31" y="223"/>
                  </a:lnTo>
                  <a:lnTo>
                    <a:pt x="0" y="20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40" name=""/>
            <p:cNvSpPr/>
            <p:nvPr/>
          </p:nvSpPr>
          <p:spPr>
            <a:xfrm>
              <a:off x="6303960" y="4130640"/>
              <a:ext cx="536400" cy="276120"/>
            </a:xfrm>
            <a:custGeom>
              <a:avLst/>
              <a:gdLst/>
              <a:ahLst/>
              <a:rect l="l" t="t" r="r" b="b"/>
              <a:pathLst>
                <a:path w="336" h="191">
                  <a:moveTo>
                    <a:pt x="336" y="90"/>
                  </a:moveTo>
                  <a:lnTo>
                    <a:pt x="310" y="122"/>
                  </a:lnTo>
                  <a:lnTo>
                    <a:pt x="300" y="122"/>
                  </a:lnTo>
                  <a:lnTo>
                    <a:pt x="300" y="122"/>
                  </a:lnTo>
                  <a:lnTo>
                    <a:pt x="279" y="133"/>
                  </a:lnTo>
                  <a:lnTo>
                    <a:pt x="259" y="143"/>
                  </a:lnTo>
                  <a:lnTo>
                    <a:pt x="259" y="149"/>
                  </a:lnTo>
                  <a:lnTo>
                    <a:pt x="259" y="154"/>
                  </a:lnTo>
                  <a:lnTo>
                    <a:pt x="253" y="154"/>
                  </a:lnTo>
                  <a:lnTo>
                    <a:pt x="253" y="159"/>
                  </a:lnTo>
                  <a:lnTo>
                    <a:pt x="243" y="159"/>
                  </a:lnTo>
                  <a:lnTo>
                    <a:pt x="238" y="159"/>
                  </a:lnTo>
                  <a:lnTo>
                    <a:pt x="212" y="170"/>
                  </a:lnTo>
                  <a:lnTo>
                    <a:pt x="207" y="170"/>
                  </a:lnTo>
                  <a:lnTo>
                    <a:pt x="197" y="175"/>
                  </a:lnTo>
                  <a:lnTo>
                    <a:pt x="181" y="175"/>
                  </a:lnTo>
                  <a:lnTo>
                    <a:pt x="171" y="186"/>
                  </a:lnTo>
                  <a:lnTo>
                    <a:pt x="150" y="191"/>
                  </a:lnTo>
                  <a:lnTo>
                    <a:pt x="145" y="180"/>
                  </a:lnTo>
                  <a:lnTo>
                    <a:pt x="62" y="122"/>
                  </a:lnTo>
                  <a:lnTo>
                    <a:pt x="62" y="122"/>
                  </a:lnTo>
                  <a:lnTo>
                    <a:pt x="62" y="117"/>
                  </a:lnTo>
                  <a:lnTo>
                    <a:pt x="62" y="117"/>
                  </a:lnTo>
                  <a:lnTo>
                    <a:pt x="57" y="122"/>
                  </a:lnTo>
                  <a:lnTo>
                    <a:pt x="47" y="122"/>
                  </a:lnTo>
                  <a:lnTo>
                    <a:pt x="37" y="111"/>
                  </a:lnTo>
                  <a:lnTo>
                    <a:pt x="0" y="37"/>
                  </a:lnTo>
                  <a:lnTo>
                    <a:pt x="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41" name=""/>
            <p:cNvSpPr/>
            <p:nvPr/>
          </p:nvSpPr>
          <p:spPr>
            <a:xfrm>
              <a:off x="6511680" y="4092480"/>
              <a:ext cx="206640" cy="254160"/>
            </a:xfrm>
            <a:custGeom>
              <a:avLst/>
              <a:gdLst/>
              <a:ahLst/>
              <a:rect l="l" t="t" r="r" b="b"/>
              <a:pathLst>
                <a:path w="129" h="175">
                  <a:moveTo>
                    <a:pt x="129" y="175"/>
                  </a:moveTo>
                  <a:lnTo>
                    <a:pt x="103" y="153"/>
                  </a:lnTo>
                  <a:lnTo>
                    <a:pt x="103" y="153"/>
                  </a:lnTo>
                  <a:lnTo>
                    <a:pt x="82" y="137"/>
                  </a:lnTo>
                  <a:lnTo>
                    <a:pt x="82" y="127"/>
                  </a:lnTo>
                  <a:lnTo>
                    <a:pt x="77" y="127"/>
                  </a:lnTo>
                  <a:lnTo>
                    <a:pt x="51" y="106"/>
                  </a:lnTo>
                  <a:lnTo>
                    <a:pt x="46" y="95"/>
                  </a:lnTo>
                  <a:lnTo>
                    <a:pt x="41" y="95"/>
                  </a:lnTo>
                  <a:lnTo>
                    <a:pt x="36" y="90"/>
                  </a:lnTo>
                  <a:lnTo>
                    <a:pt x="30" y="90"/>
                  </a:lnTo>
                  <a:lnTo>
                    <a:pt x="20" y="90"/>
                  </a:lnTo>
                  <a:lnTo>
                    <a:pt x="20" y="95"/>
                  </a:lnTo>
                  <a:lnTo>
                    <a:pt x="15" y="90"/>
                  </a:lnTo>
                  <a:lnTo>
                    <a:pt x="10" y="74"/>
                  </a:lnTo>
                  <a:lnTo>
                    <a:pt x="10" y="69"/>
                  </a:lnTo>
                  <a:lnTo>
                    <a:pt x="10" y="63"/>
                  </a:lnTo>
                  <a:lnTo>
                    <a:pt x="10" y="53"/>
                  </a:lnTo>
                  <a:lnTo>
                    <a:pt x="5" y="42"/>
                  </a:lnTo>
                  <a:lnTo>
                    <a:pt x="5" y="37"/>
                  </a:lnTo>
                  <a:lnTo>
                    <a:pt x="0" y="26"/>
                  </a:lnTo>
                  <a:lnTo>
                    <a:pt x="5" y="0"/>
                  </a:lnTo>
                  <a:lnTo>
                    <a:pt x="25" y="0"/>
                  </a:lnTo>
                  <a:lnTo>
                    <a:pt x="36" y="10"/>
                  </a:lnTo>
                  <a:lnTo>
                    <a:pt x="46" y="10"/>
                  </a:lnTo>
                  <a:lnTo>
                    <a:pt x="82" y="47"/>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42" name=""/>
            <p:cNvSpPr/>
            <p:nvPr/>
          </p:nvSpPr>
          <p:spPr>
            <a:xfrm>
              <a:off x="6643440" y="4160880"/>
              <a:ext cx="15840" cy="39600"/>
            </a:xfrm>
            <a:custGeom>
              <a:avLst/>
              <a:gdLst/>
              <a:ahLst/>
              <a:rect l="l" t="t" r="r" b="b"/>
              <a:pathLst>
                <a:path w="10" h="27">
                  <a:moveTo>
                    <a:pt x="0" y="0"/>
                  </a:moveTo>
                  <a:lnTo>
                    <a:pt x="5" y="6"/>
                  </a:lnTo>
                  <a:lnTo>
                    <a:pt x="5" y="22"/>
                  </a:lnTo>
                  <a:lnTo>
                    <a:pt x="10" y="27"/>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243" name=""/>
            <p:cNvSpPr/>
            <p:nvPr/>
          </p:nvSpPr>
          <p:spPr>
            <a:xfrm>
              <a:off x="6659280" y="4200480"/>
              <a:ext cx="9720" cy="6480"/>
            </a:xfrm>
            <a:custGeom>
              <a:avLst/>
              <a:gdLst/>
              <a:ahLst/>
              <a:rect l="l" t="t" r="r" b="b"/>
              <a:pathLst>
                <a:path w="6" h="5">
                  <a:moveTo>
                    <a:pt x="0" y="0"/>
                  </a:moveTo>
                  <a:lnTo>
                    <a:pt x="0" y="0"/>
                  </a:lnTo>
                  <a:lnTo>
                    <a:pt x="0" y="0"/>
                  </a:lnTo>
                  <a:lnTo>
                    <a:pt x="6" y="5"/>
                  </a:lnTo>
                </a:path>
              </a:pathLst>
            </a:custGeom>
            <a:noFill/>
            <a:ln w="1584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244" name=""/>
            <p:cNvSpPr/>
            <p:nvPr/>
          </p:nvSpPr>
          <p:spPr>
            <a:xfrm>
              <a:off x="6669000" y="4206960"/>
              <a:ext cx="792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45" name=""/>
            <p:cNvSpPr/>
            <p:nvPr/>
          </p:nvSpPr>
          <p:spPr>
            <a:xfrm>
              <a:off x="6676920" y="4206960"/>
              <a:ext cx="7920" cy="1440"/>
            </a:xfrm>
            <a:custGeom>
              <a:avLst/>
              <a:gdLst/>
              <a:ahLst/>
              <a:rect l="l" t="t" r="r" b="b"/>
              <a:pathLst>
                <a:path w="5" h="0">
                  <a:moveTo>
                    <a:pt x="0" y="0"/>
                  </a:moveTo>
                  <a:lnTo>
                    <a:pt x="5" y="0"/>
                  </a:lnTo>
                  <a:lnTo>
                    <a:pt x="5" y="0"/>
                  </a:lnTo>
                  <a:lnTo>
                    <a:pt x="5"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46" name=""/>
            <p:cNvSpPr/>
            <p:nvPr/>
          </p:nvSpPr>
          <p:spPr>
            <a:xfrm>
              <a:off x="6684840" y="4206960"/>
              <a:ext cx="7920" cy="1440"/>
            </a:xfrm>
            <a:custGeom>
              <a:avLst/>
              <a:gdLst/>
              <a:ahLst/>
              <a:rect l="l" t="t" r="r" b="b"/>
              <a:pathLst>
                <a:path w="5" h="0">
                  <a:moveTo>
                    <a:pt x="0" y="0"/>
                  </a:moveTo>
                  <a:lnTo>
                    <a:pt x="5" y="0"/>
                  </a:lnTo>
                  <a:lnTo>
                    <a:pt x="5" y="0"/>
                  </a:lnTo>
                  <a:lnTo>
                    <a:pt x="5"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47" name=""/>
            <p:cNvSpPr/>
            <p:nvPr/>
          </p:nvSpPr>
          <p:spPr>
            <a:xfrm>
              <a:off x="6692760" y="4206960"/>
              <a:ext cx="15840" cy="7920"/>
            </a:xfrm>
            <a:custGeom>
              <a:avLst/>
              <a:gdLst/>
              <a:ahLst/>
              <a:rect l="l" t="t" r="r" b="b"/>
              <a:pathLst>
                <a:path w="10" h="5">
                  <a:moveTo>
                    <a:pt x="0" y="0"/>
                  </a:moveTo>
                  <a:lnTo>
                    <a:pt x="5" y="0"/>
                  </a:lnTo>
                  <a:lnTo>
                    <a:pt x="5" y="5"/>
                  </a:lnTo>
                  <a:lnTo>
                    <a:pt x="10"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48" name=""/>
            <p:cNvSpPr/>
            <p:nvPr/>
          </p:nvSpPr>
          <p:spPr>
            <a:xfrm>
              <a:off x="6708600" y="4214880"/>
              <a:ext cx="1800" cy="7920"/>
            </a:xfrm>
            <a:custGeom>
              <a:avLst/>
              <a:gdLst/>
              <a:ahLst/>
              <a:rect l="l" t="t" r="r" b="b"/>
              <a:pathLst>
                <a:path w="0" h="6">
                  <a:moveTo>
                    <a:pt x="0" y="0"/>
                  </a:moveTo>
                  <a:lnTo>
                    <a:pt x="0" y="6"/>
                  </a:lnTo>
                  <a:lnTo>
                    <a:pt x="0" y="6"/>
                  </a:lnTo>
                  <a:lnTo>
                    <a:pt x="0" y="6"/>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49" name=""/>
            <p:cNvSpPr/>
            <p:nvPr/>
          </p:nvSpPr>
          <p:spPr>
            <a:xfrm>
              <a:off x="6708600" y="4222800"/>
              <a:ext cx="17640" cy="23760"/>
            </a:xfrm>
            <a:custGeom>
              <a:avLst/>
              <a:gdLst/>
              <a:ahLst/>
              <a:rect l="l" t="t" r="r" b="b"/>
              <a:pathLst>
                <a:path w="11" h="16">
                  <a:moveTo>
                    <a:pt x="0" y="0"/>
                  </a:moveTo>
                  <a:lnTo>
                    <a:pt x="6" y="5"/>
                  </a:lnTo>
                  <a:lnTo>
                    <a:pt x="6" y="10"/>
                  </a:lnTo>
                  <a:lnTo>
                    <a:pt x="11" y="16"/>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250" name=""/>
            <p:cNvSpPr/>
            <p:nvPr/>
          </p:nvSpPr>
          <p:spPr>
            <a:xfrm>
              <a:off x="6726240" y="4246560"/>
              <a:ext cx="31680" cy="1440"/>
            </a:xfrm>
            <a:custGeom>
              <a:avLst/>
              <a:gdLst/>
              <a:ahLst/>
              <a:rect l="l" t="t" r="r" b="b"/>
              <a:pathLst>
                <a:path w="20" h="0">
                  <a:moveTo>
                    <a:pt x="0" y="0"/>
                  </a:moveTo>
                  <a:lnTo>
                    <a:pt x="5" y="0"/>
                  </a:lnTo>
                  <a:lnTo>
                    <a:pt x="10" y="0"/>
                  </a:lnTo>
                  <a:lnTo>
                    <a:pt x="2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51" name=""/>
            <p:cNvSpPr/>
            <p:nvPr/>
          </p:nvSpPr>
          <p:spPr>
            <a:xfrm>
              <a:off x="6757920" y="4246560"/>
              <a:ext cx="25200" cy="1440"/>
            </a:xfrm>
            <a:custGeom>
              <a:avLst/>
              <a:gdLst/>
              <a:ahLst/>
              <a:rect l="l" t="t" r="r" b="b"/>
              <a:pathLst>
                <a:path w="16" h="0">
                  <a:moveTo>
                    <a:pt x="0" y="0"/>
                  </a:moveTo>
                  <a:lnTo>
                    <a:pt x="6" y="0"/>
                  </a:lnTo>
                  <a:lnTo>
                    <a:pt x="11" y="0"/>
                  </a:lnTo>
                  <a:lnTo>
                    <a:pt x="16"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52" name=""/>
            <p:cNvSpPr/>
            <p:nvPr/>
          </p:nvSpPr>
          <p:spPr>
            <a:xfrm>
              <a:off x="6783120" y="4246560"/>
              <a:ext cx="15840" cy="14400"/>
            </a:xfrm>
            <a:custGeom>
              <a:avLst/>
              <a:gdLst/>
              <a:ahLst/>
              <a:rect l="l" t="t" r="r" b="b"/>
              <a:pathLst>
                <a:path w="10" h="10">
                  <a:moveTo>
                    <a:pt x="0" y="0"/>
                  </a:moveTo>
                  <a:lnTo>
                    <a:pt x="0" y="5"/>
                  </a:lnTo>
                  <a:lnTo>
                    <a:pt x="5" y="5"/>
                  </a:lnTo>
                  <a:lnTo>
                    <a:pt x="10" y="10"/>
                  </a:lnTo>
                </a:path>
              </a:pathLst>
            </a:custGeom>
            <a:noFill/>
            <a:ln w="1584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253" name=""/>
            <p:cNvSpPr/>
            <p:nvPr/>
          </p:nvSpPr>
          <p:spPr>
            <a:xfrm>
              <a:off x="6798960" y="4260960"/>
              <a:ext cx="180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54" name=""/>
            <p:cNvSpPr/>
            <p:nvPr/>
          </p:nvSpPr>
          <p:spPr>
            <a:xfrm>
              <a:off x="6798960" y="4260960"/>
              <a:ext cx="33480" cy="1440"/>
            </a:xfrm>
            <a:custGeom>
              <a:avLst/>
              <a:gdLst/>
              <a:ahLst/>
              <a:rect l="l" t="t" r="r" b="b"/>
              <a:pathLst>
                <a:path w="21" h="0">
                  <a:moveTo>
                    <a:pt x="0" y="0"/>
                  </a:moveTo>
                  <a:lnTo>
                    <a:pt x="5" y="0"/>
                  </a:lnTo>
                  <a:lnTo>
                    <a:pt x="16" y="0"/>
                  </a:lnTo>
                  <a:lnTo>
                    <a:pt x="21"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55" name=""/>
            <p:cNvSpPr/>
            <p:nvPr/>
          </p:nvSpPr>
          <p:spPr>
            <a:xfrm>
              <a:off x="6708600" y="4106880"/>
              <a:ext cx="265320" cy="216000"/>
            </a:xfrm>
            <a:custGeom>
              <a:avLst/>
              <a:gdLst/>
              <a:ahLst/>
              <a:rect l="l" t="t" r="r" b="b"/>
              <a:pathLst>
                <a:path w="166" h="149">
                  <a:moveTo>
                    <a:pt x="145" y="149"/>
                  </a:moveTo>
                  <a:lnTo>
                    <a:pt x="150" y="138"/>
                  </a:lnTo>
                  <a:lnTo>
                    <a:pt x="166" y="90"/>
                  </a:lnTo>
                  <a:lnTo>
                    <a:pt x="155" y="80"/>
                  </a:lnTo>
                  <a:lnTo>
                    <a:pt x="155" y="74"/>
                  </a:lnTo>
                  <a:lnTo>
                    <a:pt x="155" y="69"/>
                  </a:lnTo>
                  <a:lnTo>
                    <a:pt x="160" y="64"/>
                  </a:lnTo>
                  <a:lnTo>
                    <a:pt x="160" y="53"/>
                  </a:lnTo>
                  <a:lnTo>
                    <a:pt x="140" y="37"/>
                  </a:lnTo>
                  <a:lnTo>
                    <a:pt x="129" y="37"/>
                  </a:lnTo>
                  <a:lnTo>
                    <a:pt x="119" y="11"/>
                  </a:lnTo>
                  <a:lnTo>
                    <a:pt x="104" y="6"/>
                  </a:lnTo>
                  <a:lnTo>
                    <a:pt x="104" y="0"/>
                  </a:lnTo>
                  <a:lnTo>
                    <a:pt x="93" y="11"/>
                  </a:lnTo>
                  <a:lnTo>
                    <a:pt x="88" y="16"/>
                  </a:lnTo>
                  <a:lnTo>
                    <a:pt x="88" y="16"/>
                  </a:lnTo>
                  <a:lnTo>
                    <a:pt x="83" y="21"/>
                  </a:lnTo>
                  <a:lnTo>
                    <a:pt x="78" y="16"/>
                  </a:lnTo>
                  <a:lnTo>
                    <a:pt x="73" y="16"/>
                  </a:lnTo>
                  <a:lnTo>
                    <a:pt x="68" y="21"/>
                  </a:lnTo>
                  <a:lnTo>
                    <a:pt x="68" y="27"/>
                  </a:lnTo>
                  <a:lnTo>
                    <a:pt x="62" y="27"/>
                  </a:lnTo>
                  <a:lnTo>
                    <a:pt x="11" y="6"/>
                  </a:lnTo>
                  <a:lnTo>
                    <a:pt x="11" y="0"/>
                  </a:lnTo>
                  <a:lnTo>
                    <a:pt x="6" y="6"/>
                  </a:lnTo>
                  <a:lnTo>
                    <a:pt x="0" y="6"/>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56" name=""/>
            <p:cNvSpPr/>
            <p:nvPr/>
          </p:nvSpPr>
          <p:spPr>
            <a:xfrm>
              <a:off x="6669000" y="4116240"/>
              <a:ext cx="39600" cy="36720"/>
            </a:xfrm>
            <a:custGeom>
              <a:avLst/>
              <a:gdLst/>
              <a:ahLst/>
              <a:rect l="l" t="t" r="r" b="b"/>
              <a:pathLst>
                <a:path w="25" h="26">
                  <a:moveTo>
                    <a:pt x="25" y="0"/>
                  </a:moveTo>
                  <a:lnTo>
                    <a:pt x="15" y="5"/>
                  </a:lnTo>
                  <a:lnTo>
                    <a:pt x="5" y="21"/>
                  </a:lnTo>
                  <a:lnTo>
                    <a:pt x="0" y="26"/>
                  </a:lnTo>
                </a:path>
              </a:pathLst>
            </a:custGeom>
            <a:no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Arial"/>
              </a:endParaRPr>
            </a:p>
          </p:txBody>
        </p:sp>
        <p:sp>
          <p:nvSpPr>
            <p:cNvPr id="2257" name=""/>
            <p:cNvSpPr/>
            <p:nvPr/>
          </p:nvSpPr>
          <p:spPr>
            <a:xfrm>
              <a:off x="6669000" y="4152960"/>
              <a:ext cx="144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58" name=""/>
            <p:cNvSpPr/>
            <p:nvPr/>
          </p:nvSpPr>
          <p:spPr>
            <a:xfrm>
              <a:off x="6659280" y="4152960"/>
              <a:ext cx="9720" cy="1440"/>
            </a:xfrm>
            <a:custGeom>
              <a:avLst/>
              <a:gdLst/>
              <a:ahLst/>
              <a:rect l="l" t="t" r="r" b="b"/>
              <a:pathLst>
                <a:path w="6" h="0">
                  <a:moveTo>
                    <a:pt x="6" y="0"/>
                  </a:moveTo>
                  <a:lnTo>
                    <a:pt x="0" y="0"/>
                  </a:lnTo>
                  <a:lnTo>
                    <a:pt x="0" y="0"/>
                  </a:lnTo>
                  <a:lnTo>
                    <a:pt x="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59" name=""/>
            <p:cNvSpPr/>
            <p:nvPr/>
          </p:nvSpPr>
          <p:spPr>
            <a:xfrm>
              <a:off x="6651360" y="4152960"/>
              <a:ext cx="792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60" name=""/>
            <p:cNvSpPr/>
            <p:nvPr/>
          </p:nvSpPr>
          <p:spPr>
            <a:xfrm>
              <a:off x="6651360" y="4152960"/>
              <a:ext cx="1800" cy="7920"/>
            </a:xfrm>
            <a:prstGeom prst="rect">
              <a:avLst/>
            </a:prstGeom>
            <a:noFill/>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61" name=""/>
            <p:cNvSpPr/>
            <p:nvPr/>
          </p:nvSpPr>
          <p:spPr>
            <a:xfrm>
              <a:off x="6651360" y="4160880"/>
              <a:ext cx="1800" cy="1440"/>
            </a:xfrm>
            <a:prstGeom prst="rect">
              <a:avLst/>
            </a:prstGeom>
            <a:noFill/>
            <a:ln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262" name=""/>
            <p:cNvSpPr/>
            <p:nvPr/>
          </p:nvSpPr>
          <p:spPr>
            <a:xfrm>
              <a:off x="6635520" y="4122720"/>
              <a:ext cx="15840" cy="38160"/>
            </a:xfrm>
            <a:custGeom>
              <a:avLst/>
              <a:gdLst/>
              <a:ahLst/>
              <a:rect l="l" t="t" r="r" b="b"/>
              <a:pathLst>
                <a:path w="10" h="26">
                  <a:moveTo>
                    <a:pt x="10" y="26"/>
                  </a:moveTo>
                  <a:lnTo>
                    <a:pt x="5" y="21"/>
                  </a:lnTo>
                  <a:lnTo>
                    <a:pt x="0" y="5"/>
                  </a:lnTo>
                  <a:lnTo>
                    <a:pt x="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263" name=""/>
            <p:cNvSpPr/>
            <p:nvPr/>
          </p:nvSpPr>
          <p:spPr>
            <a:xfrm>
              <a:off x="6264000" y="3870360"/>
              <a:ext cx="371520" cy="252360"/>
            </a:xfrm>
            <a:custGeom>
              <a:avLst/>
              <a:gdLst/>
              <a:ahLst/>
              <a:rect l="l" t="t" r="r" b="b"/>
              <a:pathLst>
                <a:path w="232" h="175">
                  <a:moveTo>
                    <a:pt x="232" y="175"/>
                  </a:moveTo>
                  <a:lnTo>
                    <a:pt x="211" y="154"/>
                  </a:lnTo>
                  <a:lnTo>
                    <a:pt x="211" y="138"/>
                  </a:lnTo>
                  <a:lnTo>
                    <a:pt x="206" y="127"/>
                  </a:lnTo>
                  <a:lnTo>
                    <a:pt x="196" y="122"/>
                  </a:lnTo>
                  <a:lnTo>
                    <a:pt x="175" y="122"/>
                  </a:lnTo>
                  <a:lnTo>
                    <a:pt x="175" y="127"/>
                  </a:lnTo>
                  <a:lnTo>
                    <a:pt x="165" y="127"/>
                  </a:lnTo>
                  <a:lnTo>
                    <a:pt x="160" y="117"/>
                  </a:lnTo>
                  <a:lnTo>
                    <a:pt x="149" y="122"/>
                  </a:lnTo>
                  <a:lnTo>
                    <a:pt x="149" y="111"/>
                  </a:lnTo>
                  <a:lnTo>
                    <a:pt x="149" y="106"/>
                  </a:lnTo>
                  <a:lnTo>
                    <a:pt x="149" y="90"/>
                  </a:lnTo>
                  <a:lnTo>
                    <a:pt x="139" y="58"/>
                  </a:lnTo>
                  <a:lnTo>
                    <a:pt x="144" y="53"/>
                  </a:lnTo>
                  <a:lnTo>
                    <a:pt x="129" y="21"/>
                  </a:lnTo>
                  <a:lnTo>
                    <a:pt x="93" y="16"/>
                  </a:lnTo>
                  <a:lnTo>
                    <a:pt x="87" y="16"/>
                  </a:lnTo>
                  <a:lnTo>
                    <a:pt x="77" y="16"/>
                  </a:lnTo>
                  <a:lnTo>
                    <a:pt x="51" y="26"/>
                  </a:lnTo>
                  <a:lnTo>
                    <a:pt x="31" y="11"/>
                  </a:lnTo>
                  <a:lnTo>
                    <a:pt x="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64" name=""/>
            <p:cNvSpPr/>
            <p:nvPr/>
          </p:nvSpPr>
          <p:spPr>
            <a:xfrm>
              <a:off x="6527520" y="4046400"/>
              <a:ext cx="16200" cy="1800"/>
            </a:xfrm>
            <a:prstGeom prst="rect">
              <a:avLst/>
            </a:prstGeom>
            <a:noFill/>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65" name=""/>
            <p:cNvSpPr/>
            <p:nvPr/>
          </p:nvSpPr>
          <p:spPr>
            <a:xfrm>
              <a:off x="6592680" y="4046400"/>
              <a:ext cx="1800" cy="6480"/>
            </a:xfrm>
            <a:prstGeom prst="rect">
              <a:avLst/>
            </a:prstGeom>
            <a:noFill/>
            <a:ln w="15840">
              <a:solidFill>
                <a:srgbClr val="ffffff"/>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266" name=""/>
            <p:cNvSpPr/>
            <p:nvPr/>
          </p:nvSpPr>
          <p:spPr>
            <a:xfrm>
              <a:off x="6592680" y="4038480"/>
              <a:ext cx="15840" cy="7920"/>
            </a:xfrm>
            <a:custGeom>
              <a:avLst/>
              <a:gdLst/>
              <a:ahLst/>
              <a:rect l="l" t="t" r="r" b="b"/>
              <a:pathLst>
                <a:path w="10" h="5">
                  <a:moveTo>
                    <a:pt x="0" y="5"/>
                  </a:moveTo>
                  <a:lnTo>
                    <a:pt x="0" y="5"/>
                  </a:lnTo>
                  <a:lnTo>
                    <a:pt x="5" y="5"/>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67" name=""/>
            <p:cNvSpPr/>
            <p:nvPr/>
          </p:nvSpPr>
          <p:spPr>
            <a:xfrm>
              <a:off x="6608520" y="4038480"/>
              <a:ext cx="9720" cy="1800"/>
            </a:xfrm>
            <a:custGeom>
              <a:avLst/>
              <a:gdLst/>
              <a:ahLst/>
              <a:rect l="l" t="t" r="r" b="b"/>
              <a:pathLst>
                <a:path w="6" h="0">
                  <a:moveTo>
                    <a:pt x="0" y="0"/>
                  </a:moveTo>
                  <a:lnTo>
                    <a:pt x="0" y="0"/>
                  </a:lnTo>
                  <a:lnTo>
                    <a:pt x="0" y="0"/>
                  </a:lnTo>
                  <a:lnTo>
                    <a:pt x="6" y="0"/>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68" name=""/>
            <p:cNvSpPr/>
            <p:nvPr/>
          </p:nvSpPr>
          <p:spPr>
            <a:xfrm>
              <a:off x="6618240" y="4030560"/>
              <a:ext cx="1440" cy="7920"/>
            </a:xfrm>
            <a:custGeom>
              <a:avLst/>
              <a:gdLst/>
              <a:ahLst/>
              <a:rect l="l" t="t" r="r" b="b"/>
              <a:pathLst>
                <a:path w="0" h="6">
                  <a:moveTo>
                    <a:pt x="0" y="6"/>
                  </a:moveTo>
                  <a:lnTo>
                    <a:pt x="0" y="6"/>
                  </a:lnTo>
                  <a:lnTo>
                    <a:pt x="0" y="6"/>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69" name=""/>
            <p:cNvSpPr/>
            <p:nvPr/>
          </p:nvSpPr>
          <p:spPr>
            <a:xfrm>
              <a:off x="6618240" y="4016160"/>
              <a:ext cx="17280" cy="14400"/>
            </a:xfrm>
            <a:custGeom>
              <a:avLst/>
              <a:gdLst/>
              <a:ahLst/>
              <a:rect l="l" t="t" r="r" b="b"/>
              <a:pathLst>
                <a:path w="10" h="10">
                  <a:moveTo>
                    <a:pt x="0" y="10"/>
                  </a:moveTo>
                  <a:lnTo>
                    <a:pt x="0" y="10"/>
                  </a:lnTo>
                  <a:lnTo>
                    <a:pt x="5" y="5"/>
                  </a:lnTo>
                  <a:lnTo>
                    <a:pt x="10" y="0"/>
                  </a:lnTo>
                </a:path>
              </a:pathLst>
            </a:custGeom>
            <a:noFill/>
            <a:ln w="1584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270" name=""/>
            <p:cNvSpPr/>
            <p:nvPr/>
          </p:nvSpPr>
          <p:spPr>
            <a:xfrm>
              <a:off x="6635520" y="4006800"/>
              <a:ext cx="15840" cy="9360"/>
            </a:xfrm>
            <a:custGeom>
              <a:avLst/>
              <a:gdLst/>
              <a:ahLst/>
              <a:rect l="l" t="t" r="r" b="b"/>
              <a:pathLst>
                <a:path w="10" h="6">
                  <a:moveTo>
                    <a:pt x="0" y="6"/>
                  </a:moveTo>
                  <a:lnTo>
                    <a:pt x="5" y="6"/>
                  </a:lnTo>
                  <a:lnTo>
                    <a:pt x="5" y="6"/>
                  </a:lnTo>
                  <a:lnTo>
                    <a:pt x="10" y="0"/>
                  </a:lnTo>
                </a:path>
              </a:pathLst>
            </a:custGeom>
            <a:noFill/>
            <a:ln w="1584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2271" name=""/>
            <p:cNvSpPr/>
            <p:nvPr/>
          </p:nvSpPr>
          <p:spPr>
            <a:xfrm>
              <a:off x="6651360" y="3992400"/>
              <a:ext cx="7920" cy="14400"/>
            </a:xfrm>
            <a:custGeom>
              <a:avLst/>
              <a:gdLst/>
              <a:ahLst/>
              <a:rect l="l" t="t" r="r" b="b"/>
              <a:pathLst>
                <a:path w="5" h="10">
                  <a:moveTo>
                    <a:pt x="0" y="10"/>
                  </a:moveTo>
                  <a:lnTo>
                    <a:pt x="0" y="5"/>
                  </a:lnTo>
                  <a:lnTo>
                    <a:pt x="0" y="0"/>
                  </a:lnTo>
                  <a:lnTo>
                    <a:pt x="5" y="0"/>
                  </a:lnTo>
                </a:path>
              </a:pathLst>
            </a:custGeom>
            <a:noFill/>
            <a:ln w="1584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272" name=""/>
            <p:cNvSpPr/>
            <p:nvPr/>
          </p:nvSpPr>
          <p:spPr>
            <a:xfrm>
              <a:off x="6659280" y="3984480"/>
              <a:ext cx="17640" cy="7920"/>
            </a:xfrm>
            <a:custGeom>
              <a:avLst/>
              <a:gdLst/>
              <a:ahLst/>
              <a:rect l="l" t="t" r="r" b="b"/>
              <a:pathLst>
                <a:path w="11" h="6">
                  <a:moveTo>
                    <a:pt x="0" y="6"/>
                  </a:moveTo>
                  <a:lnTo>
                    <a:pt x="6" y="6"/>
                  </a:lnTo>
                  <a:lnTo>
                    <a:pt x="6" y="0"/>
                  </a:lnTo>
                  <a:lnTo>
                    <a:pt x="11"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73" name=""/>
            <p:cNvSpPr/>
            <p:nvPr/>
          </p:nvSpPr>
          <p:spPr>
            <a:xfrm>
              <a:off x="6676920" y="3970440"/>
              <a:ext cx="7920" cy="14040"/>
            </a:xfrm>
            <a:custGeom>
              <a:avLst/>
              <a:gdLst/>
              <a:ahLst/>
              <a:rect l="l" t="t" r="r" b="b"/>
              <a:pathLst>
                <a:path w="5" h="10">
                  <a:moveTo>
                    <a:pt x="0" y="10"/>
                  </a:moveTo>
                  <a:lnTo>
                    <a:pt x="5" y="10"/>
                  </a:lnTo>
                  <a:lnTo>
                    <a:pt x="5" y="5"/>
                  </a:lnTo>
                  <a:lnTo>
                    <a:pt x="5" y="0"/>
                  </a:lnTo>
                </a:path>
              </a:pathLst>
            </a:custGeom>
            <a:noFill/>
            <a:ln w="1584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2274" name=""/>
            <p:cNvSpPr/>
            <p:nvPr/>
          </p:nvSpPr>
          <p:spPr>
            <a:xfrm>
              <a:off x="6684840" y="3938400"/>
              <a:ext cx="23760" cy="32040"/>
            </a:xfrm>
            <a:custGeom>
              <a:avLst/>
              <a:gdLst/>
              <a:ahLst/>
              <a:rect l="l" t="t" r="r" b="b"/>
              <a:pathLst>
                <a:path w="15" h="21">
                  <a:moveTo>
                    <a:pt x="0" y="21"/>
                  </a:moveTo>
                  <a:lnTo>
                    <a:pt x="5" y="16"/>
                  </a:lnTo>
                  <a:lnTo>
                    <a:pt x="10" y="5"/>
                  </a:lnTo>
                  <a:lnTo>
                    <a:pt x="15" y="0"/>
                  </a:lnTo>
                </a:path>
              </a:pathLst>
            </a:custGeom>
            <a:noFill/>
            <a:ln w="15840">
              <a:solidFill>
                <a:srgbClr val="ffffff"/>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2275" name=""/>
            <p:cNvSpPr/>
            <p:nvPr/>
          </p:nvSpPr>
          <p:spPr>
            <a:xfrm>
              <a:off x="6708600" y="3930480"/>
              <a:ext cx="1800" cy="7920"/>
            </a:xfrm>
            <a:custGeom>
              <a:avLst/>
              <a:gdLst/>
              <a:ahLst/>
              <a:rect l="l" t="t" r="r" b="b"/>
              <a:pathLst>
                <a:path w="0" h="6">
                  <a:moveTo>
                    <a:pt x="0" y="6"/>
                  </a:moveTo>
                  <a:lnTo>
                    <a:pt x="0" y="6"/>
                  </a:lnTo>
                  <a:lnTo>
                    <a:pt x="0" y="6"/>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76" name=""/>
            <p:cNvSpPr/>
            <p:nvPr/>
          </p:nvSpPr>
          <p:spPr>
            <a:xfrm>
              <a:off x="6519600" y="4046400"/>
              <a:ext cx="1800" cy="46080"/>
            </a:xfrm>
            <a:prstGeom prst="line">
              <a:avLst/>
            </a:prstGeom>
            <a:ln w="15840">
              <a:solidFill>
                <a:srgbClr val="ffffff"/>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277" name=""/>
            <p:cNvSpPr/>
            <p:nvPr/>
          </p:nvSpPr>
          <p:spPr>
            <a:xfrm>
              <a:off x="6511680" y="4046400"/>
              <a:ext cx="88920" cy="60480"/>
            </a:xfrm>
            <a:custGeom>
              <a:avLst/>
              <a:gdLst/>
              <a:ahLst/>
              <a:rect l="l" t="t" r="r" b="b"/>
              <a:pathLst>
                <a:path w="56" h="42">
                  <a:moveTo>
                    <a:pt x="0" y="0"/>
                  </a:moveTo>
                  <a:lnTo>
                    <a:pt x="0" y="21"/>
                  </a:lnTo>
                  <a:lnTo>
                    <a:pt x="10" y="26"/>
                  </a:lnTo>
                  <a:lnTo>
                    <a:pt x="25" y="26"/>
                  </a:lnTo>
                  <a:lnTo>
                    <a:pt x="36" y="42"/>
                  </a:lnTo>
                  <a:lnTo>
                    <a:pt x="46" y="42"/>
                  </a:lnTo>
                  <a:lnTo>
                    <a:pt x="56" y="42"/>
                  </a:lnTo>
                  <a:lnTo>
                    <a:pt x="56" y="32"/>
                  </a:lnTo>
                </a:path>
              </a:pathLst>
            </a:custGeom>
            <a:noFill/>
            <a:ln w="1584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2278" name=""/>
            <p:cNvSpPr/>
            <p:nvPr/>
          </p:nvSpPr>
          <p:spPr>
            <a:xfrm>
              <a:off x="6470640" y="3846600"/>
              <a:ext cx="31680" cy="45720"/>
            </a:xfrm>
            <a:custGeom>
              <a:avLst/>
              <a:gdLst/>
              <a:ahLst/>
              <a:rect l="l" t="t" r="r" b="b"/>
              <a:pathLst>
                <a:path w="20" h="32">
                  <a:moveTo>
                    <a:pt x="0" y="32"/>
                  </a:moveTo>
                  <a:lnTo>
                    <a:pt x="5" y="32"/>
                  </a:lnTo>
                  <a:lnTo>
                    <a:pt x="10" y="11"/>
                  </a:lnTo>
                  <a:lnTo>
                    <a:pt x="20" y="0"/>
                  </a:lnTo>
                </a:path>
              </a:pathLst>
            </a:custGeom>
            <a:noFill/>
            <a:ln w="15840">
              <a:solidFill>
                <a:srgbClr val="ffffff"/>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2279" name=""/>
            <p:cNvSpPr/>
            <p:nvPr/>
          </p:nvSpPr>
          <p:spPr>
            <a:xfrm>
              <a:off x="6264000" y="3984480"/>
              <a:ext cx="66960" cy="22320"/>
            </a:xfrm>
            <a:custGeom>
              <a:avLst/>
              <a:gdLst/>
              <a:ahLst/>
              <a:rect l="l" t="t" r="r" b="b"/>
              <a:pathLst>
                <a:path w="41" h="16">
                  <a:moveTo>
                    <a:pt x="0" y="16"/>
                  </a:moveTo>
                  <a:lnTo>
                    <a:pt x="36" y="6"/>
                  </a:lnTo>
                  <a:lnTo>
                    <a:pt x="31" y="6"/>
                  </a:lnTo>
                  <a:lnTo>
                    <a:pt x="41" y="0"/>
                  </a:lnTo>
                  <a:lnTo>
                    <a:pt x="36" y="0"/>
                  </a:lnTo>
                </a:path>
              </a:pathLst>
            </a:custGeom>
            <a:noFill/>
            <a:ln w="15840">
              <a:solidFill>
                <a:srgbClr val="ffff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280" name=""/>
            <p:cNvSpPr/>
            <p:nvPr/>
          </p:nvSpPr>
          <p:spPr>
            <a:xfrm>
              <a:off x="5241960" y="2281320"/>
              <a:ext cx="257040" cy="207720"/>
            </a:xfrm>
            <a:custGeom>
              <a:avLst/>
              <a:gdLst/>
              <a:ahLst/>
              <a:rect l="l" t="t" r="r" b="b"/>
              <a:pathLst>
                <a:path w="161" h="143">
                  <a:moveTo>
                    <a:pt x="0" y="0"/>
                  </a:moveTo>
                  <a:lnTo>
                    <a:pt x="11" y="10"/>
                  </a:lnTo>
                  <a:lnTo>
                    <a:pt x="11" y="21"/>
                  </a:lnTo>
                  <a:lnTo>
                    <a:pt x="11" y="26"/>
                  </a:lnTo>
                  <a:lnTo>
                    <a:pt x="42" y="21"/>
                  </a:lnTo>
                  <a:lnTo>
                    <a:pt x="73" y="63"/>
                  </a:lnTo>
                  <a:lnTo>
                    <a:pt x="78" y="69"/>
                  </a:lnTo>
                  <a:lnTo>
                    <a:pt x="93" y="69"/>
                  </a:lnTo>
                  <a:lnTo>
                    <a:pt x="114" y="79"/>
                  </a:lnTo>
                  <a:lnTo>
                    <a:pt x="124" y="95"/>
                  </a:lnTo>
                  <a:lnTo>
                    <a:pt x="145" y="95"/>
                  </a:lnTo>
                  <a:lnTo>
                    <a:pt x="155" y="106"/>
                  </a:lnTo>
                  <a:lnTo>
                    <a:pt x="155" y="116"/>
                  </a:lnTo>
                  <a:lnTo>
                    <a:pt x="150" y="116"/>
                  </a:lnTo>
                  <a:lnTo>
                    <a:pt x="150" y="138"/>
                  </a:lnTo>
                  <a:lnTo>
                    <a:pt x="161" y="143"/>
                  </a:lnTo>
                  <a:lnTo>
                    <a:pt x="161" y="1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81" name=""/>
            <p:cNvSpPr/>
            <p:nvPr/>
          </p:nvSpPr>
          <p:spPr>
            <a:xfrm>
              <a:off x="5499000" y="2481120"/>
              <a:ext cx="15840" cy="7920"/>
            </a:xfrm>
            <a:custGeom>
              <a:avLst/>
              <a:gdLst/>
              <a:ahLst/>
              <a:rect l="l" t="t" r="r" b="b"/>
              <a:pathLst>
                <a:path w="10" h="5">
                  <a:moveTo>
                    <a:pt x="0" y="5"/>
                  </a:moveTo>
                  <a:lnTo>
                    <a:pt x="5" y="0"/>
                  </a:lnTo>
                  <a:lnTo>
                    <a:pt x="5" y="0"/>
                  </a:lnTo>
                  <a:lnTo>
                    <a:pt x="10" y="0"/>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282" name=""/>
            <p:cNvSpPr/>
            <p:nvPr/>
          </p:nvSpPr>
          <p:spPr>
            <a:xfrm>
              <a:off x="5514840" y="2481120"/>
              <a:ext cx="7920" cy="23760"/>
            </a:xfrm>
            <a:custGeom>
              <a:avLst/>
              <a:gdLst/>
              <a:ahLst/>
              <a:rect l="l" t="t" r="r" b="b"/>
              <a:pathLst>
                <a:path w="5" h="16">
                  <a:moveTo>
                    <a:pt x="0" y="0"/>
                  </a:moveTo>
                  <a:lnTo>
                    <a:pt x="0" y="5"/>
                  </a:lnTo>
                  <a:lnTo>
                    <a:pt x="5" y="10"/>
                  </a:lnTo>
                  <a:lnTo>
                    <a:pt x="5" y="16"/>
                  </a:lnTo>
                </a:path>
              </a:pathLst>
            </a:custGeom>
            <a:noFill/>
            <a:ln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283" name=""/>
            <p:cNvSpPr/>
            <p:nvPr/>
          </p:nvSpPr>
          <p:spPr>
            <a:xfrm>
              <a:off x="5522760" y="2504880"/>
              <a:ext cx="7920" cy="1800"/>
            </a:xfrm>
            <a:prstGeom prst="rect">
              <a:avLst/>
            </a:prstGeom>
            <a:noFill/>
            <a:ln w="792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284" name=""/>
            <p:cNvSpPr/>
            <p:nvPr/>
          </p:nvSpPr>
          <p:spPr>
            <a:xfrm>
              <a:off x="5522760" y="2504880"/>
              <a:ext cx="7920" cy="36720"/>
            </a:xfrm>
            <a:custGeom>
              <a:avLst/>
              <a:gdLst/>
              <a:ahLst/>
              <a:rect l="l" t="t" r="r" b="b"/>
              <a:pathLst>
                <a:path w="5" h="26">
                  <a:moveTo>
                    <a:pt x="5" y="0"/>
                  </a:moveTo>
                  <a:lnTo>
                    <a:pt x="5" y="10"/>
                  </a:lnTo>
                  <a:lnTo>
                    <a:pt x="0" y="26"/>
                  </a:lnTo>
                </a:path>
              </a:pathLst>
            </a:custGeom>
            <a:noFill/>
            <a:ln w="792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Arial"/>
              </a:endParaRPr>
            </a:p>
          </p:txBody>
        </p:sp>
        <p:sp>
          <p:nvSpPr>
            <p:cNvPr id="2285" name=""/>
            <p:cNvSpPr/>
            <p:nvPr/>
          </p:nvSpPr>
          <p:spPr>
            <a:xfrm>
              <a:off x="5522760" y="2541600"/>
              <a:ext cx="1440" cy="100080"/>
            </a:xfrm>
            <a:custGeom>
              <a:avLst/>
              <a:gdLst/>
              <a:ahLst/>
              <a:rect l="l" t="t" r="r" b="b"/>
              <a:pathLst>
                <a:path w="0" h="69">
                  <a:moveTo>
                    <a:pt x="0" y="0"/>
                  </a:moveTo>
                  <a:lnTo>
                    <a:pt x="0" y="5"/>
                  </a:lnTo>
                  <a:lnTo>
                    <a:pt x="0" y="27"/>
                  </a:lnTo>
                  <a:lnTo>
                    <a:pt x="0" y="48"/>
                  </a:lnTo>
                  <a:lnTo>
                    <a:pt x="0" y="6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86" name=""/>
            <p:cNvSpPr/>
            <p:nvPr/>
          </p:nvSpPr>
          <p:spPr>
            <a:xfrm>
              <a:off x="5522760" y="2641680"/>
              <a:ext cx="7920" cy="15840"/>
            </a:xfrm>
            <a:custGeom>
              <a:avLst/>
              <a:gdLst/>
              <a:ahLst/>
              <a:rect l="l" t="t" r="r" b="b"/>
              <a:pathLst>
                <a:path w="5" h="11">
                  <a:moveTo>
                    <a:pt x="0" y="0"/>
                  </a:moveTo>
                  <a:lnTo>
                    <a:pt x="0" y="5"/>
                  </a:lnTo>
                  <a:lnTo>
                    <a:pt x="5" y="5"/>
                  </a:lnTo>
                  <a:lnTo>
                    <a:pt x="5" y="11"/>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287" name=""/>
            <p:cNvSpPr/>
            <p:nvPr/>
          </p:nvSpPr>
          <p:spPr>
            <a:xfrm>
              <a:off x="5530680" y="2657520"/>
              <a:ext cx="1800" cy="54000"/>
            </a:xfrm>
            <a:custGeom>
              <a:avLst/>
              <a:gdLst/>
              <a:ahLst/>
              <a:rect l="l" t="t" r="r" b="b"/>
              <a:pathLst>
                <a:path w="0" h="37">
                  <a:moveTo>
                    <a:pt x="0" y="0"/>
                  </a:moveTo>
                  <a:lnTo>
                    <a:pt x="0" y="21"/>
                  </a:lnTo>
                  <a:lnTo>
                    <a:pt x="0" y="26"/>
                  </a:lnTo>
                  <a:lnTo>
                    <a:pt x="0" y="37"/>
                  </a:lnTo>
                </a:path>
              </a:pathLst>
            </a:custGeom>
            <a:no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288" name=""/>
            <p:cNvSpPr/>
            <p:nvPr/>
          </p:nvSpPr>
          <p:spPr>
            <a:xfrm>
              <a:off x="5991120" y="3095640"/>
              <a:ext cx="231840" cy="100080"/>
            </a:xfrm>
            <a:custGeom>
              <a:avLst/>
              <a:gdLst/>
              <a:ahLst/>
              <a:rect l="l" t="t" r="r" b="b"/>
              <a:pathLst>
                <a:path w="145" h="69">
                  <a:moveTo>
                    <a:pt x="0" y="69"/>
                  </a:moveTo>
                  <a:lnTo>
                    <a:pt x="31" y="69"/>
                  </a:lnTo>
                  <a:lnTo>
                    <a:pt x="31" y="58"/>
                  </a:lnTo>
                  <a:lnTo>
                    <a:pt x="47" y="58"/>
                  </a:lnTo>
                  <a:lnTo>
                    <a:pt x="47" y="63"/>
                  </a:lnTo>
                  <a:lnTo>
                    <a:pt x="134" y="53"/>
                  </a:lnTo>
                  <a:lnTo>
                    <a:pt x="145" y="31"/>
                  </a:lnTo>
                  <a:lnTo>
                    <a:pt x="134" y="37"/>
                  </a:lnTo>
                  <a:lnTo>
                    <a:pt x="124"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89" name=""/>
            <p:cNvSpPr/>
            <p:nvPr/>
          </p:nvSpPr>
          <p:spPr>
            <a:xfrm>
              <a:off x="6222960" y="3139920"/>
              <a:ext cx="584280" cy="362160"/>
            </a:xfrm>
            <a:custGeom>
              <a:avLst/>
              <a:gdLst/>
              <a:ahLst/>
              <a:rect l="l" t="t" r="r" b="b"/>
              <a:pathLst>
                <a:path w="366" h="250">
                  <a:moveTo>
                    <a:pt x="335" y="212"/>
                  </a:moveTo>
                  <a:lnTo>
                    <a:pt x="325" y="212"/>
                  </a:lnTo>
                  <a:lnTo>
                    <a:pt x="310" y="207"/>
                  </a:lnTo>
                  <a:lnTo>
                    <a:pt x="299" y="218"/>
                  </a:lnTo>
                  <a:lnTo>
                    <a:pt x="279" y="212"/>
                  </a:lnTo>
                  <a:lnTo>
                    <a:pt x="268" y="218"/>
                  </a:lnTo>
                  <a:lnTo>
                    <a:pt x="263" y="212"/>
                  </a:lnTo>
                  <a:lnTo>
                    <a:pt x="237" y="218"/>
                  </a:lnTo>
                  <a:lnTo>
                    <a:pt x="232" y="223"/>
                  </a:lnTo>
                  <a:lnTo>
                    <a:pt x="103" y="250"/>
                  </a:lnTo>
                  <a:lnTo>
                    <a:pt x="88" y="244"/>
                  </a:lnTo>
                  <a:lnTo>
                    <a:pt x="88" y="228"/>
                  </a:lnTo>
                  <a:lnTo>
                    <a:pt x="82" y="202"/>
                  </a:lnTo>
                  <a:lnTo>
                    <a:pt x="72" y="149"/>
                  </a:lnTo>
                  <a:lnTo>
                    <a:pt x="41" y="128"/>
                  </a:lnTo>
                  <a:lnTo>
                    <a:pt x="31" y="91"/>
                  </a:lnTo>
                  <a:lnTo>
                    <a:pt x="31" y="85"/>
                  </a:lnTo>
                  <a:lnTo>
                    <a:pt x="26" y="59"/>
                  </a:lnTo>
                  <a:lnTo>
                    <a:pt x="0" y="11"/>
                  </a:lnTo>
                  <a:lnTo>
                    <a:pt x="0" y="0"/>
                  </a:lnTo>
                  <a:lnTo>
                    <a:pt x="31" y="27"/>
                  </a:lnTo>
                  <a:lnTo>
                    <a:pt x="108" y="59"/>
                  </a:lnTo>
                  <a:lnTo>
                    <a:pt x="196" y="75"/>
                  </a:lnTo>
                  <a:lnTo>
                    <a:pt x="217" y="80"/>
                  </a:lnTo>
                  <a:lnTo>
                    <a:pt x="366" y="8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90" name=""/>
            <p:cNvSpPr/>
            <p:nvPr/>
          </p:nvSpPr>
          <p:spPr>
            <a:xfrm>
              <a:off x="6643440" y="3163680"/>
              <a:ext cx="181080" cy="338400"/>
            </a:xfrm>
            <a:custGeom>
              <a:avLst/>
              <a:gdLst/>
              <a:ahLst/>
              <a:rect l="l" t="t" r="r" b="b"/>
              <a:pathLst>
                <a:path w="114" h="234">
                  <a:moveTo>
                    <a:pt x="0" y="196"/>
                  </a:moveTo>
                  <a:lnTo>
                    <a:pt x="0" y="207"/>
                  </a:lnTo>
                  <a:lnTo>
                    <a:pt x="0" y="218"/>
                  </a:lnTo>
                  <a:lnTo>
                    <a:pt x="10" y="228"/>
                  </a:lnTo>
                  <a:lnTo>
                    <a:pt x="21" y="234"/>
                  </a:lnTo>
                  <a:lnTo>
                    <a:pt x="52" y="223"/>
                  </a:lnTo>
                  <a:lnTo>
                    <a:pt x="52" y="218"/>
                  </a:lnTo>
                  <a:lnTo>
                    <a:pt x="67" y="218"/>
                  </a:lnTo>
                  <a:lnTo>
                    <a:pt x="72" y="196"/>
                  </a:lnTo>
                  <a:lnTo>
                    <a:pt x="72" y="133"/>
                  </a:lnTo>
                  <a:lnTo>
                    <a:pt x="93" y="112"/>
                  </a:lnTo>
                  <a:lnTo>
                    <a:pt x="114" y="80"/>
                  </a:lnTo>
                  <a:lnTo>
                    <a:pt x="114" y="64"/>
                  </a:lnTo>
                  <a:lnTo>
                    <a:pt x="98" y="48"/>
                  </a:lnTo>
                  <a:lnTo>
                    <a:pt x="88" y="27"/>
                  </a:lnTo>
                  <a:lnTo>
                    <a:pt x="52"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91" name=""/>
            <p:cNvSpPr/>
            <p:nvPr/>
          </p:nvSpPr>
          <p:spPr>
            <a:xfrm>
              <a:off x="6535440" y="3247920"/>
              <a:ext cx="239760" cy="262080"/>
            </a:xfrm>
            <a:custGeom>
              <a:avLst/>
              <a:gdLst/>
              <a:ahLst/>
              <a:rect l="l" t="t" r="r" b="b"/>
              <a:pathLst>
                <a:path w="150" h="180">
                  <a:moveTo>
                    <a:pt x="0" y="0"/>
                  </a:moveTo>
                  <a:lnTo>
                    <a:pt x="5" y="21"/>
                  </a:lnTo>
                  <a:lnTo>
                    <a:pt x="21" y="47"/>
                  </a:lnTo>
                  <a:lnTo>
                    <a:pt x="93" y="90"/>
                  </a:lnTo>
                  <a:lnTo>
                    <a:pt x="114" y="106"/>
                  </a:lnTo>
                  <a:lnTo>
                    <a:pt x="119" y="132"/>
                  </a:lnTo>
                  <a:lnTo>
                    <a:pt x="134" y="159"/>
                  </a:lnTo>
                  <a:lnTo>
                    <a:pt x="150" y="18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92" name=""/>
            <p:cNvSpPr/>
            <p:nvPr/>
          </p:nvSpPr>
          <p:spPr>
            <a:xfrm>
              <a:off x="6669000" y="3502080"/>
              <a:ext cx="403200" cy="144360"/>
            </a:xfrm>
            <a:custGeom>
              <a:avLst/>
              <a:gdLst/>
              <a:ahLst/>
              <a:rect l="l" t="t" r="r" b="b"/>
              <a:pathLst>
                <a:path w="253" h="100">
                  <a:moveTo>
                    <a:pt x="5" y="0"/>
                  </a:moveTo>
                  <a:lnTo>
                    <a:pt x="0" y="5"/>
                  </a:lnTo>
                  <a:lnTo>
                    <a:pt x="0" y="42"/>
                  </a:lnTo>
                  <a:lnTo>
                    <a:pt x="46" y="90"/>
                  </a:lnTo>
                  <a:lnTo>
                    <a:pt x="87" y="100"/>
                  </a:lnTo>
                  <a:lnTo>
                    <a:pt x="108" y="100"/>
                  </a:lnTo>
                  <a:lnTo>
                    <a:pt x="113" y="95"/>
                  </a:lnTo>
                  <a:lnTo>
                    <a:pt x="124" y="100"/>
                  </a:lnTo>
                  <a:lnTo>
                    <a:pt x="170" y="84"/>
                  </a:lnTo>
                  <a:lnTo>
                    <a:pt x="185" y="58"/>
                  </a:lnTo>
                  <a:lnTo>
                    <a:pt x="185" y="47"/>
                  </a:lnTo>
                  <a:lnTo>
                    <a:pt x="191" y="37"/>
                  </a:lnTo>
                  <a:lnTo>
                    <a:pt x="191" y="31"/>
                  </a:lnTo>
                  <a:lnTo>
                    <a:pt x="196" y="21"/>
                  </a:lnTo>
                  <a:lnTo>
                    <a:pt x="216" y="21"/>
                  </a:lnTo>
                  <a:lnTo>
                    <a:pt x="227" y="31"/>
                  </a:lnTo>
                  <a:lnTo>
                    <a:pt x="242" y="31"/>
                  </a:lnTo>
                  <a:lnTo>
                    <a:pt x="253" y="15"/>
                  </a:lnTo>
                  <a:lnTo>
                    <a:pt x="247" y="1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93" name=""/>
            <p:cNvSpPr/>
            <p:nvPr/>
          </p:nvSpPr>
          <p:spPr>
            <a:xfrm>
              <a:off x="6140160" y="3446280"/>
              <a:ext cx="223920" cy="154080"/>
            </a:xfrm>
            <a:custGeom>
              <a:avLst/>
              <a:gdLst/>
              <a:ahLst/>
              <a:rect l="l" t="t" r="r" b="b"/>
              <a:pathLst>
                <a:path w="140" h="106">
                  <a:moveTo>
                    <a:pt x="0" y="0"/>
                  </a:moveTo>
                  <a:lnTo>
                    <a:pt x="11" y="22"/>
                  </a:lnTo>
                  <a:lnTo>
                    <a:pt x="26" y="53"/>
                  </a:lnTo>
                  <a:lnTo>
                    <a:pt x="41" y="106"/>
                  </a:lnTo>
                  <a:lnTo>
                    <a:pt x="57" y="91"/>
                  </a:lnTo>
                  <a:lnTo>
                    <a:pt x="83" y="75"/>
                  </a:lnTo>
                  <a:lnTo>
                    <a:pt x="114" y="64"/>
                  </a:lnTo>
                  <a:lnTo>
                    <a:pt x="129" y="22"/>
                  </a:lnTo>
                  <a:lnTo>
                    <a:pt x="140" y="1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94" name=""/>
            <p:cNvSpPr/>
            <p:nvPr/>
          </p:nvSpPr>
          <p:spPr>
            <a:xfrm>
              <a:off x="7202520" y="2489040"/>
              <a:ext cx="50760" cy="136800"/>
            </a:xfrm>
            <a:custGeom>
              <a:avLst/>
              <a:gdLst/>
              <a:ahLst/>
              <a:rect l="l" t="t" r="r" b="b"/>
              <a:pathLst>
                <a:path w="31" h="95">
                  <a:moveTo>
                    <a:pt x="31" y="0"/>
                  </a:moveTo>
                  <a:lnTo>
                    <a:pt x="31" y="5"/>
                  </a:lnTo>
                  <a:lnTo>
                    <a:pt x="16" y="11"/>
                  </a:lnTo>
                  <a:lnTo>
                    <a:pt x="5" y="16"/>
                  </a:lnTo>
                  <a:lnTo>
                    <a:pt x="0" y="37"/>
                  </a:lnTo>
                  <a:lnTo>
                    <a:pt x="5" y="69"/>
                  </a:lnTo>
                  <a:lnTo>
                    <a:pt x="11" y="74"/>
                  </a:lnTo>
                  <a:lnTo>
                    <a:pt x="11" y="79"/>
                  </a:lnTo>
                  <a:lnTo>
                    <a:pt x="11" y="85"/>
                  </a:lnTo>
                  <a:lnTo>
                    <a:pt x="16" y="9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95" name=""/>
            <p:cNvSpPr/>
            <p:nvPr/>
          </p:nvSpPr>
          <p:spPr>
            <a:xfrm>
              <a:off x="7219800" y="2625840"/>
              <a:ext cx="7920" cy="9360"/>
            </a:xfrm>
            <a:custGeom>
              <a:avLst/>
              <a:gdLst/>
              <a:ahLst/>
              <a:rect l="l" t="t" r="r" b="b"/>
              <a:pathLst>
                <a:path w="5" h="6">
                  <a:moveTo>
                    <a:pt x="5" y="0"/>
                  </a:moveTo>
                  <a:lnTo>
                    <a:pt x="5" y="0"/>
                  </a:lnTo>
                  <a:lnTo>
                    <a:pt x="0" y="0"/>
                  </a:lnTo>
                  <a:lnTo>
                    <a:pt x="5" y="6"/>
                  </a:lnTo>
                </a:path>
              </a:pathLst>
            </a:custGeom>
            <a:noFill/>
            <a:ln w="1584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2296" name=""/>
            <p:cNvSpPr/>
            <p:nvPr/>
          </p:nvSpPr>
          <p:spPr>
            <a:xfrm>
              <a:off x="7227720" y="2635200"/>
              <a:ext cx="1800" cy="14400"/>
            </a:xfrm>
            <a:custGeom>
              <a:avLst/>
              <a:gdLst/>
              <a:ahLst/>
              <a:rect l="l" t="t" r="r" b="b"/>
              <a:pathLst>
                <a:path w="0" h="10">
                  <a:moveTo>
                    <a:pt x="0" y="0"/>
                  </a:moveTo>
                  <a:lnTo>
                    <a:pt x="0" y="5"/>
                  </a:lnTo>
                  <a:lnTo>
                    <a:pt x="0" y="5"/>
                  </a:lnTo>
                  <a:lnTo>
                    <a:pt x="0" y="10"/>
                  </a:lnTo>
                </a:path>
              </a:pathLst>
            </a:custGeom>
            <a:noFill/>
            <a:ln w="1584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297" name=""/>
            <p:cNvSpPr/>
            <p:nvPr/>
          </p:nvSpPr>
          <p:spPr>
            <a:xfrm>
              <a:off x="7227720" y="2649600"/>
              <a:ext cx="7920" cy="23760"/>
            </a:xfrm>
            <a:prstGeom prst="line">
              <a:avLst/>
            </a:prstGeom>
            <a:ln w="15840">
              <a:solidFill>
                <a:srgbClr val="ffffff"/>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298" name=""/>
            <p:cNvSpPr/>
            <p:nvPr/>
          </p:nvSpPr>
          <p:spPr>
            <a:xfrm>
              <a:off x="7235640" y="2673360"/>
              <a:ext cx="17640" cy="46080"/>
            </a:xfrm>
            <a:custGeom>
              <a:avLst/>
              <a:gdLst/>
              <a:ahLst/>
              <a:rect l="l" t="t" r="r" b="b"/>
              <a:pathLst>
                <a:path w="10" h="32">
                  <a:moveTo>
                    <a:pt x="0" y="0"/>
                  </a:moveTo>
                  <a:lnTo>
                    <a:pt x="0" y="5"/>
                  </a:lnTo>
                  <a:lnTo>
                    <a:pt x="5" y="16"/>
                  </a:lnTo>
                  <a:lnTo>
                    <a:pt x="10" y="32"/>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299" name=""/>
            <p:cNvSpPr/>
            <p:nvPr/>
          </p:nvSpPr>
          <p:spPr>
            <a:xfrm>
              <a:off x="7243560" y="2719440"/>
              <a:ext cx="9720" cy="6120"/>
            </a:xfrm>
            <a:custGeom>
              <a:avLst/>
              <a:gdLst/>
              <a:ahLst/>
              <a:rect l="l" t="t" r="r" b="b"/>
              <a:pathLst>
                <a:path w="5" h="5">
                  <a:moveTo>
                    <a:pt x="5" y="0"/>
                  </a:moveTo>
                  <a:lnTo>
                    <a:pt x="0" y="0"/>
                  </a:lnTo>
                  <a:lnTo>
                    <a:pt x="0" y="5"/>
                  </a:lnTo>
                  <a:lnTo>
                    <a:pt x="0" y="5"/>
                  </a:lnTo>
                </a:path>
              </a:pathLst>
            </a:custGeom>
            <a:noFill/>
            <a:ln w="15840">
              <a:solidFill>
                <a:srgbClr val="ffff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2300" name=""/>
            <p:cNvSpPr/>
            <p:nvPr/>
          </p:nvSpPr>
          <p:spPr>
            <a:xfrm>
              <a:off x="7137360" y="2711520"/>
              <a:ext cx="106200" cy="14040"/>
            </a:xfrm>
            <a:custGeom>
              <a:avLst/>
              <a:gdLst/>
              <a:ahLst/>
              <a:rect l="l" t="t" r="r" b="b"/>
              <a:pathLst>
                <a:path w="67" h="10">
                  <a:moveTo>
                    <a:pt x="67" y="10"/>
                  </a:moveTo>
                  <a:lnTo>
                    <a:pt x="67" y="10"/>
                  </a:lnTo>
                  <a:lnTo>
                    <a:pt x="57" y="0"/>
                  </a:lnTo>
                  <a:lnTo>
                    <a:pt x="46" y="0"/>
                  </a:lnTo>
                  <a:lnTo>
                    <a:pt x="36" y="0"/>
                  </a:lnTo>
                  <a:lnTo>
                    <a:pt x="26" y="5"/>
                  </a:lnTo>
                  <a:lnTo>
                    <a:pt x="15" y="0"/>
                  </a:lnTo>
                  <a:lnTo>
                    <a:pt x="0" y="5"/>
                  </a:lnTo>
                </a:path>
              </a:pathLst>
            </a:custGeom>
            <a:noFill/>
            <a:ln w="1584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2301" name=""/>
            <p:cNvSpPr/>
            <p:nvPr/>
          </p:nvSpPr>
          <p:spPr>
            <a:xfrm>
              <a:off x="7253280" y="2719440"/>
              <a:ext cx="15840" cy="6120"/>
            </a:xfrm>
            <a:prstGeom prst="line">
              <a:avLst/>
            </a:prstGeom>
            <a:ln w="15840">
              <a:solidFill>
                <a:srgbClr val="ffffff"/>
              </a:solidFill>
              <a:miter/>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2302" name=""/>
            <p:cNvSpPr/>
            <p:nvPr/>
          </p:nvSpPr>
          <p:spPr>
            <a:xfrm>
              <a:off x="7269120" y="2719440"/>
              <a:ext cx="25200" cy="6120"/>
            </a:xfrm>
            <a:custGeom>
              <a:avLst/>
              <a:gdLst/>
              <a:ahLst/>
              <a:rect l="l" t="t" r="r" b="b"/>
              <a:pathLst>
                <a:path w="16" h="5">
                  <a:moveTo>
                    <a:pt x="0" y="5"/>
                  </a:moveTo>
                  <a:lnTo>
                    <a:pt x="0" y="5"/>
                  </a:lnTo>
                  <a:lnTo>
                    <a:pt x="6" y="5"/>
                  </a:lnTo>
                  <a:lnTo>
                    <a:pt x="16" y="0"/>
                  </a:lnTo>
                </a:path>
              </a:pathLst>
            </a:custGeom>
            <a:noFill/>
            <a:ln w="15840">
              <a:solidFill>
                <a:srgbClr val="ffff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2303" name=""/>
            <p:cNvSpPr/>
            <p:nvPr/>
          </p:nvSpPr>
          <p:spPr>
            <a:xfrm>
              <a:off x="7294320" y="2719440"/>
              <a:ext cx="23760" cy="6120"/>
            </a:xfrm>
            <a:custGeom>
              <a:avLst/>
              <a:gdLst/>
              <a:ahLst/>
              <a:rect l="l" t="t" r="r" b="b"/>
              <a:pathLst>
                <a:path w="15" h="5">
                  <a:moveTo>
                    <a:pt x="0" y="0"/>
                  </a:moveTo>
                  <a:lnTo>
                    <a:pt x="0" y="0"/>
                  </a:lnTo>
                  <a:lnTo>
                    <a:pt x="5" y="5"/>
                  </a:lnTo>
                  <a:lnTo>
                    <a:pt x="15" y="5"/>
                  </a:lnTo>
                </a:path>
              </a:pathLst>
            </a:custGeom>
            <a:noFill/>
            <a:ln w="15840">
              <a:solidFill>
                <a:srgbClr val="ffff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2304" name=""/>
            <p:cNvSpPr/>
            <p:nvPr/>
          </p:nvSpPr>
          <p:spPr>
            <a:xfrm>
              <a:off x="7318080" y="2725560"/>
              <a:ext cx="9720" cy="9720"/>
            </a:xfrm>
            <a:custGeom>
              <a:avLst/>
              <a:gdLst/>
              <a:ahLst/>
              <a:rect l="l" t="t" r="r" b="b"/>
              <a:pathLst>
                <a:path w="6" h="6">
                  <a:moveTo>
                    <a:pt x="0" y="0"/>
                  </a:moveTo>
                  <a:lnTo>
                    <a:pt x="0" y="0"/>
                  </a:lnTo>
                  <a:lnTo>
                    <a:pt x="6" y="0"/>
                  </a:lnTo>
                  <a:lnTo>
                    <a:pt x="6" y="6"/>
                  </a:lnTo>
                </a:path>
              </a:pathLst>
            </a:custGeom>
            <a:noFill/>
            <a:ln w="1584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2305" name=""/>
            <p:cNvSpPr/>
            <p:nvPr/>
          </p:nvSpPr>
          <p:spPr>
            <a:xfrm>
              <a:off x="7327800" y="2735280"/>
              <a:ext cx="81000" cy="36360"/>
            </a:xfrm>
            <a:custGeom>
              <a:avLst/>
              <a:gdLst/>
              <a:ahLst/>
              <a:rect l="l" t="t" r="r" b="b"/>
              <a:pathLst>
                <a:path w="51" h="26">
                  <a:moveTo>
                    <a:pt x="0" y="0"/>
                  </a:moveTo>
                  <a:lnTo>
                    <a:pt x="5" y="5"/>
                  </a:lnTo>
                  <a:lnTo>
                    <a:pt x="25" y="5"/>
                  </a:lnTo>
                  <a:lnTo>
                    <a:pt x="41" y="10"/>
                  </a:lnTo>
                  <a:lnTo>
                    <a:pt x="41" y="21"/>
                  </a:lnTo>
                  <a:lnTo>
                    <a:pt x="51" y="26"/>
                  </a:lnTo>
                </a:path>
              </a:pathLst>
            </a:custGeom>
            <a:noFill/>
            <a:ln w="1584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2306" name=""/>
            <p:cNvSpPr/>
            <p:nvPr/>
          </p:nvSpPr>
          <p:spPr>
            <a:xfrm>
              <a:off x="6940440" y="3616200"/>
              <a:ext cx="82440" cy="15840"/>
            </a:xfrm>
            <a:custGeom>
              <a:avLst/>
              <a:gdLst/>
              <a:ahLst/>
              <a:rect l="l" t="t" r="r" b="b"/>
              <a:pathLst>
                <a:path w="52" h="11">
                  <a:moveTo>
                    <a:pt x="0" y="5"/>
                  </a:moveTo>
                  <a:lnTo>
                    <a:pt x="36" y="0"/>
                  </a:lnTo>
                  <a:lnTo>
                    <a:pt x="52" y="5"/>
                  </a:lnTo>
                  <a:lnTo>
                    <a:pt x="52" y="11"/>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307" name=""/>
            <p:cNvSpPr/>
            <p:nvPr/>
          </p:nvSpPr>
          <p:spPr>
            <a:xfrm flipH="1">
              <a:off x="2722320" y="2458800"/>
              <a:ext cx="23760" cy="14400"/>
            </a:xfrm>
            <a:prstGeom prst="line">
              <a:avLst/>
            </a:prstGeom>
            <a:ln w="15840">
              <a:solidFill>
                <a:srgbClr val="ff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308" name=""/>
            <p:cNvSpPr/>
            <p:nvPr/>
          </p:nvSpPr>
          <p:spPr>
            <a:xfrm>
              <a:off x="4608360" y="2289240"/>
              <a:ext cx="511200" cy="276120"/>
            </a:xfrm>
            <a:custGeom>
              <a:avLst/>
              <a:gdLst/>
              <a:ahLst/>
              <a:rect l="l" t="t" r="r" b="b"/>
              <a:pathLst>
                <a:path w="320" h="191">
                  <a:moveTo>
                    <a:pt x="0" y="0"/>
                  </a:moveTo>
                  <a:lnTo>
                    <a:pt x="5" y="27"/>
                  </a:lnTo>
                  <a:lnTo>
                    <a:pt x="15" y="32"/>
                  </a:lnTo>
                  <a:lnTo>
                    <a:pt x="15" y="53"/>
                  </a:lnTo>
                  <a:lnTo>
                    <a:pt x="10" y="64"/>
                  </a:lnTo>
                  <a:lnTo>
                    <a:pt x="21" y="58"/>
                  </a:lnTo>
                  <a:lnTo>
                    <a:pt x="52" y="74"/>
                  </a:lnTo>
                  <a:lnTo>
                    <a:pt x="62" y="90"/>
                  </a:lnTo>
                  <a:lnTo>
                    <a:pt x="93" y="90"/>
                  </a:lnTo>
                  <a:lnTo>
                    <a:pt x="83" y="111"/>
                  </a:lnTo>
                  <a:lnTo>
                    <a:pt x="83" y="175"/>
                  </a:lnTo>
                  <a:lnTo>
                    <a:pt x="98" y="138"/>
                  </a:lnTo>
                  <a:lnTo>
                    <a:pt x="103" y="117"/>
                  </a:lnTo>
                  <a:lnTo>
                    <a:pt x="114" y="111"/>
                  </a:lnTo>
                  <a:lnTo>
                    <a:pt x="114" y="96"/>
                  </a:lnTo>
                  <a:lnTo>
                    <a:pt x="124" y="96"/>
                  </a:lnTo>
                  <a:lnTo>
                    <a:pt x="124" y="90"/>
                  </a:lnTo>
                  <a:lnTo>
                    <a:pt x="139" y="90"/>
                  </a:lnTo>
                  <a:lnTo>
                    <a:pt x="155" y="80"/>
                  </a:lnTo>
                  <a:lnTo>
                    <a:pt x="232" y="80"/>
                  </a:lnTo>
                  <a:lnTo>
                    <a:pt x="243" y="90"/>
                  </a:lnTo>
                  <a:lnTo>
                    <a:pt x="320" y="90"/>
                  </a:lnTo>
                  <a:lnTo>
                    <a:pt x="315" y="101"/>
                  </a:lnTo>
                  <a:lnTo>
                    <a:pt x="310" y="111"/>
                  </a:lnTo>
                  <a:lnTo>
                    <a:pt x="258" y="175"/>
                  </a:lnTo>
                  <a:lnTo>
                    <a:pt x="222" y="170"/>
                  </a:lnTo>
                  <a:lnTo>
                    <a:pt x="191" y="170"/>
                  </a:lnTo>
                  <a:lnTo>
                    <a:pt x="67" y="127"/>
                  </a:lnTo>
                  <a:lnTo>
                    <a:pt x="114" y="159"/>
                  </a:lnTo>
                  <a:lnTo>
                    <a:pt x="124" y="191"/>
                  </a:lnTo>
                  <a:lnTo>
                    <a:pt x="93" y="15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09" name=""/>
            <p:cNvSpPr/>
            <p:nvPr/>
          </p:nvSpPr>
          <p:spPr>
            <a:xfrm>
              <a:off x="4394160" y="2473200"/>
              <a:ext cx="347400" cy="76320"/>
            </a:xfrm>
            <a:custGeom>
              <a:avLst/>
              <a:gdLst/>
              <a:ahLst/>
              <a:rect l="l" t="t" r="r" b="b"/>
              <a:pathLst>
                <a:path w="217" h="53">
                  <a:moveTo>
                    <a:pt x="217" y="0"/>
                  </a:moveTo>
                  <a:lnTo>
                    <a:pt x="113" y="0"/>
                  </a:lnTo>
                  <a:lnTo>
                    <a:pt x="113" y="53"/>
                  </a:lnTo>
                  <a:lnTo>
                    <a:pt x="98" y="53"/>
                  </a:lnTo>
                  <a:lnTo>
                    <a:pt x="46" y="6"/>
                  </a:lnTo>
                  <a:lnTo>
                    <a:pt x="15" y="6"/>
                  </a:lnTo>
                  <a:lnTo>
                    <a:pt x="10" y="11"/>
                  </a:lnTo>
                  <a:lnTo>
                    <a:pt x="0" y="22"/>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2310" name=""/>
            <p:cNvSpPr/>
            <p:nvPr/>
          </p:nvSpPr>
          <p:spPr>
            <a:xfrm>
              <a:off x="4698720" y="2473200"/>
              <a:ext cx="336600" cy="392040"/>
            </a:xfrm>
            <a:custGeom>
              <a:avLst/>
              <a:gdLst/>
              <a:ahLst/>
              <a:rect l="l" t="t" r="r" b="b"/>
              <a:pathLst>
                <a:path w="211" h="271">
                  <a:moveTo>
                    <a:pt x="0" y="0"/>
                  </a:moveTo>
                  <a:lnTo>
                    <a:pt x="0" y="27"/>
                  </a:lnTo>
                  <a:lnTo>
                    <a:pt x="5" y="37"/>
                  </a:lnTo>
                  <a:lnTo>
                    <a:pt x="20" y="48"/>
                  </a:lnTo>
                  <a:lnTo>
                    <a:pt x="57" y="90"/>
                  </a:lnTo>
                  <a:lnTo>
                    <a:pt x="77" y="90"/>
                  </a:lnTo>
                  <a:lnTo>
                    <a:pt x="82" y="106"/>
                  </a:lnTo>
                  <a:lnTo>
                    <a:pt x="82" y="117"/>
                  </a:lnTo>
                  <a:lnTo>
                    <a:pt x="82" y="133"/>
                  </a:lnTo>
                  <a:lnTo>
                    <a:pt x="113" y="159"/>
                  </a:lnTo>
                  <a:lnTo>
                    <a:pt x="129" y="196"/>
                  </a:lnTo>
                  <a:lnTo>
                    <a:pt x="175" y="228"/>
                  </a:lnTo>
                  <a:lnTo>
                    <a:pt x="175" y="249"/>
                  </a:lnTo>
                  <a:lnTo>
                    <a:pt x="211" y="27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11" name=""/>
            <p:cNvSpPr/>
            <p:nvPr/>
          </p:nvSpPr>
          <p:spPr>
            <a:xfrm>
              <a:off x="4582800" y="2519280"/>
              <a:ext cx="265320" cy="390600"/>
            </a:xfrm>
            <a:custGeom>
              <a:avLst/>
              <a:gdLst/>
              <a:ahLst/>
              <a:rect l="l" t="t" r="r" b="b"/>
              <a:pathLst>
                <a:path w="166" h="270">
                  <a:moveTo>
                    <a:pt x="0" y="270"/>
                  </a:moveTo>
                  <a:lnTo>
                    <a:pt x="16" y="265"/>
                  </a:lnTo>
                  <a:lnTo>
                    <a:pt x="114" y="244"/>
                  </a:lnTo>
                  <a:lnTo>
                    <a:pt x="155" y="239"/>
                  </a:lnTo>
                  <a:lnTo>
                    <a:pt x="166" y="164"/>
                  </a:lnTo>
                  <a:lnTo>
                    <a:pt x="166" y="154"/>
                  </a:lnTo>
                  <a:lnTo>
                    <a:pt x="160" y="154"/>
                  </a:lnTo>
                  <a:lnTo>
                    <a:pt x="160" y="101"/>
                  </a:lnTo>
                  <a:lnTo>
                    <a:pt x="124" y="21"/>
                  </a:lnTo>
                  <a:lnTo>
                    <a:pt x="10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12" name=""/>
            <p:cNvSpPr/>
            <p:nvPr/>
          </p:nvSpPr>
          <p:spPr>
            <a:xfrm>
              <a:off x="4698720" y="2887560"/>
              <a:ext cx="1800" cy="22320"/>
            </a:xfrm>
            <a:prstGeom prst="line">
              <a:avLst/>
            </a:prstGeom>
            <a:ln w="7920">
              <a:solidFill>
                <a:srgbClr val="ffffff"/>
              </a:solidFill>
              <a:miter/>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313" name=""/>
            <p:cNvSpPr/>
            <p:nvPr/>
          </p:nvSpPr>
          <p:spPr>
            <a:xfrm>
              <a:off x="4830480" y="2803320"/>
              <a:ext cx="668520" cy="106560"/>
            </a:xfrm>
            <a:custGeom>
              <a:avLst/>
              <a:gdLst/>
              <a:ahLst/>
              <a:rect l="l" t="t" r="r" b="b"/>
              <a:pathLst>
                <a:path w="419" h="74">
                  <a:moveTo>
                    <a:pt x="0" y="43"/>
                  </a:moveTo>
                  <a:lnTo>
                    <a:pt x="57" y="74"/>
                  </a:lnTo>
                  <a:lnTo>
                    <a:pt x="62" y="69"/>
                  </a:lnTo>
                  <a:lnTo>
                    <a:pt x="135" y="43"/>
                  </a:lnTo>
                  <a:lnTo>
                    <a:pt x="160" y="16"/>
                  </a:lnTo>
                  <a:lnTo>
                    <a:pt x="171" y="16"/>
                  </a:lnTo>
                  <a:lnTo>
                    <a:pt x="191" y="0"/>
                  </a:lnTo>
                  <a:lnTo>
                    <a:pt x="197" y="6"/>
                  </a:lnTo>
                  <a:lnTo>
                    <a:pt x="274" y="0"/>
                  </a:lnTo>
                  <a:lnTo>
                    <a:pt x="419"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14" name=""/>
            <p:cNvSpPr/>
            <p:nvPr/>
          </p:nvSpPr>
          <p:spPr>
            <a:xfrm>
              <a:off x="5111640" y="2419200"/>
              <a:ext cx="212760" cy="46080"/>
            </a:xfrm>
            <a:custGeom>
              <a:avLst/>
              <a:gdLst/>
              <a:ahLst/>
              <a:rect l="l" t="t" r="r" b="b"/>
              <a:pathLst>
                <a:path w="134" h="32">
                  <a:moveTo>
                    <a:pt x="134" y="32"/>
                  </a:moveTo>
                  <a:lnTo>
                    <a:pt x="72" y="27"/>
                  </a:lnTo>
                  <a:lnTo>
                    <a:pt x="5" y="6"/>
                  </a:lnTo>
                  <a:lnTo>
                    <a:pt x="0" y="0"/>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315" name=""/>
            <p:cNvSpPr/>
            <p:nvPr/>
          </p:nvSpPr>
          <p:spPr>
            <a:xfrm>
              <a:off x="5153040" y="2289240"/>
              <a:ext cx="411120" cy="336600"/>
            </a:xfrm>
            <a:custGeom>
              <a:avLst/>
              <a:gdLst/>
              <a:ahLst/>
              <a:rect l="l" t="t" r="r" b="b"/>
              <a:pathLst>
                <a:path w="258" h="233">
                  <a:moveTo>
                    <a:pt x="46" y="117"/>
                  </a:moveTo>
                  <a:lnTo>
                    <a:pt x="0" y="180"/>
                  </a:lnTo>
                  <a:lnTo>
                    <a:pt x="46" y="180"/>
                  </a:lnTo>
                  <a:lnTo>
                    <a:pt x="51" y="186"/>
                  </a:lnTo>
                  <a:lnTo>
                    <a:pt x="103" y="180"/>
                  </a:lnTo>
                  <a:lnTo>
                    <a:pt x="108" y="180"/>
                  </a:lnTo>
                  <a:lnTo>
                    <a:pt x="108" y="180"/>
                  </a:lnTo>
                  <a:lnTo>
                    <a:pt x="118" y="175"/>
                  </a:lnTo>
                  <a:lnTo>
                    <a:pt x="155" y="212"/>
                  </a:lnTo>
                  <a:lnTo>
                    <a:pt x="165" y="217"/>
                  </a:lnTo>
                  <a:lnTo>
                    <a:pt x="170" y="223"/>
                  </a:lnTo>
                  <a:lnTo>
                    <a:pt x="170" y="228"/>
                  </a:lnTo>
                  <a:lnTo>
                    <a:pt x="175" y="233"/>
                  </a:lnTo>
                  <a:lnTo>
                    <a:pt x="196" y="159"/>
                  </a:lnTo>
                  <a:lnTo>
                    <a:pt x="237" y="164"/>
                  </a:lnTo>
                  <a:lnTo>
                    <a:pt x="242" y="175"/>
                  </a:lnTo>
                  <a:lnTo>
                    <a:pt x="247" y="175"/>
                  </a:lnTo>
                  <a:lnTo>
                    <a:pt x="258" y="170"/>
                  </a:lnTo>
                  <a:lnTo>
                    <a:pt x="237" y="149"/>
                  </a:lnTo>
                  <a:lnTo>
                    <a:pt x="237" y="143"/>
                  </a:lnTo>
                  <a:lnTo>
                    <a:pt x="232" y="133"/>
                  </a:lnTo>
                  <a:lnTo>
                    <a:pt x="227" y="127"/>
                  </a:lnTo>
                  <a:lnTo>
                    <a:pt x="217" y="127"/>
                  </a:lnTo>
                  <a:lnTo>
                    <a:pt x="217" y="133"/>
                  </a:lnTo>
                  <a:lnTo>
                    <a:pt x="211" y="127"/>
                  </a:lnTo>
                  <a:lnTo>
                    <a:pt x="211" y="117"/>
                  </a:lnTo>
                  <a:lnTo>
                    <a:pt x="217" y="111"/>
                  </a:lnTo>
                  <a:lnTo>
                    <a:pt x="217" y="101"/>
                  </a:lnTo>
                  <a:lnTo>
                    <a:pt x="206" y="90"/>
                  </a:lnTo>
                  <a:lnTo>
                    <a:pt x="186" y="85"/>
                  </a:lnTo>
                  <a:lnTo>
                    <a:pt x="191" y="37"/>
                  </a:lnTo>
                  <a:lnTo>
                    <a:pt x="170" y="37"/>
                  </a:lnTo>
                  <a:lnTo>
                    <a:pt x="160" y="37"/>
                  </a:lnTo>
                  <a:lnTo>
                    <a:pt x="160" y="27"/>
                  </a:lnTo>
                  <a:lnTo>
                    <a:pt x="149" y="21"/>
                  </a:lnTo>
                  <a:lnTo>
                    <a:pt x="118" y="21"/>
                  </a:lnTo>
                  <a:lnTo>
                    <a:pt x="87" y="11"/>
                  </a:lnTo>
                  <a:lnTo>
                    <a:pt x="6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16" name=""/>
            <p:cNvSpPr/>
            <p:nvPr/>
          </p:nvSpPr>
          <p:spPr>
            <a:xfrm>
              <a:off x="3759120" y="2295360"/>
              <a:ext cx="479520" cy="760680"/>
            </a:xfrm>
            <a:custGeom>
              <a:avLst/>
              <a:gdLst/>
              <a:ahLst/>
              <a:rect l="l" t="t" r="r" b="b"/>
              <a:pathLst>
                <a:path w="300" h="525">
                  <a:moveTo>
                    <a:pt x="5" y="0"/>
                  </a:moveTo>
                  <a:lnTo>
                    <a:pt x="0" y="53"/>
                  </a:lnTo>
                  <a:lnTo>
                    <a:pt x="26" y="75"/>
                  </a:lnTo>
                  <a:lnTo>
                    <a:pt x="41" y="91"/>
                  </a:lnTo>
                  <a:lnTo>
                    <a:pt x="72" y="96"/>
                  </a:lnTo>
                  <a:lnTo>
                    <a:pt x="160" y="197"/>
                  </a:lnTo>
                  <a:lnTo>
                    <a:pt x="176" y="260"/>
                  </a:lnTo>
                  <a:lnTo>
                    <a:pt x="243" y="340"/>
                  </a:lnTo>
                  <a:lnTo>
                    <a:pt x="274" y="345"/>
                  </a:lnTo>
                  <a:lnTo>
                    <a:pt x="289" y="393"/>
                  </a:lnTo>
                  <a:lnTo>
                    <a:pt x="300" y="509"/>
                  </a:lnTo>
                  <a:lnTo>
                    <a:pt x="300" y="52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17" name=""/>
            <p:cNvSpPr/>
            <p:nvPr/>
          </p:nvSpPr>
          <p:spPr>
            <a:xfrm>
              <a:off x="3413160" y="2305080"/>
              <a:ext cx="799920" cy="374400"/>
            </a:xfrm>
            <a:custGeom>
              <a:avLst/>
              <a:gdLst/>
              <a:ahLst/>
              <a:rect l="l" t="t" r="r" b="b"/>
              <a:pathLst>
                <a:path w="501" h="259">
                  <a:moveTo>
                    <a:pt x="501" y="259"/>
                  </a:moveTo>
                  <a:lnTo>
                    <a:pt x="419" y="249"/>
                  </a:lnTo>
                  <a:lnTo>
                    <a:pt x="393" y="254"/>
                  </a:lnTo>
                  <a:lnTo>
                    <a:pt x="341" y="233"/>
                  </a:lnTo>
                  <a:lnTo>
                    <a:pt x="222" y="222"/>
                  </a:lnTo>
                  <a:lnTo>
                    <a:pt x="207" y="233"/>
                  </a:lnTo>
                  <a:lnTo>
                    <a:pt x="191" y="233"/>
                  </a:lnTo>
                  <a:lnTo>
                    <a:pt x="150" y="201"/>
                  </a:lnTo>
                  <a:lnTo>
                    <a:pt x="109" y="143"/>
                  </a:lnTo>
                  <a:lnTo>
                    <a:pt x="88" y="111"/>
                  </a:lnTo>
                  <a:lnTo>
                    <a:pt x="67" y="37"/>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18" name=""/>
            <p:cNvSpPr/>
            <p:nvPr/>
          </p:nvSpPr>
          <p:spPr>
            <a:xfrm>
              <a:off x="3530520" y="2365200"/>
              <a:ext cx="336600" cy="123840"/>
            </a:xfrm>
            <a:custGeom>
              <a:avLst/>
              <a:gdLst/>
              <a:ahLst/>
              <a:rect l="l" t="t" r="r" b="b"/>
              <a:pathLst>
                <a:path w="211" h="85">
                  <a:moveTo>
                    <a:pt x="0" y="0"/>
                  </a:moveTo>
                  <a:lnTo>
                    <a:pt x="46" y="48"/>
                  </a:lnTo>
                  <a:lnTo>
                    <a:pt x="93" y="64"/>
                  </a:lnTo>
                  <a:lnTo>
                    <a:pt x="98" y="80"/>
                  </a:lnTo>
                  <a:lnTo>
                    <a:pt x="113" y="85"/>
                  </a:lnTo>
                  <a:lnTo>
                    <a:pt x="170" y="43"/>
                  </a:lnTo>
                  <a:lnTo>
                    <a:pt x="211"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19" name=""/>
            <p:cNvSpPr/>
            <p:nvPr/>
          </p:nvSpPr>
          <p:spPr>
            <a:xfrm>
              <a:off x="4205160" y="2405160"/>
              <a:ext cx="411120" cy="536400"/>
            </a:xfrm>
            <a:custGeom>
              <a:avLst/>
              <a:gdLst/>
              <a:ahLst/>
              <a:rect l="l" t="t" r="r" b="b"/>
              <a:pathLst>
                <a:path w="258" h="371">
                  <a:moveTo>
                    <a:pt x="0" y="0"/>
                  </a:moveTo>
                  <a:lnTo>
                    <a:pt x="62" y="26"/>
                  </a:lnTo>
                  <a:lnTo>
                    <a:pt x="119" y="69"/>
                  </a:lnTo>
                  <a:lnTo>
                    <a:pt x="52" y="148"/>
                  </a:lnTo>
                  <a:lnTo>
                    <a:pt x="93" y="148"/>
                  </a:lnTo>
                  <a:lnTo>
                    <a:pt x="145" y="148"/>
                  </a:lnTo>
                  <a:lnTo>
                    <a:pt x="165" y="164"/>
                  </a:lnTo>
                  <a:lnTo>
                    <a:pt x="222" y="175"/>
                  </a:lnTo>
                  <a:lnTo>
                    <a:pt x="253" y="169"/>
                  </a:lnTo>
                  <a:lnTo>
                    <a:pt x="258" y="217"/>
                  </a:lnTo>
                  <a:lnTo>
                    <a:pt x="253" y="254"/>
                  </a:lnTo>
                  <a:lnTo>
                    <a:pt x="258" y="265"/>
                  </a:lnTo>
                  <a:lnTo>
                    <a:pt x="248" y="270"/>
                  </a:lnTo>
                  <a:lnTo>
                    <a:pt x="237" y="371"/>
                  </a:lnTo>
                  <a:lnTo>
                    <a:pt x="227" y="37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20" name=""/>
            <p:cNvSpPr/>
            <p:nvPr/>
          </p:nvSpPr>
          <p:spPr>
            <a:xfrm>
              <a:off x="2895480" y="2295360"/>
              <a:ext cx="387360" cy="546120"/>
            </a:xfrm>
            <a:custGeom>
              <a:avLst/>
              <a:gdLst/>
              <a:ahLst/>
              <a:rect l="l" t="t" r="r" b="b"/>
              <a:pathLst>
                <a:path w="243" h="377">
                  <a:moveTo>
                    <a:pt x="222" y="265"/>
                  </a:moveTo>
                  <a:lnTo>
                    <a:pt x="217" y="303"/>
                  </a:lnTo>
                  <a:lnTo>
                    <a:pt x="243" y="377"/>
                  </a:lnTo>
                  <a:lnTo>
                    <a:pt x="222" y="260"/>
                  </a:lnTo>
                  <a:lnTo>
                    <a:pt x="238" y="255"/>
                  </a:lnTo>
                  <a:lnTo>
                    <a:pt x="243" y="223"/>
                  </a:lnTo>
                  <a:lnTo>
                    <a:pt x="201" y="212"/>
                  </a:lnTo>
                  <a:lnTo>
                    <a:pt x="155" y="149"/>
                  </a:lnTo>
                  <a:lnTo>
                    <a:pt x="150" y="122"/>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21" name=""/>
            <p:cNvSpPr/>
            <p:nvPr/>
          </p:nvSpPr>
          <p:spPr>
            <a:xfrm>
              <a:off x="2895480" y="2825640"/>
              <a:ext cx="1136520" cy="522360"/>
            </a:xfrm>
            <a:custGeom>
              <a:avLst/>
              <a:gdLst/>
              <a:ahLst/>
              <a:rect l="l" t="t" r="r" b="b"/>
              <a:pathLst>
                <a:path w="713" h="361">
                  <a:moveTo>
                    <a:pt x="222" y="0"/>
                  </a:moveTo>
                  <a:lnTo>
                    <a:pt x="248" y="11"/>
                  </a:lnTo>
                  <a:lnTo>
                    <a:pt x="320" y="85"/>
                  </a:lnTo>
                  <a:lnTo>
                    <a:pt x="439" y="111"/>
                  </a:lnTo>
                  <a:lnTo>
                    <a:pt x="485" y="80"/>
                  </a:lnTo>
                  <a:lnTo>
                    <a:pt x="511" y="111"/>
                  </a:lnTo>
                  <a:lnTo>
                    <a:pt x="516" y="175"/>
                  </a:lnTo>
                  <a:lnTo>
                    <a:pt x="542" y="180"/>
                  </a:lnTo>
                  <a:lnTo>
                    <a:pt x="563" y="217"/>
                  </a:lnTo>
                  <a:lnTo>
                    <a:pt x="713" y="217"/>
                  </a:lnTo>
                  <a:lnTo>
                    <a:pt x="707" y="228"/>
                  </a:lnTo>
                  <a:lnTo>
                    <a:pt x="563" y="223"/>
                  </a:lnTo>
                  <a:lnTo>
                    <a:pt x="537" y="191"/>
                  </a:lnTo>
                  <a:lnTo>
                    <a:pt x="516" y="186"/>
                  </a:lnTo>
                  <a:lnTo>
                    <a:pt x="454" y="101"/>
                  </a:lnTo>
                  <a:lnTo>
                    <a:pt x="439" y="85"/>
                  </a:lnTo>
                  <a:lnTo>
                    <a:pt x="377" y="74"/>
                  </a:lnTo>
                  <a:lnTo>
                    <a:pt x="351" y="96"/>
                  </a:lnTo>
                  <a:lnTo>
                    <a:pt x="346" y="143"/>
                  </a:lnTo>
                  <a:lnTo>
                    <a:pt x="325" y="138"/>
                  </a:lnTo>
                  <a:lnTo>
                    <a:pt x="300" y="149"/>
                  </a:lnTo>
                  <a:lnTo>
                    <a:pt x="289" y="202"/>
                  </a:lnTo>
                  <a:lnTo>
                    <a:pt x="201" y="191"/>
                  </a:lnTo>
                  <a:lnTo>
                    <a:pt x="165" y="212"/>
                  </a:lnTo>
                  <a:lnTo>
                    <a:pt x="150" y="207"/>
                  </a:lnTo>
                  <a:lnTo>
                    <a:pt x="93" y="292"/>
                  </a:lnTo>
                  <a:lnTo>
                    <a:pt x="36" y="313"/>
                  </a:lnTo>
                  <a:lnTo>
                    <a:pt x="26" y="350"/>
                  </a:lnTo>
                  <a:lnTo>
                    <a:pt x="0" y="36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22" name=""/>
            <p:cNvSpPr/>
            <p:nvPr/>
          </p:nvSpPr>
          <p:spPr>
            <a:xfrm>
              <a:off x="2862000" y="3325680"/>
              <a:ext cx="1309680" cy="544680"/>
            </a:xfrm>
            <a:custGeom>
              <a:avLst/>
              <a:gdLst/>
              <a:ahLst/>
              <a:rect l="l" t="t" r="r" b="b"/>
              <a:pathLst>
                <a:path w="821" h="376">
                  <a:moveTo>
                    <a:pt x="0" y="37"/>
                  </a:moveTo>
                  <a:lnTo>
                    <a:pt x="11" y="31"/>
                  </a:lnTo>
                  <a:lnTo>
                    <a:pt x="93" y="42"/>
                  </a:lnTo>
                  <a:lnTo>
                    <a:pt x="109" y="31"/>
                  </a:lnTo>
                  <a:lnTo>
                    <a:pt x="155" y="21"/>
                  </a:lnTo>
                  <a:lnTo>
                    <a:pt x="186" y="26"/>
                  </a:lnTo>
                  <a:lnTo>
                    <a:pt x="207" y="21"/>
                  </a:lnTo>
                  <a:lnTo>
                    <a:pt x="233" y="31"/>
                  </a:lnTo>
                  <a:lnTo>
                    <a:pt x="238" y="47"/>
                  </a:lnTo>
                  <a:lnTo>
                    <a:pt x="264" y="47"/>
                  </a:lnTo>
                  <a:lnTo>
                    <a:pt x="300" y="58"/>
                  </a:lnTo>
                  <a:lnTo>
                    <a:pt x="377" y="53"/>
                  </a:lnTo>
                  <a:lnTo>
                    <a:pt x="465" y="26"/>
                  </a:lnTo>
                  <a:lnTo>
                    <a:pt x="517" y="31"/>
                  </a:lnTo>
                  <a:lnTo>
                    <a:pt x="579" y="0"/>
                  </a:lnTo>
                  <a:lnTo>
                    <a:pt x="651" y="31"/>
                  </a:lnTo>
                  <a:lnTo>
                    <a:pt x="703" y="16"/>
                  </a:lnTo>
                  <a:lnTo>
                    <a:pt x="785" y="10"/>
                  </a:lnTo>
                  <a:lnTo>
                    <a:pt x="770" y="31"/>
                  </a:lnTo>
                  <a:lnTo>
                    <a:pt x="754" y="90"/>
                  </a:lnTo>
                  <a:lnTo>
                    <a:pt x="718" y="122"/>
                  </a:lnTo>
                  <a:lnTo>
                    <a:pt x="713" y="143"/>
                  </a:lnTo>
                  <a:lnTo>
                    <a:pt x="692" y="148"/>
                  </a:lnTo>
                  <a:lnTo>
                    <a:pt x="713" y="212"/>
                  </a:lnTo>
                  <a:lnTo>
                    <a:pt x="713" y="259"/>
                  </a:lnTo>
                  <a:lnTo>
                    <a:pt x="697" y="275"/>
                  </a:lnTo>
                  <a:lnTo>
                    <a:pt x="697" y="328"/>
                  </a:lnTo>
                  <a:lnTo>
                    <a:pt x="801" y="349"/>
                  </a:lnTo>
                  <a:lnTo>
                    <a:pt x="821" y="37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23" name=""/>
            <p:cNvSpPr/>
            <p:nvPr/>
          </p:nvSpPr>
          <p:spPr>
            <a:xfrm>
              <a:off x="3933720" y="3386160"/>
              <a:ext cx="503280" cy="169920"/>
            </a:xfrm>
            <a:custGeom>
              <a:avLst/>
              <a:gdLst/>
              <a:ahLst/>
              <a:rect l="l" t="t" r="r" b="b"/>
              <a:pathLst>
                <a:path w="315" h="117">
                  <a:moveTo>
                    <a:pt x="0" y="95"/>
                  </a:moveTo>
                  <a:lnTo>
                    <a:pt x="25" y="80"/>
                  </a:lnTo>
                  <a:lnTo>
                    <a:pt x="77" y="69"/>
                  </a:lnTo>
                  <a:lnTo>
                    <a:pt x="139" y="58"/>
                  </a:lnTo>
                  <a:lnTo>
                    <a:pt x="160" y="106"/>
                  </a:lnTo>
                  <a:lnTo>
                    <a:pt x="180" y="117"/>
                  </a:lnTo>
                  <a:lnTo>
                    <a:pt x="242" y="64"/>
                  </a:lnTo>
                  <a:lnTo>
                    <a:pt x="304" y="58"/>
                  </a:lnTo>
                  <a:lnTo>
                    <a:pt x="315"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24" name=""/>
            <p:cNvSpPr/>
            <p:nvPr/>
          </p:nvSpPr>
          <p:spPr>
            <a:xfrm>
              <a:off x="3611520" y="3362400"/>
              <a:ext cx="338040" cy="753840"/>
            </a:xfrm>
            <a:custGeom>
              <a:avLst/>
              <a:gdLst/>
              <a:ahLst/>
              <a:rect l="l" t="t" r="r" b="b"/>
              <a:pathLst>
                <a:path w="212" h="520">
                  <a:moveTo>
                    <a:pt x="0" y="0"/>
                  </a:moveTo>
                  <a:lnTo>
                    <a:pt x="129" y="101"/>
                  </a:lnTo>
                  <a:lnTo>
                    <a:pt x="171" y="164"/>
                  </a:lnTo>
                  <a:lnTo>
                    <a:pt x="160" y="228"/>
                  </a:lnTo>
                  <a:lnTo>
                    <a:pt x="212" y="292"/>
                  </a:lnTo>
                  <a:lnTo>
                    <a:pt x="196" y="313"/>
                  </a:lnTo>
                  <a:lnTo>
                    <a:pt x="5" y="520"/>
                  </a:lnTo>
                  <a:lnTo>
                    <a:pt x="16" y="408"/>
                  </a:lnTo>
                  <a:lnTo>
                    <a:pt x="26" y="276"/>
                  </a:lnTo>
                  <a:lnTo>
                    <a:pt x="42" y="26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25" name=""/>
            <p:cNvSpPr/>
            <p:nvPr/>
          </p:nvSpPr>
          <p:spPr>
            <a:xfrm>
              <a:off x="3562200" y="2855880"/>
              <a:ext cx="988920" cy="638280"/>
            </a:xfrm>
            <a:custGeom>
              <a:avLst/>
              <a:gdLst/>
              <a:ahLst/>
              <a:rect l="l" t="t" r="r" b="b"/>
              <a:pathLst>
                <a:path w="620" h="440">
                  <a:moveTo>
                    <a:pt x="486" y="6"/>
                  </a:moveTo>
                  <a:lnTo>
                    <a:pt x="620" y="0"/>
                  </a:lnTo>
                  <a:lnTo>
                    <a:pt x="615" y="75"/>
                  </a:lnTo>
                  <a:lnTo>
                    <a:pt x="604" y="96"/>
                  </a:lnTo>
                  <a:lnTo>
                    <a:pt x="553" y="80"/>
                  </a:lnTo>
                  <a:lnTo>
                    <a:pt x="542" y="43"/>
                  </a:lnTo>
                  <a:lnTo>
                    <a:pt x="491" y="32"/>
                  </a:lnTo>
                  <a:lnTo>
                    <a:pt x="486" y="6"/>
                  </a:lnTo>
                  <a:lnTo>
                    <a:pt x="460" y="122"/>
                  </a:lnTo>
                  <a:lnTo>
                    <a:pt x="372" y="212"/>
                  </a:lnTo>
                  <a:lnTo>
                    <a:pt x="295" y="223"/>
                  </a:lnTo>
                  <a:lnTo>
                    <a:pt x="295" y="202"/>
                  </a:lnTo>
                  <a:lnTo>
                    <a:pt x="279" y="223"/>
                  </a:lnTo>
                  <a:lnTo>
                    <a:pt x="207" y="228"/>
                  </a:lnTo>
                  <a:lnTo>
                    <a:pt x="145" y="207"/>
                  </a:lnTo>
                  <a:lnTo>
                    <a:pt x="5" y="223"/>
                  </a:lnTo>
                  <a:lnTo>
                    <a:pt x="26" y="297"/>
                  </a:lnTo>
                  <a:lnTo>
                    <a:pt x="0" y="440"/>
                  </a:lnTo>
                  <a:lnTo>
                    <a:pt x="16" y="430"/>
                  </a:lnTo>
                  <a:lnTo>
                    <a:pt x="36" y="43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26" name=""/>
            <p:cNvSpPr/>
            <p:nvPr/>
          </p:nvSpPr>
          <p:spPr>
            <a:xfrm>
              <a:off x="3619440" y="3486240"/>
              <a:ext cx="66600" cy="7920"/>
            </a:xfrm>
            <a:custGeom>
              <a:avLst/>
              <a:gdLst/>
              <a:ahLst/>
              <a:rect l="l" t="t" r="r" b="b"/>
              <a:pathLst>
                <a:path w="42" h="5">
                  <a:moveTo>
                    <a:pt x="0" y="0"/>
                  </a:moveTo>
                  <a:lnTo>
                    <a:pt x="11" y="0"/>
                  </a:lnTo>
                  <a:lnTo>
                    <a:pt x="31" y="5"/>
                  </a:lnTo>
                  <a:lnTo>
                    <a:pt x="42"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327" name=""/>
            <p:cNvSpPr/>
            <p:nvPr/>
          </p:nvSpPr>
          <p:spPr>
            <a:xfrm>
              <a:off x="3686040" y="3478320"/>
              <a:ext cx="49320" cy="15840"/>
            </a:xfrm>
            <a:custGeom>
              <a:avLst/>
              <a:gdLst/>
              <a:ahLst/>
              <a:rect l="l" t="t" r="r" b="b"/>
              <a:pathLst>
                <a:path w="31" h="10">
                  <a:moveTo>
                    <a:pt x="0" y="10"/>
                  </a:moveTo>
                  <a:lnTo>
                    <a:pt x="10" y="5"/>
                  </a:lnTo>
                  <a:lnTo>
                    <a:pt x="20" y="0"/>
                  </a:lnTo>
                  <a:lnTo>
                    <a:pt x="31" y="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328" name=""/>
            <p:cNvSpPr/>
            <p:nvPr/>
          </p:nvSpPr>
          <p:spPr>
            <a:xfrm>
              <a:off x="3530520" y="2979720"/>
              <a:ext cx="220680" cy="498600"/>
            </a:xfrm>
            <a:custGeom>
              <a:avLst/>
              <a:gdLst/>
              <a:ahLst/>
              <a:rect l="l" t="t" r="r" b="b"/>
              <a:pathLst>
                <a:path w="139" h="345">
                  <a:moveTo>
                    <a:pt x="129" y="345"/>
                  </a:moveTo>
                  <a:lnTo>
                    <a:pt x="139" y="292"/>
                  </a:lnTo>
                  <a:lnTo>
                    <a:pt x="41" y="207"/>
                  </a:lnTo>
                  <a:lnTo>
                    <a:pt x="56" y="196"/>
                  </a:lnTo>
                  <a:lnTo>
                    <a:pt x="62" y="138"/>
                  </a:lnTo>
                  <a:lnTo>
                    <a:pt x="51" y="133"/>
                  </a:lnTo>
                  <a:lnTo>
                    <a:pt x="62" y="127"/>
                  </a:lnTo>
                  <a:lnTo>
                    <a:pt x="77" y="74"/>
                  </a:lnTo>
                  <a:lnTo>
                    <a:pt x="46" y="32"/>
                  </a:lnTo>
                  <a:lnTo>
                    <a:pt x="0" y="11"/>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29" name=""/>
            <p:cNvSpPr/>
            <p:nvPr/>
          </p:nvSpPr>
          <p:spPr>
            <a:xfrm>
              <a:off x="4452840" y="2995560"/>
              <a:ext cx="65160" cy="184320"/>
            </a:xfrm>
            <a:custGeom>
              <a:avLst/>
              <a:gdLst/>
              <a:ahLst/>
              <a:rect l="l" t="t" r="r" b="b"/>
              <a:pathLst>
                <a:path w="41" h="127">
                  <a:moveTo>
                    <a:pt x="41" y="0"/>
                  </a:moveTo>
                  <a:lnTo>
                    <a:pt x="31" y="32"/>
                  </a:lnTo>
                  <a:lnTo>
                    <a:pt x="31" y="69"/>
                  </a:lnTo>
                  <a:lnTo>
                    <a:pt x="15" y="85"/>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30" name=""/>
            <p:cNvSpPr/>
            <p:nvPr/>
          </p:nvSpPr>
          <p:spPr>
            <a:xfrm>
              <a:off x="4295520" y="3041640"/>
              <a:ext cx="238320" cy="206280"/>
            </a:xfrm>
            <a:custGeom>
              <a:avLst/>
              <a:gdLst/>
              <a:ahLst/>
              <a:rect l="l" t="t" r="r" b="b"/>
              <a:pathLst>
                <a:path w="149" h="143">
                  <a:moveTo>
                    <a:pt x="0" y="0"/>
                  </a:moveTo>
                  <a:lnTo>
                    <a:pt x="0" y="47"/>
                  </a:lnTo>
                  <a:lnTo>
                    <a:pt x="51" y="84"/>
                  </a:lnTo>
                  <a:lnTo>
                    <a:pt x="149" y="143"/>
                  </a:lnTo>
                  <a:lnTo>
                    <a:pt x="113" y="111"/>
                  </a:lnTo>
                  <a:lnTo>
                    <a:pt x="113"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31" name=""/>
            <p:cNvSpPr/>
            <p:nvPr/>
          </p:nvSpPr>
          <p:spPr>
            <a:xfrm>
              <a:off x="4352760" y="3155760"/>
              <a:ext cx="271440" cy="270000"/>
            </a:xfrm>
            <a:custGeom>
              <a:avLst/>
              <a:gdLst/>
              <a:ahLst/>
              <a:rect l="l" t="t" r="r" b="b"/>
              <a:pathLst>
                <a:path w="170" h="186">
                  <a:moveTo>
                    <a:pt x="0" y="0"/>
                  </a:moveTo>
                  <a:lnTo>
                    <a:pt x="67" y="164"/>
                  </a:lnTo>
                  <a:lnTo>
                    <a:pt x="150" y="186"/>
                  </a:lnTo>
                  <a:lnTo>
                    <a:pt x="170" y="17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32" name=""/>
            <p:cNvSpPr/>
            <p:nvPr/>
          </p:nvSpPr>
          <p:spPr>
            <a:xfrm>
              <a:off x="4336920" y="3332160"/>
              <a:ext cx="123840" cy="61920"/>
            </a:xfrm>
            <a:custGeom>
              <a:avLst/>
              <a:gdLst/>
              <a:ahLst/>
              <a:rect l="l" t="t" r="r" b="b"/>
              <a:pathLst>
                <a:path w="77" h="42">
                  <a:moveTo>
                    <a:pt x="77" y="42"/>
                  </a:moveTo>
                  <a:lnTo>
                    <a:pt x="56" y="42"/>
                  </a:lnTo>
                  <a:lnTo>
                    <a:pt x="31" y="37"/>
                  </a:lnTo>
                  <a:lnTo>
                    <a:pt x="5" y="26"/>
                  </a:lnTo>
                  <a:lnTo>
                    <a:pt x="5" y="11"/>
                  </a:lnTo>
                  <a:lnTo>
                    <a:pt x="0" y="0"/>
                  </a:lnTo>
                </a:path>
              </a:pathLst>
            </a:custGeom>
            <a:noFill/>
            <a:ln w="792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333" name=""/>
            <p:cNvSpPr/>
            <p:nvPr/>
          </p:nvSpPr>
          <p:spPr>
            <a:xfrm>
              <a:off x="4344840" y="3255840"/>
              <a:ext cx="57240" cy="184320"/>
            </a:xfrm>
            <a:custGeom>
              <a:avLst/>
              <a:gdLst/>
              <a:ahLst/>
              <a:rect l="l" t="t" r="r" b="b"/>
              <a:pathLst>
                <a:path w="36" h="127">
                  <a:moveTo>
                    <a:pt x="36" y="0"/>
                  </a:moveTo>
                  <a:lnTo>
                    <a:pt x="20" y="32"/>
                  </a:lnTo>
                  <a:lnTo>
                    <a:pt x="5" y="53"/>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34" name=""/>
            <p:cNvSpPr/>
            <p:nvPr/>
          </p:nvSpPr>
          <p:spPr>
            <a:xfrm>
              <a:off x="4287600" y="3370320"/>
              <a:ext cx="106560" cy="285480"/>
            </a:xfrm>
            <a:custGeom>
              <a:avLst/>
              <a:gdLst/>
              <a:ahLst/>
              <a:rect l="l" t="t" r="r" b="b"/>
              <a:pathLst>
                <a:path w="67" h="197">
                  <a:moveTo>
                    <a:pt x="41" y="0"/>
                  </a:moveTo>
                  <a:lnTo>
                    <a:pt x="5" y="22"/>
                  </a:lnTo>
                  <a:lnTo>
                    <a:pt x="0" y="38"/>
                  </a:lnTo>
                  <a:lnTo>
                    <a:pt x="0" y="53"/>
                  </a:lnTo>
                  <a:lnTo>
                    <a:pt x="10" y="69"/>
                  </a:lnTo>
                  <a:lnTo>
                    <a:pt x="20" y="75"/>
                  </a:lnTo>
                  <a:lnTo>
                    <a:pt x="36" y="91"/>
                  </a:lnTo>
                  <a:lnTo>
                    <a:pt x="67" y="133"/>
                  </a:lnTo>
                  <a:lnTo>
                    <a:pt x="56" y="165"/>
                  </a:lnTo>
                  <a:lnTo>
                    <a:pt x="67" y="19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35" name=""/>
            <p:cNvSpPr/>
            <p:nvPr/>
          </p:nvSpPr>
          <p:spPr>
            <a:xfrm>
              <a:off x="4276440" y="3510000"/>
              <a:ext cx="247680" cy="100080"/>
            </a:xfrm>
            <a:custGeom>
              <a:avLst/>
              <a:gdLst/>
              <a:ahLst/>
              <a:rect l="l" t="t" r="r" b="b"/>
              <a:pathLst>
                <a:path w="155" h="69">
                  <a:moveTo>
                    <a:pt x="0" y="69"/>
                  </a:moveTo>
                  <a:lnTo>
                    <a:pt x="88" y="0"/>
                  </a:lnTo>
                  <a:lnTo>
                    <a:pt x="155"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36" name=""/>
            <p:cNvSpPr/>
            <p:nvPr/>
          </p:nvSpPr>
          <p:spPr>
            <a:xfrm>
              <a:off x="4064040" y="3263760"/>
              <a:ext cx="544320" cy="412920"/>
            </a:xfrm>
            <a:custGeom>
              <a:avLst/>
              <a:gdLst/>
              <a:ahLst/>
              <a:rect l="l" t="t" r="r" b="b"/>
              <a:pathLst>
                <a:path w="341" h="286">
                  <a:moveTo>
                    <a:pt x="341" y="286"/>
                  </a:moveTo>
                  <a:lnTo>
                    <a:pt x="331" y="276"/>
                  </a:lnTo>
                  <a:lnTo>
                    <a:pt x="243" y="276"/>
                  </a:lnTo>
                  <a:lnTo>
                    <a:pt x="207" y="260"/>
                  </a:lnTo>
                  <a:lnTo>
                    <a:pt x="212" y="239"/>
                  </a:lnTo>
                  <a:lnTo>
                    <a:pt x="0" y="228"/>
                  </a:lnTo>
                  <a:lnTo>
                    <a:pt x="0" y="80"/>
                  </a:lnTo>
                  <a:lnTo>
                    <a:pt x="31" y="53"/>
                  </a:lnTo>
                  <a:lnTo>
                    <a:pt x="47" y="69"/>
                  </a:lnTo>
                  <a:lnTo>
                    <a:pt x="145" y="27"/>
                  </a:lnTo>
                  <a:lnTo>
                    <a:pt x="21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37" name=""/>
            <p:cNvSpPr/>
            <p:nvPr/>
          </p:nvSpPr>
          <p:spPr>
            <a:xfrm>
              <a:off x="4122720" y="3294000"/>
              <a:ext cx="245880" cy="100080"/>
            </a:xfrm>
            <a:custGeom>
              <a:avLst/>
              <a:gdLst/>
              <a:ahLst/>
              <a:rect l="l" t="t" r="r" b="b"/>
              <a:pathLst>
                <a:path w="155" h="69">
                  <a:moveTo>
                    <a:pt x="155" y="0"/>
                  </a:moveTo>
                  <a:lnTo>
                    <a:pt x="119" y="11"/>
                  </a:lnTo>
                  <a:lnTo>
                    <a:pt x="6" y="69"/>
                  </a:lnTo>
                  <a:lnTo>
                    <a:pt x="0" y="3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38" name=""/>
            <p:cNvSpPr/>
            <p:nvPr/>
          </p:nvSpPr>
          <p:spPr>
            <a:xfrm>
              <a:off x="3693960" y="3585960"/>
              <a:ext cx="378000" cy="200160"/>
            </a:xfrm>
            <a:custGeom>
              <a:avLst/>
              <a:gdLst/>
              <a:ahLst/>
              <a:rect l="l" t="t" r="r" b="b"/>
              <a:pathLst>
                <a:path w="237" h="138">
                  <a:moveTo>
                    <a:pt x="0" y="127"/>
                  </a:moveTo>
                  <a:lnTo>
                    <a:pt x="150" y="138"/>
                  </a:lnTo>
                  <a:lnTo>
                    <a:pt x="191" y="53"/>
                  </a:lnTo>
                  <a:lnTo>
                    <a:pt x="227" y="26"/>
                  </a:lnTo>
                  <a:lnTo>
                    <a:pt x="237"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39" name=""/>
            <p:cNvSpPr/>
            <p:nvPr/>
          </p:nvSpPr>
          <p:spPr>
            <a:xfrm>
              <a:off x="3916080" y="3786120"/>
              <a:ext cx="528840" cy="628560"/>
            </a:xfrm>
            <a:custGeom>
              <a:avLst/>
              <a:gdLst/>
              <a:ahLst/>
              <a:rect l="l" t="t" r="r" b="b"/>
              <a:pathLst>
                <a:path w="331" h="434">
                  <a:moveTo>
                    <a:pt x="269" y="376"/>
                  </a:moveTo>
                  <a:lnTo>
                    <a:pt x="258" y="376"/>
                  </a:lnTo>
                  <a:lnTo>
                    <a:pt x="248" y="392"/>
                  </a:lnTo>
                  <a:lnTo>
                    <a:pt x="160" y="387"/>
                  </a:lnTo>
                  <a:lnTo>
                    <a:pt x="171" y="397"/>
                  </a:lnTo>
                  <a:lnTo>
                    <a:pt x="160" y="413"/>
                  </a:lnTo>
                  <a:lnTo>
                    <a:pt x="181" y="434"/>
                  </a:lnTo>
                  <a:lnTo>
                    <a:pt x="145" y="429"/>
                  </a:lnTo>
                  <a:lnTo>
                    <a:pt x="129" y="397"/>
                  </a:lnTo>
                  <a:lnTo>
                    <a:pt x="129" y="185"/>
                  </a:lnTo>
                  <a:lnTo>
                    <a:pt x="52" y="148"/>
                  </a:lnTo>
                  <a:lnTo>
                    <a:pt x="5" y="10"/>
                  </a:lnTo>
                  <a:lnTo>
                    <a:pt x="0" y="0"/>
                  </a:lnTo>
                  <a:lnTo>
                    <a:pt x="21" y="0"/>
                  </a:lnTo>
                  <a:lnTo>
                    <a:pt x="145" y="143"/>
                  </a:lnTo>
                  <a:lnTo>
                    <a:pt x="165" y="137"/>
                  </a:lnTo>
                  <a:lnTo>
                    <a:pt x="207" y="137"/>
                  </a:lnTo>
                  <a:lnTo>
                    <a:pt x="253" y="164"/>
                  </a:lnTo>
                  <a:lnTo>
                    <a:pt x="295" y="169"/>
                  </a:lnTo>
                  <a:lnTo>
                    <a:pt x="305" y="222"/>
                  </a:lnTo>
                  <a:lnTo>
                    <a:pt x="331" y="222"/>
                  </a:lnTo>
                  <a:lnTo>
                    <a:pt x="331" y="2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0" name=""/>
            <p:cNvSpPr/>
            <p:nvPr/>
          </p:nvSpPr>
          <p:spPr>
            <a:xfrm>
              <a:off x="4376520" y="4146480"/>
              <a:ext cx="239760" cy="176400"/>
            </a:xfrm>
            <a:custGeom>
              <a:avLst/>
              <a:gdLst/>
              <a:ahLst/>
              <a:rect l="l" t="t" r="r" b="b"/>
              <a:pathLst>
                <a:path w="150" h="122">
                  <a:moveTo>
                    <a:pt x="0" y="122"/>
                  </a:moveTo>
                  <a:lnTo>
                    <a:pt x="21" y="106"/>
                  </a:lnTo>
                  <a:lnTo>
                    <a:pt x="47" y="100"/>
                  </a:lnTo>
                  <a:lnTo>
                    <a:pt x="52" y="63"/>
                  </a:lnTo>
                  <a:lnTo>
                    <a:pt x="47" y="47"/>
                  </a:lnTo>
                  <a:lnTo>
                    <a:pt x="62" y="37"/>
                  </a:lnTo>
                  <a:lnTo>
                    <a:pt x="68" y="26"/>
                  </a:lnTo>
                  <a:lnTo>
                    <a:pt x="104" y="10"/>
                  </a:lnTo>
                  <a:lnTo>
                    <a:pt x="114" y="21"/>
                  </a:lnTo>
                  <a:lnTo>
                    <a:pt x="140" y="0"/>
                  </a:lnTo>
                  <a:lnTo>
                    <a:pt x="150" y="10"/>
                  </a:lnTo>
                  <a:lnTo>
                    <a:pt x="15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1" name=""/>
            <p:cNvSpPr/>
            <p:nvPr/>
          </p:nvSpPr>
          <p:spPr>
            <a:xfrm>
              <a:off x="4344840" y="4146480"/>
              <a:ext cx="100080" cy="184320"/>
            </a:xfrm>
            <a:custGeom>
              <a:avLst/>
              <a:gdLst/>
              <a:ahLst/>
              <a:rect l="l" t="t" r="r" b="b"/>
              <a:pathLst>
                <a:path w="62" h="127">
                  <a:moveTo>
                    <a:pt x="62" y="0"/>
                  </a:moveTo>
                  <a:lnTo>
                    <a:pt x="62" y="16"/>
                  </a:lnTo>
                  <a:lnTo>
                    <a:pt x="15" y="47"/>
                  </a:lnTo>
                  <a:lnTo>
                    <a:pt x="0" y="69"/>
                  </a:lnTo>
                  <a:lnTo>
                    <a:pt x="10" y="74"/>
                  </a:lnTo>
                  <a:lnTo>
                    <a:pt x="15" y="106"/>
                  </a:lnTo>
                  <a:lnTo>
                    <a:pt x="1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2" name=""/>
            <p:cNvSpPr/>
            <p:nvPr/>
          </p:nvSpPr>
          <p:spPr>
            <a:xfrm>
              <a:off x="3809880" y="4084560"/>
              <a:ext cx="271440" cy="268200"/>
            </a:xfrm>
            <a:custGeom>
              <a:avLst/>
              <a:gdLst/>
              <a:ahLst/>
              <a:rect l="l" t="t" r="r" b="b"/>
              <a:pathLst>
                <a:path w="171" h="186">
                  <a:moveTo>
                    <a:pt x="114" y="186"/>
                  </a:moveTo>
                  <a:lnTo>
                    <a:pt x="165" y="122"/>
                  </a:lnTo>
                  <a:lnTo>
                    <a:pt x="171" y="85"/>
                  </a:lnTo>
                  <a:lnTo>
                    <a:pt x="26"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3" name=""/>
            <p:cNvSpPr/>
            <p:nvPr/>
          </p:nvSpPr>
          <p:spPr>
            <a:xfrm>
              <a:off x="3644640" y="4346640"/>
              <a:ext cx="57240" cy="14040"/>
            </a:xfrm>
            <a:prstGeom prst="line">
              <a:avLst/>
            </a:prstGeom>
            <a:ln w="7920">
              <a:solidFill>
                <a:srgbClr val="ffffff"/>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2344" name=""/>
            <p:cNvSpPr/>
            <p:nvPr/>
          </p:nvSpPr>
          <p:spPr>
            <a:xfrm>
              <a:off x="4559040" y="2481120"/>
              <a:ext cx="495360" cy="820800"/>
            </a:xfrm>
            <a:custGeom>
              <a:avLst/>
              <a:gdLst/>
              <a:ahLst/>
              <a:rect l="l" t="t" r="r" b="b"/>
              <a:pathLst>
                <a:path w="310" h="567">
                  <a:moveTo>
                    <a:pt x="0" y="551"/>
                  </a:moveTo>
                  <a:lnTo>
                    <a:pt x="36" y="556"/>
                  </a:lnTo>
                  <a:lnTo>
                    <a:pt x="88" y="556"/>
                  </a:lnTo>
                  <a:lnTo>
                    <a:pt x="93" y="567"/>
                  </a:lnTo>
                  <a:lnTo>
                    <a:pt x="114" y="567"/>
                  </a:lnTo>
                  <a:lnTo>
                    <a:pt x="119" y="556"/>
                  </a:lnTo>
                  <a:lnTo>
                    <a:pt x="150" y="561"/>
                  </a:lnTo>
                  <a:lnTo>
                    <a:pt x="191" y="561"/>
                  </a:lnTo>
                  <a:lnTo>
                    <a:pt x="222" y="561"/>
                  </a:lnTo>
                  <a:lnTo>
                    <a:pt x="248" y="561"/>
                  </a:lnTo>
                  <a:lnTo>
                    <a:pt x="305" y="561"/>
                  </a:lnTo>
                  <a:lnTo>
                    <a:pt x="305" y="567"/>
                  </a:lnTo>
                  <a:lnTo>
                    <a:pt x="310" y="556"/>
                  </a:lnTo>
                  <a:lnTo>
                    <a:pt x="289" y="381"/>
                  </a:lnTo>
                  <a:lnTo>
                    <a:pt x="237" y="302"/>
                  </a:lnTo>
                  <a:lnTo>
                    <a:pt x="227" y="296"/>
                  </a:lnTo>
                  <a:lnTo>
                    <a:pt x="191" y="206"/>
                  </a:lnTo>
                  <a:lnTo>
                    <a:pt x="175" y="180"/>
                  </a:lnTo>
                  <a:lnTo>
                    <a:pt x="170" y="137"/>
                  </a:lnTo>
                  <a:lnTo>
                    <a:pt x="155" y="90"/>
                  </a:lnTo>
                  <a:lnTo>
                    <a:pt x="150" y="90"/>
                  </a:lnTo>
                  <a:lnTo>
                    <a:pt x="103"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5" name=""/>
            <p:cNvSpPr/>
            <p:nvPr/>
          </p:nvSpPr>
          <p:spPr>
            <a:xfrm>
              <a:off x="4551120" y="3255840"/>
              <a:ext cx="493920" cy="130320"/>
            </a:xfrm>
            <a:custGeom>
              <a:avLst/>
              <a:gdLst/>
              <a:ahLst/>
              <a:rect l="l" t="t" r="r" b="b"/>
              <a:pathLst>
                <a:path w="310" h="90">
                  <a:moveTo>
                    <a:pt x="0" y="0"/>
                  </a:moveTo>
                  <a:lnTo>
                    <a:pt x="88" y="5"/>
                  </a:lnTo>
                  <a:lnTo>
                    <a:pt x="93" y="11"/>
                  </a:lnTo>
                  <a:lnTo>
                    <a:pt x="217" y="11"/>
                  </a:lnTo>
                  <a:lnTo>
                    <a:pt x="237" y="21"/>
                  </a:lnTo>
                  <a:lnTo>
                    <a:pt x="242" y="64"/>
                  </a:lnTo>
                  <a:lnTo>
                    <a:pt x="289" y="69"/>
                  </a:lnTo>
                  <a:lnTo>
                    <a:pt x="294" y="79"/>
                  </a:lnTo>
                  <a:lnTo>
                    <a:pt x="304" y="85"/>
                  </a:lnTo>
                  <a:lnTo>
                    <a:pt x="310"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6" name=""/>
            <p:cNvSpPr/>
            <p:nvPr/>
          </p:nvSpPr>
          <p:spPr>
            <a:xfrm>
              <a:off x="4706640" y="3286080"/>
              <a:ext cx="1154160" cy="446040"/>
            </a:xfrm>
            <a:custGeom>
              <a:avLst/>
              <a:gdLst/>
              <a:ahLst/>
              <a:rect l="l" t="t" r="r" b="b"/>
              <a:pathLst>
                <a:path w="723" h="308">
                  <a:moveTo>
                    <a:pt x="418" y="164"/>
                  </a:moveTo>
                  <a:lnTo>
                    <a:pt x="408" y="175"/>
                  </a:lnTo>
                  <a:lnTo>
                    <a:pt x="377" y="175"/>
                  </a:lnTo>
                  <a:lnTo>
                    <a:pt x="330" y="196"/>
                  </a:lnTo>
                  <a:lnTo>
                    <a:pt x="253" y="196"/>
                  </a:lnTo>
                  <a:lnTo>
                    <a:pt x="253" y="233"/>
                  </a:lnTo>
                  <a:lnTo>
                    <a:pt x="222" y="249"/>
                  </a:lnTo>
                  <a:lnTo>
                    <a:pt x="165" y="223"/>
                  </a:lnTo>
                  <a:lnTo>
                    <a:pt x="98" y="270"/>
                  </a:lnTo>
                  <a:lnTo>
                    <a:pt x="15" y="270"/>
                  </a:lnTo>
                  <a:lnTo>
                    <a:pt x="10" y="217"/>
                  </a:lnTo>
                  <a:lnTo>
                    <a:pt x="15" y="159"/>
                  </a:lnTo>
                  <a:lnTo>
                    <a:pt x="21" y="69"/>
                  </a:lnTo>
                  <a:lnTo>
                    <a:pt x="21" y="16"/>
                  </a:lnTo>
                  <a:lnTo>
                    <a:pt x="0" y="16"/>
                  </a:lnTo>
                  <a:lnTo>
                    <a:pt x="0" y="5"/>
                  </a:lnTo>
                  <a:lnTo>
                    <a:pt x="21" y="0"/>
                  </a:lnTo>
                  <a:lnTo>
                    <a:pt x="46" y="0"/>
                  </a:lnTo>
                  <a:lnTo>
                    <a:pt x="82" y="27"/>
                  </a:lnTo>
                  <a:lnTo>
                    <a:pt x="206" y="27"/>
                  </a:lnTo>
                  <a:lnTo>
                    <a:pt x="212" y="16"/>
                  </a:lnTo>
                  <a:lnTo>
                    <a:pt x="227" y="32"/>
                  </a:lnTo>
                  <a:lnTo>
                    <a:pt x="325" y="48"/>
                  </a:lnTo>
                  <a:lnTo>
                    <a:pt x="335" y="53"/>
                  </a:lnTo>
                  <a:lnTo>
                    <a:pt x="356" y="58"/>
                  </a:lnTo>
                  <a:lnTo>
                    <a:pt x="366" y="74"/>
                  </a:lnTo>
                  <a:lnTo>
                    <a:pt x="382" y="64"/>
                  </a:lnTo>
                  <a:lnTo>
                    <a:pt x="485" y="74"/>
                  </a:lnTo>
                  <a:lnTo>
                    <a:pt x="439" y="106"/>
                  </a:lnTo>
                  <a:lnTo>
                    <a:pt x="459" y="106"/>
                  </a:lnTo>
                  <a:lnTo>
                    <a:pt x="470" y="149"/>
                  </a:lnTo>
                  <a:lnTo>
                    <a:pt x="501" y="122"/>
                  </a:lnTo>
                  <a:lnTo>
                    <a:pt x="578" y="180"/>
                  </a:lnTo>
                  <a:lnTo>
                    <a:pt x="609" y="164"/>
                  </a:lnTo>
                  <a:lnTo>
                    <a:pt x="650" y="164"/>
                  </a:lnTo>
                  <a:lnTo>
                    <a:pt x="723" y="159"/>
                  </a:lnTo>
                  <a:lnTo>
                    <a:pt x="723" y="180"/>
                  </a:lnTo>
                  <a:lnTo>
                    <a:pt x="707" y="180"/>
                  </a:lnTo>
                  <a:lnTo>
                    <a:pt x="692" y="186"/>
                  </a:lnTo>
                  <a:lnTo>
                    <a:pt x="687" y="191"/>
                  </a:lnTo>
                  <a:lnTo>
                    <a:pt x="645" y="207"/>
                  </a:lnTo>
                  <a:lnTo>
                    <a:pt x="635" y="249"/>
                  </a:lnTo>
                  <a:lnTo>
                    <a:pt x="588" y="286"/>
                  </a:lnTo>
                  <a:lnTo>
                    <a:pt x="532" y="297"/>
                  </a:lnTo>
                  <a:lnTo>
                    <a:pt x="532" y="308"/>
                  </a:lnTo>
                  <a:lnTo>
                    <a:pt x="521" y="297"/>
                  </a:lnTo>
                  <a:lnTo>
                    <a:pt x="449" y="30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7" name=""/>
            <p:cNvSpPr/>
            <p:nvPr/>
          </p:nvSpPr>
          <p:spPr>
            <a:xfrm>
              <a:off x="5176800" y="3470040"/>
              <a:ext cx="188640" cy="39960"/>
            </a:xfrm>
            <a:custGeom>
              <a:avLst/>
              <a:gdLst/>
              <a:ahLst/>
              <a:rect l="l" t="t" r="r" b="b"/>
              <a:pathLst>
                <a:path w="119" h="27">
                  <a:moveTo>
                    <a:pt x="119" y="27"/>
                  </a:moveTo>
                  <a:lnTo>
                    <a:pt x="109" y="16"/>
                  </a:lnTo>
                  <a:lnTo>
                    <a:pt x="62" y="0"/>
                  </a:lnTo>
                  <a:lnTo>
                    <a:pt x="31" y="11"/>
                  </a:lnTo>
                  <a:lnTo>
                    <a:pt x="26" y="27"/>
                  </a:lnTo>
                  <a:lnTo>
                    <a:pt x="21" y="16"/>
                  </a:lnTo>
                  <a:lnTo>
                    <a:pt x="0" y="6"/>
                  </a:lnTo>
                </a:path>
              </a:pathLst>
            </a:custGeom>
            <a:noFill/>
            <a:ln w="7920">
              <a:solidFill>
                <a:srgbClr val="ffffff"/>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2348" name=""/>
            <p:cNvSpPr/>
            <p:nvPr/>
          </p:nvSpPr>
          <p:spPr>
            <a:xfrm>
              <a:off x="5111640" y="3486240"/>
              <a:ext cx="171360" cy="114120"/>
            </a:xfrm>
            <a:custGeom>
              <a:avLst/>
              <a:gdLst/>
              <a:ahLst/>
              <a:rect l="l" t="t" r="r" b="b"/>
              <a:pathLst>
                <a:path w="108" h="79">
                  <a:moveTo>
                    <a:pt x="0" y="58"/>
                  </a:moveTo>
                  <a:lnTo>
                    <a:pt x="72" y="42"/>
                  </a:lnTo>
                  <a:lnTo>
                    <a:pt x="72" y="0"/>
                  </a:lnTo>
                  <a:lnTo>
                    <a:pt x="82" y="53"/>
                  </a:lnTo>
                  <a:lnTo>
                    <a:pt x="72" y="48"/>
                  </a:lnTo>
                  <a:lnTo>
                    <a:pt x="77" y="64"/>
                  </a:lnTo>
                  <a:lnTo>
                    <a:pt x="108" y="7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49" name=""/>
            <p:cNvSpPr/>
            <p:nvPr/>
          </p:nvSpPr>
          <p:spPr>
            <a:xfrm>
              <a:off x="5168880" y="3624120"/>
              <a:ext cx="147600" cy="122400"/>
            </a:xfrm>
            <a:custGeom>
              <a:avLst/>
              <a:gdLst/>
              <a:ahLst/>
              <a:rect l="l" t="t" r="r" b="b"/>
              <a:pathLst>
                <a:path w="93" h="85">
                  <a:moveTo>
                    <a:pt x="93" y="0"/>
                  </a:moveTo>
                  <a:lnTo>
                    <a:pt x="62" y="37"/>
                  </a:lnTo>
                  <a:lnTo>
                    <a:pt x="41" y="37"/>
                  </a:lnTo>
                  <a:lnTo>
                    <a:pt x="0" y="69"/>
                  </a:lnTo>
                  <a:lnTo>
                    <a:pt x="0" y="85"/>
                  </a:lnTo>
                  <a:lnTo>
                    <a:pt x="46" y="75"/>
                  </a:lnTo>
                  <a:lnTo>
                    <a:pt x="93" y="0"/>
                  </a:lnTo>
                  <a:close/>
                </a:path>
              </a:pathLst>
            </a:custGeom>
            <a:noFill/>
            <a:ln w="936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50" name=""/>
            <p:cNvSpPr/>
            <p:nvPr/>
          </p:nvSpPr>
          <p:spPr>
            <a:xfrm>
              <a:off x="5168880" y="3624120"/>
              <a:ext cx="147600" cy="122400"/>
            </a:xfrm>
            <a:custGeom>
              <a:avLst/>
              <a:gdLst/>
              <a:ahLst/>
              <a:rect l="l" t="t" r="r" b="b"/>
              <a:pathLst>
                <a:path w="93" h="85">
                  <a:moveTo>
                    <a:pt x="93" y="0"/>
                  </a:moveTo>
                  <a:lnTo>
                    <a:pt x="62" y="37"/>
                  </a:lnTo>
                  <a:lnTo>
                    <a:pt x="41" y="37"/>
                  </a:lnTo>
                  <a:lnTo>
                    <a:pt x="0" y="69"/>
                  </a:lnTo>
                  <a:lnTo>
                    <a:pt x="0" y="85"/>
                  </a:lnTo>
                  <a:lnTo>
                    <a:pt x="46" y="75"/>
                  </a:lnTo>
                  <a:lnTo>
                    <a:pt x="93"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51" name=""/>
            <p:cNvSpPr/>
            <p:nvPr/>
          </p:nvSpPr>
          <p:spPr>
            <a:xfrm>
              <a:off x="5168880" y="3624120"/>
              <a:ext cx="239760" cy="138240"/>
            </a:xfrm>
            <a:custGeom>
              <a:avLst/>
              <a:gdLst/>
              <a:ahLst/>
              <a:rect l="l" t="t" r="r" b="b"/>
              <a:pathLst>
                <a:path w="150" h="96">
                  <a:moveTo>
                    <a:pt x="93" y="0"/>
                  </a:moveTo>
                  <a:lnTo>
                    <a:pt x="150" y="0"/>
                  </a:lnTo>
                  <a:lnTo>
                    <a:pt x="124" y="85"/>
                  </a:lnTo>
                  <a:lnTo>
                    <a:pt x="129" y="90"/>
                  </a:lnTo>
                  <a:lnTo>
                    <a:pt x="114" y="90"/>
                  </a:lnTo>
                  <a:lnTo>
                    <a:pt x="88" y="96"/>
                  </a:lnTo>
                  <a:lnTo>
                    <a:pt x="0"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52" name=""/>
            <p:cNvSpPr/>
            <p:nvPr/>
          </p:nvSpPr>
          <p:spPr>
            <a:xfrm>
              <a:off x="5103720" y="3716280"/>
              <a:ext cx="81000" cy="237960"/>
            </a:xfrm>
            <a:custGeom>
              <a:avLst/>
              <a:gdLst/>
              <a:ahLst/>
              <a:rect l="l" t="t" r="r" b="b"/>
              <a:pathLst>
                <a:path w="51" h="164">
                  <a:moveTo>
                    <a:pt x="41" y="5"/>
                  </a:moveTo>
                  <a:lnTo>
                    <a:pt x="26" y="0"/>
                  </a:lnTo>
                  <a:lnTo>
                    <a:pt x="0" y="0"/>
                  </a:lnTo>
                  <a:lnTo>
                    <a:pt x="0" y="58"/>
                  </a:lnTo>
                  <a:lnTo>
                    <a:pt x="0" y="127"/>
                  </a:lnTo>
                  <a:lnTo>
                    <a:pt x="5" y="127"/>
                  </a:lnTo>
                  <a:lnTo>
                    <a:pt x="41" y="117"/>
                  </a:lnTo>
                  <a:lnTo>
                    <a:pt x="51" y="127"/>
                  </a:lnTo>
                  <a:lnTo>
                    <a:pt x="26" y="154"/>
                  </a:lnTo>
                  <a:lnTo>
                    <a:pt x="26" y="16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53" name=""/>
            <p:cNvSpPr/>
            <p:nvPr/>
          </p:nvSpPr>
          <p:spPr>
            <a:xfrm>
              <a:off x="5103720" y="3900600"/>
              <a:ext cx="411120" cy="368280"/>
            </a:xfrm>
            <a:custGeom>
              <a:avLst/>
              <a:gdLst/>
              <a:ahLst/>
              <a:rect l="l" t="t" r="r" b="b"/>
              <a:pathLst>
                <a:path w="258" h="255">
                  <a:moveTo>
                    <a:pt x="0" y="0"/>
                  </a:moveTo>
                  <a:lnTo>
                    <a:pt x="5" y="53"/>
                  </a:lnTo>
                  <a:lnTo>
                    <a:pt x="82" y="96"/>
                  </a:lnTo>
                  <a:lnTo>
                    <a:pt x="103" y="101"/>
                  </a:lnTo>
                  <a:lnTo>
                    <a:pt x="196" y="164"/>
                  </a:lnTo>
                  <a:lnTo>
                    <a:pt x="211" y="228"/>
                  </a:lnTo>
                  <a:lnTo>
                    <a:pt x="258" y="228"/>
                  </a:lnTo>
                  <a:lnTo>
                    <a:pt x="232" y="25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54" name=""/>
            <p:cNvSpPr/>
            <p:nvPr/>
          </p:nvSpPr>
          <p:spPr>
            <a:xfrm>
              <a:off x="4608360" y="3938400"/>
              <a:ext cx="65160" cy="208080"/>
            </a:xfrm>
            <a:custGeom>
              <a:avLst/>
              <a:gdLst/>
              <a:ahLst/>
              <a:rect l="l" t="t" r="r" b="b"/>
              <a:pathLst>
                <a:path w="41" h="143">
                  <a:moveTo>
                    <a:pt x="36" y="0"/>
                  </a:moveTo>
                  <a:lnTo>
                    <a:pt x="41" y="10"/>
                  </a:lnTo>
                  <a:lnTo>
                    <a:pt x="41" y="37"/>
                  </a:lnTo>
                  <a:lnTo>
                    <a:pt x="31" y="47"/>
                  </a:lnTo>
                  <a:lnTo>
                    <a:pt x="31" y="63"/>
                  </a:lnTo>
                  <a:lnTo>
                    <a:pt x="21" y="63"/>
                  </a:lnTo>
                  <a:lnTo>
                    <a:pt x="21" y="116"/>
                  </a:lnTo>
                  <a:lnTo>
                    <a:pt x="15" y="116"/>
                  </a:lnTo>
                  <a:lnTo>
                    <a:pt x="15" y="127"/>
                  </a:lnTo>
                  <a:lnTo>
                    <a:pt x="5" y="127"/>
                  </a:lnTo>
                  <a:lnTo>
                    <a:pt x="5" y="143"/>
                  </a:lnTo>
                  <a:lnTo>
                    <a:pt x="0"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55" name=""/>
            <p:cNvSpPr/>
            <p:nvPr/>
          </p:nvSpPr>
          <p:spPr>
            <a:xfrm>
              <a:off x="4665600" y="3954240"/>
              <a:ext cx="57240" cy="328680"/>
            </a:xfrm>
            <a:custGeom>
              <a:avLst/>
              <a:gdLst/>
              <a:ahLst/>
              <a:rect l="l" t="t" r="r" b="b"/>
              <a:pathLst>
                <a:path w="36" h="228">
                  <a:moveTo>
                    <a:pt x="36" y="0"/>
                  </a:moveTo>
                  <a:lnTo>
                    <a:pt x="31" y="0"/>
                  </a:lnTo>
                  <a:lnTo>
                    <a:pt x="31" y="21"/>
                  </a:lnTo>
                  <a:lnTo>
                    <a:pt x="21" y="27"/>
                  </a:lnTo>
                  <a:lnTo>
                    <a:pt x="16" y="53"/>
                  </a:lnTo>
                  <a:lnTo>
                    <a:pt x="21" y="59"/>
                  </a:lnTo>
                  <a:lnTo>
                    <a:pt x="21" y="85"/>
                  </a:lnTo>
                  <a:lnTo>
                    <a:pt x="16" y="85"/>
                  </a:lnTo>
                  <a:lnTo>
                    <a:pt x="10" y="196"/>
                  </a:lnTo>
                  <a:lnTo>
                    <a:pt x="0" y="196"/>
                  </a:lnTo>
                  <a:lnTo>
                    <a:pt x="0" y="202"/>
                  </a:lnTo>
                  <a:lnTo>
                    <a:pt x="16" y="212"/>
                  </a:lnTo>
                  <a:lnTo>
                    <a:pt x="16" y="228"/>
                  </a:lnTo>
                  <a:lnTo>
                    <a:pt x="5" y="22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56" name=""/>
            <p:cNvSpPr/>
            <p:nvPr/>
          </p:nvSpPr>
          <p:spPr>
            <a:xfrm>
              <a:off x="4649760" y="4246560"/>
              <a:ext cx="15840" cy="22320"/>
            </a:xfrm>
            <a:custGeom>
              <a:avLst/>
              <a:gdLst/>
              <a:ahLst/>
              <a:rect l="l" t="t" r="r" b="b"/>
              <a:pathLst>
                <a:path w="10" h="16">
                  <a:moveTo>
                    <a:pt x="10" y="0"/>
                  </a:moveTo>
                  <a:lnTo>
                    <a:pt x="0" y="0"/>
                  </a:lnTo>
                  <a:lnTo>
                    <a:pt x="0" y="16"/>
                  </a:lnTo>
                </a:path>
              </a:pathLst>
            </a:custGeom>
            <a:noFill/>
            <a:ln w="7920">
              <a:solidFill>
                <a:srgbClr val="ffff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357" name=""/>
            <p:cNvSpPr/>
            <p:nvPr/>
          </p:nvSpPr>
          <p:spPr>
            <a:xfrm>
              <a:off x="4368600" y="4282920"/>
              <a:ext cx="322200" cy="69840"/>
            </a:xfrm>
            <a:custGeom>
              <a:avLst/>
              <a:gdLst/>
              <a:ahLst/>
              <a:rect l="l" t="t" r="r" b="b"/>
              <a:pathLst>
                <a:path w="202" h="48">
                  <a:moveTo>
                    <a:pt x="202" y="0"/>
                  </a:moveTo>
                  <a:lnTo>
                    <a:pt x="196" y="11"/>
                  </a:lnTo>
                  <a:lnTo>
                    <a:pt x="155" y="0"/>
                  </a:lnTo>
                  <a:lnTo>
                    <a:pt x="150" y="5"/>
                  </a:lnTo>
                  <a:lnTo>
                    <a:pt x="88" y="32"/>
                  </a:lnTo>
                  <a:lnTo>
                    <a:pt x="78" y="48"/>
                  </a:lnTo>
                  <a:lnTo>
                    <a:pt x="73" y="37"/>
                  </a:lnTo>
                  <a:lnTo>
                    <a:pt x="0" y="37"/>
                  </a:lnTo>
                  <a:lnTo>
                    <a:pt x="5" y="27"/>
                  </a:lnTo>
                  <a:lnTo>
                    <a:pt x="0" y="27"/>
                  </a:lnTo>
                </a:path>
              </a:pathLst>
            </a:custGeom>
            <a:noFill/>
            <a:ln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358" name=""/>
            <p:cNvSpPr/>
            <p:nvPr/>
          </p:nvSpPr>
          <p:spPr>
            <a:xfrm>
              <a:off x="4510080" y="4137120"/>
              <a:ext cx="90360" cy="185760"/>
            </a:xfrm>
            <a:custGeom>
              <a:avLst/>
              <a:gdLst/>
              <a:ahLst/>
              <a:rect l="l" t="t" r="r" b="b"/>
              <a:pathLst>
                <a:path w="57" h="128">
                  <a:moveTo>
                    <a:pt x="0" y="11"/>
                  </a:moveTo>
                  <a:lnTo>
                    <a:pt x="57" y="0"/>
                  </a:lnTo>
                  <a:lnTo>
                    <a:pt x="57" y="27"/>
                  </a:lnTo>
                  <a:lnTo>
                    <a:pt x="46" y="27"/>
                  </a:lnTo>
                  <a:lnTo>
                    <a:pt x="46" y="48"/>
                  </a:lnTo>
                  <a:lnTo>
                    <a:pt x="41" y="48"/>
                  </a:lnTo>
                  <a:lnTo>
                    <a:pt x="41" y="69"/>
                  </a:lnTo>
                  <a:lnTo>
                    <a:pt x="36" y="69"/>
                  </a:lnTo>
                  <a:lnTo>
                    <a:pt x="36" y="106"/>
                  </a:lnTo>
                  <a:lnTo>
                    <a:pt x="31" y="106"/>
                  </a:lnTo>
                  <a:lnTo>
                    <a:pt x="31" y="117"/>
                  </a:lnTo>
                  <a:lnTo>
                    <a:pt x="36" y="117"/>
                  </a:lnTo>
                  <a:lnTo>
                    <a:pt x="36" y="12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59" name=""/>
            <p:cNvSpPr/>
            <p:nvPr/>
          </p:nvSpPr>
          <p:spPr>
            <a:xfrm>
              <a:off x="4616280" y="4146480"/>
              <a:ext cx="57240" cy="90360"/>
            </a:xfrm>
            <a:custGeom>
              <a:avLst/>
              <a:gdLst/>
              <a:ahLst/>
              <a:rect l="l" t="t" r="r" b="b"/>
              <a:pathLst>
                <a:path w="36" h="63">
                  <a:moveTo>
                    <a:pt x="36" y="63"/>
                  </a:moveTo>
                  <a:lnTo>
                    <a:pt x="26" y="58"/>
                  </a:lnTo>
                  <a:lnTo>
                    <a:pt x="26" y="53"/>
                  </a:lnTo>
                  <a:lnTo>
                    <a:pt x="0" y="0"/>
                  </a:lnTo>
                </a:path>
              </a:pathLst>
            </a:custGeom>
            <a:noFill/>
            <a:ln w="7920">
              <a:solidFill>
                <a:srgbClr val="ffffff"/>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2360" name=""/>
            <p:cNvSpPr/>
            <p:nvPr/>
          </p:nvSpPr>
          <p:spPr>
            <a:xfrm>
              <a:off x="4673520" y="3976560"/>
              <a:ext cx="438120" cy="270000"/>
            </a:xfrm>
            <a:custGeom>
              <a:avLst/>
              <a:gdLst/>
              <a:ahLst/>
              <a:rect l="l" t="t" r="r" b="b"/>
              <a:pathLst>
                <a:path w="274" h="186">
                  <a:moveTo>
                    <a:pt x="0" y="186"/>
                  </a:moveTo>
                  <a:lnTo>
                    <a:pt x="5" y="180"/>
                  </a:lnTo>
                  <a:lnTo>
                    <a:pt x="140" y="164"/>
                  </a:lnTo>
                  <a:lnTo>
                    <a:pt x="227" y="96"/>
                  </a:lnTo>
                  <a:lnTo>
                    <a:pt x="222" y="64"/>
                  </a:lnTo>
                  <a:lnTo>
                    <a:pt x="227" y="11"/>
                  </a:lnTo>
                  <a:lnTo>
                    <a:pt x="27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61" name=""/>
            <p:cNvSpPr/>
            <p:nvPr/>
          </p:nvSpPr>
          <p:spPr>
            <a:xfrm>
              <a:off x="5027400" y="3938400"/>
              <a:ext cx="438120" cy="222480"/>
            </a:xfrm>
            <a:custGeom>
              <a:avLst/>
              <a:gdLst/>
              <a:ahLst/>
              <a:rect l="l" t="t" r="r" b="b"/>
              <a:pathLst>
                <a:path w="274" h="153">
                  <a:moveTo>
                    <a:pt x="0" y="100"/>
                  </a:moveTo>
                  <a:lnTo>
                    <a:pt x="98" y="143"/>
                  </a:lnTo>
                  <a:lnTo>
                    <a:pt x="98" y="153"/>
                  </a:lnTo>
                  <a:lnTo>
                    <a:pt x="103" y="143"/>
                  </a:lnTo>
                  <a:lnTo>
                    <a:pt x="202" y="100"/>
                  </a:lnTo>
                  <a:lnTo>
                    <a:pt x="196" y="10"/>
                  </a:lnTo>
                  <a:lnTo>
                    <a:pt x="207" y="0"/>
                  </a:lnTo>
                  <a:lnTo>
                    <a:pt x="248" y="37"/>
                  </a:lnTo>
                  <a:lnTo>
                    <a:pt x="274" y="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62" name=""/>
            <p:cNvSpPr/>
            <p:nvPr/>
          </p:nvSpPr>
          <p:spPr>
            <a:xfrm>
              <a:off x="5119560" y="3906720"/>
              <a:ext cx="255600" cy="69840"/>
            </a:xfrm>
            <a:custGeom>
              <a:avLst/>
              <a:gdLst/>
              <a:ahLst/>
              <a:rect l="l" t="t" r="r" b="b"/>
              <a:pathLst>
                <a:path w="160" h="48">
                  <a:moveTo>
                    <a:pt x="0" y="48"/>
                  </a:moveTo>
                  <a:lnTo>
                    <a:pt x="5" y="38"/>
                  </a:lnTo>
                  <a:lnTo>
                    <a:pt x="46" y="27"/>
                  </a:lnTo>
                  <a:lnTo>
                    <a:pt x="67" y="16"/>
                  </a:lnTo>
                  <a:lnTo>
                    <a:pt x="114" y="6"/>
                  </a:lnTo>
                  <a:lnTo>
                    <a:pt x="124" y="0"/>
                  </a:lnTo>
                  <a:lnTo>
                    <a:pt x="139" y="11"/>
                  </a:lnTo>
                  <a:lnTo>
                    <a:pt x="150" y="11"/>
                  </a:lnTo>
                  <a:lnTo>
                    <a:pt x="160" y="11"/>
                  </a:lnTo>
                  <a:lnTo>
                    <a:pt x="155" y="16"/>
                  </a:lnTo>
                  <a:lnTo>
                    <a:pt x="134" y="22"/>
                  </a:lnTo>
                  <a:lnTo>
                    <a:pt x="129" y="16"/>
                  </a:lnTo>
                </a:path>
              </a:pathLst>
            </a:custGeom>
            <a:noFill/>
            <a:ln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363" name=""/>
            <p:cNvSpPr/>
            <p:nvPr/>
          </p:nvSpPr>
          <p:spPr>
            <a:xfrm>
              <a:off x="5290920" y="3762360"/>
              <a:ext cx="92160" cy="144360"/>
            </a:xfrm>
            <a:custGeom>
              <a:avLst/>
              <a:gdLst/>
              <a:ahLst/>
              <a:rect l="l" t="t" r="r" b="b"/>
              <a:pathLst>
                <a:path w="57" h="100">
                  <a:moveTo>
                    <a:pt x="57" y="0"/>
                  </a:moveTo>
                  <a:lnTo>
                    <a:pt x="42" y="5"/>
                  </a:lnTo>
                  <a:lnTo>
                    <a:pt x="31" y="10"/>
                  </a:lnTo>
                  <a:lnTo>
                    <a:pt x="0" y="63"/>
                  </a:lnTo>
                  <a:lnTo>
                    <a:pt x="21" y="74"/>
                  </a:lnTo>
                  <a:lnTo>
                    <a:pt x="21" y="10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64" name=""/>
            <p:cNvSpPr/>
            <p:nvPr/>
          </p:nvSpPr>
          <p:spPr>
            <a:xfrm>
              <a:off x="5225760" y="3854520"/>
              <a:ext cx="65160" cy="15840"/>
            </a:xfrm>
            <a:custGeom>
              <a:avLst/>
              <a:gdLst/>
              <a:ahLst/>
              <a:rect l="l" t="t" r="r" b="b"/>
              <a:pathLst>
                <a:path w="41" h="11">
                  <a:moveTo>
                    <a:pt x="0" y="11"/>
                  </a:moveTo>
                  <a:lnTo>
                    <a:pt x="26" y="11"/>
                  </a:lnTo>
                  <a:lnTo>
                    <a:pt x="41" y="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365" name=""/>
            <p:cNvSpPr/>
            <p:nvPr/>
          </p:nvSpPr>
          <p:spPr>
            <a:xfrm>
              <a:off x="5241960" y="3816360"/>
              <a:ext cx="239400" cy="75960"/>
            </a:xfrm>
            <a:custGeom>
              <a:avLst/>
              <a:gdLst/>
              <a:ahLst/>
              <a:rect l="l" t="t" r="r" b="b"/>
              <a:pathLst>
                <a:path w="150" h="53">
                  <a:moveTo>
                    <a:pt x="0" y="53"/>
                  </a:moveTo>
                  <a:lnTo>
                    <a:pt x="0" y="42"/>
                  </a:lnTo>
                  <a:lnTo>
                    <a:pt x="16" y="42"/>
                  </a:lnTo>
                  <a:lnTo>
                    <a:pt x="62" y="53"/>
                  </a:lnTo>
                  <a:lnTo>
                    <a:pt x="78" y="42"/>
                  </a:lnTo>
                  <a:lnTo>
                    <a:pt x="83" y="37"/>
                  </a:lnTo>
                  <a:lnTo>
                    <a:pt x="130" y="37"/>
                  </a:lnTo>
                  <a:lnTo>
                    <a:pt x="150" y="0"/>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2366" name=""/>
            <p:cNvSpPr/>
            <p:nvPr/>
          </p:nvSpPr>
          <p:spPr>
            <a:xfrm flipH="1">
              <a:off x="4897440" y="4000320"/>
              <a:ext cx="7920" cy="6480"/>
            </a:xfrm>
            <a:prstGeom prst="line">
              <a:avLst/>
            </a:prstGeom>
            <a:ln w="7920">
              <a:solidFill>
                <a:srgbClr val="ffffff"/>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367" name=""/>
            <p:cNvSpPr/>
            <p:nvPr/>
          </p:nvSpPr>
          <p:spPr>
            <a:xfrm>
              <a:off x="4790880" y="4006800"/>
              <a:ext cx="106560" cy="9360"/>
            </a:xfrm>
            <a:custGeom>
              <a:avLst/>
              <a:gdLst/>
              <a:ahLst/>
              <a:rect l="l" t="t" r="r" b="b"/>
              <a:pathLst>
                <a:path w="67" h="6">
                  <a:moveTo>
                    <a:pt x="67" y="0"/>
                  </a:moveTo>
                  <a:lnTo>
                    <a:pt x="51" y="0"/>
                  </a:lnTo>
                  <a:lnTo>
                    <a:pt x="25" y="6"/>
                  </a:lnTo>
                  <a:lnTo>
                    <a:pt x="0" y="6"/>
                  </a:lnTo>
                </a:path>
              </a:pathLst>
            </a:custGeom>
            <a:noFill/>
            <a:ln w="792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2368" name=""/>
            <p:cNvSpPr/>
            <p:nvPr/>
          </p:nvSpPr>
          <p:spPr>
            <a:xfrm>
              <a:off x="4706640" y="4016160"/>
              <a:ext cx="84240" cy="6480"/>
            </a:xfrm>
            <a:custGeom>
              <a:avLst/>
              <a:gdLst/>
              <a:ahLst/>
              <a:rect l="l" t="t" r="r" b="b"/>
              <a:pathLst>
                <a:path w="52" h="5">
                  <a:moveTo>
                    <a:pt x="52" y="0"/>
                  </a:moveTo>
                  <a:lnTo>
                    <a:pt x="41" y="5"/>
                  </a:lnTo>
                  <a:lnTo>
                    <a:pt x="15" y="5"/>
                  </a:lnTo>
                  <a:lnTo>
                    <a:pt x="0" y="5"/>
                  </a:lnTo>
                </a:path>
              </a:pathLst>
            </a:custGeom>
            <a:noFill/>
            <a:ln w="7920">
              <a:solidFill>
                <a:srgbClr val="ffffff"/>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369" name=""/>
            <p:cNvSpPr/>
            <p:nvPr/>
          </p:nvSpPr>
          <p:spPr>
            <a:xfrm flipH="1">
              <a:off x="4698720" y="4022640"/>
              <a:ext cx="7920" cy="7920"/>
            </a:xfrm>
            <a:prstGeom prst="line">
              <a:avLst/>
            </a:prstGeom>
            <a:ln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370" name=""/>
            <p:cNvSpPr/>
            <p:nvPr/>
          </p:nvSpPr>
          <p:spPr>
            <a:xfrm>
              <a:off x="4946400" y="4176720"/>
              <a:ext cx="81000" cy="30240"/>
            </a:xfrm>
            <a:custGeom>
              <a:avLst/>
              <a:gdLst/>
              <a:ahLst/>
              <a:rect l="l" t="t" r="r" b="b"/>
              <a:pathLst>
                <a:path w="51" h="21">
                  <a:moveTo>
                    <a:pt x="0" y="0"/>
                  </a:moveTo>
                  <a:lnTo>
                    <a:pt x="46" y="5"/>
                  </a:lnTo>
                  <a:lnTo>
                    <a:pt x="51" y="21"/>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371" name=""/>
            <p:cNvSpPr/>
            <p:nvPr/>
          </p:nvSpPr>
          <p:spPr>
            <a:xfrm>
              <a:off x="5003640" y="4206960"/>
              <a:ext cx="23760" cy="7920"/>
            </a:xfrm>
            <a:custGeom>
              <a:avLst/>
              <a:gdLst/>
              <a:ahLst/>
              <a:rect l="l" t="t" r="r" b="b"/>
              <a:pathLst>
                <a:path w="15" h="5">
                  <a:moveTo>
                    <a:pt x="15" y="0"/>
                  </a:moveTo>
                  <a:lnTo>
                    <a:pt x="10" y="0"/>
                  </a:lnTo>
                  <a:lnTo>
                    <a:pt x="5" y="5"/>
                  </a:lnTo>
                  <a:lnTo>
                    <a:pt x="0" y="5"/>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grpSp>
          <p:nvGrpSpPr>
            <p:cNvPr id="2372" name=""/>
            <p:cNvGrpSpPr/>
            <p:nvPr/>
          </p:nvGrpSpPr>
          <p:grpSpPr>
            <a:xfrm>
              <a:off x="4582800" y="2697120"/>
              <a:ext cx="2901600" cy="2469600"/>
              <a:chOff x="4582800" y="2697120"/>
              <a:chExt cx="2901600" cy="2469600"/>
            </a:xfrm>
          </p:grpSpPr>
          <p:sp>
            <p:nvSpPr>
              <p:cNvPr id="2373" name=""/>
              <p:cNvSpPr/>
              <p:nvPr/>
            </p:nvSpPr>
            <p:spPr>
              <a:xfrm>
                <a:off x="4996080" y="4214880"/>
                <a:ext cx="7920" cy="84960"/>
              </a:xfrm>
              <a:custGeom>
                <a:avLst/>
                <a:gdLst/>
                <a:ahLst/>
                <a:rect l="l" t="t" r="r" b="b"/>
                <a:pathLst>
                  <a:path w="5" h="59">
                    <a:moveTo>
                      <a:pt x="5" y="0"/>
                    </a:moveTo>
                    <a:lnTo>
                      <a:pt x="5" y="16"/>
                    </a:lnTo>
                    <a:lnTo>
                      <a:pt x="0" y="43"/>
                    </a:lnTo>
                    <a:lnTo>
                      <a:pt x="0" y="59"/>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374" name=""/>
              <p:cNvSpPr/>
              <p:nvPr/>
            </p:nvSpPr>
            <p:spPr>
              <a:xfrm>
                <a:off x="4996080" y="4300200"/>
                <a:ext cx="114480" cy="37440"/>
              </a:xfrm>
              <a:custGeom>
                <a:avLst/>
                <a:gdLst/>
                <a:ahLst/>
                <a:rect l="l" t="t" r="r" b="b"/>
                <a:pathLst>
                  <a:path w="72" h="26">
                    <a:moveTo>
                      <a:pt x="0" y="0"/>
                    </a:moveTo>
                    <a:lnTo>
                      <a:pt x="5" y="5"/>
                    </a:lnTo>
                    <a:lnTo>
                      <a:pt x="25" y="10"/>
                    </a:lnTo>
                    <a:lnTo>
                      <a:pt x="51" y="21"/>
                    </a:lnTo>
                    <a:lnTo>
                      <a:pt x="72" y="26"/>
                    </a:lnTo>
                  </a:path>
                </a:pathLst>
              </a:custGeom>
              <a:noFill/>
              <a:ln w="7920">
                <a:solidFill>
                  <a:srgbClr val="ffff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375" name=""/>
              <p:cNvSpPr/>
              <p:nvPr/>
            </p:nvSpPr>
            <p:spPr>
              <a:xfrm>
                <a:off x="5004000" y="4214880"/>
                <a:ext cx="106560" cy="122760"/>
              </a:xfrm>
              <a:custGeom>
                <a:avLst/>
                <a:gdLst/>
                <a:ahLst/>
                <a:rect l="l" t="t" r="r" b="b"/>
                <a:pathLst>
                  <a:path w="67" h="85">
                    <a:moveTo>
                      <a:pt x="67" y="85"/>
                    </a:moveTo>
                    <a:lnTo>
                      <a:pt x="62" y="75"/>
                    </a:lnTo>
                    <a:lnTo>
                      <a:pt x="51" y="64"/>
                    </a:lnTo>
                    <a:lnTo>
                      <a:pt x="36" y="43"/>
                    </a:lnTo>
                    <a:lnTo>
                      <a:pt x="20" y="22"/>
                    </a:lnTo>
                    <a:lnTo>
                      <a:pt x="5" y="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76" name=""/>
              <p:cNvSpPr/>
              <p:nvPr/>
            </p:nvSpPr>
            <p:spPr>
              <a:xfrm>
                <a:off x="4904640" y="4177080"/>
                <a:ext cx="49320" cy="107280"/>
              </a:xfrm>
              <a:custGeom>
                <a:avLst/>
                <a:gdLst/>
                <a:ahLst/>
                <a:rect l="l" t="t" r="r" b="b"/>
                <a:pathLst>
                  <a:path w="31" h="74">
                    <a:moveTo>
                      <a:pt x="31" y="0"/>
                    </a:moveTo>
                    <a:lnTo>
                      <a:pt x="26" y="5"/>
                    </a:lnTo>
                    <a:lnTo>
                      <a:pt x="20" y="11"/>
                    </a:lnTo>
                    <a:lnTo>
                      <a:pt x="10" y="26"/>
                    </a:lnTo>
                    <a:lnTo>
                      <a:pt x="5" y="48"/>
                    </a:lnTo>
                    <a:lnTo>
                      <a:pt x="0"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77" name=""/>
              <p:cNvSpPr/>
              <p:nvPr/>
            </p:nvSpPr>
            <p:spPr>
              <a:xfrm>
                <a:off x="4904640" y="4284360"/>
                <a:ext cx="1800" cy="15480"/>
              </a:xfrm>
              <a:custGeom>
                <a:avLst/>
                <a:gdLst/>
                <a:ahLst/>
                <a:rect l="l" t="t" r="r" b="b"/>
                <a:pathLst>
                  <a:path w="0" h="11">
                    <a:moveTo>
                      <a:pt x="0" y="0"/>
                    </a:moveTo>
                    <a:lnTo>
                      <a:pt x="0" y="5"/>
                    </a:lnTo>
                    <a:lnTo>
                      <a:pt x="0" y="11"/>
                    </a:lnTo>
                    <a:lnTo>
                      <a:pt x="0" y="11"/>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378" name=""/>
              <p:cNvSpPr/>
              <p:nvPr/>
            </p:nvSpPr>
            <p:spPr>
              <a:xfrm>
                <a:off x="4608000" y="4300200"/>
                <a:ext cx="296640" cy="137160"/>
              </a:xfrm>
              <a:custGeom>
                <a:avLst/>
                <a:gdLst/>
                <a:ahLst/>
                <a:rect l="l" t="t" r="r" b="b"/>
                <a:pathLst>
                  <a:path w="186" h="95">
                    <a:moveTo>
                      <a:pt x="186" y="0"/>
                    </a:moveTo>
                    <a:lnTo>
                      <a:pt x="175" y="10"/>
                    </a:lnTo>
                    <a:lnTo>
                      <a:pt x="170" y="16"/>
                    </a:lnTo>
                    <a:lnTo>
                      <a:pt x="160" y="26"/>
                    </a:lnTo>
                    <a:lnTo>
                      <a:pt x="114" y="53"/>
                    </a:lnTo>
                    <a:lnTo>
                      <a:pt x="98" y="53"/>
                    </a:lnTo>
                    <a:lnTo>
                      <a:pt x="88" y="69"/>
                    </a:lnTo>
                    <a:lnTo>
                      <a:pt x="46" y="85"/>
                    </a:lnTo>
                    <a:lnTo>
                      <a:pt x="41" y="90"/>
                    </a:lnTo>
                    <a:lnTo>
                      <a:pt x="31" y="90"/>
                    </a:lnTo>
                    <a:lnTo>
                      <a:pt x="10" y="95"/>
                    </a:lnTo>
                    <a:lnTo>
                      <a:pt x="5" y="95"/>
                    </a:lnTo>
                    <a:lnTo>
                      <a:pt x="5" y="90"/>
                    </a:lnTo>
                    <a:lnTo>
                      <a:pt x="0" y="95"/>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79" name=""/>
              <p:cNvSpPr/>
              <p:nvPr/>
            </p:nvSpPr>
            <p:spPr>
              <a:xfrm>
                <a:off x="4582800" y="4437720"/>
                <a:ext cx="25200" cy="15480"/>
              </a:xfrm>
              <a:custGeom>
                <a:avLst/>
                <a:gdLst/>
                <a:ahLst/>
                <a:rect l="l" t="t" r="r" b="b"/>
                <a:pathLst>
                  <a:path w="16" h="11">
                    <a:moveTo>
                      <a:pt x="16" y="0"/>
                    </a:moveTo>
                    <a:lnTo>
                      <a:pt x="11" y="0"/>
                    </a:lnTo>
                    <a:lnTo>
                      <a:pt x="6" y="5"/>
                    </a:lnTo>
                    <a:lnTo>
                      <a:pt x="0" y="11"/>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380" name=""/>
              <p:cNvSpPr/>
              <p:nvPr/>
            </p:nvSpPr>
            <p:spPr>
              <a:xfrm>
                <a:off x="4582800" y="4453560"/>
                <a:ext cx="1440" cy="7200"/>
              </a:xfrm>
              <a:custGeom>
                <a:avLst/>
                <a:gdLst/>
                <a:ahLst/>
                <a:rect l="l" t="t" r="r" b="b"/>
                <a:pathLst>
                  <a:path w="0" h="5">
                    <a:moveTo>
                      <a:pt x="0" y="0"/>
                    </a:moveTo>
                    <a:lnTo>
                      <a:pt x="0" y="5"/>
                    </a:lnTo>
                    <a:lnTo>
                      <a:pt x="0" y="5"/>
                    </a:lnTo>
                    <a:lnTo>
                      <a:pt x="0" y="5"/>
                    </a:lnTo>
                  </a:path>
                </a:pathLst>
              </a:custGeom>
              <a:noFill/>
              <a:ln w="792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381" name=""/>
              <p:cNvSpPr/>
              <p:nvPr/>
            </p:nvSpPr>
            <p:spPr>
              <a:xfrm>
                <a:off x="4582800" y="4461120"/>
                <a:ext cx="25200" cy="7200"/>
              </a:xfrm>
              <a:custGeom>
                <a:avLst/>
                <a:gdLst/>
                <a:ahLst/>
                <a:rect l="l" t="t" r="r" b="b"/>
                <a:pathLst>
                  <a:path w="16" h="5">
                    <a:moveTo>
                      <a:pt x="0" y="0"/>
                    </a:moveTo>
                    <a:lnTo>
                      <a:pt x="6" y="5"/>
                    </a:lnTo>
                    <a:lnTo>
                      <a:pt x="11" y="5"/>
                    </a:lnTo>
                    <a:lnTo>
                      <a:pt x="16" y="5"/>
                    </a:lnTo>
                  </a:path>
                </a:pathLst>
              </a:custGeom>
              <a:noFill/>
              <a:ln w="792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382" name=""/>
              <p:cNvSpPr/>
              <p:nvPr/>
            </p:nvSpPr>
            <p:spPr>
              <a:xfrm>
                <a:off x="4608000" y="4461120"/>
                <a:ext cx="1800" cy="7200"/>
              </a:xfrm>
              <a:prstGeom prst="rect">
                <a:avLst/>
              </a:prstGeom>
              <a:noFill/>
              <a:ln w="7920">
                <a:solidFill>
                  <a:srgbClr val="ffff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383" name=""/>
              <p:cNvSpPr/>
              <p:nvPr/>
            </p:nvSpPr>
            <p:spPr>
              <a:xfrm>
                <a:off x="4608000" y="4307400"/>
                <a:ext cx="378000" cy="153360"/>
              </a:xfrm>
              <a:custGeom>
                <a:avLst/>
                <a:gdLst/>
                <a:ahLst/>
                <a:rect l="l" t="t" r="r" b="b"/>
                <a:pathLst>
                  <a:path w="237" h="106">
                    <a:moveTo>
                      <a:pt x="0" y="106"/>
                    </a:moveTo>
                    <a:lnTo>
                      <a:pt x="93" y="69"/>
                    </a:lnTo>
                    <a:lnTo>
                      <a:pt x="160" y="53"/>
                    </a:lnTo>
                    <a:lnTo>
                      <a:pt x="237" y="0"/>
                    </a:lnTo>
                    <a:lnTo>
                      <a:pt x="186" y="0"/>
                    </a:lnTo>
                    <a:lnTo>
                      <a:pt x="170" y="11"/>
                    </a:lnTo>
                    <a:lnTo>
                      <a:pt x="150"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84" name=""/>
              <p:cNvSpPr/>
              <p:nvPr/>
            </p:nvSpPr>
            <p:spPr>
              <a:xfrm>
                <a:off x="4847760" y="4377240"/>
                <a:ext cx="1440" cy="14400"/>
              </a:xfrm>
              <a:custGeom>
                <a:avLst/>
                <a:gdLst/>
                <a:ahLst/>
                <a:rect l="l" t="t" r="r" b="b"/>
                <a:pathLst>
                  <a:path w="0" h="10">
                    <a:moveTo>
                      <a:pt x="0" y="0"/>
                    </a:moveTo>
                    <a:lnTo>
                      <a:pt x="0" y="5"/>
                    </a:lnTo>
                    <a:lnTo>
                      <a:pt x="0" y="5"/>
                    </a:lnTo>
                    <a:lnTo>
                      <a:pt x="0" y="10"/>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385" name=""/>
              <p:cNvSpPr/>
              <p:nvPr/>
            </p:nvSpPr>
            <p:spPr>
              <a:xfrm>
                <a:off x="4829760" y="4391640"/>
                <a:ext cx="17640" cy="31680"/>
              </a:xfrm>
              <a:custGeom>
                <a:avLst/>
                <a:gdLst/>
                <a:ahLst/>
                <a:rect l="l" t="t" r="r" b="b"/>
                <a:pathLst>
                  <a:path w="11" h="22">
                    <a:moveTo>
                      <a:pt x="11" y="0"/>
                    </a:moveTo>
                    <a:lnTo>
                      <a:pt x="5" y="6"/>
                    </a:lnTo>
                    <a:lnTo>
                      <a:pt x="5" y="16"/>
                    </a:lnTo>
                    <a:lnTo>
                      <a:pt x="0" y="22"/>
                    </a:lnTo>
                  </a:path>
                </a:pathLst>
              </a:custGeom>
              <a:noFill/>
              <a:ln w="792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386" name=""/>
              <p:cNvSpPr/>
              <p:nvPr/>
            </p:nvSpPr>
            <p:spPr>
              <a:xfrm>
                <a:off x="4790160" y="4423320"/>
                <a:ext cx="39600" cy="76680"/>
              </a:xfrm>
              <a:custGeom>
                <a:avLst/>
                <a:gdLst/>
                <a:ahLst/>
                <a:rect l="l" t="t" r="r" b="b"/>
                <a:pathLst>
                  <a:path w="25" h="53">
                    <a:moveTo>
                      <a:pt x="25" y="0"/>
                    </a:moveTo>
                    <a:lnTo>
                      <a:pt x="15" y="5"/>
                    </a:lnTo>
                    <a:lnTo>
                      <a:pt x="0" y="53"/>
                    </a:lnTo>
                  </a:path>
                </a:pathLst>
              </a:custGeom>
              <a:noFill/>
              <a:ln w="792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2387" name=""/>
              <p:cNvSpPr/>
              <p:nvPr/>
            </p:nvSpPr>
            <p:spPr>
              <a:xfrm>
                <a:off x="4986360" y="4407120"/>
                <a:ext cx="83160" cy="53640"/>
              </a:xfrm>
              <a:custGeom>
                <a:avLst/>
                <a:gdLst/>
                <a:ahLst/>
                <a:rect l="l" t="t" r="r" b="b"/>
                <a:pathLst>
                  <a:path w="52" h="37">
                    <a:moveTo>
                      <a:pt x="0" y="37"/>
                    </a:moveTo>
                    <a:lnTo>
                      <a:pt x="11" y="32"/>
                    </a:lnTo>
                    <a:lnTo>
                      <a:pt x="21" y="21"/>
                    </a:lnTo>
                    <a:lnTo>
                      <a:pt x="31" y="5"/>
                    </a:lnTo>
                    <a:lnTo>
                      <a:pt x="52" y="0"/>
                    </a:lnTo>
                  </a:path>
                </a:pathLst>
              </a:custGeom>
              <a:noFill/>
              <a:ln w="7920">
                <a:solidFill>
                  <a:srgbClr val="ffffff"/>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2388" name=""/>
              <p:cNvSpPr/>
              <p:nvPr/>
            </p:nvSpPr>
            <p:spPr>
              <a:xfrm>
                <a:off x="5069520" y="4368240"/>
                <a:ext cx="1440" cy="38880"/>
              </a:xfrm>
              <a:custGeom>
                <a:avLst/>
                <a:gdLst/>
                <a:ahLst/>
                <a:rect l="l" t="t" r="r" b="b"/>
                <a:pathLst>
                  <a:path w="0" h="27">
                    <a:moveTo>
                      <a:pt x="0" y="27"/>
                    </a:moveTo>
                    <a:lnTo>
                      <a:pt x="0" y="22"/>
                    </a:lnTo>
                    <a:lnTo>
                      <a:pt x="0" y="11"/>
                    </a:lnTo>
                    <a:lnTo>
                      <a:pt x="0" y="0"/>
                    </a:lnTo>
                  </a:path>
                </a:pathLst>
              </a:custGeom>
              <a:noFill/>
              <a:ln w="792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389" name=""/>
              <p:cNvSpPr/>
              <p:nvPr/>
            </p:nvSpPr>
            <p:spPr>
              <a:xfrm>
                <a:off x="5069520" y="4368240"/>
                <a:ext cx="792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390" name=""/>
              <p:cNvSpPr/>
              <p:nvPr/>
            </p:nvSpPr>
            <p:spPr>
              <a:xfrm>
                <a:off x="5077440" y="4330800"/>
                <a:ext cx="25200" cy="37080"/>
              </a:xfrm>
              <a:custGeom>
                <a:avLst/>
                <a:gdLst/>
                <a:ahLst/>
                <a:rect l="l" t="t" r="r" b="b"/>
                <a:pathLst>
                  <a:path w="16" h="26">
                    <a:moveTo>
                      <a:pt x="0" y="26"/>
                    </a:moveTo>
                    <a:lnTo>
                      <a:pt x="5" y="21"/>
                    </a:lnTo>
                    <a:lnTo>
                      <a:pt x="11" y="5"/>
                    </a:lnTo>
                    <a:lnTo>
                      <a:pt x="16" y="0"/>
                    </a:lnTo>
                  </a:path>
                </a:pathLst>
              </a:custGeom>
              <a:noFill/>
              <a:ln w="7920">
                <a:solidFill>
                  <a:srgbClr val="ffffff"/>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2391" name=""/>
              <p:cNvSpPr/>
              <p:nvPr/>
            </p:nvSpPr>
            <p:spPr>
              <a:xfrm>
                <a:off x="5103000" y="4277160"/>
                <a:ext cx="73440" cy="53280"/>
              </a:xfrm>
              <a:custGeom>
                <a:avLst/>
                <a:gdLst/>
                <a:ahLst/>
                <a:rect l="l" t="t" r="r" b="b"/>
                <a:pathLst>
                  <a:path w="46" h="37">
                    <a:moveTo>
                      <a:pt x="0" y="37"/>
                    </a:moveTo>
                    <a:lnTo>
                      <a:pt x="15" y="32"/>
                    </a:lnTo>
                    <a:lnTo>
                      <a:pt x="15" y="32"/>
                    </a:lnTo>
                    <a:lnTo>
                      <a:pt x="10" y="32"/>
                    </a:lnTo>
                    <a:lnTo>
                      <a:pt x="10" y="26"/>
                    </a:lnTo>
                    <a:lnTo>
                      <a:pt x="20" y="26"/>
                    </a:lnTo>
                    <a:lnTo>
                      <a:pt x="36" y="0"/>
                    </a:lnTo>
                    <a:lnTo>
                      <a:pt x="46" y="0"/>
                    </a:lnTo>
                  </a:path>
                </a:pathLst>
              </a:custGeom>
              <a:noFill/>
              <a:ln w="792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2392" name=""/>
              <p:cNvSpPr/>
              <p:nvPr/>
            </p:nvSpPr>
            <p:spPr>
              <a:xfrm>
                <a:off x="5176440" y="4277160"/>
                <a:ext cx="15840" cy="14400"/>
              </a:xfrm>
              <a:custGeom>
                <a:avLst/>
                <a:gdLst/>
                <a:ahLst/>
                <a:rect l="l" t="t" r="r" b="b"/>
                <a:pathLst>
                  <a:path w="10" h="10">
                    <a:moveTo>
                      <a:pt x="0" y="0"/>
                    </a:moveTo>
                    <a:lnTo>
                      <a:pt x="5" y="0"/>
                    </a:lnTo>
                    <a:lnTo>
                      <a:pt x="10" y="5"/>
                    </a:lnTo>
                    <a:lnTo>
                      <a:pt x="10" y="10"/>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393" name=""/>
              <p:cNvSpPr/>
              <p:nvPr/>
            </p:nvSpPr>
            <p:spPr>
              <a:xfrm>
                <a:off x="5192280" y="4269600"/>
                <a:ext cx="17640" cy="21960"/>
              </a:xfrm>
              <a:custGeom>
                <a:avLst/>
                <a:gdLst/>
                <a:ahLst/>
                <a:rect l="l" t="t" r="r" b="b"/>
                <a:pathLst>
                  <a:path w="11" h="15">
                    <a:moveTo>
                      <a:pt x="0" y="15"/>
                    </a:moveTo>
                    <a:lnTo>
                      <a:pt x="6" y="10"/>
                    </a:lnTo>
                    <a:lnTo>
                      <a:pt x="11" y="5"/>
                    </a:lnTo>
                    <a:lnTo>
                      <a:pt x="11" y="0"/>
                    </a:lnTo>
                  </a:path>
                </a:pathLst>
              </a:custGeom>
              <a:noFill/>
              <a:ln w="7920">
                <a:solidFill>
                  <a:srgbClr val="ffffff"/>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Arial"/>
                </a:endParaRPr>
              </a:p>
            </p:txBody>
          </p:sp>
          <p:sp>
            <p:nvSpPr>
              <p:cNvPr id="2394" name=""/>
              <p:cNvSpPr/>
              <p:nvPr/>
            </p:nvSpPr>
            <p:spPr>
              <a:xfrm>
                <a:off x="5209920" y="4214880"/>
                <a:ext cx="48960" cy="54720"/>
              </a:xfrm>
              <a:custGeom>
                <a:avLst/>
                <a:gdLst/>
                <a:ahLst/>
                <a:rect l="l" t="t" r="r" b="b"/>
                <a:pathLst>
                  <a:path w="31" h="38">
                    <a:moveTo>
                      <a:pt x="0" y="38"/>
                    </a:moveTo>
                    <a:lnTo>
                      <a:pt x="10" y="38"/>
                    </a:lnTo>
                    <a:lnTo>
                      <a:pt x="31" y="0"/>
                    </a:lnTo>
                  </a:path>
                </a:pathLst>
              </a:custGeom>
              <a:noFill/>
              <a:ln w="792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395" name=""/>
              <p:cNvSpPr/>
              <p:nvPr/>
            </p:nvSpPr>
            <p:spPr>
              <a:xfrm>
                <a:off x="5259240" y="4214880"/>
                <a:ext cx="99000" cy="1080"/>
              </a:xfrm>
              <a:custGeom>
                <a:avLst/>
                <a:gdLst/>
                <a:ahLst/>
                <a:rect l="l" t="t" r="r" b="b"/>
                <a:pathLst>
                  <a:path w="62" h="0">
                    <a:moveTo>
                      <a:pt x="0" y="0"/>
                    </a:moveTo>
                    <a:lnTo>
                      <a:pt x="15" y="0"/>
                    </a:lnTo>
                    <a:lnTo>
                      <a:pt x="41" y="0"/>
                    </a:lnTo>
                    <a:lnTo>
                      <a:pt x="62" y="0"/>
                    </a:lnTo>
                  </a:path>
                </a:pathLst>
              </a:custGeom>
              <a:noFill/>
              <a:ln w="792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396" name=""/>
              <p:cNvSpPr/>
              <p:nvPr/>
            </p:nvSpPr>
            <p:spPr>
              <a:xfrm>
                <a:off x="5358600" y="4214880"/>
                <a:ext cx="31680" cy="22680"/>
              </a:xfrm>
              <a:custGeom>
                <a:avLst/>
                <a:gdLst/>
                <a:ahLst/>
                <a:rect l="l" t="t" r="r" b="b"/>
                <a:pathLst>
                  <a:path w="20" h="16">
                    <a:moveTo>
                      <a:pt x="0" y="0"/>
                    </a:moveTo>
                    <a:lnTo>
                      <a:pt x="0" y="6"/>
                    </a:lnTo>
                    <a:lnTo>
                      <a:pt x="5" y="11"/>
                    </a:lnTo>
                    <a:lnTo>
                      <a:pt x="20" y="16"/>
                    </a:lnTo>
                  </a:path>
                </a:pathLst>
              </a:custGeom>
              <a:noFill/>
              <a:ln w="792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397" name=""/>
              <p:cNvSpPr/>
              <p:nvPr/>
            </p:nvSpPr>
            <p:spPr>
              <a:xfrm>
                <a:off x="5390280" y="4237920"/>
                <a:ext cx="17280" cy="46440"/>
              </a:xfrm>
              <a:custGeom>
                <a:avLst/>
                <a:gdLst/>
                <a:ahLst/>
                <a:rect l="l" t="t" r="r" b="b"/>
                <a:pathLst>
                  <a:path w="11" h="32">
                    <a:moveTo>
                      <a:pt x="0" y="0"/>
                    </a:moveTo>
                    <a:lnTo>
                      <a:pt x="6" y="11"/>
                    </a:lnTo>
                    <a:lnTo>
                      <a:pt x="11" y="27"/>
                    </a:lnTo>
                    <a:lnTo>
                      <a:pt x="11" y="32"/>
                    </a:lnTo>
                  </a:path>
                </a:pathLst>
              </a:custGeom>
              <a:noFill/>
              <a:ln w="7920">
                <a:solidFill>
                  <a:srgbClr val="ffffff"/>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Arial"/>
                </a:endParaRPr>
              </a:p>
            </p:txBody>
          </p:sp>
          <p:sp>
            <p:nvSpPr>
              <p:cNvPr id="2398" name=""/>
              <p:cNvSpPr/>
              <p:nvPr/>
            </p:nvSpPr>
            <p:spPr>
              <a:xfrm>
                <a:off x="5110920" y="4269600"/>
                <a:ext cx="296640" cy="76680"/>
              </a:xfrm>
              <a:custGeom>
                <a:avLst/>
                <a:gdLst/>
                <a:ahLst/>
                <a:rect l="l" t="t" r="r" b="b"/>
                <a:pathLst>
                  <a:path w="186" h="53">
                    <a:moveTo>
                      <a:pt x="186" y="10"/>
                    </a:moveTo>
                    <a:lnTo>
                      <a:pt x="113" y="5"/>
                    </a:lnTo>
                    <a:lnTo>
                      <a:pt x="103" y="5"/>
                    </a:lnTo>
                    <a:lnTo>
                      <a:pt x="98" y="5"/>
                    </a:lnTo>
                    <a:lnTo>
                      <a:pt x="98" y="15"/>
                    </a:lnTo>
                    <a:lnTo>
                      <a:pt x="88" y="10"/>
                    </a:lnTo>
                    <a:lnTo>
                      <a:pt x="82" y="10"/>
                    </a:lnTo>
                    <a:lnTo>
                      <a:pt x="77" y="0"/>
                    </a:lnTo>
                    <a:lnTo>
                      <a:pt x="62" y="5"/>
                    </a:lnTo>
                    <a:lnTo>
                      <a:pt x="57" y="15"/>
                    </a:lnTo>
                    <a:lnTo>
                      <a:pt x="51" y="21"/>
                    </a:lnTo>
                    <a:lnTo>
                      <a:pt x="51" y="47"/>
                    </a:lnTo>
                    <a:lnTo>
                      <a:pt x="36" y="47"/>
                    </a:lnTo>
                    <a:lnTo>
                      <a:pt x="31" y="53"/>
                    </a:lnTo>
                    <a:lnTo>
                      <a:pt x="21" y="53"/>
                    </a:lnTo>
                    <a:lnTo>
                      <a:pt x="0" y="42"/>
                    </a:lnTo>
                  </a:path>
                </a:pathLst>
              </a:custGeom>
              <a:noFill/>
              <a:ln w="792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2399" name=""/>
              <p:cNvSpPr/>
              <p:nvPr/>
            </p:nvSpPr>
            <p:spPr>
              <a:xfrm>
                <a:off x="5176440" y="4338000"/>
                <a:ext cx="7920" cy="29880"/>
              </a:xfrm>
              <a:custGeom>
                <a:avLst/>
                <a:gdLst/>
                <a:ahLst/>
                <a:rect l="l" t="t" r="r" b="b"/>
                <a:pathLst>
                  <a:path w="5" h="21">
                    <a:moveTo>
                      <a:pt x="5" y="0"/>
                    </a:moveTo>
                    <a:lnTo>
                      <a:pt x="0" y="0"/>
                    </a:lnTo>
                    <a:lnTo>
                      <a:pt x="0" y="11"/>
                    </a:lnTo>
                    <a:lnTo>
                      <a:pt x="0" y="21"/>
                    </a:lnTo>
                  </a:path>
                </a:pathLst>
              </a:custGeom>
              <a:noFill/>
              <a:ln w="792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400" name=""/>
              <p:cNvSpPr/>
              <p:nvPr/>
            </p:nvSpPr>
            <p:spPr>
              <a:xfrm>
                <a:off x="5176440" y="4368240"/>
                <a:ext cx="1440" cy="8640"/>
              </a:xfrm>
              <a:custGeom>
                <a:avLst/>
                <a:gdLst/>
                <a:ahLst/>
                <a:rect l="l" t="t" r="r" b="b"/>
                <a:pathLst>
                  <a:path w="0" h="6">
                    <a:moveTo>
                      <a:pt x="0" y="0"/>
                    </a:moveTo>
                    <a:lnTo>
                      <a:pt x="0" y="0"/>
                    </a:lnTo>
                    <a:lnTo>
                      <a:pt x="0" y="0"/>
                    </a:lnTo>
                    <a:lnTo>
                      <a:pt x="0" y="6"/>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401" name=""/>
              <p:cNvSpPr/>
              <p:nvPr/>
            </p:nvSpPr>
            <p:spPr>
              <a:xfrm>
                <a:off x="5144400" y="4377240"/>
                <a:ext cx="31680" cy="183600"/>
              </a:xfrm>
              <a:custGeom>
                <a:avLst/>
                <a:gdLst/>
                <a:ahLst/>
                <a:rect l="l" t="t" r="r" b="b"/>
                <a:pathLst>
                  <a:path w="20" h="127">
                    <a:moveTo>
                      <a:pt x="20" y="0"/>
                    </a:moveTo>
                    <a:lnTo>
                      <a:pt x="15" y="42"/>
                    </a:lnTo>
                    <a:lnTo>
                      <a:pt x="20" y="85"/>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02" name=""/>
              <p:cNvSpPr/>
              <p:nvPr/>
            </p:nvSpPr>
            <p:spPr>
              <a:xfrm>
                <a:off x="5077440" y="4560840"/>
                <a:ext cx="66960" cy="15480"/>
              </a:xfrm>
              <a:custGeom>
                <a:avLst/>
                <a:gdLst/>
                <a:ahLst/>
                <a:rect l="l" t="t" r="r" b="b"/>
                <a:pathLst>
                  <a:path w="42" h="11">
                    <a:moveTo>
                      <a:pt x="42" y="0"/>
                    </a:moveTo>
                    <a:lnTo>
                      <a:pt x="31" y="5"/>
                    </a:lnTo>
                    <a:lnTo>
                      <a:pt x="16" y="11"/>
                    </a:lnTo>
                    <a:lnTo>
                      <a:pt x="0" y="11"/>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403" name=""/>
              <p:cNvSpPr/>
              <p:nvPr/>
            </p:nvSpPr>
            <p:spPr>
              <a:xfrm>
                <a:off x="4962240" y="4568040"/>
                <a:ext cx="181800" cy="169200"/>
              </a:xfrm>
              <a:custGeom>
                <a:avLst/>
                <a:gdLst/>
                <a:ahLst/>
                <a:rect l="l" t="t" r="r" b="b"/>
                <a:pathLst>
                  <a:path w="114" h="117">
                    <a:moveTo>
                      <a:pt x="108" y="0"/>
                    </a:moveTo>
                    <a:lnTo>
                      <a:pt x="114" y="37"/>
                    </a:lnTo>
                    <a:lnTo>
                      <a:pt x="114" y="69"/>
                    </a:lnTo>
                    <a:lnTo>
                      <a:pt x="88" y="74"/>
                    </a:lnTo>
                    <a:lnTo>
                      <a:pt x="88" y="80"/>
                    </a:lnTo>
                    <a:lnTo>
                      <a:pt x="52" y="117"/>
                    </a:lnTo>
                    <a:lnTo>
                      <a:pt x="41" y="117"/>
                    </a:lnTo>
                    <a:lnTo>
                      <a:pt x="5" y="106"/>
                    </a:lnTo>
                    <a:lnTo>
                      <a:pt x="0" y="10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04" name=""/>
              <p:cNvSpPr/>
              <p:nvPr/>
            </p:nvSpPr>
            <p:spPr>
              <a:xfrm>
                <a:off x="5004000" y="4691160"/>
                <a:ext cx="271080" cy="129960"/>
              </a:xfrm>
              <a:custGeom>
                <a:avLst/>
                <a:gdLst/>
                <a:ahLst/>
                <a:rect l="l" t="t" r="r" b="b"/>
                <a:pathLst>
                  <a:path w="170" h="90">
                    <a:moveTo>
                      <a:pt x="57" y="0"/>
                    </a:moveTo>
                    <a:lnTo>
                      <a:pt x="72" y="0"/>
                    </a:lnTo>
                    <a:lnTo>
                      <a:pt x="139" y="0"/>
                    </a:lnTo>
                    <a:lnTo>
                      <a:pt x="165" y="27"/>
                    </a:lnTo>
                    <a:lnTo>
                      <a:pt x="160" y="42"/>
                    </a:lnTo>
                    <a:lnTo>
                      <a:pt x="170" y="42"/>
                    </a:lnTo>
                    <a:lnTo>
                      <a:pt x="160" y="90"/>
                    </a:lnTo>
                    <a:lnTo>
                      <a:pt x="103" y="90"/>
                    </a:lnTo>
                    <a:lnTo>
                      <a:pt x="41" y="58"/>
                    </a:lnTo>
                    <a:lnTo>
                      <a:pt x="20" y="48"/>
                    </a:lnTo>
                    <a:lnTo>
                      <a:pt x="0"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05" name=""/>
              <p:cNvSpPr/>
              <p:nvPr/>
            </p:nvSpPr>
            <p:spPr>
              <a:xfrm>
                <a:off x="5267160" y="4223520"/>
                <a:ext cx="7920" cy="46080"/>
              </a:xfrm>
              <a:custGeom>
                <a:avLst/>
                <a:gdLst/>
                <a:ahLst/>
                <a:rect l="l" t="t" r="r" b="b"/>
                <a:pathLst>
                  <a:path w="5" h="32">
                    <a:moveTo>
                      <a:pt x="0" y="0"/>
                    </a:moveTo>
                    <a:lnTo>
                      <a:pt x="0" y="10"/>
                    </a:lnTo>
                    <a:lnTo>
                      <a:pt x="0" y="26"/>
                    </a:lnTo>
                    <a:lnTo>
                      <a:pt x="5" y="32"/>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406" name=""/>
              <p:cNvSpPr/>
              <p:nvPr/>
            </p:nvSpPr>
            <p:spPr>
              <a:xfrm>
                <a:off x="5267160" y="4269600"/>
                <a:ext cx="15840" cy="44640"/>
              </a:xfrm>
              <a:custGeom>
                <a:avLst/>
                <a:gdLst/>
                <a:ahLst/>
                <a:rect l="l" t="t" r="r" b="b"/>
                <a:pathLst>
                  <a:path w="10" h="31">
                    <a:moveTo>
                      <a:pt x="5" y="0"/>
                    </a:moveTo>
                    <a:lnTo>
                      <a:pt x="0" y="21"/>
                    </a:lnTo>
                    <a:lnTo>
                      <a:pt x="10" y="31"/>
                    </a:lnTo>
                  </a:path>
                </a:pathLst>
              </a:custGeom>
              <a:noFill/>
              <a:ln w="792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2407" name=""/>
              <p:cNvSpPr/>
              <p:nvPr/>
            </p:nvSpPr>
            <p:spPr>
              <a:xfrm>
                <a:off x="5283000" y="4314600"/>
                <a:ext cx="67320" cy="23040"/>
              </a:xfrm>
              <a:custGeom>
                <a:avLst/>
                <a:gdLst/>
                <a:ahLst/>
                <a:rect l="l" t="t" r="r" b="b"/>
                <a:pathLst>
                  <a:path w="42" h="16">
                    <a:moveTo>
                      <a:pt x="0" y="0"/>
                    </a:moveTo>
                    <a:lnTo>
                      <a:pt x="11" y="6"/>
                    </a:lnTo>
                    <a:lnTo>
                      <a:pt x="31" y="11"/>
                    </a:lnTo>
                    <a:lnTo>
                      <a:pt x="42" y="16"/>
                    </a:lnTo>
                  </a:path>
                </a:pathLst>
              </a:custGeom>
              <a:noFill/>
              <a:ln w="792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408" name=""/>
              <p:cNvSpPr/>
              <p:nvPr/>
            </p:nvSpPr>
            <p:spPr>
              <a:xfrm>
                <a:off x="5350320" y="4338000"/>
                <a:ext cx="39600" cy="15480"/>
              </a:xfrm>
              <a:custGeom>
                <a:avLst/>
                <a:gdLst/>
                <a:ahLst/>
                <a:rect l="l" t="t" r="r" b="b"/>
                <a:pathLst>
                  <a:path w="25" h="11">
                    <a:moveTo>
                      <a:pt x="0" y="0"/>
                    </a:moveTo>
                    <a:lnTo>
                      <a:pt x="10" y="0"/>
                    </a:lnTo>
                    <a:lnTo>
                      <a:pt x="20" y="11"/>
                    </a:lnTo>
                    <a:lnTo>
                      <a:pt x="25" y="11"/>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409" name=""/>
              <p:cNvSpPr/>
              <p:nvPr/>
            </p:nvSpPr>
            <p:spPr>
              <a:xfrm>
                <a:off x="5390280" y="4353840"/>
                <a:ext cx="66960" cy="23040"/>
              </a:xfrm>
              <a:prstGeom prst="line">
                <a:avLst/>
              </a:prstGeom>
              <a:ln w="7920">
                <a:solidFill>
                  <a:srgbClr val="ffffff"/>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410" name=""/>
              <p:cNvSpPr/>
              <p:nvPr/>
            </p:nvSpPr>
            <p:spPr>
              <a:xfrm>
                <a:off x="5332680" y="4269600"/>
                <a:ext cx="165960" cy="360000"/>
              </a:xfrm>
              <a:custGeom>
                <a:avLst/>
                <a:gdLst/>
                <a:ahLst/>
                <a:rect l="l" t="t" r="r" b="b"/>
                <a:pathLst>
                  <a:path w="104" h="249">
                    <a:moveTo>
                      <a:pt x="5" y="249"/>
                    </a:moveTo>
                    <a:lnTo>
                      <a:pt x="0" y="238"/>
                    </a:lnTo>
                    <a:lnTo>
                      <a:pt x="21" y="217"/>
                    </a:lnTo>
                    <a:lnTo>
                      <a:pt x="104" y="63"/>
                    </a:lnTo>
                    <a:lnTo>
                      <a:pt x="78" y="42"/>
                    </a:lnTo>
                    <a:lnTo>
                      <a:pt x="78" y="5"/>
                    </a:lnTo>
                    <a:lnTo>
                      <a:pt x="8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11" name=""/>
              <p:cNvSpPr/>
              <p:nvPr/>
            </p:nvSpPr>
            <p:spPr>
              <a:xfrm>
                <a:off x="5457240" y="4237920"/>
                <a:ext cx="229680" cy="100080"/>
              </a:xfrm>
              <a:custGeom>
                <a:avLst/>
                <a:gdLst/>
                <a:ahLst/>
                <a:rect l="l" t="t" r="r" b="b"/>
                <a:pathLst>
                  <a:path w="144" h="69">
                    <a:moveTo>
                      <a:pt x="0" y="32"/>
                    </a:moveTo>
                    <a:lnTo>
                      <a:pt x="20" y="22"/>
                    </a:lnTo>
                    <a:lnTo>
                      <a:pt x="20" y="43"/>
                    </a:lnTo>
                    <a:lnTo>
                      <a:pt x="36" y="43"/>
                    </a:lnTo>
                    <a:lnTo>
                      <a:pt x="51" y="69"/>
                    </a:lnTo>
                    <a:lnTo>
                      <a:pt x="108" y="6"/>
                    </a:lnTo>
                    <a:lnTo>
                      <a:pt x="14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12" name=""/>
              <p:cNvSpPr/>
              <p:nvPr/>
            </p:nvSpPr>
            <p:spPr>
              <a:xfrm>
                <a:off x="5538600" y="4338000"/>
                <a:ext cx="66960" cy="115200"/>
              </a:xfrm>
              <a:custGeom>
                <a:avLst/>
                <a:gdLst/>
                <a:ahLst/>
                <a:rect l="l" t="t" r="r" b="b"/>
                <a:pathLst>
                  <a:path w="42" h="80">
                    <a:moveTo>
                      <a:pt x="0" y="0"/>
                    </a:moveTo>
                    <a:lnTo>
                      <a:pt x="0" y="16"/>
                    </a:lnTo>
                    <a:lnTo>
                      <a:pt x="5" y="21"/>
                    </a:lnTo>
                    <a:lnTo>
                      <a:pt x="5" y="37"/>
                    </a:lnTo>
                    <a:lnTo>
                      <a:pt x="42" y="43"/>
                    </a:lnTo>
                    <a:lnTo>
                      <a:pt x="36"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13" name=""/>
              <p:cNvSpPr/>
              <p:nvPr/>
            </p:nvSpPr>
            <p:spPr>
              <a:xfrm>
                <a:off x="5457240" y="4323600"/>
                <a:ext cx="81360" cy="37080"/>
              </a:xfrm>
              <a:custGeom>
                <a:avLst/>
                <a:gdLst/>
                <a:ahLst/>
                <a:rect l="l" t="t" r="r" b="b"/>
                <a:pathLst>
                  <a:path w="51" h="26">
                    <a:moveTo>
                      <a:pt x="51" y="26"/>
                    </a:moveTo>
                    <a:lnTo>
                      <a:pt x="36" y="21"/>
                    </a:lnTo>
                    <a:lnTo>
                      <a:pt x="31" y="0"/>
                    </a:lnTo>
                    <a:lnTo>
                      <a:pt x="0" y="0"/>
                    </a:lnTo>
                  </a:path>
                </a:pathLst>
              </a:custGeom>
              <a:noFill/>
              <a:ln w="7920">
                <a:solidFill>
                  <a:srgbClr val="ffffff"/>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2414" name=""/>
              <p:cNvSpPr/>
              <p:nvPr/>
            </p:nvSpPr>
            <p:spPr>
              <a:xfrm>
                <a:off x="5241960" y="4300200"/>
                <a:ext cx="157680" cy="420840"/>
              </a:xfrm>
              <a:custGeom>
                <a:avLst/>
                <a:gdLst/>
                <a:ahLst/>
                <a:rect l="l" t="t" r="r" b="b"/>
                <a:pathLst>
                  <a:path w="99" h="291">
                    <a:moveTo>
                      <a:pt x="16" y="0"/>
                    </a:moveTo>
                    <a:lnTo>
                      <a:pt x="0" y="47"/>
                    </a:lnTo>
                    <a:lnTo>
                      <a:pt x="26" y="90"/>
                    </a:lnTo>
                    <a:lnTo>
                      <a:pt x="21" y="111"/>
                    </a:lnTo>
                    <a:lnTo>
                      <a:pt x="21" y="132"/>
                    </a:lnTo>
                    <a:lnTo>
                      <a:pt x="21" y="143"/>
                    </a:lnTo>
                    <a:lnTo>
                      <a:pt x="88" y="291"/>
                    </a:lnTo>
                    <a:lnTo>
                      <a:pt x="88" y="270"/>
                    </a:lnTo>
                    <a:lnTo>
                      <a:pt x="99" y="27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15" name=""/>
              <p:cNvSpPr/>
              <p:nvPr/>
            </p:nvSpPr>
            <p:spPr>
              <a:xfrm flipV="1">
                <a:off x="5283000" y="4423320"/>
                <a:ext cx="91080" cy="7200"/>
              </a:xfrm>
              <a:prstGeom prst="line">
                <a:avLst/>
              </a:prstGeom>
              <a:ln w="7920">
                <a:solidFill>
                  <a:srgbClr val="ffff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416" name=""/>
              <p:cNvSpPr/>
              <p:nvPr/>
            </p:nvSpPr>
            <p:spPr>
              <a:xfrm>
                <a:off x="5374440" y="4423320"/>
                <a:ext cx="48960" cy="7200"/>
              </a:xfrm>
              <a:custGeom>
                <a:avLst/>
                <a:gdLst/>
                <a:ahLst/>
                <a:rect l="l" t="t" r="r" b="b"/>
                <a:pathLst>
                  <a:path w="31" h="5">
                    <a:moveTo>
                      <a:pt x="0" y="0"/>
                    </a:moveTo>
                    <a:lnTo>
                      <a:pt x="5" y="5"/>
                    </a:lnTo>
                    <a:lnTo>
                      <a:pt x="16" y="5"/>
                    </a:lnTo>
                    <a:lnTo>
                      <a:pt x="31" y="5"/>
                    </a:lnTo>
                  </a:path>
                </a:pathLst>
              </a:custGeom>
              <a:noFill/>
              <a:ln w="792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417" name=""/>
              <p:cNvSpPr/>
              <p:nvPr/>
            </p:nvSpPr>
            <p:spPr>
              <a:xfrm>
                <a:off x="5423760" y="4384440"/>
                <a:ext cx="33480" cy="46080"/>
              </a:xfrm>
              <a:custGeom>
                <a:avLst/>
                <a:gdLst/>
                <a:ahLst/>
                <a:rect l="l" t="t" r="r" b="b"/>
                <a:pathLst>
                  <a:path w="21" h="32">
                    <a:moveTo>
                      <a:pt x="0" y="32"/>
                    </a:moveTo>
                    <a:lnTo>
                      <a:pt x="10" y="27"/>
                    </a:lnTo>
                    <a:lnTo>
                      <a:pt x="16" y="16"/>
                    </a:lnTo>
                    <a:lnTo>
                      <a:pt x="21" y="5"/>
                    </a:lnTo>
                    <a:lnTo>
                      <a:pt x="21" y="0"/>
                    </a:lnTo>
                    <a:lnTo>
                      <a:pt x="21" y="0"/>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418" name=""/>
              <p:cNvSpPr/>
              <p:nvPr/>
            </p:nvSpPr>
            <p:spPr>
              <a:xfrm>
                <a:off x="5374440" y="4361040"/>
                <a:ext cx="82800" cy="23040"/>
              </a:xfrm>
              <a:custGeom>
                <a:avLst/>
                <a:gdLst/>
                <a:ahLst/>
                <a:rect l="l" t="t" r="r" b="b"/>
                <a:pathLst>
                  <a:path w="52" h="16">
                    <a:moveTo>
                      <a:pt x="52" y="16"/>
                    </a:moveTo>
                    <a:lnTo>
                      <a:pt x="41" y="16"/>
                    </a:lnTo>
                    <a:lnTo>
                      <a:pt x="16" y="5"/>
                    </a:lnTo>
                    <a:lnTo>
                      <a:pt x="0" y="0"/>
                    </a:lnTo>
                  </a:path>
                </a:pathLst>
              </a:custGeom>
              <a:noFill/>
              <a:ln w="792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419" name=""/>
              <p:cNvSpPr/>
              <p:nvPr/>
            </p:nvSpPr>
            <p:spPr>
              <a:xfrm>
                <a:off x="5241960" y="4353840"/>
                <a:ext cx="132480" cy="14400"/>
              </a:xfrm>
              <a:custGeom>
                <a:avLst/>
                <a:gdLst/>
                <a:ahLst/>
                <a:rect l="l" t="t" r="r" b="b"/>
                <a:pathLst>
                  <a:path w="83" h="10">
                    <a:moveTo>
                      <a:pt x="83" y="5"/>
                    </a:moveTo>
                    <a:lnTo>
                      <a:pt x="57" y="10"/>
                    </a:lnTo>
                    <a:lnTo>
                      <a:pt x="52" y="0"/>
                    </a:lnTo>
                    <a:lnTo>
                      <a:pt x="0" y="5"/>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420" name=""/>
              <p:cNvSpPr/>
              <p:nvPr/>
            </p:nvSpPr>
            <p:spPr>
              <a:xfrm>
                <a:off x="5176440" y="4391640"/>
                <a:ext cx="90720" cy="61920"/>
              </a:xfrm>
              <a:custGeom>
                <a:avLst/>
                <a:gdLst/>
                <a:ahLst/>
                <a:rect l="l" t="t" r="r" b="b"/>
                <a:pathLst>
                  <a:path w="57" h="43">
                    <a:moveTo>
                      <a:pt x="57" y="43"/>
                    </a:moveTo>
                    <a:lnTo>
                      <a:pt x="47" y="43"/>
                    </a:lnTo>
                    <a:lnTo>
                      <a:pt x="0" y="0"/>
                    </a:lnTo>
                  </a:path>
                </a:pathLst>
              </a:custGeom>
              <a:noFill/>
              <a:ln w="792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421" name=""/>
              <p:cNvSpPr/>
              <p:nvPr/>
            </p:nvSpPr>
            <p:spPr>
              <a:xfrm>
                <a:off x="5069520" y="4391640"/>
                <a:ext cx="106560" cy="8280"/>
              </a:xfrm>
              <a:custGeom>
                <a:avLst/>
                <a:gdLst/>
                <a:ahLst/>
                <a:rect l="l" t="t" r="r" b="b"/>
                <a:pathLst>
                  <a:path w="67" h="6">
                    <a:moveTo>
                      <a:pt x="67" y="0"/>
                    </a:moveTo>
                    <a:lnTo>
                      <a:pt x="52" y="0"/>
                    </a:lnTo>
                    <a:lnTo>
                      <a:pt x="26" y="0"/>
                    </a:lnTo>
                    <a:lnTo>
                      <a:pt x="0" y="6"/>
                    </a:lnTo>
                  </a:path>
                </a:pathLst>
              </a:custGeom>
              <a:noFill/>
              <a:ln w="792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422" name=""/>
              <p:cNvSpPr/>
              <p:nvPr/>
            </p:nvSpPr>
            <p:spPr>
              <a:xfrm>
                <a:off x="5176440" y="4507200"/>
                <a:ext cx="98640" cy="60480"/>
              </a:xfrm>
              <a:custGeom>
                <a:avLst/>
                <a:gdLst/>
                <a:ahLst/>
                <a:rect l="l" t="t" r="r" b="b"/>
                <a:pathLst>
                  <a:path w="62" h="42">
                    <a:moveTo>
                      <a:pt x="0" y="0"/>
                    </a:moveTo>
                    <a:lnTo>
                      <a:pt x="62" y="0"/>
                    </a:lnTo>
                    <a:lnTo>
                      <a:pt x="47" y="26"/>
                    </a:lnTo>
                    <a:lnTo>
                      <a:pt x="41" y="16"/>
                    </a:lnTo>
                    <a:lnTo>
                      <a:pt x="26" y="42"/>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2423" name=""/>
              <p:cNvSpPr/>
              <p:nvPr/>
            </p:nvSpPr>
            <p:spPr>
              <a:xfrm>
                <a:off x="5251320" y="4544640"/>
                <a:ext cx="180360" cy="129960"/>
              </a:xfrm>
              <a:custGeom>
                <a:avLst/>
                <a:gdLst/>
                <a:ahLst/>
                <a:rect l="l" t="t" r="r" b="b"/>
                <a:pathLst>
                  <a:path w="113" h="90">
                    <a:moveTo>
                      <a:pt x="0" y="0"/>
                    </a:moveTo>
                    <a:lnTo>
                      <a:pt x="25" y="37"/>
                    </a:lnTo>
                    <a:lnTo>
                      <a:pt x="46" y="27"/>
                    </a:lnTo>
                    <a:lnTo>
                      <a:pt x="98" y="69"/>
                    </a:lnTo>
                    <a:lnTo>
                      <a:pt x="113" y="75"/>
                    </a:lnTo>
                    <a:lnTo>
                      <a:pt x="113"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24" name=""/>
              <p:cNvSpPr/>
              <p:nvPr/>
            </p:nvSpPr>
            <p:spPr>
              <a:xfrm>
                <a:off x="5350320" y="4667760"/>
                <a:ext cx="122400" cy="23040"/>
              </a:xfrm>
              <a:custGeom>
                <a:avLst/>
                <a:gdLst/>
                <a:ahLst/>
                <a:rect l="l" t="t" r="r" b="b"/>
                <a:pathLst>
                  <a:path w="77" h="16">
                    <a:moveTo>
                      <a:pt x="77" y="16"/>
                    </a:moveTo>
                    <a:lnTo>
                      <a:pt x="62" y="0"/>
                    </a:lnTo>
                    <a:lnTo>
                      <a:pt x="46" y="0"/>
                    </a:lnTo>
                    <a:lnTo>
                      <a:pt x="46" y="0"/>
                    </a:lnTo>
                    <a:lnTo>
                      <a:pt x="0" y="0"/>
                    </a:lnTo>
                  </a:path>
                </a:pathLst>
              </a:custGeom>
              <a:noFill/>
              <a:ln w="792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425" name=""/>
              <p:cNvSpPr/>
              <p:nvPr/>
            </p:nvSpPr>
            <p:spPr>
              <a:xfrm>
                <a:off x="5407560" y="4698360"/>
                <a:ext cx="1800" cy="8280"/>
              </a:xfrm>
              <a:prstGeom prst="line">
                <a:avLst/>
              </a:prstGeom>
              <a:ln w="7920">
                <a:solidFill>
                  <a:srgbClr val="ffffff"/>
                </a:solidFill>
                <a:miter/>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426" name=""/>
              <p:cNvSpPr/>
              <p:nvPr/>
            </p:nvSpPr>
            <p:spPr>
              <a:xfrm>
                <a:off x="5390280" y="4707000"/>
                <a:ext cx="17280" cy="14400"/>
              </a:xfrm>
              <a:custGeom>
                <a:avLst/>
                <a:gdLst/>
                <a:ahLst/>
                <a:rect l="l" t="t" r="r" b="b"/>
                <a:pathLst>
                  <a:path w="11" h="10">
                    <a:moveTo>
                      <a:pt x="11" y="0"/>
                    </a:moveTo>
                    <a:lnTo>
                      <a:pt x="11" y="0"/>
                    </a:lnTo>
                    <a:lnTo>
                      <a:pt x="6" y="0"/>
                    </a:lnTo>
                    <a:lnTo>
                      <a:pt x="0" y="10"/>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427" name=""/>
              <p:cNvSpPr/>
              <p:nvPr/>
            </p:nvSpPr>
            <p:spPr>
              <a:xfrm>
                <a:off x="5457240" y="4591080"/>
                <a:ext cx="89280" cy="46440"/>
              </a:xfrm>
              <a:custGeom>
                <a:avLst/>
                <a:gdLst/>
                <a:ahLst/>
                <a:rect l="l" t="t" r="r" b="b"/>
                <a:pathLst>
                  <a:path w="56" h="32">
                    <a:moveTo>
                      <a:pt x="0" y="0"/>
                    </a:moveTo>
                    <a:lnTo>
                      <a:pt x="20" y="11"/>
                    </a:lnTo>
                    <a:lnTo>
                      <a:pt x="56" y="32"/>
                    </a:lnTo>
                  </a:path>
                </a:pathLst>
              </a:custGeom>
              <a:noFill/>
              <a:ln w="7920">
                <a:solidFill>
                  <a:srgbClr val="ffffff"/>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Arial"/>
                </a:endParaRPr>
              </a:p>
            </p:txBody>
          </p:sp>
          <p:sp>
            <p:nvSpPr>
              <p:cNvPr id="2428" name=""/>
              <p:cNvSpPr/>
              <p:nvPr/>
            </p:nvSpPr>
            <p:spPr>
              <a:xfrm>
                <a:off x="5546520" y="4637520"/>
                <a:ext cx="17640" cy="46080"/>
              </a:xfrm>
              <a:custGeom>
                <a:avLst/>
                <a:gdLst/>
                <a:ahLst/>
                <a:rect l="l" t="t" r="r" b="b"/>
                <a:pathLst>
                  <a:path w="11" h="32">
                    <a:moveTo>
                      <a:pt x="0" y="0"/>
                    </a:moveTo>
                    <a:lnTo>
                      <a:pt x="0" y="11"/>
                    </a:lnTo>
                    <a:lnTo>
                      <a:pt x="0" y="21"/>
                    </a:lnTo>
                    <a:lnTo>
                      <a:pt x="11" y="32"/>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429" name=""/>
              <p:cNvSpPr/>
              <p:nvPr/>
            </p:nvSpPr>
            <p:spPr>
              <a:xfrm>
                <a:off x="5564520" y="4660560"/>
                <a:ext cx="23760" cy="23040"/>
              </a:xfrm>
              <a:custGeom>
                <a:avLst/>
                <a:gdLst/>
                <a:ahLst/>
                <a:rect l="l" t="t" r="r" b="b"/>
                <a:pathLst>
                  <a:path w="15" h="16">
                    <a:moveTo>
                      <a:pt x="0" y="16"/>
                    </a:moveTo>
                    <a:lnTo>
                      <a:pt x="0" y="10"/>
                    </a:lnTo>
                    <a:lnTo>
                      <a:pt x="10" y="0"/>
                    </a:lnTo>
                    <a:lnTo>
                      <a:pt x="15" y="0"/>
                    </a:lnTo>
                  </a:path>
                </a:pathLst>
              </a:custGeom>
              <a:noFill/>
              <a:ln w="792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430" name=""/>
              <p:cNvSpPr/>
              <p:nvPr/>
            </p:nvSpPr>
            <p:spPr>
              <a:xfrm>
                <a:off x="5588280" y="4621680"/>
                <a:ext cx="66960" cy="46080"/>
              </a:xfrm>
              <a:custGeom>
                <a:avLst/>
                <a:gdLst/>
                <a:ahLst/>
                <a:rect l="l" t="t" r="r" b="b"/>
                <a:pathLst>
                  <a:path w="42" h="32">
                    <a:moveTo>
                      <a:pt x="0" y="27"/>
                    </a:moveTo>
                    <a:lnTo>
                      <a:pt x="16" y="32"/>
                    </a:lnTo>
                    <a:lnTo>
                      <a:pt x="42" y="32"/>
                    </a:lnTo>
                    <a:lnTo>
                      <a:pt x="42" y="0"/>
                    </a:lnTo>
                    <a:lnTo>
                      <a:pt x="21" y="0"/>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431" name=""/>
              <p:cNvSpPr/>
              <p:nvPr/>
            </p:nvSpPr>
            <p:spPr>
              <a:xfrm>
                <a:off x="4946400" y="4760280"/>
                <a:ext cx="89280" cy="68040"/>
              </a:xfrm>
              <a:custGeom>
                <a:avLst/>
                <a:gdLst/>
                <a:ahLst/>
                <a:rect l="l" t="t" r="r" b="b"/>
                <a:pathLst>
                  <a:path w="56" h="47">
                    <a:moveTo>
                      <a:pt x="51" y="0"/>
                    </a:moveTo>
                    <a:lnTo>
                      <a:pt x="56" y="10"/>
                    </a:lnTo>
                    <a:lnTo>
                      <a:pt x="0" y="47"/>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2432" name=""/>
              <p:cNvSpPr/>
              <p:nvPr/>
            </p:nvSpPr>
            <p:spPr>
              <a:xfrm>
                <a:off x="5004000" y="4798080"/>
                <a:ext cx="156240" cy="368640"/>
              </a:xfrm>
              <a:custGeom>
                <a:avLst/>
                <a:gdLst/>
                <a:ahLst/>
                <a:rect l="l" t="t" r="r" b="b"/>
                <a:pathLst>
                  <a:path w="98" h="255">
                    <a:moveTo>
                      <a:pt x="0" y="0"/>
                    </a:moveTo>
                    <a:lnTo>
                      <a:pt x="46" y="64"/>
                    </a:lnTo>
                    <a:lnTo>
                      <a:pt x="51" y="85"/>
                    </a:lnTo>
                    <a:lnTo>
                      <a:pt x="72" y="117"/>
                    </a:lnTo>
                    <a:lnTo>
                      <a:pt x="72" y="127"/>
                    </a:lnTo>
                    <a:lnTo>
                      <a:pt x="67" y="143"/>
                    </a:lnTo>
                    <a:lnTo>
                      <a:pt x="82" y="218"/>
                    </a:lnTo>
                    <a:lnTo>
                      <a:pt x="93" y="218"/>
                    </a:lnTo>
                    <a:lnTo>
                      <a:pt x="98" y="25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33" name=""/>
              <p:cNvSpPr/>
              <p:nvPr/>
            </p:nvSpPr>
            <p:spPr>
              <a:xfrm>
                <a:off x="5069520" y="4867560"/>
                <a:ext cx="114480" cy="259920"/>
              </a:xfrm>
              <a:custGeom>
                <a:avLst/>
                <a:gdLst/>
                <a:ahLst/>
                <a:rect l="l" t="t" r="r" b="b"/>
                <a:pathLst>
                  <a:path w="72" h="180">
                    <a:moveTo>
                      <a:pt x="5" y="180"/>
                    </a:moveTo>
                    <a:lnTo>
                      <a:pt x="0" y="117"/>
                    </a:lnTo>
                    <a:lnTo>
                      <a:pt x="0" y="101"/>
                    </a:lnTo>
                    <a:lnTo>
                      <a:pt x="10" y="85"/>
                    </a:lnTo>
                    <a:lnTo>
                      <a:pt x="10" y="64"/>
                    </a:lnTo>
                    <a:lnTo>
                      <a:pt x="31" y="69"/>
                    </a:lnTo>
                    <a:lnTo>
                      <a:pt x="41" y="32"/>
                    </a:lnTo>
                    <a:lnTo>
                      <a:pt x="47" y="2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34" name=""/>
              <p:cNvSpPr/>
              <p:nvPr/>
            </p:nvSpPr>
            <p:spPr>
              <a:xfrm>
                <a:off x="5184360" y="4837320"/>
                <a:ext cx="41400" cy="30240"/>
              </a:xfrm>
              <a:custGeom>
                <a:avLst/>
                <a:gdLst/>
                <a:ahLst/>
                <a:rect l="l" t="t" r="r" b="b"/>
                <a:pathLst>
                  <a:path w="26" h="21">
                    <a:moveTo>
                      <a:pt x="0" y="21"/>
                    </a:moveTo>
                    <a:lnTo>
                      <a:pt x="0" y="16"/>
                    </a:lnTo>
                    <a:lnTo>
                      <a:pt x="5" y="10"/>
                    </a:lnTo>
                    <a:lnTo>
                      <a:pt x="26" y="0"/>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435" name=""/>
              <p:cNvSpPr/>
              <p:nvPr/>
            </p:nvSpPr>
            <p:spPr>
              <a:xfrm>
                <a:off x="5225760" y="4821480"/>
                <a:ext cx="41040" cy="15480"/>
              </a:xfrm>
              <a:custGeom>
                <a:avLst/>
                <a:gdLst/>
                <a:ahLst/>
                <a:rect l="l" t="t" r="r" b="b"/>
                <a:pathLst>
                  <a:path w="26" h="11">
                    <a:moveTo>
                      <a:pt x="0" y="11"/>
                    </a:moveTo>
                    <a:lnTo>
                      <a:pt x="5" y="11"/>
                    </a:lnTo>
                    <a:lnTo>
                      <a:pt x="16" y="0"/>
                    </a:lnTo>
                    <a:lnTo>
                      <a:pt x="26" y="0"/>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436" name=""/>
              <p:cNvSpPr/>
              <p:nvPr/>
            </p:nvSpPr>
            <p:spPr>
              <a:xfrm>
                <a:off x="5267160" y="4721400"/>
                <a:ext cx="148320" cy="115560"/>
              </a:xfrm>
              <a:custGeom>
                <a:avLst/>
                <a:gdLst/>
                <a:ahLst/>
                <a:rect l="l" t="t" r="r" b="b"/>
                <a:pathLst>
                  <a:path w="93" h="80">
                    <a:moveTo>
                      <a:pt x="0" y="69"/>
                    </a:moveTo>
                    <a:lnTo>
                      <a:pt x="10" y="69"/>
                    </a:lnTo>
                    <a:lnTo>
                      <a:pt x="21" y="80"/>
                    </a:lnTo>
                    <a:lnTo>
                      <a:pt x="31" y="80"/>
                    </a:lnTo>
                    <a:lnTo>
                      <a:pt x="67" y="37"/>
                    </a:lnTo>
                    <a:lnTo>
                      <a:pt x="83" y="32"/>
                    </a:lnTo>
                    <a:lnTo>
                      <a:pt x="83" y="37"/>
                    </a:lnTo>
                    <a:lnTo>
                      <a:pt x="93" y="37"/>
                    </a:lnTo>
                    <a:lnTo>
                      <a:pt x="93" y="27"/>
                    </a:lnTo>
                    <a:lnTo>
                      <a:pt x="88" y="6"/>
                    </a:lnTo>
                    <a:lnTo>
                      <a:pt x="72"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37" name=""/>
              <p:cNvSpPr/>
              <p:nvPr/>
            </p:nvSpPr>
            <p:spPr>
              <a:xfrm flipV="1">
                <a:off x="5110920" y="4883040"/>
                <a:ext cx="7920" cy="76680"/>
              </a:xfrm>
              <a:prstGeom prst="line">
                <a:avLst/>
              </a:prstGeom>
              <a:ln w="7920">
                <a:solidFill>
                  <a:srgbClr val="ffffff"/>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2438" name=""/>
              <p:cNvSpPr/>
              <p:nvPr/>
            </p:nvSpPr>
            <p:spPr>
              <a:xfrm>
                <a:off x="5118840" y="4860360"/>
                <a:ext cx="15840" cy="22680"/>
              </a:xfrm>
              <a:custGeom>
                <a:avLst/>
                <a:gdLst/>
                <a:ahLst/>
                <a:rect l="l" t="t" r="r" b="b"/>
                <a:pathLst>
                  <a:path w="10" h="16">
                    <a:moveTo>
                      <a:pt x="0" y="16"/>
                    </a:moveTo>
                    <a:lnTo>
                      <a:pt x="0" y="10"/>
                    </a:lnTo>
                    <a:lnTo>
                      <a:pt x="0" y="10"/>
                    </a:lnTo>
                    <a:lnTo>
                      <a:pt x="10" y="0"/>
                    </a:lnTo>
                  </a:path>
                </a:pathLst>
              </a:custGeom>
              <a:noFill/>
              <a:ln w="792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439" name=""/>
              <p:cNvSpPr/>
              <p:nvPr/>
            </p:nvSpPr>
            <p:spPr>
              <a:xfrm>
                <a:off x="5027760" y="3064320"/>
                <a:ext cx="304560" cy="192600"/>
              </a:xfrm>
              <a:custGeom>
                <a:avLst/>
                <a:gdLst/>
                <a:ahLst/>
                <a:rect l="l" t="t" r="r" b="b"/>
                <a:pathLst>
                  <a:path w="191" h="133">
                    <a:moveTo>
                      <a:pt x="0" y="0"/>
                    </a:moveTo>
                    <a:lnTo>
                      <a:pt x="73" y="128"/>
                    </a:lnTo>
                    <a:lnTo>
                      <a:pt x="83" y="133"/>
                    </a:lnTo>
                    <a:lnTo>
                      <a:pt x="83" y="64"/>
                    </a:lnTo>
                    <a:lnTo>
                      <a:pt x="114" y="27"/>
                    </a:lnTo>
                    <a:lnTo>
                      <a:pt x="134" y="11"/>
                    </a:lnTo>
                    <a:lnTo>
                      <a:pt x="191" y="5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40" name=""/>
              <p:cNvSpPr/>
              <p:nvPr/>
            </p:nvSpPr>
            <p:spPr>
              <a:xfrm>
                <a:off x="5160240" y="3110760"/>
                <a:ext cx="930600" cy="76680"/>
              </a:xfrm>
              <a:custGeom>
                <a:avLst/>
                <a:gdLst/>
                <a:ahLst/>
                <a:rect l="l" t="t" r="r" b="b"/>
                <a:pathLst>
                  <a:path w="583" h="53">
                    <a:moveTo>
                      <a:pt x="0" y="32"/>
                    </a:moveTo>
                    <a:lnTo>
                      <a:pt x="26" y="27"/>
                    </a:lnTo>
                    <a:lnTo>
                      <a:pt x="46" y="0"/>
                    </a:lnTo>
                    <a:lnTo>
                      <a:pt x="175" y="11"/>
                    </a:lnTo>
                    <a:lnTo>
                      <a:pt x="175" y="32"/>
                    </a:lnTo>
                    <a:lnTo>
                      <a:pt x="191" y="37"/>
                    </a:lnTo>
                    <a:lnTo>
                      <a:pt x="191" y="53"/>
                    </a:lnTo>
                    <a:lnTo>
                      <a:pt x="330" y="43"/>
                    </a:lnTo>
                    <a:lnTo>
                      <a:pt x="423" y="43"/>
                    </a:lnTo>
                    <a:lnTo>
                      <a:pt x="480" y="32"/>
                    </a:lnTo>
                    <a:lnTo>
                      <a:pt x="485" y="21"/>
                    </a:lnTo>
                    <a:lnTo>
                      <a:pt x="537" y="16"/>
                    </a:lnTo>
                    <a:lnTo>
                      <a:pt x="583" y="6"/>
                    </a:lnTo>
                  </a:path>
                </a:pathLst>
              </a:custGeom>
              <a:noFill/>
              <a:ln w="792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2441" name=""/>
              <p:cNvSpPr/>
              <p:nvPr/>
            </p:nvSpPr>
            <p:spPr>
              <a:xfrm>
                <a:off x="6700680" y="3364200"/>
                <a:ext cx="41400" cy="15480"/>
              </a:xfrm>
              <a:custGeom>
                <a:avLst/>
                <a:gdLst/>
                <a:ahLst/>
                <a:rect l="l" t="t" r="r" b="b"/>
                <a:pathLst>
                  <a:path w="26" h="11">
                    <a:moveTo>
                      <a:pt x="26" y="0"/>
                    </a:moveTo>
                    <a:lnTo>
                      <a:pt x="21" y="11"/>
                    </a:lnTo>
                    <a:lnTo>
                      <a:pt x="11" y="11"/>
                    </a:lnTo>
                    <a:lnTo>
                      <a:pt x="0" y="11"/>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442" name=""/>
              <p:cNvSpPr/>
              <p:nvPr/>
            </p:nvSpPr>
            <p:spPr>
              <a:xfrm>
                <a:off x="6174000" y="3364200"/>
                <a:ext cx="41400" cy="115560"/>
              </a:xfrm>
              <a:custGeom>
                <a:avLst/>
                <a:gdLst/>
                <a:ahLst/>
                <a:rect l="l" t="t" r="r" b="b"/>
                <a:pathLst>
                  <a:path w="26" h="80">
                    <a:moveTo>
                      <a:pt x="0" y="43"/>
                    </a:moveTo>
                    <a:lnTo>
                      <a:pt x="5" y="48"/>
                    </a:lnTo>
                    <a:lnTo>
                      <a:pt x="20" y="80"/>
                    </a:lnTo>
                    <a:lnTo>
                      <a:pt x="15" y="43"/>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43" name=""/>
              <p:cNvSpPr/>
              <p:nvPr/>
            </p:nvSpPr>
            <p:spPr>
              <a:xfrm>
                <a:off x="6338520" y="3357000"/>
                <a:ext cx="75240" cy="91080"/>
              </a:xfrm>
              <a:custGeom>
                <a:avLst/>
                <a:gdLst/>
                <a:ahLst/>
                <a:rect l="l" t="t" r="r" b="b"/>
                <a:pathLst>
                  <a:path w="47" h="63">
                    <a:moveTo>
                      <a:pt x="47" y="26"/>
                    </a:moveTo>
                    <a:lnTo>
                      <a:pt x="47" y="37"/>
                    </a:lnTo>
                    <a:lnTo>
                      <a:pt x="21" y="53"/>
                    </a:lnTo>
                    <a:lnTo>
                      <a:pt x="10" y="63"/>
                    </a:lnTo>
                    <a:lnTo>
                      <a:pt x="5" y="48"/>
                    </a:lnTo>
                    <a:lnTo>
                      <a:pt x="0" y="0"/>
                    </a:lnTo>
                  </a:path>
                </a:pathLst>
              </a:custGeom>
              <a:noFill/>
              <a:ln w="7920">
                <a:solidFill>
                  <a:srgbClr val="ffff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2444" name=""/>
              <p:cNvSpPr/>
              <p:nvPr/>
            </p:nvSpPr>
            <p:spPr>
              <a:xfrm>
                <a:off x="6372000" y="3371400"/>
                <a:ext cx="198000" cy="92520"/>
              </a:xfrm>
              <a:custGeom>
                <a:avLst/>
                <a:gdLst/>
                <a:ahLst/>
                <a:rect l="l" t="t" r="r" b="b"/>
                <a:pathLst>
                  <a:path w="124" h="64">
                    <a:moveTo>
                      <a:pt x="15" y="11"/>
                    </a:moveTo>
                    <a:lnTo>
                      <a:pt x="26" y="22"/>
                    </a:lnTo>
                    <a:lnTo>
                      <a:pt x="31" y="16"/>
                    </a:lnTo>
                    <a:lnTo>
                      <a:pt x="36" y="6"/>
                    </a:lnTo>
                    <a:lnTo>
                      <a:pt x="62" y="0"/>
                    </a:lnTo>
                    <a:lnTo>
                      <a:pt x="67" y="32"/>
                    </a:lnTo>
                    <a:lnTo>
                      <a:pt x="57" y="43"/>
                    </a:lnTo>
                    <a:lnTo>
                      <a:pt x="20" y="64"/>
                    </a:lnTo>
                    <a:lnTo>
                      <a:pt x="5" y="64"/>
                    </a:lnTo>
                    <a:lnTo>
                      <a:pt x="0" y="59"/>
                    </a:lnTo>
                    <a:lnTo>
                      <a:pt x="0" y="48"/>
                    </a:lnTo>
                    <a:lnTo>
                      <a:pt x="20" y="38"/>
                    </a:lnTo>
                    <a:lnTo>
                      <a:pt x="31" y="32"/>
                    </a:lnTo>
                    <a:lnTo>
                      <a:pt x="57" y="27"/>
                    </a:lnTo>
                    <a:lnTo>
                      <a:pt x="82" y="22"/>
                    </a:lnTo>
                    <a:lnTo>
                      <a:pt x="98" y="16"/>
                    </a:lnTo>
                    <a:lnTo>
                      <a:pt x="108" y="16"/>
                    </a:lnTo>
                    <a:lnTo>
                      <a:pt x="118" y="11"/>
                    </a:lnTo>
                    <a:lnTo>
                      <a:pt x="124" y="11"/>
                    </a:lnTo>
                  </a:path>
                </a:pathLst>
              </a:custGeom>
              <a:noFill/>
              <a:ln w="7920">
                <a:solidFill>
                  <a:srgbClr val="ffffff"/>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Arial"/>
                </a:endParaRPr>
              </a:p>
            </p:txBody>
          </p:sp>
          <p:sp>
            <p:nvSpPr>
              <p:cNvPr id="2445" name=""/>
              <p:cNvSpPr/>
              <p:nvPr/>
            </p:nvSpPr>
            <p:spPr>
              <a:xfrm>
                <a:off x="6413760" y="3187440"/>
                <a:ext cx="56880" cy="215280"/>
              </a:xfrm>
              <a:custGeom>
                <a:avLst/>
                <a:gdLst/>
                <a:ahLst/>
                <a:rect l="l" t="t" r="r" b="b"/>
                <a:pathLst>
                  <a:path w="36" h="149">
                    <a:moveTo>
                      <a:pt x="0" y="149"/>
                    </a:moveTo>
                    <a:lnTo>
                      <a:pt x="10" y="133"/>
                    </a:lnTo>
                    <a:lnTo>
                      <a:pt x="5" y="122"/>
                    </a:lnTo>
                    <a:lnTo>
                      <a:pt x="20" y="112"/>
                    </a:lnTo>
                    <a:lnTo>
                      <a:pt x="15" y="101"/>
                    </a:lnTo>
                    <a:lnTo>
                      <a:pt x="15" y="74"/>
                    </a:lnTo>
                    <a:lnTo>
                      <a:pt x="31" y="69"/>
                    </a:lnTo>
                    <a:lnTo>
                      <a:pt x="36" y="59"/>
                    </a:lnTo>
                    <a:lnTo>
                      <a:pt x="31" y="32"/>
                    </a:lnTo>
                    <a:lnTo>
                      <a:pt x="20" y="16"/>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46" name=""/>
              <p:cNvSpPr/>
              <p:nvPr/>
            </p:nvSpPr>
            <p:spPr>
              <a:xfrm>
                <a:off x="6718680" y="3303360"/>
                <a:ext cx="336600" cy="213840"/>
              </a:xfrm>
              <a:custGeom>
                <a:avLst/>
                <a:gdLst/>
                <a:ahLst/>
                <a:rect l="l" t="t" r="r" b="b"/>
                <a:pathLst>
                  <a:path w="211" h="148">
                    <a:moveTo>
                      <a:pt x="5" y="0"/>
                    </a:moveTo>
                    <a:lnTo>
                      <a:pt x="0" y="26"/>
                    </a:lnTo>
                    <a:lnTo>
                      <a:pt x="0" y="47"/>
                    </a:lnTo>
                    <a:lnTo>
                      <a:pt x="5" y="47"/>
                    </a:lnTo>
                    <a:lnTo>
                      <a:pt x="31" y="69"/>
                    </a:lnTo>
                    <a:lnTo>
                      <a:pt x="46" y="85"/>
                    </a:lnTo>
                    <a:lnTo>
                      <a:pt x="51" y="100"/>
                    </a:lnTo>
                    <a:lnTo>
                      <a:pt x="51" y="111"/>
                    </a:lnTo>
                    <a:lnTo>
                      <a:pt x="82" y="132"/>
                    </a:lnTo>
                    <a:lnTo>
                      <a:pt x="98" y="148"/>
                    </a:lnTo>
                    <a:lnTo>
                      <a:pt x="134" y="143"/>
                    </a:lnTo>
                    <a:lnTo>
                      <a:pt x="144" y="143"/>
                    </a:lnTo>
                    <a:lnTo>
                      <a:pt x="160" y="138"/>
                    </a:lnTo>
                    <a:lnTo>
                      <a:pt x="175" y="138"/>
                    </a:lnTo>
                    <a:lnTo>
                      <a:pt x="196" y="138"/>
                    </a:lnTo>
                    <a:lnTo>
                      <a:pt x="206" y="138"/>
                    </a:lnTo>
                    <a:lnTo>
                      <a:pt x="211" y="127"/>
                    </a:lnTo>
                    <a:lnTo>
                      <a:pt x="211"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47" name=""/>
              <p:cNvSpPr/>
              <p:nvPr/>
            </p:nvSpPr>
            <p:spPr>
              <a:xfrm>
                <a:off x="6486840" y="3310560"/>
                <a:ext cx="83160" cy="122760"/>
              </a:xfrm>
              <a:custGeom>
                <a:avLst/>
                <a:gdLst/>
                <a:ahLst/>
                <a:rect l="l" t="t" r="r" b="b"/>
                <a:pathLst>
                  <a:path w="52" h="85">
                    <a:moveTo>
                      <a:pt x="52" y="0"/>
                    </a:moveTo>
                    <a:lnTo>
                      <a:pt x="36" y="48"/>
                    </a:lnTo>
                    <a:lnTo>
                      <a:pt x="31" y="85"/>
                    </a:lnTo>
                    <a:lnTo>
                      <a:pt x="26" y="58"/>
                    </a:lnTo>
                    <a:lnTo>
                      <a:pt x="5" y="16"/>
                    </a:lnTo>
                    <a:lnTo>
                      <a:pt x="0" y="1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48" name=""/>
              <p:cNvSpPr/>
              <p:nvPr/>
            </p:nvSpPr>
            <p:spPr>
              <a:xfrm>
                <a:off x="6429600" y="3379680"/>
                <a:ext cx="239040" cy="68040"/>
              </a:xfrm>
              <a:custGeom>
                <a:avLst/>
                <a:gdLst/>
                <a:ahLst/>
                <a:rect l="l" t="t" r="r" b="b"/>
                <a:pathLst>
                  <a:path w="150" h="47">
                    <a:moveTo>
                      <a:pt x="0" y="10"/>
                    </a:moveTo>
                    <a:lnTo>
                      <a:pt x="5" y="10"/>
                    </a:lnTo>
                    <a:lnTo>
                      <a:pt x="10" y="5"/>
                    </a:lnTo>
                    <a:lnTo>
                      <a:pt x="10" y="21"/>
                    </a:lnTo>
                    <a:lnTo>
                      <a:pt x="21" y="47"/>
                    </a:lnTo>
                    <a:lnTo>
                      <a:pt x="36" y="47"/>
                    </a:lnTo>
                    <a:lnTo>
                      <a:pt x="31" y="26"/>
                    </a:lnTo>
                    <a:lnTo>
                      <a:pt x="93" y="10"/>
                    </a:lnTo>
                    <a:lnTo>
                      <a:pt x="119" y="0"/>
                    </a:lnTo>
                    <a:lnTo>
                      <a:pt x="139" y="0"/>
                    </a:lnTo>
                    <a:lnTo>
                      <a:pt x="150" y="5"/>
                    </a:lnTo>
                  </a:path>
                </a:pathLst>
              </a:custGeom>
              <a:noFill/>
              <a:ln w="7920">
                <a:solidFill>
                  <a:srgbClr val="ffff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2449" name=""/>
              <p:cNvSpPr/>
              <p:nvPr/>
            </p:nvSpPr>
            <p:spPr>
              <a:xfrm>
                <a:off x="6586200" y="3379680"/>
                <a:ext cx="33120" cy="46440"/>
              </a:xfrm>
              <a:custGeom>
                <a:avLst/>
                <a:gdLst/>
                <a:ahLst/>
                <a:rect l="l" t="t" r="r" b="b"/>
                <a:pathLst>
                  <a:path w="21" h="32">
                    <a:moveTo>
                      <a:pt x="0" y="0"/>
                    </a:moveTo>
                    <a:lnTo>
                      <a:pt x="5" y="0"/>
                    </a:lnTo>
                    <a:lnTo>
                      <a:pt x="5" y="5"/>
                    </a:lnTo>
                    <a:lnTo>
                      <a:pt x="21" y="21"/>
                    </a:lnTo>
                    <a:lnTo>
                      <a:pt x="21" y="32"/>
                    </a:lnTo>
                  </a:path>
                </a:pathLst>
              </a:custGeom>
              <a:noFill/>
              <a:ln w="7920">
                <a:solidFill>
                  <a:srgbClr val="ffffff"/>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Arial"/>
                </a:endParaRPr>
              </a:p>
            </p:txBody>
          </p:sp>
          <p:sp>
            <p:nvSpPr>
              <p:cNvPr id="2450" name=""/>
              <p:cNvSpPr/>
              <p:nvPr/>
            </p:nvSpPr>
            <p:spPr>
              <a:xfrm>
                <a:off x="6338520" y="3426480"/>
                <a:ext cx="288720" cy="53280"/>
              </a:xfrm>
              <a:custGeom>
                <a:avLst/>
                <a:gdLst/>
                <a:ahLst/>
                <a:rect l="l" t="t" r="r" b="b"/>
                <a:pathLst>
                  <a:path w="181" h="37">
                    <a:moveTo>
                      <a:pt x="176" y="0"/>
                    </a:moveTo>
                    <a:lnTo>
                      <a:pt x="181" y="5"/>
                    </a:lnTo>
                    <a:lnTo>
                      <a:pt x="155" y="10"/>
                    </a:lnTo>
                    <a:lnTo>
                      <a:pt x="124" y="15"/>
                    </a:lnTo>
                    <a:lnTo>
                      <a:pt x="98" y="26"/>
                    </a:lnTo>
                    <a:lnTo>
                      <a:pt x="67" y="31"/>
                    </a:lnTo>
                    <a:lnTo>
                      <a:pt x="41" y="37"/>
                    </a:lnTo>
                    <a:lnTo>
                      <a:pt x="21" y="31"/>
                    </a:lnTo>
                    <a:lnTo>
                      <a:pt x="5" y="31"/>
                    </a:lnTo>
                    <a:lnTo>
                      <a:pt x="0" y="21"/>
                    </a:lnTo>
                  </a:path>
                </a:pathLst>
              </a:custGeom>
              <a:noFill/>
              <a:ln w="792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2451" name=""/>
              <p:cNvSpPr/>
              <p:nvPr/>
            </p:nvSpPr>
            <p:spPr>
              <a:xfrm>
                <a:off x="5910480" y="3340800"/>
                <a:ext cx="247320" cy="122760"/>
              </a:xfrm>
              <a:custGeom>
                <a:avLst/>
                <a:gdLst/>
                <a:ahLst/>
                <a:rect l="l" t="t" r="r" b="b"/>
                <a:pathLst>
                  <a:path w="155" h="85">
                    <a:moveTo>
                      <a:pt x="0" y="85"/>
                    </a:moveTo>
                    <a:lnTo>
                      <a:pt x="31" y="74"/>
                    </a:lnTo>
                    <a:lnTo>
                      <a:pt x="87" y="59"/>
                    </a:lnTo>
                    <a:lnTo>
                      <a:pt x="155" y="59"/>
                    </a:lnTo>
                    <a:lnTo>
                      <a:pt x="155" y="43"/>
                    </a:lnTo>
                    <a:lnTo>
                      <a:pt x="14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52" name=""/>
              <p:cNvSpPr/>
              <p:nvPr/>
            </p:nvSpPr>
            <p:spPr>
              <a:xfrm>
                <a:off x="6784200" y="3287160"/>
                <a:ext cx="56880" cy="15840"/>
              </a:xfrm>
              <a:custGeom>
                <a:avLst/>
                <a:gdLst/>
                <a:ahLst/>
                <a:rect l="l" t="t" r="r" b="b"/>
                <a:pathLst>
                  <a:path w="36" h="11">
                    <a:moveTo>
                      <a:pt x="36" y="0"/>
                    </a:moveTo>
                    <a:lnTo>
                      <a:pt x="21" y="5"/>
                    </a:lnTo>
                    <a:lnTo>
                      <a:pt x="10" y="11"/>
                    </a:lnTo>
                    <a:lnTo>
                      <a:pt x="0" y="11"/>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453" name=""/>
              <p:cNvSpPr/>
              <p:nvPr/>
            </p:nvSpPr>
            <p:spPr>
              <a:xfrm>
                <a:off x="6882840" y="3256920"/>
                <a:ext cx="164160" cy="22680"/>
              </a:xfrm>
              <a:custGeom>
                <a:avLst/>
                <a:gdLst/>
                <a:ahLst/>
                <a:rect l="l" t="t" r="r" b="b"/>
                <a:pathLst>
                  <a:path w="103" h="16">
                    <a:moveTo>
                      <a:pt x="103" y="0"/>
                    </a:moveTo>
                    <a:lnTo>
                      <a:pt x="98" y="11"/>
                    </a:lnTo>
                    <a:lnTo>
                      <a:pt x="93" y="16"/>
                    </a:lnTo>
                    <a:lnTo>
                      <a:pt x="51" y="16"/>
                    </a:lnTo>
                    <a:lnTo>
                      <a:pt x="31" y="16"/>
                    </a:lnTo>
                    <a:lnTo>
                      <a:pt x="15" y="16"/>
                    </a:lnTo>
                    <a:lnTo>
                      <a:pt x="0" y="16"/>
                    </a:lnTo>
                  </a:path>
                </a:pathLst>
              </a:custGeom>
              <a:noFill/>
              <a:ln w="792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454" name=""/>
              <p:cNvSpPr/>
              <p:nvPr/>
            </p:nvSpPr>
            <p:spPr>
              <a:xfrm flipV="1">
                <a:off x="6742440" y="3403080"/>
                <a:ext cx="25200" cy="14400"/>
              </a:xfrm>
              <a:prstGeom prst="line">
                <a:avLst/>
              </a:prstGeom>
              <a:ln w="7920">
                <a:solidFill>
                  <a:srgbClr val="ff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455" name=""/>
              <p:cNvSpPr/>
              <p:nvPr/>
            </p:nvSpPr>
            <p:spPr>
              <a:xfrm>
                <a:off x="6602040" y="3379680"/>
                <a:ext cx="116280" cy="30240"/>
              </a:xfrm>
              <a:custGeom>
                <a:avLst/>
                <a:gdLst/>
                <a:ahLst/>
                <a:rect l="l" t="t" r="r" b="b"/>
                <a:pathLst>
                  <a:path w="73" h="21">
                    <a:moveTo>
                      <a:pt x="0" y="0"/>
                    </a:moveTo>
                    <a:lnTo>
                      <a:pt x="5" y="5"/>
                    </a:lnTo>
                    <a:lnTo>
                      <a:pt x="11" y="10"/>
                    </a:lnTo>
                    <a:lnTo>
                      <a:pt x="36" y="10"/>
                    </a:lnTo>
                    <a:lnTo>
                      <a:pt x="52" y="5"/>
                    </a:lnTo>
                    <a:lnTo>
                      <a:pt x="62" y="5"/>
                    </a:lnTo>
                    <a:lnTo>
                      <a:pt x="67" y="10"/>
                    </a:lnTo>
                    <a:lnTo>
                      <a:pt x="73" y="5"/>
                    </a:lnTo>
                    <a:lnTo>
                      <a:pt x="73" y="10"/>
                    </a:lnTo>
                    <a:lnTo>
                      <a:pt x="73" y="21"/>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456" name=""/>
              <p:cNvSpPr/>
              <p:nvPr/>
            </p:nvSpPr>
            <p:spPr>
              <a:xfrm>
                <a:off x="6708600" y="3379680"/>
                <a:ext cx="75240" cy="129960"/>
              </a:xfrm>
              <a:custGeom>
                <a:avLst/>
                <a:gdLst/>
                <a:ahLst/>
                <a:rect l="l" t="t" r="r" b="b"/>
                <a:pathLst>
                  <a:path w="47" h="90">
                    <a:moveTo>
                      <a:pt x="0" y="0"/>
                    </a:moveTo>
                    <a:lnTo>
                      <a:pt x="6" y="42"/>
                    </a:lnTo>
                    <a:lnTo>
                      <a:pt x="26" y="58"/>
                    </a:lnTo>
                    <a:lnTo>
                      <a:pt x="42" y="79"/>
                    </a:lnTo>
                    <a:lnTo>
                      <a:pt x="47"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57" name=""/>
              <p:cNvSpPr/>
              <p:nvPr/>
            </p:nvSpPr>
            <p:spPr>
              <a:xfrm>
                <a:off x="6627240" y="3417480"/>
                <a:ext cx="106920" cy="15840"/>
              </a:xfrm>
              <a:custGeom>
                <a:avLst/>
                <a:gdLst/>
                <a:ahLst/>
                <a:rect l="l" t="t" r="r" b="b"/>
                <a:pathLst>
                  <a:path w="67" h="11">
                    <a:moveTo>
                      <a:pt x="0" y="11"/>
                    </a:moveTo>
                    <a:lnTo>
                      <a:pt x="36" y="11"/>
                    </a:lnTo>
                    <a:lnTo>
                      <a:pt x="67" y="0"/>
                    </a:lnTo>
                    <a:lnTo>
                      <a:pt x="62" y="6"/>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458" name=""/>
              <p:cNvSpPr/>
              <p:nvPr/>
            </p:nvSpPr>
            <p:spPr>
              <a:xfrm>
                <a:off x="6651720" y="3426480"/>
                <a:ext cx="74880" cy="53280"/>
              </a:xfrm>
              <a:custGeom>
                <a:avLst/>
                <a:gdLst/>
                <a:ahLst/>
                <a:rect l="l" t="t" r="r" b="b"/>
                <a:pathLst>
                  <a:path w="47" h="37">
                    <a:moveTo>
                      <a:pt x="47" y="0"/>
                    </a:moveTo>
                    <a:lnTo>
                      <a:pt x="42" y="10"/>
                    </a:lnTo>
                    <a:lnTo>
                      <a:pt x="16" y="31"/>
                    </a:lnTo>
                    <a:lnTo>
                      <a:pt x="0" y="37"/>
                    </a:lnTo>
                  </a:path>
                </a:pathLst>
              </a:custGeom>
              <a:noFill/>
              <a:ln w="7920">
                <a:solidFill>
                  <a:srgbClr val="ffffff"/>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sp>
            <p:nvSpPr>
              <p:cNvPr id="2459" name=""/>
              <p:cNvSpPr/>
              <p:nvPr/>
            </p:nvSpPr>
            <p:spPr>
              <a:xfrm>
                <a:off x="5720760" y="3624480"/>
                <a:ext cx="254880" cy="176400"/>
              </a:xfrm>
              <a:custGeom>
                <a:avLst/>
                <a:gdLst/>
                <a:ahLst/>
                <a:rect l="l" t="t" r="r" b="b"/>
                <a:pathLst>
                  <a:path w="160" h="122">
                    <a:moveTo>
                      <a:pt x="0" y="16"/>
                    </a:moveTo>
                    <a:lnTo>
                      <a:pt x="52" y="37"/>
                    </a:lnTo>
                    <a:lnTo>
                      <a:pt x="57" y="48"/>
                    </a:lnTo>
                    <a:lnTo>
                      <a:pt x="124" y="122"/>
                    </a:lnTo>
                    <a:lnTo>
                      <a:pt x="160" y="122"/>
                    </a:lnTo>
                    <a:lnTo>
                      <a:pt x="134" y="43"/>
                    </a:lnTo>
                    <a:lnTo>
                      <a:pt x="124" y="22"/>
                    </a:lnTo>
                    <a:lnTo>
                      <a:pt x="113" y="6"/>
                    </a:lnTo>
                    <a:lnTo>
                      <a:pt x="10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60" name=""/>
              <p:cNvSpPr/>
              <p:nvPr/>
            </p:nvSpPr>
            <p:spPr>
              <a:xfrm>
                <a:off x="6025680" y="3547800"/>
                <a:ext cx="33480" cy="122760"/>
              </a:xfrm>
              <a:custGeom>
                <a:avLst/>
                <a:gdLst/>
                <a:ahLst/>
                <a:rect l="l" t="t" r="r" b="b"/>
                <a:pathLst>
                  <a:path w="21" h="85">
                    <a:moveTo>
                      <a:pt x="0" y="0"/>
                    </a:moveTo>
                    <a:lnTo>
                      <a:pt x="5" y="27"/>
                    </a:lnTo>
                    <a:lnTo>
                      <a:pt x="15" y="53"/>
                    </a:lnTo>
                    <a:lnTo>
                      <a:pt x="21" y="75"/>
                    </a:lnTo>
                    <a:lnTo>
                      <a:pt x="21"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61" name=""/>
              <p:cNvSpPr/>
              <p:nvPr/>
            </p:nvSpPr>
            <p:spPr>
              <a:xfrm>
                <a:off x="5901120" y="3463920"/>
                <a:ext cx="181800" cy="115560"/>
              </a:xfrm>
              <a:custGeom>
                <a:avLst/>
                <a:gdLst/>
                <a:ahLst/>
                <a:rect l="l" t="t" r="r" b="b"/>
                <a:pathLst>
                  <a:path w="114" h="80">
                    <a:moveTo>
                      <a:pt x="0" y="37"/>
                    </a:moveTo>
                    <a:lnTo>
                      <a:pt x="11" y="37"/>
                    </a:lnTo>
                    <a:lnTo>
                      <a:pt x="21" y="53"/>
                    </a:lnTo>
                    <a:lnTo>
                      <a:pt x="21" y="80"/>
                    </a:lnTo>
                    <a:lnTo>
                      <a:pt x="16" y="53"/>
                    </a:lnTo>
                    <a:lnTo>
                      <a:pt x="6" y="48"/>
                    </a:lnTo>
                    <a:lnTo>
                      <a:pt x="0" y="48"/>
                    </a:lnTo>
                    <a:lnTo>
                      <a:pt x="0" y="58"/>
                    </a:lnTo>
                    <a:lnTo>
                      <a:pt x="0" y="74"/>
                    </a:lnTo>
                    <a:lnTo>
                      <a:pt x="11" y="80"/>
                    </a:lnTo>
                    <a:lnTo>
                      <a:pt x="21" y="80"/>
                    </a:lnTo>
                    <a:lnTo>
                      <a:pt x="57" y="69"/>
                    </a:lnTo>
                    <a:lnTo>
                      <a:pt x="73" y="64"/>
                    </a:lnTo>
                    <a:lnTo>
                      <a:pt x="78" y="48"/>
                    </a:lnTo>
                    <a:lnTo>
                      <a:pt x="99" y="27"/>
                    </a:lnTo>
                    <a:lnTo>
                      <a:pt x="109" y="21"/>
                    </a:lnTo>
                    <a:lnTo>
                      <a:pt x="11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62" name=""/>
              <p:cNvSpPr/>
              <p:nvPr/>
            </p:nvSpPr>
            <p:spPr>
              <a:xfrm>
                <a:off x="6215760" y="3556440"/>
                <a:ext cx="354240" cy="129960"/>
              </a:xfrm>
              <a:custGeom>
                <a:avLst/>
                <a:gdLst/>
                <a:ahLst/>
                <a:rect l="l" t="t" r="r" b="b"/>
                <a:pathLst>
                  <a:path w="222" h="90">
                    <a:moveTo>
                      <a:pt x="0" y="26"/>
                    </a:moveTo>
                    <a:lnTo>
                      <a:pt x="36" y="26"/>
                    </a:lnTo>
                    <a:lnTo>
                      <a:pt x="62" y="26"/>
                    </a:lnTo>
                    <a:lnTo>
                      <a:pt x="82" y="21"/>
                    </a:lnTo>
                    <a:lnTo>
                      <a:pt x="87" y="21"/>
                    </a:lnTo>
                    <a:lnTo>
                      <a:pt x="108" y="21"/>
                    </a:lnTo>
                    <a:lnTo>
                      <a:pt x="124" y="21"/>
                    </a:lnTo>
                    <a:lnTo>
                      <a:pt x="139" y="10"/>
                    </a:lnTo>
                    <a:lnTo>
                      <a:pt x="149" y="0"/>
                    </a:lnTo>
                    <a:lnTo>
                      <a:pt x="170" y="79"/>
                    </a:lnTo>
                    <a:lnTo>
                      <a:pt x="186" y="79"/>
                    </a:lnTo>
                    <a:lnTo>
                      <a:pt x="201" y="90"/>
                    </a:lnTo>
                    <a:lnTo>
                      <a:pt x="22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63" name=""/>
              <p:cNvSpPr/>
              <p:nvPr/>
            </p:nvSpPr>
            <p:spPr>
              <a:xfrm>
                <a:off x="6181920" y="3564000"/>
                <a:ext cx="57240" cy="69120"/>
              </a:xfrm>
              <a:custGeom>
                <a:avLst/>
                <a:gdLst/>
                <a:ahLst/>
                <a:rect l="l" t="t" r="r" b="b"/>
                <a:pathLst>
                  <a:path w="36" h="48">
                    <a:moveTo>
                      <a:pt x="0" y="32"/>
                    </a:moveTo>
                    <a:lnTo>
                      <a:pt x="21" y="48"/>
                    </a:lnTo>
                    <a:lnTo>
                      <a:pt x="26" y="37"/>
                    </a:lnTo>
                    <a:lnTo>
                      <a:pt x="31" y="26"/>
                    </a:lnTo>
                    <a:lnTo>
                      <a:pt x="36" y="11"/>
                    </a:lnTo>
                    <a:lnTo>
                      <a:pt x="36" y="0"/>
                    </a:lnTo>
                  </a:path>
                </a:pathLst>
              </a:custGeom>
              <a:noFill/>
              <a:ln w="7920">
                <a:solidFill>
                  <a:srgbClr val="ffffff"/>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2464" name=""/>
              <p:cNvSpPr/>
              <p:nvPr/>
            </p:nvSpPr>
            <p:spPr>
              <a:xfrm>
                <a:off x="6140520" y="3456720"/>
                <a:ext cx="132480" cy="76680"/>
              </a:xfrm>
              <a:custGeom>
                <a:avLst/>
                <a:gdLst/>
                <a:ahLst/>
                <a:rect l="l" t="t" r="r" b="b"/>
                <a:pathLst>
                  <a:path w="83" h="53">
                    <a:moveTo>
                      <a:pt x="0" y="53"/>
                    </a:moveTo>
                    <a:lnTo>
                      <a:pt x="31" y="47"/>
                    </a:lnTo>
                    <a:lnTo>
                      <a:pt x="52" y="42"/>
                    </a:lnTo>
                    <a:lnTo>
                      <a:pt x="83" y="21"/>
                    </a:lnTo>
                    <a:lnTo>
                      <a:pt x="72" y="5"/>
                    </a:lnTo>
                    <a:lnTo>
                      <a:pt x="72" y="0"/>
                    </a:lnTo>
                    <a:lnTo>
                      <a:pt x="62" y="10"/>
                    </a:lnTo>
                    <a:lnTo>
                      <a:pt x="36" y="32"/>
                    </a:lnTo>
                    <a:lnTo>
                      <a:pt x="0" y="53"/>
                    </a:lnTo>
                    <a:lnTo>
                      <a:pt x="21" y="26"/>
                    </a:lnTo>
                    <a:lnTo>
                      <a:pt x="21" y="16"/>
                    </a:lnTo>
                  </a:path>
                </a:pathLst>
              </a:custGeom>
              <a:noFill/>
              <a:ln w="792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2465" name=""/>
              <p:cNvSpPr/>
              <p:nvPr/>
            </p:nvSpPr>
            <p:spPr>
              <a:xfrm>
                <a:off x="6586200" y="3410280"/>
                <a:ext cx="23760" cy="23040"/>
              </a:xfrm>
              <a:custGeom>
                <a:avLst/>
                <a:gdLst/>
                <a:ahLst/>
                <a:rect l="l" t="t" r="r" b="b"/>
                <a:pathLst>
                  <a:path w="15" h="16">
                    <a:moveTo>
                      <a:pt x="0" y="16"/>
                    </a:moveTo>
                    <a:lnTo>
                      <a:pt x="10" y="0"/>
                    </a:lnTo>
                    <a:lnTo>
                      <a:pt x="15" y="0"/>
                    </a:lnTo>
                  </a:path>
                </a:pathLst>
              </a:custGeom>
              <a:noFill/>
              <a:ln w="792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466" name=""/>
              <p:cNvSpPr/>
              <p:nvPr/>
            </p:nvSpPr>
            <p:spPr>
              <a:xfrm>
                <a:off x="6536520" y="3387240"/>
                <a:ext cx="57240" cy="46080"/>
              </a:xfrm>
              <a:custGeom>
                <a:avLst/>
                <a:gdLst/>
                <a:ahLst/>
                <a:rect l="l" t="t" r="r" b="b"/>
                <a:pathLst>
                  <a:path w="36" h="32">
                    <a:moveTo>
                      <a:pt x="0" y="32"/>
                    </a:moveTo>
                    <a:lnTo>
                      <a:pt x="15" y="21"/>
                    </a:lnTo>
                    <a:lnTo>
                      <a:pt x="21" y="27"/>
                    </a:lnTo>
                    <a:lnTo>
                      <a:pt x="21" y="16"/>
                    </a:lnTo>
                    <a:lnTo>
                      <a:pt x="31" y="11"/>
                    </a:lnTo>
                    <a:lnTo>
                      <a:pt x="36" y="0"/>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467" name=""/>
              <p:cNvSpPr/>
              <p:nvPr/>
            </p:nvSpPr>
            <p:spPr>
              <a:xfrm>
                <a:off x="6948360" y="3371400"/>
                <a:ext cx="98640" cy="76680"/>
              </a:xfrm>
              <a:custGeom>
                <a:avLst/>
                <a:gdLst/>
                <a:ahLst/>
                <a:rect l="l" t="t" r="r" b="b"/>
                <a:pathLst>
                  <a:path w="62" h="53">
                    <a:moveTo>
                      <a:pt x="0" y="22"/>
                    </a:moveTo>
                    <a:lnTo>
                      <a:pt x="31" y="53"/>
                    </a:lnTo>
                    <a:lnTo>
                      <a:pt x="10" y="38"/>
                    </a:lnTo>
                    <a:lnTo>
                      <a:pt x="0" y="22"/>
                    </a:lnTo>
                    <a:lnTo>
                      <a:pt x="47" y="0"/>
                    </a:lnTo>
                    <a:lnTo>
                      <a:pt x="62" y="11"/>
                    </a:lnTo>
                  </a:path>
                </a:pathLst>
              </a:custGeom>
              <a:noFill/>
              <a:ln w="792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2468" name=""/>
              <p:cNvSpPr/>
              <p:nvPr/>
            </p:nvSpPr>
            <p:spPr>
              <a:xfrm flipH="1">
                <a:off x="6932520" y="3517200"/>
                <a:ext cx="7920" cy="7200"/>
              </a:xfrm>
              <a:prstGeom prst="line">
                <a:avLst/>
              </a:prstGeom>
              <a:ln w="7920">
                <a:solidFill>
                  <a:srgbClr val="ffff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469" name=""/>
              <p:cNvSpPr/>
              <p:nvPr/>
            </p:nvSpPr>
            <p:spPr>
              <a:xfrm>
                <a:off x="6619320" y="3433680"/>
                <a:ext cx="89280" cy="129960"/>
              </a:xfrm>
              <a:custGeom>
                <a:avLst/>
                <a:gdLst/>
                <a:ahLst/>
                <a:rect l="l" t="t" r="r" b="b"/>
                <a:pathLst>
                  <a:path w="56" h="90">
                    <a:moveTo>
                      <a:pt x="0" y="0"/>
                    </a:moveTo>
                    <a:lnTo>
                      <a:pt x="10" y="10"/>
                    </a:lnTo>
                    <a:lnTo>
                      <a:pt x="25" y="32"/>
                    </a:lnTo>
                    <a:lnTo>
                      <a:pt x="25" y="69"/>
                    </a:lnTo>
                    <a:lnTo>
                      <a:pt x="56"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70" name=""/>
              <p:cNvSpPr/>
              <p:nvPr/>
            </p:nvSpPr>
            <p:spPr>
              <a:xfrm>
                <a:off x="6742440" y="3126960"/>
                <a:ext cx="41400" cy="29880"/>
              </a:xfrm>
              <a:custGeom>
                <a:avLst/>
                <a:gdLst/>
                <a:ahLst/>
                <a:rect l="l" t="t" r="r" b="b"/>
                <a:pathLst>
                  <a:path w="26" h="21">
                    <a:moveTo>
                      <a:pt x="0" y="0"/>
                    </a:moveTo>
                    <a:lnTo>
                      <a:pt x="5" y="5"/>
                    </a:lnTo>
                    <a:lnTo>
                      <a:pt x="0" y="16"/>
                    </a:lnTo>
                    <a:lnTo>
                      <a:pt x="0" y="21"/>
                    </a:lnTo>
                    <a:lnTo>
                      <a:pt x="10" y="21"/>
                    </a:lnTo>
                    <a:lnTo>
                      <a:pt x="26" y="21"/>
                    </a:lnTo>
                  </a:path>
                </a:pathLst>
              </a:custGeom>
              <a:noFill/>
              <a:ln w="792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471" name=""/>
              <p:cNvSpPr/>
              <p:nvPr/>
            </p:nvSpPr>
            <p:spPr>
              <a:xfrm>
                <a:off x="6676920" y="3049920"/>
                <a:ext cx="148320" cy="106920"/>
              </a:xfrm>
              <a:custGeom>
                <a:avLst/>
                <a:gdLst/>
                <a:ahLst/>
                <a:rect l="l" t="t" r="r" b="b"/>
                <a:pathLst>
                  <a:path w="93" h="74">
                    <a:moveTo>
                      <a:pt x="88" y="53"/>
                    </a:moveTo>
                    <a:lnTo>
                      <a:pt x="93" y="48"/>
                    </a:lnTo>
                    <a:lnTo>
                      <a:pt x="88" y="21"/>
                    </a:lnTo>
                    <a:lnTo>
                      <a:pt x="93" y="21"/>
                    </a:lnTo>
                    <a:lnTo>
                      <a:pt x="93" y="16"/>
                    </a:lnTo>
                    <a:lnTo>
                      <a:pt x="82" y="16"/>
                    </a:lnTo>
                    <a:lnTo>
                      <a:pt x="82" y="0"/>
                    </a:lnTo>
                    <a:lnTo>
                      <a:pt x="57" y="5"/>
                    </a:lnTo>
                    <a:lnTo>
                      <a:pt x="46" y="10"/>
                    </a:lnTo>
                    <a:lnTo>
                      <a:pt x="26" y="10"/>
                    </a:lnTo>
                    <a:lnTo>
                      <a:pt x="20" y="5"/>
                    </a:lnTo>
                    <a:lnTo>
                      <a:pt x="20" y="16"/>
                    </a:lnTo>
                    <a:lnTo>
                      <a:pt x="0" y="21"/>
                    </a:lnTo>
                    <a:lnTo>
                      <a:pt x="0" y="48"/>
                    </a:lnTo>
                    <a:lnTo>
                      <a:pt x="10" y="74"/>
                    </a:lnTo>
                    <a:lnTo>
                      <a:pt x="46" y="69"/>
                    </a:lnTo>
                    <a:lnTo>
                      <a:pt x="57" y="63"/>
                    </a:lnTo>
                    <a:lnTo>
                      <a:pt x="88" y="69"/>
                    </a:lnTo>
                    <a:lnTo>
                      <a:pt x="88" y="58"/>
                    </a:lnTo>
                    <a:lnTo>
                      <a:pt x="77" y="53"/>
                    </a:lnTo>
                    <a:lnTo>
                      <a:pt x="67" y="5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72" name=""/>
              <p:cNvSpPr/>
              <p:nvPr/>
            </p:nvSpPr>
            <p:spPr>
              <a:xfrm>
                <a:off x="6800040" y="3103560"/>
                <a:ext cx="90720" cy="30240"/>
              </a:xfrm>
              <a:custGeom>
                <a:avLst/>
                <a:gdLst/>
                <a:ahLst/>
                <a:rect l="l" t="t" r="r" b="b"/>
                <a:pathLst>
                  <a:path w="57" h="21">
                    <a:moveTo>
                      <a:pt x="57" y="0"/>
                    </a:moveTo>
                    <a:lnTo>
                      <a:pt x="36" y="11"/>
                    </a:lnTo>
                    <a:lnTo>
                      <a:pt x="31" y="16"/>
                    </a:lnTo>
                    <a:lnTo>
                      <a:pt x="26" y="21"/>
                    </a:lnTo>
                    <a:lnTo>
                      <a:pt x="16" y="21"/>
                    </a:lnTo>
                    <a:lnTo>
                      <a:pt x="5" y="11"/>
                    </a:lnTo>
                    <a:lnTo>
                      <a:pt x="0" y="5"/>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473" name=""/>
              <p:cNvSpPr/>
              <p:nvPr/>
            </p:nvSpPr>
            <p:spPr>
              <a:xfrm>
                <a:off x="6890760" y="3087720"/>
                <a:ext cx="73440" cy="22680"/>
              </a:xfrm>
              <a:custGeom>
                <a:avLst/>
                <a:gdLst/>
                <a:ahLst/>
                <a:rect l="l" t="t" r="r" b="b"/>
                <a:pathLst>
                  <a:path w="46" h="16">
                    <a:moveTo>
                      <a:pt x="46" y="0"/>
                    </a:moveTo>
                    <a:lnTo>
                      <a:pt x="36" y="11"/>
                    </a:lnTo>
                    <a:lnTo>
                      <a:pt x="21" y="11"/>
                    </a:lnTo>
                    <a:lnTo>
                      <a:pt x="10" y="16"/>
                    </a:lnTo>
                    <a:lnTo>
                      <a:pt x="0" y="11"/>
                    </a:lnTo>
                  </a:path>
                </a:pathLst>
              </a:custGeom>
              <a:noFill/>
              <a:ln w="792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474" name=""/>
              <p:cNvSpPr/>
              <p:nvPr/>
            </p:nvSpPr>
            <p:spPr>
              <a:xfrm>
                <a:off x="5942880" y="3156840"/>
                <a:ext cx="156240" cy="245880"/>
              </a:xfrm>
              <a:custGeom>
                <a:avLst/>
                <a:gdLst/>
                <a:ahLst/>
                <a:rect l="l" t="t" r="r" b="b"/>
                <a:pathLst>
                  <a:path w="98" h="170">
                    <a:moveTo>
                      <a:pt x="42" y="69"/>
                    </a:moveTo>
                    <a:lnTo>
                      <a:pt x="42" y="80"/>
                    </a:lnTo>
                    <a:lnTo>
                      <a:pt x="5" y="170"/>
                    </a:lnTo>
                    <a:lnTo>
                      <a:pt x="0" y="170"/>
                    </a:lnTo>
                    <a:lnTo>
                      <a:pt x="36" y="69"/>
                    </a:lnTo>
                    <a:lnTo>
                      <a:pt x="98"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75" name=""/>
              <p:cNvSpPr/>
              <p:nvPr/>
            </p:nvSpPr>
            <p:spPr>
              <a:xfrm>
                <a:off x="6223680" y="3126960"/>
                <a:ext cx="229680" cy="60480"/>
              </a:xfrm>
              <a:custGeom>
                <a:avLst/>
                <a:gdLst/>
                <a:ahLst/>
                <a:rect l="l" t="t" r="r" b="b"/>
                <a:pathLst>
                  <a:path w="144" h="42">
                    <a:moveTo>
                      <a:pt x="144" y="37"/>
                    </a:moveTo>
                    <a:lnTo>
                      <a:pt x="124" y="37"/>
                    </a:lnTo>
                    <a:lnTo>
                      <a:pt x="113" y="37"/>
                    </a:lnTo>
                    <a:lnTo>
                      <a:pt x="77" y="42"/>
                    </a:lnTo>
                    <a:lnTo>
                      <a:pt x="62" y="26"/>
                    </a:lnTo>
                    <a:lnTo>
                      <a:pt x="31" y="10"/>
                    </a:lnTo>
                    <a:lnTo>
                      <a:pt x="15" y="5"/>
                    </a:lnTo>
                    <a:lnTo>
                      <a:pt x="0" y="0"/>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2476" name=""/>
              <p:cNvSpPr/>
              <p:nvPr/>
            </p:nvSpPr>
            <p:spPr>
              <a:xfrm>
                <a:off x="6560280" y="3272760"/>
                <a:ext cx="58680" cy="37440"/>
              </a:xfrm>
              <a:custGeom>
                <a:avLst/>
                <a:gdLst/>
                <a:ahLst/>
                <a:rect l="l" t="t" r="r" b="b"/>
                <a:pathLst>
                  <a:path w="37" h="26">
                    <a:moveTo>
                      <a:pt x="0" y="26"/>
                    </a:moveTo>
                    <a:lnTo>
                      <a:pt x="6" y="10"/>
                    </a:lnTo>
                    <a:lnTo>
                      <a:pt x="11" y="10"/>
                    </a:lnTo>
                    <a:lnTo>
                      <a:pt x="16" y="10"/>
                    </a:lnTo>
                    <a:lnTo>
                      <a:pt x="37" y="0"/>
                    </a:lnTo>
                  </a:path>
                </a:pathLst>
              </a:custGeom>
              <a:noFill/>
              <a:ln w="7920">
                <a:solidFill>
                  <a:srgbClr val="ffff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477" name=""/>
              <p:cNvSpPr/>
              <p:nvPr/>
            </p:nvSpPr>
            <p:spPr>
              <a:xfrm>
                <a:off x="6609960" y="3256920"/>
                <a:ext cx="9360" cy="15480"/>
              </a:xfrm>
              <a:custGeom>
                <a:avLst/>
                <a:gdLst/>
                <a:ahLst/>
                <a:rect l="l" t="t" r="r" b="b"/>
                <a:pathLst>
                  <a:path w="6" h="11">
                    <a:moveTo>
                      <a:pt x="6" y="11"/>
                    </a:moveTo>
                    <a:lnTo>
                      <a:pt x="0" y="11"/>
                    </a:lnTo>
                    <a:lnTo>
                      <a:pt x="0" y="5"/>
                    </a:lnTo>
                    <a:lnTo>
                      <a:pt x="0" y="0"/>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478" name=""/>
              <p:cNvSpPr/>
              <p:nvPr/>
            </p:nvSpPr>
            <p:spPr>
              <a:xfrm>
                <a:off x="6867000" y="3226680"/>
                <a:ext cx="7920" cy="30240"/>
              </a:xfrm>
              <a:custGeom>
                <a:avLst/>
                <a:gdLst/>
                <a:ahLst/>
                <a:rect l="l" t="t" r="r" b="b"/>
                <a:pathLst>
                  <a:path w="5" h="21">
                    <a:moveTo>
                      <a:pt x="5" y="21"/>
                    </a:moveTo>
                    <a:lnTo>
                      <a:pt x="5" y="10"/>
                    </a:lnTo>
                    <a:lnTo>
                      <a:pt x="0" y="0"/>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479" name=""/>
              <p:cNvSpPr/>
              <p:nvPr/>
            </p:nvSpPr>
            <p:spPr>
              <a:xfrm>
                <a:off x="6059160" y="3249720"/>
                <a:ext cx="180000" cy="259920"/>
              </a:xfrm>
              <a:custGeom>
                <a:avLst/>
                <a:gdLst/>
                <a:ahLst/>
                <a:rect l="l" t="t" r="r" b="b"/>
                <a:pathLst>
                  <a:path w="113" h="180">
                    <a:moveTo>
                      <a:pt x="113" y="0"/>
                    </a:moveTo>
                    <a:lnTo>
                      <a:pt x="62" y="58"/>
                    </a:lnTo>
                    <a:lnTo>
                      <a:pt x="10" y="69"/>
                    </a:lnTo>
                    <a:lnTo>
                      <a:pt x="15" y="79"/>
                    </a:lnTo>
                    <a:lnTo>
                      <a:pt x="15" y="90"/>
                    </a:lnTo>
                    <a:lnTo>
                      <a:pt x="15" y="106"/>
                    </a:lnTo>
                    <a:lnTo>
                      <a:pt x="20" y="122"/>
                    </a:lnTo>
                    <a:lnTo>
                      <a:pt x="15" y="148"/>
                    </a:lnTo>
                    <a:lnTo>
                      <a:pt x="15" y="159"/>
                    </a:lnTo>
                    <a:lnTo>
                      <a:pt x="10" y="169"/>
                    </a:lnTo>
                    <a:lnTo>
                      <a:pt x="0" y="1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80" name=""/>
              <p:cNvSpPr/>
              <p:nvPr/>
            </p:nvSpPr>
            <p:spPr>
              <a:xfrm>
                <a:off x="6215760" y="3317760"/>
                <a:ext cx="48960" cy="46080"/>
              </a:xfrm>
              <a:custGeom>
                <a:avLst/>
                <a:gdLst/>
                <a:ahLst/>
                <a:rect l="l" t="t" r="r" b="b"/>
                <a:pathLst>
                  <a:path w="31" h="32">
                    <a:moveTo>
                      <a:pt x="0" y="32"/>
                    </a:moveTo>
                    <a:lnTo>
                      <a:pt x="0" y="11"/>
                    </a:lnTo>
                    <a:lnTo>
                      <a:pt x="15" y="0"/>
                    </a:lnTo>
                    <a:lnTo>
                      <a:pt x="20" y="6"/>
                    </a:lnTo>
                    <a:lnTo>
                      <a:pt x="25" y="11"/>
                    </a:lnTo>
                    <a:lnTo>
                      <a:pt x="25" y="27"/>
                    </a:lnTo>
                    <a:lnTo>
                      <a:pt x="31" y="32"/>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481" name=""/>
              <p:cNvSpPr/>
              <p:nvPr/>
            </p:nvSpPr>
            <p:spPr>
              <a:xfrm>
                <a:off x="6512400" y="3218040"/>
                <a:ext cx="304560" cy="84960"/>
              </a:xfrm>
              <a:custGeom>
                <a:avLst/>
                <a:gdLst/>
                <a:ahLst/>
                <a:rect l="l" t="t" r="r" b="b"/>
                <a:pathLst>
                  <a:path w="191" h="59">
                    <a:moveTo>
                      <a:pt x="191" y="22"/>
                    </a:moveTo>
                    <a:lnTo>
                      <a:pt x="185" y="16"/>
                    </a:lnTo>
                    <a:lnTo>
                      <a:pt x="160" y="43"/>
                    </a:lnTo>
                    <a:lnTo>
                      <a:pt x="139" y="48"/>
                    </a:lnTo>
                    <a:lnTo>
                      <a:pt x="92" y="59"/>
                    </a:lnTo>
                    <a:lnTo>
                      <a:pt x="77" y="32"/>
                    </a:lnTo>
                    <a:lnTo>
                      <a:pt x="61" y="22"/>
                    </a:lnTo>
                    <a:lnTo>
                      <a:pt x="46" y="11"/>
                    </a:lnTo>
                    <a:lnTo>
                      <a:pt x="20" y="11"/>
                    </a:lnTo>
                    <a:lnTo>
                      <a:pt x="0" y="0"/>
                    </a:lnTo>
                    <a:lnTo>
                      <a:pt x="20" y="16"/>
                    </a:lnTo>
                    <a:lnTo>
                      <a:pt x="46" y="16"/>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482" name=""/>
              <p:cNvSpPr/>
              <p:nvPr/>
            </p:nvSpPr>
            <p:spPr>
              <a:xfrm>
                <a:off x="6520680" y="3226680"/>
                <a:ext cx="221760" cy="207000"/>
              </a:xfrm>
              <a:custGeom>
                <a:avLst/>
                <a:gdLst/>
                <a:ahLst/>
                <a:rect l="l" t="t" r="r" b="b"/>
                <a:pathLst>
                  <a:path w="139" h="143">
                    <a:moveTo>
                      <a:pt x="139" y="127"/>
                    </a:moveTo>
                    <a:lnTo>
                      <a:pt x="124" y="143"/>
                    </a:lnTo>
                    <a:lnTo>
                      <a:pt x="118" y="116"/>
                    </a:lnTo>
                    <a:lnTo>
                      <a:pt x="10" y="47"/>
                    </a:lnTo>
                    <a:lnTo>
                      <a:pt x="5"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83" name=""/>
              <p:cNvSpPr/>
              <p:nvPr/>
            </p:nvSpPr>
            <p:spPr>
              <a:xfrm flipH="1" flipV="1">
                <a:off x="6462720" y="3180240"/>
                <a:ext cx="57240" cy="46080"/>
              </a:xfrm>
              <a:prstGeom prst="line">
                <a:avLst/>
              </a:prstGeom>
              <a:ln w="7920">
                <a:solidFill>
                  <a:srgbClr val="ffffff"/>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484" name=""/>
              <p:cNvSpPr/>
              <p:nvPr/>
            </p:nvSpPr>
            <p:spPr>
              <a:xfrm>
                <a:off x="6463080" y="3233880"/>
                <a:ext cx="106920" cy="83880"/>
              </a:xfrm>
              <a:custGeom>
                <a:avLst/>
                <a:gdLst/>
                <a:ahLst/>
                <a:rect l="l" t="t" r="r" b="b"/>
                <a:pathLst>
                  <a:path w="67" h="58">
                    <a:moveTo>
                      <a:pt x="0" y="37"/>
                    </a:moveTo>
                    <a:lnTo>
                      <a:pt x="10" y="42"/>
                    </a:lnTo>
                    <a:lnTo>
                      <a:pt x="15" y="42"/>
                    </a:lnTo>
                    <a:lnTo>
                      <a:pt x="15" y="48"/>
                    </a:lnTo>
                    <a:lnTo>
                      <a:pt x="20" y="58"/>
                    </a:lnTo>
                    <a:lnTo>
                      <a:pt x="67" y="37"/>
                    </a:lnTo>
                    <a:lnTo>
                      <a:pt x="56" y="32"/>
                    </a:lnTo>
                    <a:lnTo>
                      <a:pt x="56" y="16"/>
                    </a:lnTo>
                    <a:lnTo>
                      <a:pt x="67" y="0"/>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2485" name=""/>
              <p:cNvSpPr/>
              <p:nvPr/>
            </p:nvSpPr>
            <p:spPr>
              <a:xfrm>
                <a:off x="6849360" y="3218040"/>
                <a:ext cx="148320" cy="22680"/>
              </a:xfrm>
              <a:custGeom>
                <a:avLst/>
                <a:gdLst/>
                <a:ahLst/>
                <a:rect l="l" t="t" r="r" b="b"/>
                <a:pathLst>
                  <a:path w="93" h="16">
                    <a:moveTo>
                      <a:pt x="0" y="16"/>
                    </a:moveTo>
                    <a:lnTo>
                      <a:pt x="31" y="6"/>
                    </a:lnTo>
                    <a:lnTo>
                      <a:pt x="52" y="0"/>
                    </a:lnTo>
                    <a:lnTo>
                      <a:pt x="72" y="6"/>
                    </a:lnTo>
                    <a:lnTo>
                      <a:pt x="93" y="6"/>
                    </a:lnTo>
                  </a:path>
                </a:pathLst>
              </a:custGeom>
              <a:noFill/>
              <a:ln w="792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486" name=""/>
              <p:cNvSpPr/>
              <p:nvPr/>
            </p:nvSpPr>
            <p:spPr>
              <a:xfrm>
                <a:off x="6857280" y="3110760"/>
                <a:ext cx="49320" cy="129960"/>
              </a:xfrm>
              <a:custGeom>
                <a:avLst/>
                <a:gdLst/>
                <a:ahLst/>
                <a:rect l="l" t="t" r="r" b="b"/>
                <a:pathLst>
                  <a:path w="31" h="90">
                    <a:moveTo>
                      <a:pt x="0" y="90"/>
                    </a:moveTo>
                    <a:lnTo>
                      <a:pt x="16" y="90"/>
                    </a:lnTo>
                    <a:lnTo>
                      <a:pt x="21" y="90"/>
                    </a:lnTo>
                    <a:lnTo>
                      <a:pt x="26" y="80"/>
                    </a:lnTo>
                    <a:lnTo>
                      <a:pt x="26" y="69"/>
                    </a:lnTo>
                    <a:lnTo>
                      <a:pt x="26" y="59"/>
                    </a:lnTo>
                    <a:lnTo>
                      <a:pt x="26" y="48"/>
                    </a:lnTo>
                    <a:lnTo>
                      <a:pt x="21" y="43"/>
                    </a:lnTo>
                    <a:lnTo>
                      <a:pt x="26" y="37"/>
                    </a:lnTo>
                    <a:lnTo>
                      <a:pt x="26" y="27"/>
                    </a:lnTo>
                    <a:lnTo>
                      <a:pt x="26" y="16"/>
                    </a:lnTo>
                    <a:lnTo>
                      <a:pt x="31" y="6"/>
                    </a:lnTo>
                    <a:lnTo>
                      <a:pt x="31"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87" name=""/>
              <p:cNvSpPr/>
              <p:nvPr/>
            </p:nvSpPr>
            <p:spPr>
              <a:xfrm>
                <a:off x="6750360" y="3149640"/>
                <a:ext cx="57240" cy="37440"/>
              </a:xfrm>
              <a:custGeom>
                <a:avLst/>
                <a:gdLst/>
                <a:ahLst/>
                <a:rect l="l" t="t" r="r" b="b"/>
                <a:pathLst>
                  <a:path w="36" h="26">
                    <a:moveTo>
                      <a:pt x="0" y="0"/>
                    </a:moveTo>
                    <a:lnTo>
                      <a:pt x="16" y="5"/>
                    </a:lnTo>
                    <a:lnTo>
                      <a:pt x="21" y="16"/>
                    </a:lnTo>
                    <a:lnTo>
                      <a:pt x="26" y="21"/>
                    </a:lnTo>
                    <a:lnTo>
                      <a:pt x="36" y="26"/>
                    </a:lnTo>
                  </a:path>
                </a:pathLst>
              </a:custGeom>
              <a:noFill/>
              <a:ln w="7920">
                <a:solidFill>
                  <a:srgbClr val="ffff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488" name=""/>
              <p:cNvSpPr/>
              <p:nvPr/>
            </p:nvSpPr>
            <p:spPr>
              <a:xfrm>
                <a:off x="6189840" y="3019680"/>
                <a:ext cx="74880" cy="83880"/>
              </a:xfrm>
              <a:custGeom>
                <a:avLst/>
                <a:gdLst/>
                <a:ahLst/>
                <a:rect l="l" t="t" r="r" b="b"/>
                <a:pathLst>
                  <a:path w="47" h="58">
                    <a:moveTo>
                      <a:pt x="47" y="0"/>
                    </a:moveTo>
                    <a:lnTo>
                      <a:pt x="47" y="21"/>
                    </a:lnTo>
                    <a:lnTo>
                      <a:pt x="41" y="53"/>
                    </a:lnTo>
                    <a:lnTo>
                      <a:pt x="41" y="58"/>
                    </a:lnTo>
                    <a:lnTo>
                      <a:pt x="36" y="58"/>
                    </a:lnTo>
                    <a:lnTo>
                      <a:pt x="36" y="58"/>
                    </a:lnTo>
                    <a:lnTo>
                      <a:pt x="26" y="58"/>
                    </a:lnTo>
                    <a:lnTo>
                      <a:pt x="26" y="58"/>
                    </a:lnTo>
                    <a:lnTo>
                      <a:pt x="16" y="47"/>
                    </a:lnTo>
                    <a:lnTo>
                      <a:pt x="5" y="53"/>
                    </a:lnTo>
                    <a:lnTo>
                      <a:pt x="0" y="53"/>
                    </a:lnTo>
                    <a:lnTo>
                      <a:pt x="0" y="47"/>
                    </a:lnTo>
                    <a:lnTo>
                      <a:pt x="5" y="42"/>
                    </a:lnTo>
                    <a:lnTo>
                      <a:pt x="10" y="47"/>
                    </a:lnTo>
                    <a:lnTo>
                      <a:pt x="10" y="37"/>
                    </a:lnTo>
                    <a:lnTo>
                      <a:pt x="16" y="26"/>
                    </a:lnTo>
                    <a:lnTo>
                      <a:pt x="10" y="21"/>
                    </a:lnTo>
                    <a:lnTo>
                      <a:pt x="10" y="16"/>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2489" name=""/>
              <p:cNvSpPr/>
              <p:nvPr/>
            </p:nvSpPr>
            <p:spPr>
              <a:xfrm>
                <a:off x="5950800" y="3064320"/>
                <a:ext cx="66960" cy="23040"/>
              </a:xfrm>
              <a:custGeom>
                <a:avLst/>
                <a:gdLst/>
                <a:ahLst/>
                <a:rect l="l" t="t" r="r" b="b"/>
                <a:pathLst>
                  <a:path w="42" h="16">
                    <a:moveTo>
                      <a:pt x="0" y="16"/>
                    </a:moveTo>
                    <a:lnTo>
                      <a:pt x="42" y="11"/>
                    </a:lnTo>
                    <a:lnTo>
                      <a:pt x="42" y="0"/>
                    </a:lnTo>
                  </a:path>
                </a:pathLst>
              </a:custGeom>
              <a:noFill/>
              <a:ln w="792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490" name=""/>
              <p:cNvSpPr/>
              <p:nvPr/>
            </p:nvSpPr>
            <p:spPr>
              <a:xfrm>
                <a:off x="6964200" y="2911320"/>
                <a:ext cx="9360" cy="22680"/>
              </a:xfrm>
              <a:prstGeom prst="line">
                <a:avLst/>
              </a:prstGeom>
              <a:ln w="7920">
                <a:solidFill>
                  <a:srgbClr val="ffffff"/>
                </a:solidFill>
                <a:miter/>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491" name=""/>
              <p:cNvSpPr/>
              <p:nvPr/>
            </p:nvSpPr>
            <p:spPr>
              <a:xfrm>
                <a:off x="6940440" y="2934360"/>
                <a:ext cx="33120" cy="153360"/>
              </a:xfrm>
              <a:custGeom>
                <a:avLst/>
                <a:gdLst/>
                <a:ahLst/>
                <a:rect l="l" t="t" r="r" b="b"/>
                <a:pathLst>
                  <a:path w="21" h="106">
                    <a:moveTo>
                      <a:pt x="21" y="0"/>
                    </a:moveTo>
                    <a:lnTo>
                      <a:pt x="15" y="16"/>
                    </a:lnTo>
                    <a:lnTo>
                      <a:pt x="10" y="43"/>
                    </a:lnTo>
                    <a:lnTo>
                      <a:pt x="10" y="53"/>
                    </a:lnTo>
                    <a:lnTo>
                      <a:pt x="0" y="64"/>
                    </a:lnTo>
                    <a:lnTo>
                      <a:pt x="0" y="75"/>
                    </a:lnTo>
                    <a:lnTo>
                      <a:pt x="5" y="75"/>
                    </a:lnTo>
                    <a:lnTo>
                      <a:pt x="1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92" name=""/>
              <p:cNvSpPr/>
              <p:nvPr/>
            </p:nvSpPr>
            <p:spPr>
              <a:xfrm>
                <a:off x="6643440" y="2943000"/>
                <a:ext cx="189360" cy="176400"/>
              </a:xfrm>
              <a:custGeom>
                <a:avLst/>
                <a:gdLst/>
                <a:ahLst/>
                <a:rect l="l" t="t" r="r" b="b"/>
                <a:pathLst>
                  <a:path w="119" h="122">
                    <a:moveTo>
                      <a:pt x="0" y="122"/>
                    </a:moveTo>
                    <a:lnTo>
                      <a:pt x="62" y="111"/>
                    </a:lnTo>
                    <a:lnTo>
                      <a:pt x="57" y="95"/>
                    </a:lnTo>
                    <a:lnTo>
                      <a:pt x="36" y="95"/>
                    </a:lnTo>
                    <a:lnTo>
                      <a:pt x="31" y="84"/>
                    </a:lnTo>
                    <a:lnTo>
                      <a:pt x="31" y="74"/>
                    </a:lnTo>
                    <a:lnTo>
                      <a:pt x="36" y="58"/>
                    </a:lnTo>
                    <a:lnTo>
                      <a:pt x="47" y="53"/>
                    </a:lnTo>
                    <a:lnTo>
                      <a:pt x="47" y="42"/>
                    </a:lnTo>
                    <a:lnTo>
                      <a:pt x="52" y="47"/>
                    </a:lnTo>
                    <a:lnTo>
                      <a:pt x="67" y="42"/>
                    </a:lnTo>
                    <a:lnTo>
                      <a:pt x="119" y="5"/>
                    </a:lnTo>
                    <a:lnTo>
                      <a:pt x="11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93" name=""/>
              <p:cNvSpPr/>
              <p:nvPr/>
            </p:nvSpPr>
            <p:spPr>
              <a:xfrm>
                <a:off x="6445440" y="3042720"/>
                <a:ext cx="56880" cy="129960"/>
              </a:xfrm>
              <a:custGeom>
                <a:avLst/>
                <a:gdLst/>
                <a:ahLst/>
                <a:rect l="l" t="t" r="r" b="b"/>
                <a:pathLst>
                  <a:path w="36" h="90">
                    <a:moveTo>
                      <a:pt x="5" y="90"/>
                    </a:moveTo>
                    <a:lnTo>
                      <a:pt x="0" y="79"/>
                    </a:lnTo>
                    <a:lnTo>
                      <a:pt x="5" y="68"/>
                    </a:lnTo>
                    <a:lnTo>
                      <a:pt x="31" y="63"/>
                    </a:lnTo>
                    <a:lnTo>
                      <a:pt x="31" y="53"/>
                    </a:lnTo>
                    <a:lnTo>
                      <a:pt x="36" y="47"/>
                    </a:lnTo>
                    <a:lnTo>
                      <a:pt x="31" y="37"/>
                    </a:lnTo>
                    <a:lnTo>
                      <a:pt x="31" y="10"/>
                    </a:lnTo>
                    <a:lnTo>
                      <a:pt x="26" y="0"/>
                    </a:lnTo>
                    <a:lnTo>
                      <a:pt x="16" y="26"/>
                    </a:lnTo>
                    <a:lnTo>
                      <a:pt x="11" y="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94" name=""/>
              <p:cNvSpPr/>
              <p:nvPr/>
            </p:nvSpPr>
            <p:spPr>
              <a:xfrm>
                <a:off x="6206040" y="3134160"/>
                <a:ext cx="601920" cy="106920"/>
              </a:xfrm>
              <a:custGeom>
                <a:avLst/>
                <a:gdLst/>
                <a:ahLst/>
                <a:rect l="l" t="t" r="r" b="b"/>
                <a:pathLst>
                  <a:path w="377" h="74">
                    <a:moveTo>
                      <a:pt x="0" y="0"/>
                    </a:moveTo>
                    <a:lnTo>
                      <a:pt x="26" y="5"/>
                    </a:lnTo>
                    <a:lnTo>
                      <a:pt x="73" y="32"/>
                    </a:lnTo>
                    <a:lnTo>
                      <a:pt x="83" y="43"/>
                    </a:lnTo>
                    <a:lnTo>
                      <a:pt x="145" y="58"/>
                    </a:lnTo>
                    <a:lnTo>
                      <a:pt x="181" y="64"/>
                    </a:lnTo>
                    <a:lnTo>
                      <a:pt x="228" y="64"/>
                    </a:lnTo>
                    <a:lnTo>
                      <a:pt x="295" y="64"/>
                    </a:lnTo>
                    <a:lnTo>
                      <a:pt x="341" y="69"/>
                    </a:lnTo>
                    <a:lnTo>
                      <a:pt x="377" y="74"/>
                    </a:lnTo>
                    <a:lnTo>
                      <a:pt x="372" y="64"/>
                    </a:lnTo>
                    <a:lnTo>
                      <a:pt x="367" y="48"/>
                    </a:lnTo>
                    <a:lnTo>
                      <a:pt x="357" y="32"/>
                    </a:lnTo>
                    <a:lnTo>
                      <a:pt x="341" y="27"/>
                    </a:lnTo>
                    <a:lnTo>
                      <a:pt x="315" y="21"/>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95" name=""/>
              <p:cNvSpPr/>
              <p:nvPr/>
            </p:nvSpPr>
            <p:spPr>
              <a:xfrm>
                <a:off x="6189840" y="3087720"/>
                <a:ext cx="90720" cy="84960"/>
              </a:xfrm>
              <a:custGeom>
                <a:avLst/>
                <a:gdLst/>
                <a:ahLst/>
                <a:rect l="l" t="t" r="r" b="b"/>
                <a:pathLst>
                  <a:path w="57" h="59">
                    <a:moveTo>
                      <a:pt x="0" y="0"/>
                    </a:moveTo>
                    <a:lnTo>
                      <a:pt x="0" y="6"/>
                    </a:lnTo>
                    <a:lnTo>
                      <a:pt x="0" y="32"/>
                    </a:lnTo>
                    <a:lnTo>
                      <a:pt x="10" y="37"/>
                    </a:lnTo>
                    <a:lnTo>
                      <a:pt x="21" y="37"/>
                    </a:lnTo>
                    <a:lnTo>
                      <a:pt x="57" y="59"/>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496" name=""/>
              <p:cNvSpPr/>
              <p:nvPr/>
            </p:nvSpPr>
            <p:spPr>
              <a:xfrm>
                <a:off x="6148440" y="3126960"/>
                <a:ext cx="57240" cy="29880"/>
              </a:xfrm>
              <a:custGeom>
                <a:avLst/>
                <a:gdLst/>
                <a:ahLst/>
                <a:rect l="l" t="t" r="r" b="b"/>
                <a:pathLst>
                  <a:path w="36" h="21">
                    <a:moveTo>
                      <a:pt x="31" y="16"/>
                    </a:moveTo>
                    <a:lnTo>
                      <a:pt x="31" y="5"/>
                    </a:lnTo>
                    <a:lnTo>
                      <a:pt x="36" y="0"/>
                    </a:lnTo>
                    <a:lnTo>
                      <a:pt x="26" y="0"/>
                    </a:lnTo>
                    <a:lnTo>
                      <a:pt x="21" y="5"/>
                    </a:lnTo>
                    <a:lnTo>
                      <a:pt x="21" y="10"/>
                    </a:lnTo>
                    <a:lnTo>
                      <a:pt x="16" y="16"/>
                    </a:lnTo>
                    <a:lnTo>
                      <a:pt x="0" y="21"/>
                    </a:lnTo>
                  </a:path>
                </a:pathLst>
              </a:custGeom>
              <a:noFill/>
              <a:ln w="792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497" name=""/>
              <p:cNvSpPr/>
              <p:nvPr/>
            </p:nvSpPr>
            <p:spPr>
              <a:xfrm>
                <a:off x="6198120" y="3096360"/>
                <a:ext cx="106920" cy="229680"/>
              </a:xfrm>
              <a:custGeom>
                <a:avLst/>
                <a:gdLst/>
                <a:ahLst/>
                <a:rect l="l" t="t" r="r" b="b"/>
                <a:pathLst>
                  <a:path w="67" h="159">
                    <a:moveTo>
                      <a:pt x="0" y="0"/>
                    </a:moveTo>
                    <a:lnTo>
                      <a:pt x="5" y="21"/>
                    </a:lnTo>
                    <a:lnTo>
                      <a:pt x="5" y="26"/>
                    </a:lnTo>
                    <a:lnTo>
                      <a:pt x="11" y="31"/>
                    </a:lnTo>
                    <a:lnTo>
                      <a:pt x="16" y="42"/>
                    </a:lnTo>
                    <a:lnTo>
                      <a:pt x="42" y="69"/>
                    </a:lnTo>
                    <a:lnTo>
                      <a:pt x="57" y="137"/>
                    </a:lnTo>
                    <a:lnTo>
                      <a:pt x="67" y="159"/>
                    </a:lnTo>
                    <a:lnTo>
                      <a:pt x="57"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98" name=""/>
              <p:cNvSpPr/>
              <p:nvPr/>
            </p:nvSpPr>
            <p:spPr>
              <a:xfrm>
                <a:off x="6041520" y="3096360"/>
                <a:ext cx="66960" cy="67680"/>
              </a:xfrm>
              <a:custGeom>
                <a:avLst/>
                <a:gdLst/>
                <a:ahLst/>
                <a:rect l="l" t="t" r="r" b="b"/>
                <a:pathLst>
                  <a:path w="42" h="47">
                    <a:moveTo>
                      <a:pt x="42" y="21"/>
                    </a:moveTo>
                    <a:lnTo>
                      <a:pt x="26" y="26"/>
                    </a:lnTo>
                    <a:lnTo>
                      <a:pt x="0" y="31"/>
                    </a:lnTo>
                    <a:lnTo>
                      <a:pt x="11" y="21"/>
                    </a:lnTo>
                    <a:lnTo>
                      <a:pt x="21" y="0"/>
                    </a:lnTo>
                    <a:lnTo>
                      <a:pt x="26" y="10"/>
                    </a:lnTo>
                    <a:lnTo>
                      <a:pt x="16" y="16"/>
                    </a:lnTo>
                    <a:lnTo>
                      <a:pt x="16" y="31"/>
                    </a:lnTo>
                    <a:lnTo>
                      <a:pt x="5" y="47"/>
                    </a:lnTo>
                  </a:path>
                </a:pathLst>
              </a:custGeom>
              <a:noFill/>
              <a:ln w="792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2499" name=""/>
              <p:cNvSpPr/>
              <p:nvPr/>
            </p:nvSpPr>
            <p:spPr>
              <a:xfrm>
                <a:off x="5885280" y="3149640"/>
                <a:ext cx="198000" cy="176400"/>
              </a:xfrm>
              <a:custGeom>
                <a:avLst/>
                <a:gdLst/>
                <a:ahLst/>
                <a:rect l="l" t="t" r="r" b="b"/>
                <a:pathLst>
                  <a:path w="124" h="122">
                    <a:moveTo>
                      <a:pt x="124" y="16"/>
                    </a:moveTo>
                    <a:lnTo>
                      <a:pt x="114" y="0"/>
                    </a:lnTo>
                    <a:lnTo>
                      <a:pt x="103" y="21"/>
                    </a:lnTo>
                    <a:lnTo>
                      <a:pt x="78" y="53"/>
                    </a:lnTo>
                    <a:lnTo>
                      <a:pt x="0" y="12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00" name=""/>
              <p:cNvSpPr/>
              <p:nvPr/>
            </p:nvSpPr>
            <p:spPr>
              <a:xfrm flipH="1">
                <a:off x="6017760" y="3180240"/>
                <a:ext cx="23760" cy="37440"/>
              </a:xfrm>
              <a:prstGeom prst="line">
                <a:avLst/>
              </a:prstGeom>
              <a:ln w="7920">
                <a:solidFill>
                  <a:srgbClr val="ffffff"/>
                </a:solidFill>
                <a:miter/>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501" name=""/>
              <p:cNvSpPr/>
              <p:nvPr/>
            </p:nvSpPr>
            <p:spPr>
              <a:xfrm>
                <a:off x="6742440" y="2987640"/>
                <a:ext cx="57240" cy="131760"/>
              </a:xfrm>
              <a:custGeom>
                <a:avLst/>
                <a:gdLst/>
                <a:ahLst/>
                <a:rect l="l" t="t" r="r" b="b"/>
                <a:pathLst>
                  <a:path w="36" h="91">
                    <a:moveTo>
                      <a:pt x="5" y="0"/>
                    </a:moveTo>
                    <a:lnTo>
                      <a:pt x="10" y="32"/>
                    </a:lnTo>
                    <a:lnTo>
                      <a:pt x="0" y="69"/>
                    </a:lnTo>
                    <a:lnTo>
                      <a:pt x="16" y="80"/>
                    </a:lnTo>
                    <a:lnTo>
                      <a:pt x="26" y="91"/>
                    </a:lnTo>
                    <a:lnTo>
                      <a:pt x="36"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02" name=""/>
              <p:cNvSpPr/>
              <p:nvPr/>
            </p:nvSpPr>
            <p:spPr>
              <a:xfrm>
                <a:off x="6734520" y="3011040"/>
                <a:ext cx="90720" cy="129960"/>
              </a:xfrm>
              <a:custGeom>
                <a:avLst/>
                <a:gdLst/>
                <a:ahLst/>
                <a:rect l="l" t="t" r="r" b="b"/>
                <a:pathLst>
                  <a:path w="57" h="90">
                    <a:moveTo>
                      <a:pt x="0" y="0"/>
                    </a:moveTo>
                    <a:lnTo>
                      <a:pt x="5" y="11"/>
                    </a:lnTo>
                    <a:lnTo>
                      <a:pt x="10" y="48"/>
                    </a:lnTo>
                    <a:lnTo>
                      <a:pt x="46" y="80"/>
                    </a:lnTo>
                    <a:lnTo>
                      <a:pt x="57" y="90"/>
                    </a:lnTo>
                    <a:lnTo>
                      <a:pt x="52"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03" name=""/>
              <p:cNvSpPr/>
              <p:nvPr/>
            </p:nvSpPr>
            <p:spPr>
              <a:xfrm>
                <a:off x="6734520" y="3096360"/>
                <a:ext cx="82800" cy="44640"/>
              </a:xfrm>
              <a:custGeom>
                <a:avLst/>
                <a:gdLst/>
                <a:ahLst/>
                <a:rect l="l" t="t" r="r" b="b"/>
                <a:pathLst>
                  <a:path w="52" h="31">
                    <a:moveTo>
                      <a:pt x="52" y="31"/>
                    </a:moveTo>
                    <a:lnTo>
                      <a:pt x="41" y="26"/>
                    </a:lnTo>
                    <a:lnTo>
                      <a:pt x="21" y="10"/>
                    </a:lnTo>
                    <a:lnTo>
                      <a:pt x="0" y="0"/>
                    </a:lnTo>
                  </a:path>
                </a:pathLst>
              </a:custGeom>
              <a:noFill/>
              <a:ln w="7920">
                <a:solidFill>
                  <a:srgbClr val="ffffff"/>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2504" name=""/>
              <p:cNvSpPr/>
              <p:nvPr/>
            </p:nvSpPr>
            <p:spPr>
              <a:xfrm>
                <a:off x="6726600" y="3080520"/>
                <a:ext cx="7920" cy="15480"/>
              </a:xfrm>
              <a:custGeom>
                <a:avLst/>
                <a:gdLst/>
                <a:ahLst/>
                <a:rect l="l" t="t" r="r" b="b"/>
                <a:pathLst>
                  <a:path w="5" h="11">
                    <a:moveTo>
                      <a:pt x="5" y="11"/>
                    </a:moveTo>
                    <a:lnTo>
                      <a:pt x="5" y="11"/>
                    </a:lnTo>
                    <a:lnTo>
                      <a:pt x="5" y="0"/>
                    </a:lnTo>
                    <a:lnTo>
                      <a:pt x="0" y="0"/>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505" name=""/>
              <p:cNvSpPr/>
              <p:nvPr/>
            </p:nvSpPr>
            <p:spPr>
              <a:xfrm>
                <a:off x="6494760" y="3073320"/>
                <a:ext cx="263520" cy="83520"/>
              </a:xfrm>
              <a:custGeom>
                <a:avLst/>
                <a:gdLst/>
                <a:ahLst/>
                <a:rect l="l" t="t" r="r" b="b"/>
                <a:pathLst>
                  <a:path w="165" h="58">
                    <a:moveTo>
                      <a:pt x="145" y="5"/>
                    </a:moveTo>
                    <a:lnTo>
                      <a:pt x="150" y="5"/>
                    </a:lnTo>
                    <a:lnTo>
                      <a:pt x="165" y="53"/>
                    </a:lnTo>
                    <a:lnTo>
                      <a:pt x="124" y="58"/>
                    </a:lnTo>
                    <a:lnTo>
                      <a:pt x="114" y="32"/>
                    </a:lnTo>
                    <a:lnTo>
                      <a:pt x="93" y="32"/>
                    </a:lnTo>
                    <a:lnTo>
                      <a:pt x="83" y="21"/>
                    </a:lnTo>
                    <a:lnTo>
                      <a:pt x="88" y="21"/>
                    </a:lnTo>
                    <a:lnTo>
                      <a:pt x="78" y="5"/>
                    </a:lnTo>
                    <a:lnTo>
                      <a:pt x="57" y="16"/>
                    </a:lnTo>
                    <a:lnTo>
                      <a:pt x="26" y="16"/>
                    </a:lnTo>
                    <a:lnTo>
                      <a:pt x="16" y="0"/>
                    </a:lnTo>
                    <a:lnTo>
                      <a:pt x="11" y="0"/>
                    </a:lnTo>
                    <a:lnTo>
                      <a:pt x="11" y="5"/>
                    </a:lnTo>
                    <a:lnTo>
                      <a:pt x="0" y="5"/>
                    </a:lnTo>
                    <a:lnTo>
                      <a:pt x="5" y="21"/>
                    </a:lnTo>
                  </a:path>
                </a:pathLst>
              </a:custGeom>
              <a:noFill/>
              <a:ln w="7920">
                <a:solidFill>
                  <a:srgbClr val="ffffff"/>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Arial"/>
                </a:endParaRPr>
              </a:p>
            </p:txBody>
          </p:sp>
          <p:sp>
            <p:nvSpPr>
              <p:cNvPr id="2506" name=""/>
              <p:cNvSpPr/>
              <p:nvPr/>
            </p:nvSpPr>
            <p:spPr>
              <a:xfrm>
                <a:off x="5999760" y="2804040"/>
                <a:ext cx="91080" cy="406800"/>
              </a:xfrm>
              <a:custGeom>
                <a:avLst/>
                <a:gdLst/>
                <a:ahLst/>
                <a:rect l="l" t="t" r="r" b="b"/>
                <a:pathLst>
                  <a:path w="57" h="281">
                    <a:moveTo>
                      <a:pt x="6" y="223"/>
                    </a:moveTo>
                    <a:lnTo>
                      <a:pt x="16" y="223"/>
                    </a:lnTo>
                    <a:lnTo>
                      <a:pt x="11" y="223"/>
                    </a:lnTo>
                    <a:lnTo>
                      <a:pt x="21" y="223"/>
                    </a:lnTo>
                    <a:lnTo>
                      <a:pt x="37" y="212"/>
                    </a:lnTo>
                    <a:lnTo>
                      <a:pt x="26" y="180"/>
                    </a:lnTo>
                    <a:lnTo>
                      <a:pt x="11" y="180"/>
                    </a:lnTo>
                    <a:lnTo>
                      <a:pt x="16" y="212"/>
                    </a:lnTo>
                    <a:lnTo>
                      <a:pt x="31" y="218"/>
                    </a:lnTo>
                    <a:lnTo>
                      <a:pt x="26" y="228"/>
                    </a:lnTo>
                    <a:lnTo>
                      <a:pt x="0" y="281"/>
                    </a:lnTo>
                    <a:lnTo>
                      <a:pt x="26" y="255"/>
                    </a:lnTo>
                    <a:lnTo>
                      <a:pt x="52" y="218"/>
                    </a:lnTo>
                    <a:lnTo>
                      <a:pt x="57" y="202"/>
                    </a:lnTo>
                    <a:lnTo>
                      <a:pt x="42" y="191"/>
                    </a:lnTo>
                    <a:lnTo>
                      <a:pt x="31" y="154"/>
                    </a:lnTo>
                    <a:lnTo>
                      <a:pt x="26" y="133"/>
                    </a:lnTo>
                    <a:lnTo>
                      <a:pt x="6" y="138"/>
                    </a:lnTo>
                    <a:lnTo>
                      <a:pt x="0" y="106"/>
                    </a:lnTo>
                    <a:lnTo>
                      <a:pt x="16" y="90"/>
                    </a:lnTo>
                    <a:lnTo>
                      <a:pt x="16" y="74"/>
                    </a:lnTo>
                    <a:lnTo>
                      <a:pt x="11" y="21"/>
                    </a:lnTo>
                    <a:lnTo>
                      <a:pt x="31" y="16"/>
                    </a:lnTo>
                    <a:lnTo>
                      <a:pt x="2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07" name=""/>
              <p:cNvSpPr/>
              <p:nvPr/>
            </p:nvSpPr>
            <p:spPr>
              <a:xfrm>
                <a:off x="5991840" y="3141360"/>
                <a:ext cx="213840" cy="69480"/>
              </a:xfrm>
              <a:custGeom>
                <a:avLst/>
                <a:gdLst/>
                <a:ahLst/>
                <a:rect l="l" t="t" r="r" b="b"/>
                <a:pathLst>
                  <a:path w="134" h="48">
                    <a:moveTo>
                      <a:pt x="5" y="48"/>
                    </a:moveTo>
                    <a:lnTo>
                      <a:pt x="0" y="11"/>
                    </a:lnTo>
                    <a:lnTo>
                      <a:pt x="11" y="0"/>
                    </a:lnTo>
                    <a:lnTo>
                      <a:pt x="16" y="32"/>
                    </a:lnTo>
                    <a:lnTo>
                      <a:pt x="47" y="27"/>
                    </a:lnTo>
                    <a:lnTo>
                      <a:pt x="47" y="22"/>
                    </a:lnTo>
                    <a:lnTo>
                      <a:pt x="57" y="22"/>
                    </a:lnTo>
                    <a:lnTo>
                      <a:pt x="57" y="27"/>
                    </a:lnTo>
                    <a:lnTo>
                      <a:pt x="134" y="11"/>
                    </a:lnTo>
                  </a:path>
                </a:pathLst>
              </a:custGeom>
              <a:noFill/>
              <a:ln w="792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2508" name=""/>
              <p:cNvSpPr/>
              <p:nvPr/>
            </p:nvSpPr>
            <p:spPr>
              <a:xfrm>
                <a:off x="5811840" y="3126960"/>
                <a:ext cx="229680" cy="60480"/>
              </a:xfrm>
              <a:custGeom>
                <a:avLst/>
                <a:gdLst/>
                <a:ahLst/>
                <a:rect l="l" t="t" r="r" b="b"/>
                <a:pathLst>
                  <a:path w="144" h="42">
                    <a:moveTo>
                      <a:pt x="0" y="42"/>
                    </a:moveTo>
                    <a:lnTo>
                      <a:pt x="10" y="26"/>
                    </a:lnTo>
                    <a:lnTo>
                      <a:pt x="67" y="16"/>
                    </a:lnTo>
                    <a:lnTo>
                      <a:pt x="67" y="10"/>
                    </a:lnTo>
                    <a:lnTo>
                      <a:pt x="118" y="5"/>
                    </a:lnTo>
                    <a:lnTo>
                      <a:pt x="144" y="0"/>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2509" name=""/>
              <p:cNvSpPr/>
              <p:nvPr/>
            </p:nvSpPr>
            <p:spPr>
              <a:xfrm>
                <a:off x="6108480" y="3126960"/>
                <a:ext cx="97200" cy="29880"/>
              </a:xfrm>
              <a:custGeom>
                <a:avLst/>
                <a:gdLst/>
                <a:ahLst/>
                <a:rect l="l" t="t" r="r" b="b"/>
                <a:pathLst>
                  <a:path w="61" h="21">
                    <a:moveTo>
                      <a:pt x="0" y="16"/>
                    </a:moveTo>
                    <a:lnTo>
                      <a:pt x="5" y="16"/>
                    </a:lnTo>
                    <a:lnTo>
                      <a:pt x="20" y="16"/>
                    </a:lnTo>
                    <a:lnTo>
                      <a:pt x="25" y="10"/>
                    </a:lnTo>
                    <a:lnTo>
                      <a:pt x="36" y="0"/>
                    </a:lnTo>
                    <a:lnTo>
                      <a:pt x="36" y="16"/>
                    </a:lnTo>
                    <a:lnTo>
                      <a:pt x="25" y="21"/>
                    </a:lnTo>
                    <a:lnTo>
                      <a:pt x="20" y="21"/>
                    </a:lnTo>
                    <a:lnTo>
                      <a:pt x="31" y="5"/>
                    </a:lnTo>
                    <a:lnTo>
                      <a:pt x="61" y="16"/>
                    </a:lnTo>
                  </a:path>
                </a:pathLst>
              </a:custGeom>
              <a:noFill/>
              <a:ln w="792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510" name=""/>
              <p:cNvSpPr/>
              <p:nvPr/>
            </p:nvSpPr>
            <p:spPr>
              <a:xfrm>
                <a:off x="6132600" y="3134160"/>
                <a:ext cx="57240" cy="22680"/>
              </a:xfrm>
              <a:custGeom>
                <a:avLst/>
                <a:gdLst/>
                <a:ahLst/>
                <a:rect l="l" t="t" r="r" b="b"/>
                <a:pathLst>
                  <a:path w="36" h="16">
                    <a:moveTo>
                      <a:pt x="0" y="16"/>
                    </a:moveTo>
                    <a:lnTo>
                      <a:pt x="10" y="11"/>
                    </a:lnTo>
                    <a:lnTo>
                      <a:pt x="16" y="5"/>
                    </a:lnTo>
                    <a:lnTo>
                      <a:pt x="26" y="0"/>
                    </a:lnTo>
                    <a:lnTo>
                      <a:pt x="31" y="0"/>
                    </a:lnTo>
                    <a:lnTo>
                      <a:pt x="36" y="0"/>
                    </a:lnTo>
                  </a:path>
                </a:pathLst>
              </a:custGeom>
              <a:noFill/>
              <a:ln w="792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511" name=""/>
              <p:cNvSpPr/>
              <p:nvPr/>
            </p:nvSpPr>
            <p:spPr>
              <a:xfrm>
                <a:off x="5885280" y="3141360"/>
                <a:ext cx="272880" cy="169200"/>
              </a:xfrm>
              <a:custGeom>
                <a:avLst/>
                <a:gdLst/>
                <a:ahLst/>
                <a:rect l="l" t="t" r="r" b="b"/>
                <a:pathLst>
                  <a:path w="171" h="117">
                    <a:moveTo>
                      <a:pt x="0" y="117"/>
                    </a:moveTo>
                    <a:lnTo>
                      <a:pt x="72" y="53"/>
                    </a:lnTo>
                    <a:lnTo>
                      <a:pt x="109" y="48"/>
                    </a:lnTo>
                    <a:lnTo>
                      <a:pt x="124" y="22"/>
                    </a:lnTo>
                    <a:lnTo>
                      <a:pt x="124" y="16"/>
                    </a:lnTo>
                    <a:lnTo>
                      <a:pt x="145" y="22"/>
                    </a:lnTo>
                    <a:lnTo>
                      <a:pt x="155" y="16"/>
                    </a:lnTo>
                    <a:lnTo>
                      <a:pt x="165" y="11"/>
                    </a:lnTo>
                    <a:lnTo>
                      <a:pt x="171" y="27"/>
                    </a:lnTo>
                    <a:lnTo>
                      <a:pt x="155" y="32"/>
                    </a:lnTo>
                    <a:lnTo>
                      <a:pt x="150" y="16"/>
                    </a:lnTo>
                    <a:lnTo>
                      <a:pt x="140" y="16"/>
                    </a:lnTo>
                    <a:lnTo>
                      <a:pt x="129" y="11"/>
                    </a:lnTo>
                    <a:lnTo>
                      <a:pt x="129" y="6"/>
                    </a:lnTo>
                    <a:lnTo>
                      <a:pt x="12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12" name=""/>
              <p:cNvSpPr/>
              <p:nvPr/>
            </p:nvSpPr>
            <p:spPr>
              <a:xfrm>
                <a:off x="6124320" y="3141360"/>
                <a:ext cx="73440" cy="54720"/>
              </a:xfrm>
              <a:custGeom>
                <a:avLst/>
                <a:gdLst/>
                <a:ahLst/>
                <a:rect l="l" t="t" r="r" b="b"/>
                <a:pathLst>
                  <a:path w="46" h="38">
                    <a:moveTo>
                      <a:pt x="46" y="0"/>
                    </a:moveTo>
                    <a:lnTo>
                      <a:pt x="41" y="22"/>
                    </a:lnTo>
                    <a:lnTo>
                      <a:pt x="31" y="27"/>
                    </a:lnTo>
                    <a:lnTo>
                      <a:pt x="21" y="38"/>
                    </a:lnTo>
                    <a:lnTo>
                      <a:pt x="10" y="38"/>
                    </a:lnTo>
                    <a:lnTo>
                      <a:pt x="0" y="27"/>
                    </a:lnTo>
                  </a:path>
                </a:pathLst>
              </a:custGeom>
              <a:noFill/>
              <a:ln w="792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513" name=""/>
              <p:cNvSpPr/>
              <p:nvPr/>
            </p:nvSpPr>
            <p:spPr>
              <a:xfrm>
                <a:off x="6189840" y="3087720"/>
                <a:ext cx="15840" cy="22680"/>
              </a:xfrm>
              <a:custGeom>
                <a:avLst/>
                <a:gdLst/>
                <a:ahLst/>
                <a:rect l="l" t="t" r="r" b="b"/>
                <a:pathLst>
                  <a:path w="10" h="16">
                    <a:moveTo>
                      <a:pt x="0" y="0"/>
                    </a:moveTo>
                    <a:lnTo>
                      <a:pt x="10" y="0"/>
                    </a:lnTo>
                    <a:lnTo>
                      <a:pt x="10" y="16"/>
                    </a:lnTo>
                  </a:path>
                </a:pathLst>
              </a:custGeom>
              <a:noFill/>
              <a:ln w="792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514" name=""/>
              <p:cNvSpPr/>
              <p:nvPr/>
            </p:nvSpPr>
            <p:spPr>
              <a:xfrm>
                <a:off x="6140520" y="3103560"/>
                <a:ext cx="91080" cy="344520"/>
              </a:xfrm>
              <a:custGeom>
                <a:avLst/>
                <a:gdLst/>
                <a:ahLst/>
                <a:rect l="l" t="t" r="r" b="b"/>
                <a:pathLst>
                  <a:path w="57" h="238">
                    <a:moveTo>
                      <a:pt x="57" y="201"/>
                    </a:moveTo>
                    <a:lnTo>
                      <a:pt x="31" y="233"/>
                    </a:lnTo>
                    <a:lnTo>
                      <a:pt x="11" y="238"/>
                    </a:lnTo>
                    <a:lnTo>
                      <a:pt x="11" y="212"/>
                    </a:lnTo>
                    <a:lnTo>
                      <a:pt x="0" y="132"/>
                    </a:lnTo>
                    <a:lnTo>
                      <a:pt x="5" y="117"/>
                    </a:lnTo>
                    <a:lnTo>
                      <a:pt x="47" y="21"/>
                    </a:lnTo>
                    <a:lnTo>
                      <a:pt x="57"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15" name=""/>
              <p:cNvSpPr/>
              <p:nvPr/>
            </p:nvSpPr>
            <p:spPr>
              <a:xfrm flipH="1">
                <a:off x="6223680" y="3119760"/>
                <a:ext cx="7920" cy="14400"/>
              </a:xfrm>
              <a:prstGeom prst="line">
                <a:avLst/>
              </a:prstGeom>
              <a:ln w="7920">
                <a:solidFill>
                  <a:srgbClr val="ff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516" name=""/>
              <p:cNvSpPr/>
              <p:nvPr/>
            </p:nvSpPr>
            <p:spPr>
              <a:xfrm>
                <a:off x="6198120" y="3126960"/>
                <a:ext cx="41400" cy="14400"/>
              </a:xfrm>
              <a:prstGeom prst="line">
                <a:avLst/>
              </a:prstGeom>
              <a:ln w="7920">
                <a:solidFill>
                  <a:srgbClr val="ff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517" name=""/>
              <p:cNvSpPr/>
              <p:nvPr/>
            </p:nvSpPr>
            <p:spPr>
              <a:xfrm>
                <a:off x="6158160" y="3119760"/>
                <a:ext cx="180000" cy="190800"/>
              </a:xfrm>
              <a:custGeom>
                <a:avLst/>
                <a:gdLst/>
                <a:ahLst/>
                <a:rect l="l" t="t" r="r" b="b"/>
                <a:pathLst>
                  <a:path w="113" h="132">
                    <a:moveTo>
                      <a:pt x="0" y="47"/>
                    </a:moveTo>
                    <a:lnTo>
                      <a:pt x="5" y="53"/>
                    </a:lnTo>
                    <a:lnTo>
                      <a:pt x="15" y="53"/>
                    </a:lnTo>
                    <a:lnTo>
                      <a:pt x="20" y="47"/>
                    </a:lnTo>
                    <a:lnTo>
                      <a:pt x="41" y="42"/>
                    </a:lnTo>
                    <a:lnTo>
                      <a:pt x="92" y="0"/>
                    </a:lnTo>
                    <a:lnTo>
                      <a:pt x="61" y="26"/>
                    </a:lnTo>
                    <a:lnTo>
                      <a:pt x="56" y="74"/>
                    </a:lnTo>
                    <a:lnTo>
                      <a:pt x="51" y="90"/>
                    </a:lnTo>
                    <a:lnTo>
                      <a:pt x="56" y="90"/>
                    </a:lnTo>
                    <a:lnTo>
                      <a:pt x="67" y="132"/>
                    </a:lnTo>
                    <a:lnTo>
                      <a:pt x="103" y="132"/>
                    </a:lnTo>
                    <a:lnTo>
                      <a:pt x="113" y="132"/>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18" name=""/>
              <p:cNvSpPr/>
              <p:nvPr/>
            </p:nvSpPr>
            <p:spPr>
              <a:xfrm>
                <a:off x="6265080" y="3096360"/>
                <a:ext cx="81360" cy="60480"/>
              </a:xfrm>
              <a:custGeom>
                <a:avLst/>
                <a:gdLst/>
                <a:ahLst/>
                <a:rect l="l" t="t" r="r" b="b"/>
                <a:pathLst>
                  <a:path w="51" h="42">
                    <a:moveTo>
                      <a:pt x="0" y="0"/>
                    </a:moveTo>
                    <a:lnTo>
                      <a:pt x="51" y="26"/>
                    </a:lnTo>
                    <a:lnTo>
                      <a:pt x="51" y="42"/>
                    </a:lnTo>
                    <a:lnTo>
                      <a:pt x="51" y="31"/>
                    </a:lnTo>
                    <a:lnTo>
                      <a:pt x="20" y="16"/>
                    </a:lnTo>
                    <a:lnTo>
                      <a:pt x="0" y="5"/>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2519" name=""/>
              <p:cNvSpPr/>
              <p:nvPr/>
            </p:nvSpPr>
            <p:spPr>
              <a:xfrm>
                <a:off x="6255360" y="3019680"/>
                <a:ext cx="74880" cy="137160"/>
              </a:xfrm>
              <a:custGeom>
                <a:avLst/>
                <a:gdLst/>
                <a:ahLst/>
                <a:rect l="l" t="t" r="r" b="b"/>
                <a:pathLst>
                  <a:path w="47" h="95">
                    <a:moveTo>
                      <a:pt x="42" y="0"/>
                    </a:moveTo>
                    <a:lnTo>
                      <a:pt x="47" y="37"/>
                    </a:lnTo>
                    <a:lnTo>
                      <a:pt x="31" y="37"/>
                    </a:lnTo>
                    <a:lnTo>
                      <a:pt x="31" y="53"/>
                    </a:lnTo>
                    <a:lnTo>
                      <a:pt x="6" y="79"/>
                    </a:lnTo>
                    <a:lnTo>
                      <a:pt x="6" y="84"/>
                    </a:lnTo>
                    <a:lnTo>
                      <a:pt x="0" y="9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20" name=""/>
              <p:cNvSpPr/>
              <p:nvPr/>
            </p:nvSpPr>
            <p:spPr>
              <a:xfrm>
                <a:off x="6158160" y="2842920"/>
                <a:ext cx="65520" cy="91080"/>
              </a:xfrm>
              <a:custGeom>
                <a:avLst/>
                <a:gdLst/>
                <a:ahLst/>
                <a:rect l="l" t="t" r="r" b="b"/>
                <a:pathLst>
                  <a:path w="41" h="63">
                    <a:moveTo>
                      <a:pt x="0" y="0"/>
                    </a:moveTo>
                    <a:lnTo>
                      <a:pt x="36" y="63"/>
                    </a:lnTo>
                    <a:lnTo>
                      <a:pt x="41" y="63"/>
                    </a:lnTo>
                  </a:path>
                </a:pathLst>
              </a:custGeom>
              <a:noFill/>
              <a:ln w="7920">
                <a:solidFill>
                  <a:srgbClr val="ffffff"/>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Arial"/>
                </a:endParaRPr>
              </a:p>
            </p:txBody>
          </p:sp>
          <p:sp>
            <p:nvSpPr>
              <p:cNvPr id="2521" name=""/>
              <p:cNvSpPr/>
              <p:nvPr/>
            </p:nvSpPr>
            <p:spPr>
              <a:xfrm>
                <a:off x="6223680" y="2934360"/>
                <a:ext cx="7920" cy="8640"/>
              </a:xfrm>
              <a:custGeom>
                <a:avLst/>
                <a:gdLst/>
                <a:ahLst/>
                <a:rect l="l" t="t" r="r" b="b"/>
                <a:pathLst>
                  <a:path w="5" h="6">
                    <a:moveTo>
                      <a:pt x="0" y="0"/>
                    </a:moveTo>
                    <a:lnTo>
                      <a:pt x="5" y="0"/>
                    </a:lnTo>
                    <a:lnTo>
                      <a:pt x="5" y="6"/>
                    </a:lnTo>
                    <a:lnTo>
                      <a:pt x="5" y="6"/>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522" name=""/>
              <p:cNvSpPr/>
              <p:nvPr/>
            </p:nvSpPr>
            <p:spPr>
              <a:xfrm>
                <a:off x="6231600" y="2943000"/>
                <a:ext cx="7920" cy="720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523" name=""/>
              <p:cNvSpPr/>
              <p:nvPr/>
            </p:nvSpPr>
            <p:spPr>
              <a:xfrm>
                <a:off x="6158160" y="2842920"/>
                <a:ext cx="81360" cy="107280"/>
              </a:xfrm>
              <a:custGeom>
                <a:avLst/>
                <a:gdLst/>
                <a:ahLst/>
                <a:rect l="l" t="t" r="r" b="b"/>
                <a:pathLst>
                  <a:path w="51" h="74">
                    <a:moveTo>
                      <a:pt x="51" y="74"/>
                    </a:moveTo>
                    <a:lnTo>
                      <a:pt x="51" y="63"/>
                    </a:lnTo>
                    <a:lnTo>
                      <a:pt x="20" y="0"/>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24" name=""/>
              <p:cNvSpPr/>
              <p:nvPr/>
            </p:nvSpPr>
            <p:spPr>
              <a:xfrm>
                <a:off x="7130160" y="2704320"/>
                <a:ext cx="81360" cy="38880"/>
              </a:xfrm>
              <a:custGeom>
                <a:avLst/>
                <a:gdLst/>
                <a:ahLst/>
                <a:rect l="l" t="t" r="r" b="b"/>
                <a:pathLst>
                  <a:path w="51" h="27">
                    <a:moveTo>
                      <a:pt x="0" y="27"/>
                    </a:moveTo>
                    <a:lnTo>
                      <a:pt x="15" y="27"/>
                    </a:lnTo>
                    <a:lnTo>
                      <a:pt x="36" y="22"/>
                    </a:lnTo>
                    <a:lnTo>
                      <a:pt x="51" y="11"/>
                    </a:lnTo>
                    <a:lnTo>
                      <a:pt x="51" y="0"/>
                    </a:lnTo>
                  </a:path>
                </a:pathLst>
              </a:custGeom>
              <a:noFill/>
              <a:ln w="792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525" name=""/>
              <p:cNvSpPr/>
              <p:nvPr/>
            </p:nvSpPr>
            <p:spPr>
              <a:xfrm>
                <a:off x="5918400" y="2827080"/>
                <a:ext cx="140760" cy="299520"/>
              </a:xfrm>
              <a:custGeom>
                <a:avLst/>
                <a:gdLst/>
                <a:ahLst/>
                <a:rect l="l" t="t" r="r" b="b"/>
                <a:pathLst>
                  <a:path w="88" h="207">
                    <a:moveTo>
                      <a:pt x="88" y="0"/>
                    </a:moveTo>
                    <a:lnTo>
                      <a:pt x="62" y="11"/>
                    </a:lnTo>
                    <a:lnTo>
                      <a:pt x="72" y="48"/>
                    </a:lnTo>
                    <a:lnTo>
                      <a:pt x="57" y="53"/>
                    </a:lnTo>
                    <a:lnTo>
                      <a:pt x="0" y="64"/>
                    </a:lnTo>
                    <a:lnTo>
                      <a:pt x="5" y="101"/>
                    </a:lnTo>
                    <a:lnTo>
                      <a:pt x="10" y="101"/>
                    </a:lnTo>
                    <a:lnTo>
                      <a:pt x="15" y="127"/>
                    </a:lnTo>
                    <a:lnTo>
                      <a:pt x="15" y="143"/>
                    </a:lnTo>
                    <a:lnTo>
                      <a:pt x="15" y="149"/>
                    </a:lnTo>
                    <a:lnTo>
                      <a:pt x="10" y="154"/>
                    </a:lnTo>
                    <a:lnTo>
                      <a:pt x="20" y="154"/>
                    </a:lnTo>
                    <a:lnTo>
                      <a:pt x="26" y="180"/>
                    </a:lnTo>
                    <a:lnTo>
                      <a:pt x="26" y="191"/>
                    </a:lnTo>
                    <a:lnTo>
                      <a:pt x="15" y="191"/>
                    </a:lnTo>
                    <a:lnTo>
                      <a:pt x="10" y="207"/>
                    </a:lnTo>
                    <a:lnTo>
                      <a:pt x="5" y="20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26" name=""/>
              <p:cNvSpPr/>
              <p:nvPr/>
            </p:nvSpPr>
            <p:spPr>
              <a:xfrm>
                <a:off x="6478920" y="2919600"/>
                <a:ext cx="99000" cy="83880"/>
              </a:xfrm>
              <a:custGeom>
                <a:avLst/>
                <a:gdLst/>
                <a:ahLst/>
                <a:rect l="l" t="t" r="r" b="b"/>
                <a:pathLst>
                  <a:path w="62" h="58">
                    <a:moveTo>
                      <a:pt x="57" y="5"/>
                    </a:moveTo>
                    <a:lnTo>
                      <a:pt x="15" y="10"/>
                    </a:lnTo>
                    <a:lnTo>
                      <a:pt x="5" y="21"/>
                    </a:lnTo>
                    <a:lnTo>
                      <a:pt x="5" y="37"/>
                    </a:lnTo>
                    <a:lnTo>
                      <a:pt x="5" y="42"/>
                    </a:lnTo>
                    <a:lnTo>
                      <a:pt x="15" y="42"/>
                    </a:lnTo>
                    <a:lnTo>
                      <a:pt x="15" y="53"/>
                    </a:lnTo>
                    <a:lnTo>
                      <a:pt x="26" y="58"/>
                    </a:lnTo>
                    <a:lnTo>
                      <a:pt x="15" y="53"/>
                    </a:lnTo>
                    <a:lnTo>
                      <a:pt x="10" y="47"/>
                    </a:lnTo>
                    <a:lnTo>
                      <a:pt x="0" y="47"/>
                    </a:lnTo>
                    <a:lnTo>
                      <a:pt x="0" y="37"/>
                    </a:lnTo>
                    <a:lnTo>
                      <a:pt x="0" y="16"/>
                    </a:lnTo>
                    <a:lnTo>
                      <a:pt x="10" y="10"/>
                    </a:lnTo>
                    <a:lnTo>
                      <a:pt x="62" y="0"/>
                    </a:lnTo>
                    <a:lnTo>
                      <a:pt x="36" y="5"/>
                    </a:lnTo>
                    <a:lnTo>
                      <a:pt x="41" y="5"/>
                    </a:lnTo>
                    <a:lnTo>
                      <a:pt x="46" y="26"/>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2527" name=""/>
              <p:cNvSpPr/>
              <p:nvPr/>
            </p:nvSpPr>
            <p:spPr>
              <a:xfrm flipH="1">
                <a:off x="6395760" y="2980440"/>
                <a:ext cx="57240" cy="7200"/>
              </a:xfrm>
              <a:prstGeom prst="line">
                <a:avLst/>
              </a:prstGeom>
              <a:ln w="7920">
                <a:solidFill>
                  <a:srgbClr val="ffff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528" name=""/>
              <p:cNvSpPr/>
              <p:nvPr/>
            </p:nvSpPr>
            <p:spPr>
              <a:xfrm>
                <a:off x="6198120" y="2966040"/>
                <a:ext cx="41400" cy="14400"/>
              </a:xfrm>
              <a:custGeom>
                <a:avLst/>
                <a:gdLst/>
                <a:ahLst/>
                <a:rect l="l" t="t" r="r" b="b"/>
                <a:pathLst>
                  <a:path w="26" h="10">
                    <a:moveTo>
                      <a:pt x="0" y="5"/>
                    </a:moveTo>
                    <a:lnTo>
                      <a:pt x="21" y="0"/>
                    </a:lnTo>
                    <a:lnTo>
                      <a:pt x="26" y="0"/>
                    </a:lnTo>
                    <a:lnTo>
                      <a:pt x="26" y="10"/>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529" name=""/>
              <p:cNvSpPr/>
              <p:nvPr/>
            </p:nvSpPr>
            <p:spPr>
              <a:xfrm>
                <a:off x="6849360" y="2842920"/>
                <a:ext cx="91080" cy="76680"/>
              </a:xfrm>
              <a:custGeom>
                <a:avLst/>
                <a:gdLst/>
                <a:ahLst/>
                <a:rect l="l" t="t" r="r" b="b"/>
                <a:pathLst>
                  <a:path w="57" h="53">
                    <a:moveTo>
                      <a:pt x="0" y="53"/>
                    </a:moveTo>
                    <a:lnTo>
                      <a:pt x="5" y="37"/>
                    </a:lnTo>
                    <a:lnTo>
                      <a:pt x="5" y="42"/>
                    </a:lnTo>
                    <a:lnTo>
                      <a:pt x="31" y="10"/>
                    </a:lnTo>
                    <a:lnTo>
                      <a:pt x="31" y="0"/>
                    </a:lnTo>
                    <a:lnTo>
                      <a:pt x="41" y="16"/>
                    </a:lnTo>
                    <a:lnTo>
                      <a:pt x="47" y="26"/>
                    </a:lnTo>
                    <a:lnTo>
                      <a:pt x="57" y="42"/>
                    </a:lnTo>
                  </a:path>
                </a:pathLst>
              </a:custGeom>
              <a:noFill/>
              <a:ln w="792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2530" name=""/>
              <p:cNvSpPr/>
              <p:nvPr/>
            </p:nvSpPr>
            <p:spPr>
              <a:xfrm>
                <a:off x="6914880" y="2842920"/>
                <a:ext cx="25560" cy="60840"/>
              </a:xfrm>
              <a:custGeom>
                <a:avLst/>
                <a:gdLst/>
                <a:ahLst/>
                <a:rect l="l" t="t" r="r" b="b"/>
                <a:pathLst>
                  <a:path w="16" h="42">
                    <a:moveTo>
                      <a:pt x="0" y="0"/>
                    </a:moveTo>
                    <a:lnTo>
                      <a:pt x="11" y="10"/>
                    </a:lnTo>
                    <a:lnTo>
                      <a:pt x="6" y="21"/>
                    </a:lnTo>
                    <a:lnTo>
                      <a:pt x="16" y="42"/>
                    </a:lnTo>
                  </a:path>
                </a:pathLst>
              </a:custGeom>
              <a:noFill/>
              <a:ln w="7920">
                <a:solidFill>
                  <a:srgbClr val="ffffff"/>
                </a:solidFill>
                <a:round/>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Arial"/>
                </a:endParaRPr>
              </a:p>
            </p:txBody>
          </p:sp>
          <p:sp>
            <p:nvSpPr>
              <p:cNvPr id="2531" name=""/>
              <p:cNvSpPr/>
              <p:nvPr/>
            </p:nvSpPr>
            <p:spPr>
              <a:xfrm>
                <a:off x="5918400" y="2950200"/>
                <a:ext cx="8280" cy="22680"/>
              </a:xfrm>
              <a:prstGeom prst="line">
                <a:avLst/>
              </a:prstGeom>
              <a:ln w="7920">
                <a:solidFill>
                  <a:srgbClr val="ffffff"/>
                </a:solidFill>
                <a:miter/>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532" name=""/>
              <p:cNvSpPr/>
              <p:nvPr/>
            </p:nvSpPr>
            <p:spPr>
              <a:xfrm>
                <a:off x="6265080" y="2850480"/>
                <a:ext cx="279360" cy="106920"/>
              </a:xfrm>
              <a:custGeom>
                <a:avLst/>
                <a:gdLst/>
                <a:ahLst/>
                <a:rect l="l" t="t" r="r" b="b"/>
                <a:pathLst>
                  <a:path w="175" h="74">
                    <a:moveTo>
                      <a:pt x="93" y="0"/>
                    </a:moveTo>
                    <a:lnTo>
                      <a:pt x="103" y="0"/>
                    </a:lnTo>
                    <a:lnTo>
                      <a:pt x="108" y="32"/>
                    </a:lnTo>
                    <a:lnTo>
                      <a:pt x="118" y="42"/>
                    </a:lnTo>
                    <a:lnTo>
                      <a:pt x="118" y="48"/>
                    </a:lnTo>
                    <a:lnTo>
                      <a:pt x="134" y="42"/>
                    </a:lnTo>
                    <a:lnTo>
                      <a:pt x="139" y="48"/>
                    </a:lnTo>
                    <a:lnTo>
                      <a:pt x="149" y="48"/>
                    </a:lnTo>
                    <a:lnTo>
                      <a:pt x="144" y="27"/>
                    </a:lnTo>
                    <a:lnTo>
                      <a:pt x="165" y="21"/>
                    </a:lnTo>
                    <a:lnTo>
                      <a:pt x="175" y="48"/>
                    </a:lnTo>
                    <a:lnTo>
                      <a:pt x="165" y="42"/>
                    </a:lnTo>
                    <a:lnTo>
                      <a:pt x="144" y="53"/>
                    </a:lnTo>
                    <a:lnTo>
                      <a:pt x="124" y="53"/>
                    </a:lnTo>
                    <a:lnTo>
                      <a:pt x="124" y="48"/>
                    </a:lnTo>
                    <a:lnTo>
                      <a:pt x="118" y="42"/>
                    </a:lnTo>
                    <a:lnTo>
                      <a:pt x="108" y="32"/>
                    </a:lnTo>
                    <a:lnTo>
                      <a:pt x="82" y="37"/>
                    </a:lnTo>
                    <a:lnTo>
                      <a:pt x="0" y="53"/>
                    </a:lnTo>
                    <a:lnTo>
                      <a:pt x="0" y="58"/>
                    </a:lnTo>
                    <a:lnTo>
                      <a:pt x="5" y="69"/>
                    </a:lnTo>
                    <a:lnTo>
                      <a:pt x="10" y="74"/>
                    </a:lnTo>
                    <a:lnTo>
                      <a:pt x="5"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33" name=""/>
              <p:cNvSpPr/>
              <p:nvPr/>
            </p:nvSpPr>
            <p:spPr>
              <a:xfrm>
                <a:off x="6223680" y="2926800"/>
                <a:ext cx="213840" cy="83880"/>
              </a:xfrm>
              <a:custGeom>
                <a:avLst/>
                <a:gdLst/>
                <a:ahLst/>
                <a:rect l="l" t="t" r="r" b="b"/>
                <a:pathLst>
                  <a:path w="134" h="58">
                    <a:moveTo>
                      <a:pt x="134" y="0"/>
                    </a:moveTo>
                    <a:lnTo>
                      <a:pt x="134" y="11"/>
                    </a:lnTo>
                    <a:lnTo>
                      <a:pt x="108" y="16"/>
                    </a:lnTo>
                    <a:lnTo>
                      <a:pt x="113" y="27"/>
                    </a:lnTo>
                    <a:lnTo>
                      <a:pt x="113" y="42"/>
                    </a:lnTo>
                    <a:lnTo>
                      <a:pt x="20" y="58"/>
                    </a:lnTo>
                    <a:lnTo>
                      <a:pt x="20" y="42"/>
                    </a:lnTo>
                    <a:lnTo>
                      <a:pt x="15" y="32"/>
                    </a:lnTo>
                    <a:lnTo>
                      <a:pt x="26" y="32"/>
                    </a:lnTo>
                    <a:lnTo>
                      <a:pt x="31" y="21"/>
                    </a:lnTo>
                    <a:lnTo>
                      <a:pt x="10" y="21"/>
                    </a:lnTo>
                    <a:lnTo>
                      <a:pt x="10" y="32"/>
                    </a:lnTo>
                    <a:lnTo>
                      <a:pt x="5" y="32"/>
                    </a:lnTo>
                    <a:lnTo>
                      <a:pt x="5" y="16"/>
                    </a:lnTo>
                    <a:lnTo>
                      <a:pt x="0" y="11"/>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2534" name=""/>
              <p:cNvSpPr/>
              <p:nvPr/>
            </p:nvSpPr>
            <p:spPr>
              <a:xfrm>
                <a:off x="6158160" y="2697120"/>
                <a:ext cx="196200" cy="153360"/>
              </a:xfrm>
              <a:custGeom>
                <a:avLst/>
                <a:gdLst/>
                <a:ahLst/>
                <a:rect l="l" t="t" r="r" b="b"/>
                <a:pathLst>
                  <a:path w="123" h="106">
                    <a:moveTo>
                      <a:pt x="123" y="27"/>
                    </a:moveTo>
                    <a:lnTo>
                      <a:pt x="92" y="5"/>
                    </a:lnTo>
                    <a:lnTo>
                      <a:pt x="82" y="5"/>
                    </a:lnTo>
                    <a:lnTo>
                      <a:pt x="77" y="0"/>
                    </a:lnTo>
                    <a:lnTo>
                      <a:pt x="36" y="42"/>
                    </a:lnTo>
                    <a:lnTo>
                      <a:pt x="30" y="53"/>
                    </a:lnTo>
                    <a:lnTo>
                      <a:pt x="20" y="69"/>
                    </a:lnTo>
                    <a:lnTo>
                      <a:pt x="20" y="80"/>
                    </a:lnTo>
                    <a:lnTo>
                      <a:pt x="15" y="90"/>
                    </a:lnTo>
                    <a:lnTo>
                      <a:pt x="5" y="85"/>
                    </a:lnTo>
                    <a:lnTo>
                      <a:pt x="0" y="95"/>
                    </a:lnTo>
                    <a:lnTo>
                      <a:pt x="0" y="101"/>
                    </a:lnTo>
                    <a:lnTo>
                      <a:pt x="5" y="10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35" name=""/>
              <p:cNvSpPr/>
              <p:nvPr/>
            </p:nvSpPr>
            <p:spPr>
              <a:xfrm>
                <a:off x="6346440" y="2736000"/>
                <a:ext cx="25560" cy="106920"/>
              </a:xfrm>
              <a:custGeom>
                <a:avLst/>
                <a:gdLst/>
                <a:ahLst/>
                <a:rect l="l" t="t" r="r" b="b"/>
                <a:pathLst>
                  <a:path w="16" h="74">
                    <a:moveTo>
                      <a:pt x="0" y="0"/>
                    </a:moveTo>
                    <a:lnTo>
                      <a:pt x="11" y="37"/>
                    </a:lnTo>
                    <a:lnTo>
                      <a:pt x="5" y="74"/>
                    </a:lnTo>
                    <a:lnTo>
                      <a:pt x="16" y="7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36" name=""/>
              <p:cNvSpPr/>
              <p:nvPr/>
            </p:nvSpPr>
            <p:spPr>
              <a:xfrm>
                <a:off x="6215760" y="2950200"/>
                <a:ext cx="48960" cy="99720"/>
              </a:xfrm>
              <a:custGeom>
                <a:avLst/>
                <a:gdLst/>
                <a:ahLst/>
                <a:rect l="l" t="t" r="r" b="b"/>
                <a:pathLst>
                  <a:path w="31" h="69">
                    <a:moveTo>
                      <a:pt x="10" y="0"/>
                    </a:moveTo>
                    <a:lnTo>
                      <a:pt x="0" y="69"/>
                    </a:lnTo>
                    <a:lnTo>
                      <a:pt x="31" y="4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37" name=""/>
              <p:cNvSpPr/>
              <p:nvPr/>
            </p:nvSpPr>
            <p:spPr>
              <a:xfrm>
                <a:off x="6453720" y="3180240"/>
                <a:ext cx="17280" cy="7200"/>
              </a:xfrm>
              <a:prstGeom prst="line">
                <a:avLst/>
              </a:prstGeom>
              <a:ln w="7920">
                <a:solidFill>
                  <a:srgbClr val="ffffff"/>
                </a:solidFill>
                <a:miter/>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538" name=""/>
              <p:cNvSpPr/>
              <p:nvPr/>
            </p:nvSpPr>
            <p:spPr>
              <a:xfrm flipH="1">
                <a:off x="6379560" y="2857680"/>
                <a:ext cx="33480" cy="1080"/>
              </a:xfrm>
              <a:prstGeom prst="line">
                <a:avLst/>
              </a:prstGeom>
              <a:ln w="7920">
                <a:solidFill>
                  <a:srgbClr val="ffff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39" name=""/>
              <p:cNvSpPr/>
              <p:nvPr/>
            </p:nvSpPr>
            <p:spPr>
              <a:xfrm>
                <a:off x="6372000" y="2857680"/>
                <a:ext cx="15840" cy="8280"/>
              </a:xfrm>
              <a:custGeom>
                <a:avLst/>
                <a:gdLst/>
                <a:ahLst/>
                <a:rect l="l" t="t" r="r" b="b"/>
                <a:pathLst>
                  <a:path w="10" h="6">
                    <a:moveTo>
                      <a:pt x="5" y="0"/>
                    </a:moveTo>
                    <a:lnTo>
                      <a:pt x="5" y="6"/>
                    </a:lnTo>
                    <a:lnTo>
                      <a:pt x="0" y="6"/>
                    </a:lnTo>
                    <a:lnTo>
                      <a:pt x="10" y="6"/>
                    </a:lnTo>
                  </a:path>
                </a:pathLst>
              </a:custGeom>
              <a:noFill/>
              <a:ln w="792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2540" name=""/>
              <p:cNvSpPr/>
              <p:nvPr/>
            </p:nvSpPr>
            <p:spPr>
              <a:xfrm>
                <a:off x="6387840" y="2866320"/>
                <a:ext cx="25560" cy="1080"/>
              </a:xfrm>
              <a:custGeom>
                <a:avLst/>
                <a:gdLst/>
                <a:ahLst/>
                <a:rect l="l" t="t" r="r" b="b"/>
                <a:pathLst>
                  <a:path w="16" h="0">
                    <a:moveTo>
                      <a:pt x="0" y="0"/>
                    </a:moveTo>
                    <a:lnTo>
                      <a:pt x="10" y="0"/>
                    </a:lnTo>
                    <a:lnTo>
                      <a:pt x="10" y="0"/>
                    </a:lnTo>
                    <a:lnTo>
                      <a:pt x="16" y="0"/>
                    </a:lnTo>
                  </a:path>
                </a:pathLst>
              </a:custGeom>
              <a:noFill/>
              <a:ln w="792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41" name=""/>
              <p:cNvSpPr/>
              <p:nvPr/>
            </p:nvSpPr>
            <p:spPr>
              <a:xfrm>
                <a:off x="6413760" y="2866320"/>
                <a:ext cx="31680" cy="37440"/>
              </a:xfrm>
              <a:custGeom>
                <a:avLst/>
                <a:gdLst/>
                <a:ahLst/>
                <a:rect l="l" t="t" r="r" b="b"/>
                <a:pathLst>
                  <a:path w="20" h="26">
                    <a:moveTo>
                      <a:pt x="0" y="0"/>
                    </a:moveTo>
                    <a:lnTo>
                      <a:pt x="5" y="5"/>
                    </a:lnTo>
                    <a:lnTo>
                      <a:pt x="20" y="26"/>
                    </a:lnTo>
                  </a:path>
                </a:pathLst>
              </a:custGeom>
              <a:noFill/>
              <a:ln w="7920">
                <a:solidFill>
                  <a:srgbClr val="ffffff"/>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Arial"/>
                </a:endParaRPr>
              </a:p>
            </p:txBody>
          </p:sp>
          <p:sp>
            <p:nvSpPr>
              <p:cNvPr id="2542" name=""/>
              <p:cNvSpPr/>
              <p:nvPr/>
            </p:nvSpPr>
            <p:spPr>
              <a:xfrm flipH="1" flipV="1">
                <a:off x="6421680" y="2903760"/>
                <a:ext cx="7920" cy="15480"/>
              </a:xfrm>
              <a:prstGeom prst="line">
                <a:avLst/>
              </a:prstGeom>
              <a:ln w="7920">
                <a:solidFill>
                  <a:srgbClr val="ffffff"/>
                </a:solidFill>
                <a:miter/>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543" name=""/>
              <p:cNvSpPr/>
              <p:nvPr/>
            </p:nvSpPr>
            <p:spPr>
              <a:xfrm flipH="1">
                <a:off x="6067440" y="3103560"/>
                <a:ext cx="23760" cy="46080"/>
              </a:xfrm>
              <a:prstGeom prst="line">
                <a:avLst/>
              </a:prstGeom>
              <a:ln w="7920">
                <a:solidFill>
                  <a:srgbClr val="ffffff"/>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544" name=""/>
              <p:cNvSpPr/>
              <p:nvPr/>
            </p:nvSpPr>
            <p:spPr>
              <a:xfrm>
                <a:off x="5968080" y="3187440"/>
                <a:ext cx="57240" cy="153000"/>
              </a:xfrm>
              <a:custGeom>
                <a:avLst/>
                <a:gdLst/>
                <a:ahLst/>
                <a:rect l="l" t="t" r="r" b="b"/>
                <a:pathLst>
                  <a:path w="36" h="106">
                    <a:moveTo>
                      <a:pt x="0" y="106"/>
                    </a:moveTo>
                    <a:lnTo>
                      <a:pt x="31" y="96"/>
                    </a:lnTo>
                    <a:lnTo>
                      <a:pt x="20" y="53"/>
                    </a:lnTo>
                    <a:lnTo>
                      <a:pt x="36"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45" name=""/>
              <p:cNvSpPr/>
              <p:nvPr/>
            </p:nvSpPr>
            <p:spPr>
              <a:xfrm flipH="1">
                <a:off x="5999400" y="3210840"/>
                <a:ext cx="25560" cy="46080"/>
              </a:xfrm>
              <a:prstGeom prst="line">
                <a:avLst/>
              </a:prstGeom>
              <a:ln w="7920">
                <a:solidFill>
                  <a:srgbClr val="ffffff"/>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546" name=""/>
              <p:cNvSpPr/>
              <p:nvPr/>
            </p:nvSpPr>
            <p:spPr>
              <a:xfrm>
                <a:off x="6924600" y="2743200"/>
                <a:ext cx="205560" cy="46080"/>
              </a:xfrm>
              <a:custGeom>
                <a:avLst/>
                <a:gdLst/>
                <a:ahLst/>
                <a:rect l="l" t="t" r="r" b="b"/>
                <a:pathLst>
                  <a:path w="129" h="32">
                    <a:moveTo>
                      <a:pt x="0" y="10"/>
                    </a:moveTo>
                    <a:lnTo>
                      <a:pt x="5" y="32"/>
                    </a:lnTo>
                    <a:lnTo>
                      <a:pt x="46" y="26"/>
                    </a:lnTo>
                    <a:lnTo>
                      <a:pt x="51" y="26"/>
                    </a:lnTo>
                    <a:lnTo>
                      <a:pt x="56" y="21"/>
                    </a:lnTo>
                    <a:lnTo>
                      <a:pt x="93" y="16"/>
                    </a:lnTo>
                    <a:lnTo>
                      <a:pt x="103" y="5"/>
                    </a:lnTo>
                    <a:lnTo>
                      <a:pt x="129" y="0"/>
                    </a:lnTo>
                  </a:path>
                </a:pathLst>
              </a:custGeom>
              <a:noFill/>
              <a:ln w="792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547" name=""/>
              <p:cNvSpPr/>
              <p:nvPr/>
            </p:nvSpPr>
            <p:spPr>
              <a:xfrm>
                <a:off x="7130160" y="2712960"/>
                <a:ext cx="99000" cy="29880"/>
              </a:xfrm>
              <a:custGeom>
                <a:avLst/>
                <a:gdLst/>
                <a:ahLst/>
                <a:rect l="l" t="t" r="r" b="b"/>
                <a:pathLst>
                  <a:path w="62" h="21">
                    <a:moveTo>
                      <a:pt x="0" y="21"/>
                    </a:moveTo>
                    <a:lnTo>
                      <a:pt x="15" y="16"/>
                    </a:lnTo>
                    <a:lnTo>
                      <a:pt x="41" y="10"/>
                    </a:lnTo>
                    <a:lnTo>
                      <a:pt x="62" y="0"/>
                    </a:lnTo>
                  </a:path>
                </a:pathLst>
              </a:custGeom>
              <a:noFill/>
              <a:ln w="792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548" name=""/>
              <p:cNvSpPr/>
              <p:nvPr/>
            </p:nvSpPr>
            <p:spPr>
              <a:xfrm>
                <a:off x="7229520" y="2704320"/>
                <a:ext cx="23760" cy="8640"/>
              </a:xfrm>
              <a:custGeom>
                <a:avLst/>
                <a:gdLst/>
                <a:ahLst/>
                <a:rect l="l" t="t" r="r" b="b"/>
                <a:pathLst>
                  <a:path w="15" h="6">
                    <a:moveTo>
                      <a:pt x="0" y="6"/>
                    </a:moveTo>
                    <a:lnTo>
                      <a:pt x="5" y="6"/>
                    </a:lnTo>
                    <a:lnTo>
                      <a:pt x="10" y="0"/>
                    </a:lnTo>
                    <a:lnTo>
                      <a:pt x="15" y="0"/>
                    </a:lnTo>
                  </a:path>
                </a:pathLst>
              </a:custGeom>
              <a:noFill/>
              <a:ln w="7920">
                <a:solidFill>
                  <a:srgbClr val="ffffff"/>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Arial"/>
                </a:endParaRPr>
              </a:p>
            </p:txBody>
          </p:sp>
          <p:sp>
            <p:nvSpPr>
              <p:cNvPr id="2549" name=""/>
              <p:cNvSpPr/>
              <p:nvPr/>
            </p:nvSpPr>
            <p:spPr>
              <a:xfrm>
                <a:off x="7245360" y="2697120"/>
                <a:ext cx="65520" cy="115560"/>
              </a:xfrm>
              <a:custGeom>
                <a:avLst/>
                <a:gdLst/>
                <a:ahLst/>
                <a:rect l="l" t="t" r="r" b="b"/>
                <a:pathLst>
                  <a:path w="41" h="80">
                    <a:moveTo>
                      <a:pt x="5" y="5"/>
                    </a:moveTo>
                    <a:lnTo>
                      <a:pt x="0" y="0"/>
                    </a:lnTo>
                    <a:lnTo>
                      <a:pt x="5" y="0"/>
                    </a:lnTo>
                    <a:lnTo>
                      <a:pt x="15" y="27"/>
                    </a:lnTo>
                    <a:lnTo>
                      <a:pt x="26" y="21"/>
                    </a:lnTo>
                    <a:lnTo>
                      <a:pt x="41" y="27"/>
                    </a:lnTo>
                    <a:lnTo>
                      <a:pt x="36" y="58"/>
                    </a:lnTo>
                    <a:lnTo>
                      <a:pt x="41" y="8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50" name=""/>
              <p:cNvSpPr/>
              <p:nvPr/>
            </p:nvSpPr>
            <p:spPr>
              <a:xfrm>
                <a:off x="7310880" y="2812680"/>
                <a:ext cx="17280" cy="14400"/>
              </a:xfrm>
              <a:custGeom>
                <a:avLst/>
                <a:gdLst/>
                <a:ahLst/>
                <a:rect l="l" t="t" r="r" b="b"/>
                <a:pathLst>
                  <a:path w="11" h="10">
                    <a:moveTo>
                      <a:pt x="0" y="0"/>
                    </a:moveTo>
                    <a:lnTo>
                      <a:pt x="0" y="0"/>
                    </a:lnTo>
                    <a:lnTo>
                      <a:pt x="5" y="5"/>
                    </a:lnTo>
                    <a:lnTo>
                      <a:pt x="11" y="10"/>
                    </a:lnTo>
                  </a:path>
                </a:pathLst>
              </a:custGeom>
              <a:noFill/>
              <a:ln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551" name=""/>
              <p:cNvSpPr/>
              <p:nvPr/>
            </p:nvSpPr>
            <p:spPr>
              <a:xfrm>
                <a:off x="7328160" y="2827080"/>
                <a:ext cx="1800" cy="30240"/>
              </a:xfrm>
              <a:custGeom>
                <a:avLst/>
                <a:gdLst/>
                <a:ahLst/>
                <a:rect l="l" t="t" r="r" b="b"/>
                <a:pathLst>
                  <a:path w="0" h="21">
                    <a:moveTo>
                      <a:pt x="0" y="0"/>
                    </a:moveTo>
                    <a:lnTo>
                      <a:pt x="0" y="5"/>
                    </a:lnTo>
                    <a:lnTo>
                      <a:pt x="0" y="16"/>
                    </a:lnTo>
                    <a:lnTo>
                      <a:pt x="0" y="21"/>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552" name=""/>
              <p:cNvSpPr/>
              <p:nvPr/>
            </p:nvSpPr>
            <p:spPr>
              <a:xfrm>
                <a:off x="7328160" y="2857680"/>
                <a:ext cx="122760" cy="38880"/>
              </a:xfrm>
              <a:custGeom>
                <a:avLst/>
                <a:gdLst/>
                <a:ahLst/>
                <a:rect l="l" t="t" r="r" b="b"/>
                <a:pathLst>
                  <a:path w="77" h="27">
                    <a:moveTo>
                      <a:pt x="0" y="0"/>
                    </a:moveTo>
                    <a:lnTo>
                      <a:pt x="15" y="6"/>
                    </a:lnTo>
                    <a:lnTo>
                      <a:pt x="15" y="11"/>
                    </a:lnTo>
                    <a:lnTo>
                      <a:pt x="25" y="27"/>
                    </a:lnTo>
                    <a:lnTo>
                      <a:pt x="56" y="22"/>
                    </a:lnTo>
                    <a:lnTo>
                      <a:pt x="56" y="11"/>
                    </a:lnTo>
                    <a:lnTo>
                      <a:pt x="62" y="11"/>
                    </a:lnTo>
                    <a:lnTo>
                      <a:pt x="62" y="6"/>
                    </a:lnTo>
                    <a:lnTo>
                      <a:pt x="77" y="6"/>
                    </a:lnTo>
                  </a:path>
                </a:pathLst>
              </a:custGeom>
              <a:noFill/>
              <a:ln w="792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553" name=""/>
              <p:cNvSpPr/>
              <p:nvPr/>
            </p:nvSpPr>
            <p:spPr>
              <a:xfrm>
                <a:off x="6874920" y="2757600"/>
                <a:ext cx="57240" cy="38880"/>
              </a:xfrm>
              <a:custGeom>
                <a:avLst/>
                <a:gdLst/>
                <a:ahLst/>
                <a:rect l="l" t="t" r="r" b="b"/>
                <a:pathLst>
                  <a:path w="36" h="27">
                    <a:moveTo>
                      <a:pt x="31" y="0"/>
                    </a:moveTo>
                    <a:lnTo>
                      <a:pt x="36" y="22"/>
                    </a:lnTo>
                    <a:lnTo>
                      <a:pt x="0" y="27"/>
                    </a:lnTo>
                  </a:path>
                </a:pathLst>
              </a:custGeom>
              <a:noFill/>
              <a:ln w="7920">
                <a:solidFill>
                  <a:srgbClr val="ffffff"/>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sp>
            <p:nvSpPr>
              <p:cNvPr id="2554" name=""/>
              <p:cNvSpPr/>
              <p:nvPr/>
            </p:nvSpPr>
            <p:spPr>
              <a:xfrm>
                <a:off x="6874920" y="2736000"/>
                <a:ext cx="279360" cy="67680"/>
              </a:xfrm>
              <a:custGeom>
                <a:avLst/>
                <a:gdLst/>
                <a:ahLst/>
                <a:rect l="l" t="t" r="r" b="b"/>
                <a:pathLst>
                  <a:path w="175" h="47">
                    <a:moveTo>
                      <a:pt x="0" y="47"/>
                    </a:moveTo>
                    <a:lnTo>
                      <a:pt x="77" y="31"/>
                    </a:lnTo>
                    <a:lnTo>
                      <a:pt x="82" y="37"/>
                    </a:lnTo>
                    <a:lnTo>
                      <a:pt x="87" y="31"/>
                    </a:lnTo>
                    <a:lnTo>
                      <a:pt x="124" y="26"/>
                    </a:lnTo>
                    <a:lnTo>
                      <a:pt x="139" y="10"/>
                    </a:lnTo>
                    <a:lnTo>
                      <a:pt x="175" y="0"/>
                    </a:lnTo>
                  </a:path>
                </a:pathLst>
              </a:custGeom>
              <a:noFill/>
              <a:ln w="792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2555" name=""/>
              <p:cNvSpPr/>
              <p:nvPr/>
            </p:nvSpPr>
            <p:spPr>
              <a:xfrm>
                <a:off x="7154280" y="2720160"/>
                <a:ext cx="74880" cy="15480"/>
              </a:xfrm>
              <a:custGeom>
                <a:avLst/>
                <a:gdLst/>
                <a:ahLst/>
                <a:rect l="l" t="t" r="r" b="b"/>
                <a:pathLst>
                  <a:path w="47" h="11">
                    <a:moveTo>
                      <a:pt x="0" y="11"/>
                    </a:moveTo>
                    <a:lnTo>
                      <a:pt x="11" y="11"/>
                    </a:lnTo>
                    <a:lnTo>
                      <a:pt x="31" y="5"/>
                    </a:lnTo>
                    <a:lnTo>
                      <a:pt x="47" y="0"/>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556" name=""/>
              <p:cNvSpPr/>
              <p:nvPr/>
            </p:nvSpPr>
            <p:spPr>
              <a:xfrm>
                <a:off x="7229520" y="2704320"/>
                <a:ext cx="23760" cy="15840"/>
              </a:xfrm>
              <a:custGeom>
                <a:avLst/>
                <a:gdLst/>
                <a:ahLst/>
                <a:rect l="l" t="t" r="r" b="b"/>
                <a:pathLst>
                  <a:path w="15" h="11">
                    <a:moveTo>
                      <a:pt x="0" y="11"/>
                    </a:moveTo>
                    <a:lnTo>
                      <a:pt x="5" y="6"/>
                    </a:lnTo>
                    <a:lnTo>
                      <a:pt x="10" y="6"/>
                    </a:lnTo>
                    <a:lnTo>
                      <a:pt x="15" y="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557" name=""/>
              <p:cNvSpPr/>
              <p:nvPr/>
            </p:nvSpPr>
            <p:spPr>
              <a:xfrm>
                <a:off x="7253280" y="2704320"/>
                <a:ext cx="90720" cy="15840"/>
              </a:xfrm>
              <a:custGeom>
                <a:avLst/>
                <a:gdLst/>
                <a:ahLst/>
                <a:rect l="l" t="t" r="r" b="b"/>
                <a:pathLst>
                  <a:path w="57" h="11">
                    <a:moveTo>
                      <a:pt x="0" y="0"/>
                    </a:moveTo>
                    <a:lnTo>
                      <a:pt x="10" y="0"/>
                    </a:lnTo>
                    <a:lnTo>
                      <a:pt x="16" y="0"/>
                    </a:lnTo>
                    <a:lnTo>
                      <a:pt x="26" y="11"/>
                    </a:lnTo>
                    <a:lnTo>
                      <a:pt x="57" y="11"/>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558" name=""/>
              <p:cNvSpPr/>
              <p:nvPr/>
            </p:nvSpPr>
            <p:spPr>
              <a:xfrm>
                <a:off x="7344000" y="2720160"/>
                <a:ext cx="41400" cy="22680"/>
              </a:xfrm>
              <a:custGeom>
                <a:avLst/>
                <a:gdLst/>
                <a:ahLst/>
                <a:rect l="l" t="t" r="r" b="b"/>
                <a:pathLst>
                  <a:path w="26" h="16">
                    <a:moveTo>
                      <a:pt x="0" y="0"/>
                    </a:moveTo>
                    <a:lnTo>
                      <a:pt x="5" y="5"/>
                    </a:lnTo>
                    <a:lnTo>
                      <a:pt x="15" y="11"/>
                    </a:lnTo>
                    <a:lnTo>
                      <a:pt x="26" y="16"/>
                    </a:lnTo>
                  </a:path>
                </a:pathLst>
              </a:custGeom>
              <a:noFill/>
              <a:ln w="7920">
                <a:solidFill>
                  <a:srgbClr val="ffffff"/>
                </a:solidFill>
                <a:round/>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Arial"/>
                </a:endParaRPr>
              </a:p>
            </p:txBody>
          </p:sp>
          <p:sp>
            <p:nvSpPr>
              <p:cNvPr id="2559" name=""/>
              <p:cNvSpPr/>
              <p:nvPr/>
            </p:nvSpPr>
            <p:spPr>
              <a:xfrm>
                <a:off x="7385760" y="2743200"/>
                <a:ext cx="23760" cy="23040"/>
              </a:xfrm>
              <a:custGeom>
                <a:avLst/>
                <a:gdLst/>
                <a:ahLst/>
                <a:rect l="l" t="t" r="r" b="b"/>
                <a:pathLst>
                  <a:path w="15" h="16">
                    <a:moveTo>
                      <a:pt x="0" y="0"/>
                    </a:moveTo>
                    <a:lnTo>
                      <a:pt x="5" y="5"/>
                    </a:lnTo>
                    <a:lnTo>
                      <a:pt x="10" y="10"/>
                    </a:lnTo>
                    <a:lnTo>
                      <a:pt x="15" y="16"/>
                    </a:lnTo>
                  </a:path>
                </a:pathLst>
              </a:custGeom>
              <a:noFill/>
              <a:ln w="7920">
                <a:solidFill>
                  <a:srgbClr val="ffffff"/>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2560" name=""/>
              <p:cNvSpPr/>
              <p:nvPr/>
            </p:nvSpPr>
            <p:spPr>
              <a:xfrm>
                <a:off x="7409520" y="2766600"/>
                <a:ext cx="25560" cy="60480"/>
              </a:xfrm>
              <a:custGeom>
                <a:avLst/>
                <a:gdLst/>
                <a:ahLst/>
                <a:rect l="l" t="t" r="r" b="b"/>
                <a:pathLst>
                  <a:path w="16" h="42">
                    <a:moveTo>
                      <a:pt x="0" y="0"/>
                    </a:moveTo>
                    <a:lnTo>
                      <a:pt x="0" y="10"/>
                    </a:lnTo>
                    <a:lnTo>
                      <a:pt x="11" y="32"/>
                    </a:lnTo>
                    <a:lnTo>
                      <a:pt x="16" y="42"/>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2561" name=""/>
              <p:cNvSpPr/>
              <p:nvPr/>
            </p:nvSpPr>
            <p:spPr>
              <a:xfrm>
                <a:off x="7435440" y="2827080"/>
                <a:ext cx="1440" cy="1080"/>
              </a:xfrm>
              <a:prstGeom prst="rect">
                <a:avLst/>
              </a:prstGeom>
              <a:noFill/>
              <a:ln w="7920">
                <a:solidFill>
                  <a:srgbClr val="ffff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62" name=""/>
              <p:cNvSpPr/>
              <p:nvPr/>
            </p:nvSpPr>
            <p:spPr>
              <a:xfrm>
                <a:off x="7385760" y="2743200"/>
                <a:ext cx="41400" cy="83880"/>
              </a:xfrm>
              <a:custGeom>
                <a:avLst/>
                <a:gdLst/>
                <a:ahLst/>
                <a:rect l="l" t="t" r="r" b="b"/>
                <a:pathLst>
                  <a:path w="26" h="58">
                    <a:moveTo>
                      <a:pt x="0" y="0"/>
                    </a:moveTo>
                    <a:lnTo>
                      <a:pt x="10" y="16"/>
                    </a:lnTo>
                    <a:lnTo>
                      <a:pt x="20" y="37"/>
                    </a:lnTo>
                    <a:lnTo>
                      <a:pt x="26" y="58"/>
                    </a:lnTo>
                  </a:path>
                </a:pathLst>
              </a:custGeom>
              <a:noFill/>
              <a:ln w="7920">
                <a:solidFill>
                  <a:srgbClr val="ffffff"/>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2563" name=""/>
              <p:cNvSpPr/>
              <p:nvPr/>
            </p:nvSpPr>
            <p:spPr>
              <a:xfrm>
                <a:off x="7427520" y="2827080"/>
                <a:ext cx="7920" cy="7200"/>
              </a:xfrm>
              <a:custGeom>
                <a:avLst/>
                <a:gdLst/>
                <a:ahLst/>
                <a:rect l="l" t="t" r="r" b="b"/>
                <a:pathLst>
                  <a:path w="5" h="5">
                    <a:moveTo>
                      <a:pt x="0" y="0"/>
                    </a:moveTo>
                    <a:lnTo>
                      <a:pt x="0" y="0"/>
                    </a:lnTo>
                    <a:lnTo>
                      <a:pt x="5" y="5"/>
                    </a:lnTo>
                    <a:lnTo>
                      <a:pt x="5" y="5"/>
                    </a:lnTo>
                  </a:path>
                </a:pathLst>
              </a:custGeom>
              <a:noFill/>
              <a:ln w="7920">
                <a:solidFill>
                  <a:srgbClr val="ffffff"/>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Arial"/>
                </a:endParaRPr>
              </a:p>
            </p:txBody>
          </p:sp>
          <p:sp>
            <p:nvSpPr>
              <p:cNvPr id="2564" name=""/>
              <p:cNvSpPr/>
              <p:nvPr/>
            </p:nvSpPr>
            <p:spPr>
              <a:xfrm>
                <a:off x="7435440" y="2834280"/>
                <a:ext cx="7920" cy="15840"/>
              </a:xfrm>
              <a:custGeom>
                <a:avLst/>
                <a:gdLst/>
                <a:ahLst/>
                <a:rect l="l" t="t" r="r" b="b"/>
                <a:pathLst>
                  <a:path w="5" h="11">
                    <a:moveTo>
                      <a:pt x="0" y="0"/>
                    </a:moveTo>
                    <a:lnTo>
                      <a:pt x="0" y="6"/>
                    </a:lnTo>
                    <a:lnTo>
                      <a:pt x="5" y="6"/>
                    </a:lnTo>
                    <a:lnTo>
                      <a:pt x="5" y="11"/>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565" name=""/>
              <p:cNvSpPr/>
              <p:nvPr/>
            </p:nvSpPr>
            <p:spPr>
              <a:xfrm>
                <a:off x="7435440" y="2827080"/>
                <a:ext cx="48960" cy="153000"/>
              </a:xfrm>
              <a:custGeom>
                <a:avLst/>
                <a:gdLst/>
                <a:ahLst/>
                <a:rect l="l" t="t" r="r" b="b"/>
                <a:pathLst>
                  <a:path w="31" h="106">
                    <a:moveTo>
                      <a:pt x="5" y="16"/>
                    </a:moveTo>
                    <a:lnTo>
                      <a:pt x="15" y="53"/>
                    </a:lnTo>
                    <a:lnTo>
                      <a:pt x="26" y="58"/>
                    </a:lnTo>
                    <a:lnTo>
                      <a:pt x="20" y="69"/>
                    </a:lnTo>
                    <a:lnTo>
                      <a:pt x="20" y="74"/>
                    </a:lnTo>
                    <a:lnTo>
                      <a:pt x="26" y="80"/>
                    </a:lnTo>
                    <a:lnTo>
                      <a:pt x="20" y="80"/>
                    </a:lnTo>
                    <a:lnTo>
                      <a:pt x="20" y="101"/>
                    </a:lnTo>
                    <a:lnTo>
                      <a:pt x="26" y="101"/>
                    </a:lnTo>
                    <a:lnTo>
                      <a:pt x="26" y="106"/>
                    </a:lnTo>
                    <a:lnTo>
                      <a:pt x="26" y="80"/>
                    </a:lnTo>
                    <a:lnTo>
                      <a:pt x="26" y="80"/>
                    </a:lnTo>
                    <a:lnTo>
                      <a:pt x="26" y="74"/>
                    </a:lnTo>
                    <a:lnTo>
                      <a:pt x="26" y="69"/>
                    </a:lnTo>
                    <a:lnTo>
                      <a:pt x="31" y="58"/>
                    </a:lnTo>
                    <a:lnTo>
                      <a:pt x="15" y="53"/>
                    </a:lnTo>
                    <a:lnTo>
                      <a:pt x="10" y="16"/>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66" name=""/>
              <p:cNvSpPr/>
              <p:nvPr/>
            </p:nvSpPr>
            <p:spPr>
              <a:xfrm>
                <a:off x="7253280" y="2704320"/>
                <a:ext cx="205920" cy="222480"/>
              </a:xfrm>
              <a:custGeom>
                <a:avLst/>
                <a:gdLst/>
                <a:ahLst/>
                <a:rect l="l" t="t" r="r" b="b"/>
                <a:pathLst>
                  <a:path w="129" h="154">
                    <a:moveTo>
                      <a:pt x="0" y="0"/>
                    </a:moveTo>
                    <a:lnTo>
                      <a:pt x="10" y="22"/>
                    </a:lnTo>
                    <a:lnTo>
                      <a:pt x="21" y="22"/>
                    </a:lnTo>
                    <a:lnTo>
                      <a:pt x="31" y="22"/>
                    </a:lnTo>
                    <a:lnTo>
                      <a:pt x="31" y="53"/>
                    </a:lnTo>
                    <a:lnTo>
                      <a:pt x="36" y="75"/>
                    </a:lnTo>
                    <a:lnTo>
                      <a:pt x="41" y="85"/>
                    </a:lnTo>
                    <a:lnTo>
                      <a:pt x="41" y="101"/>
                    </a:lnTo>
                    <a:lnTo>
                      <a:pt x="47" y="106"/>
                    </a:lnTo>
                    <a:lnTo>
                      <a:pt x="62" y="117"/>
                    </a:lnTo>
                    <a:lnTo>
                      <a:pt x="72" y="133"/>
                    </a:lnTo>
                    <a:lnTo>
                      <a:pt x="103" y="133"/>
                    </a:lnTo>
                    <a:lnTo>
                      <a:pt x="98" y="143"/>
                    </a:lnTo>
                    <a:lnTo>
                      <a:pt x="114" y="154"/>
                    </a:lnTo>
                    <a:lnTo>
                      <a:pt x="124" y="154"/>
                    </a:lnTo>
                    <a:lnTo>
                      <a:pt x="124" y="143"/>
                    </a:lnTo>
                    <a:lnTo>
                      <a:pt x="129" y="143"/>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67" name=""/>
              <p:cNvSpPr/>
              <p:nvPr/>
            </p:nvSpPr>
            <p:spPr>
              <a:xfrm>
                <a:off x="7459200" y="2911320"/>
                <a:ext cx="17280" cy="1080"/>
              </a:xfrm>
              <a:custGeom>
                <a:avLst/>
                <a:gdLst/>
                <a:ahLst/>
                <a:rect l="l" t="t" r="r" b="b"/>
                <a:pathLst>
                  <a:path w="11" h="0">
                    <a:moveTo>
                      <a:pt x="0" y="0"/>
                    </a:moveTo>
                    <a:lnTo>
                      <a:pt x="0" y="0"/>
                    </a:lnTo>
                    <a:lnTo>
                      <a:pt x="5" y="0"/>
                    </a:lnTo>
                    <a:lnTo>
                      <a:pt x="11" y="0"/>
                    </a:lnTo>
                  </a:path>
                </a:pathLst>
              </a:custGeom>
              <a:noFill/>
              <a:ln w="792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68" name=""/>
              <p:cNvSpPr/>
              <p:nvPr/>
            </p:nvSpPr>
            <p:spPr>
              <a:xfrm>
                <a:off x="7459200" y="2911320"/>
                <a:ext cx="17280" cy="1080"/>
              </a:xfrm>
              <a:custGeom>
                <a:avLst/>
                <a:gdLst/>
                <a:ahLst/>
                <a:rect l="l" t="t" r="r" b="b"/>
                <a:pathLst>
                  <a:path w="11" h="0">
                    <a:moveTo>
                      <a:pt x="11" y="0"/>
                    </a:moveTo>
                    <a:lnTo>
                      <a:pt x="5" y="0"/>
                    </a:lnTo>
                    <a:lnTo>
                      <a:pt x="5" y="0"/>
                    </a:lnTo>
                    <a:lnTo>
                      <a:pt x="0" y="0"/>
                    </a:lnTo>
                  </a:path>
                </a:pathLst>
              </a:custGeom>
              <a:noFill/>
              <a:ln w="7920">
                <a:solidFill>
                  <a:srgbClr val="ffffff"/>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69" name=""/>
              <p:cNvSpPr/>
              <p:nvPr/>
            </p:nvSpPr>
            <p:spPr>
              <a:xfrm flipH="1">
                <a:off x="7451280" y="2911320"/>
                <a:ext cx="7920" cy="1080"/>
              </a:xfrm>
              <a:prstGeom prst="line">
                <a:avLst/>
              </a:prstGeom>
              <a:ln w="7920">
                <a:solidFill>
                  <a:srgbClr val="ffffff"/>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Arial"/>
                </a:endParaRPr>
              </a:p>
            </p:txBody>
          </p:sp>
          <p:sp>
            <p:nvSpPr>
              <p:cNvPr id="2570" name=""/>
              <p:cNvSpPr/>
              <p:nvPr/>
            </p:nvSpPr>
            <p:spPr>
              <a:xfrm>
                <a:off x="7451280" y="2911320"/>
                <a:ext cx="1440" cy="15480"/>
              </a:xfrm>
              <a:custGeom>
                <a:avLst/>
                <a:gdLst/>
                <a:ahLst/>
                <a:rect l="l" t="t" r="r" b="b"/>
                <a:pathLst>
                  <a:path w="0" h="11">
                    <a:moveTo>
                      <a:pt x="0" y="0"/>
                    </a:moveTo>
                    <a:lnTo>
                      <a:pt x="0" y="6"/>
                    </a:lnTo>
                    <a:lnTo>
                      <a:pt x="0" y="6"/>
                    </a:lnTo>
                    <a:lnTo>
                      <a:pt x="0" y="11"/>
                    </a:lnTo>
                  </a:path>
                </a:pathLst>
              </a:custGeom>
              <a:noFill/>
              <a:ln w="7920">
                <a:solidFill>
                  <a:srgbClr val="ffffff"/>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Arial"/>
                </a:endParaRPr>
              </a:p>
            </p:txBody>
          </p:sp>
          <p:sp>
            <p:nvSpPr>
              <p:cNvPr id="2571" name=""/>
              <p:cNvSpPr/>
              <p:nvPr/>
            </p:nvSpPr>
            <p:spPr>
              <a:xfrm>
                <a:off x="7451280" y="2926800"/>
                <a:ext cx="1440" cy="15840"/>
              </a:xfrm>
              <a:custGeom>
                <a:avLst/>
                <a:gdLst/>
                <a:ahLst/>
                <a:rect l="l" t="t" r="r" b="b"/>
                <a:pathLst>
                  <a:path w="0" h="11">
                    <a:moveTo>
                      <a:pt x="0" y="0"/>
                    </a:moveTo>
                    <a:lnTo>
                      <a:pt x="0" y="0"/>
                    </a:lnTo>
                    <a:lnTo>
                      <a:pt x="0" y="5"/>
                    </a:lnTo>
                    <a:lnTo>
                      <a:pt x="0" y="11"/>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572" name=""/>
              <p:cNvSpPr/>
              <p:nvPr/>
            </p:nvSpPr>
            <p:spPr>
              <a:xfrm>
                <a:off x="7451280" y="2926800"/>
                <a:ext cx="1440" cy="15840"/>
              </a:xfrm>
              <a:custGeom>
                <a:avLst/>
                <a:gdLst/>
                <a:ahLst/>
                <a:rect l="l" t="t" r="r" b="b"/>
                <a:pathLst>
                  <a:path w="0" h="11">
                    <a:moveTo>
                      <a:pt x="0" y="11"/>
                    </a:moveTo>
                    <a:lnTo>
                      <a:pt x="0" y="5"/>
                    </a:lnTo>
                    <a:lnTo>
                      <a:pt x="0" y="5"/>
                    </a:lnTo>
                    <a:lnTo>
                      <a:pt x="0" y="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grpSp>
        <p:sp>
          <p:nvSpPr>
            <p:cNvPr id="2573" name=""/>
            <p:cNvSpPr/>
            <p:nvPr/>
          </p:nvSpPr>
          <p:spPr>
            <a:xfrm flipH="1" flipV="1">
              <a:off x="7269120" y="3263760"/>
              <a:ext cx="33120" cy="61920"/>
            </a:xfrm>
            <a:prstGeom prst="line">
              <a:avLst/>
            </a:prstGeom>
            <a:ln w="7920">
              <a:solidFill>
                <a:srgbClr val="ffff00"/>
              </a:solidFill>
              <a:miter/>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574" name=""/>
            <p:cNvSpPr/>
            <p:nvPr/>
          </p:nvSpPr>
          <p:spPr>
            <a:xfrm>
              <a:off x="7269120" y="3271680"/>
              <a:ext cx="25200" cy="54000"/>
            </a:xfrm>
            <a:prstGeom prst="line">
              <a:avLst/>
            </a:prstGeom>
            <a:ln w="7920">
              <a:solidFill>
                <a:srgbClr val="ffff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575" name=""/>
            <p:cNvSpPr/>
            <p:nvPr/>
          </p:nvSpPr>
          <p:spPr>
            <a:xfrm>
              <a:off x="7278480" y="3073320"/>
              <a:ext cx="74520" cy="76320"/>
            </a:xfrm>
            <a:custGeom>
              <a:avLst/>
              <a:gdLst/>
              <a:ahLst/>
              <a:rect l="l" t="t" r="r" b="b"/>
              <a:pathLst>
                <a:path w="46" h="53">
                  <a:moveTo>
                    <a:pt x="36" y="0"/>
                  </a:moveTo>
                  <a:lnTo>
                    <a:pt x="41" y="5"/>
                  </a:lnTo>
                  <a:lnTo>
                    <a:pt x="46" y="5"/>
                  </a:lnTo>
                  <a:lnTo>
                    <a:pt x="46" y="0"/>
                  </a:lnTo>
                  <a:lnTo>
                    <a:pt x="36" y="0"/>
                  </a:lnTo>
                  <a:lnTo>
                    <a:pt x="20" y="32"/>
                  </a:lnTo>
                  <a:lnTo>
                    <a:pt x="20" y="37"/>
                  </a:lnTo>
                  <a:lnTo>
                    <a:pt x="0" y="53"/>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2576" name=""/>
            <p:cNvSpPr/>
            <p:nvPr/>
          </p:nvSpPr>
          <p:spPr>
            <a:xfrm>
              <a:off x="7377120" y="3043080"/>
              <a:ext cx="66600" cy="120600"/>
            </a:xfrm>
            <a:custGeom>
              <a:avLst/>
              <a:gdLst/>
              <a:ahLst/>
              <a:rect l="l" t="t" r="r" b="b"/>
              <a:pathLst>
                <a:path w="41" h="84">
                  <a:moveTo>
                    <a:pt x="41" y="0"/>
                  </a:moveTo>
                  <a:lnTo>
                    <a:pt x="25" y="42"/>
                  </a:lnTo>
                  <a:lnTo>
                    <a:pt x="31" y="58"/>
                  </a:lnTo>
                  <a:lnTo>
                    <a:pt x="36" y="63"/>
                  </a:lnTo>
                  <a:lnTo>
                    <a:pt x="20" y="79"/>
                  </a:lnTo>
                  <a:lnTo>
                    <a:pt x="0" y="84"/>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77" name=""/>
            <p:cNvSpPr/>
            <p:nvPr/>
          </p:nvSpPr>
          <p:spPr>
            <a:xfrm>
              <a:off x="7377120" y="3133800"/>
              <a:ext cx="31680" cy="29880"/>
            </a:xfrm>
            <a:custGeom>
              <a:avLst/>
              <a:gdLst/>
              <a:ahLst/>
              <a:rect l="l" t="t" r="r" b="b"/>
              <a:pathLst>
                <a:path w="20" h="21">
                  <a:moveTo>
                    <a:pt x="0" y="21"/>
                  </a:moveTo>
                  <a:lnTo>
                    <a:pt x="5" y="16"/>
                  </a:lnTo>
                  <a:lnTo>
                    <a:pt x="15" y="5"/>
                  </a:lnTo>
                  <a:lnTo>
                    <a:pt x="20" y="0"/>
                  </a:lnTo>
                </a:path>
              </a:pathLst>
            </a:custGeom>
            <a:noFill/>
            <a:ln w="7920">
              <a:solidFill>
                <a:srgbClr val="ffff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578" name=""/>
            <p:cNvSpPr/>
            <p:nvPr/>
          </p:nvSpPr>
          <p:spPr>
            <a:xfrm>
              <a:off x="7408800" y="3117960"/>
              <a:ext cx="1440" cy="15840"/>
            </a:xfrm>
            <a:custGeom>
              <a:avLst/>
              <a:gdLst/>
              <a:ahLst/>
              <a:rect l="l" t="t" r="r" b="b"/>
              <a:pathLst>
                <a:path w="0" h="10">
                  <a:moveTo>
                    <a:pt x="0" y="10"/>
                  </a:moveTo>
                  <a:lnTo>
                    <a:pt x="0" y="5"/>
                  </a:lnTo>
                  <a:lnTo>
                    <a:pt x="0" y="0"/>
                  </a:lnTo>
                  <a:lnTo>
                    <a:pt x="0" y="0"/>
                  </a:lnTo>
                </a:path>
              </a:pathLst>
            </a:custGeom>
            <a:noFill/>
            <a:ln w="7920">
              <a:solidFill>
                <a:srgbClr val="ffff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579" name=""/>
            <p:cNvSpPr/>
            <p:nvPr/>
          </p:nvSpPr>
          <p:spPr>
            <a:xfrm>
              <a:off x="7386480" y="3117960"/>
              <a:ext cx="30240" cy="39600"/>
            </a:xfrm>
            <a:custGeom>
              <a:avLst/>
              <a:gdLst/>
              <a:ahLst/>
              <a:rect l="l" t="t" r="r" b="b"/>
              <a:pathLst>
                <a:path w="20" h="26">
                  <a:moveTo>
                    <a:pt x="15" y="0"/>
                  </a:moveTo>
                  <a:lnTo>
                    <a:pt x="20" y="10"/>
                  </a:lnTo>
                  <a:lnTo>
                    <a:pt x="0" y="26"/>
                  </a:lnTo>
                </a:path>
              </a:pathLst>
            </a:custGeom>
            <a:no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580" name=""/>
            <p:cNvSpPr/>
            <p:nvPr/>
          </p:nvSpPr>
          <p:spPr>
            <a:xfrm>
              <a:off x="7353000" y="3157560"/>
              <a:ext cx="33480" cy="360"/>
            </a:xfrm>
            <a:custGeom>
              <a:avLst/>
              <a:gdLst/>
              <a:ahLst/>
              <a:rect l="l" t="t" r="r" b="b"/>
              <a:pathLst>
                <a:path w="21" h="0">
                  <a:moveTo>
                    <a:pt x="21" y="0"/>
                  </a:moveTo>
                  <a:lnTo>
                    <a:pt x="16" y="0"/>
                  </a:lnTo>
                  <a:lnTo>
                    <a:pt x="10" y="0"/>
                  </a:lnTo>
                  <a:lnTo>
                    <a:pt x="0" y="0"/>
                  </a:lnTo>
                </a:path>
              </a:pathLst>
            </a:custGeom>
            <a:noFill/>
            <a:ln w="7920">
              <a:solidFill>
                <a:srgbClr val="ffffff"/>
              </a:solidFill>
              <a:round/>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2581" name=""/>
            <p:cNvSpPr/>
            <p:nvPr/>
          </p:nvSpPr>
          <p:spPr>
            <a:xfrm>
              <a:off x="7188120" y="2489040"/>
              <a:ext cx="228600" cy="268560"/>
            </a:xfrm>
            <a:custGeom>
              <a:avLst/>
              <a:gdLst/>
              <a:ahLst/>
              <a:rect l="l" t="t" r="r" b="b"/>
              <a:pathLst>
                <a:path w="144" h="185">
                  <a:moveTo>
                    <a:pt x="0" y="0"/>
                  </a:moveTo>
                  <a:lnTo>
                    <a:pt x="15" y="122"/>
                  </a:lnTo>
                  <a:lnTo>
                    <a:pt x="36" y="143"/>
                  </a:lnTo>
                  <a:lnTo>
                    <a:pt x="57" y="143"/>
                  </a:lnTo>
                  <a:lnTo>
                    <a:pt x="72" y="159"/>
                  </a:lnTo>
                  <a:lnTo>
                    <a:pt x="108" y="154"/>
                  </a:lnTo>
                  <a:lnTo>
                    <a:pt x="129" y="180"/>
                  </a:lnTo>
                  <a:lnTo>
                    <a:pt x="144" y="1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82" name=""/>
            <p:cNvSpPr/>
            <p:nvPr/>
          </p:nvSpPr>
          <p:spPr>
            <a:xfrm>
              <a:off x="7353000" y="2765520"/>
              <a:ext cx="47880" cy="15840"/>
            </a:xfrm>
            <a:custGeom>
              <a:avLst/>
              <a:gdLst/>
              <a:ahLst/>
              <a:rect l="l" t="t" r="r" b="b"/>
              <a:pathLst>
                <a:path w="31" h="10">
                  <a:moveTo>
                    <a:pt x="0" y="0"/>
                  </a:moveTo>
                  <a:lnTo>
                    <a:pt x="0" y="5"/>
                  </a:lnTo>
                  <a:lnTo>
                    <a:pt x="31" y="1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583" name=""/>
            <p:cNvSpPr/>
            <p:nvPr/>
          </p:nvSpPr>
          <p:spPr>
            <a:xfrm>
              <a:off x="7161120" y="2703600"/>
              <a:ext cx="74520" cy="15840"/>
            </a:xfrm>
            <a:custGeom>
              <a:avLst/>
              <a:gdLst/>
              <a:ahLst/>
              <a:rect l="l" t="t" r="r" b="b"/>
              <a:pathLst>
                <a:path w="47" h="11">
                  <a:moveTo>
                    <a:pt x="0" y="11"/>
                  </a:moveTo>
                  <a:lnTo>
                    <a:pt x="11" y="6"/>
                  </a:lnTo>
                  <a:lnTo>
                    <a:pt x="31" y="6"/>
                  </a:lnTo>
                  <a:lnTo>
                    <a:pt x="47" y="0"/>
                  </a:lnTo>
                </a:path>
              </a:pathLst>
            </a:custGeom>
            <a:noFill/>
            <a:ln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584" name=""/>
            <p:cNvSpPr/>
            <p:nvPr/>
          </p:nvSpPr>
          <p:spPr>
            <a:xfrm>
              <a:off x="7221240" y="3333600"/>
              <a:ext cx="32040" cy="54000"/>
            </a:xfrm>
            <a:custGeom>
              <a:avLst/>
              <a:gdLst/>
              <a:ahLst/>
              <a:rect l="l" t="t" r="r" b="b"/>
              <a:pathLst>
                <a:path w="20" h="37">
                  <a:moveTo>
                    <a:pt x="0" y="37"/>
                  </a:moveTo>
                  <a:lnTo>
                    <a:pt x="20" y="26"/>
                  </a:lnTo>
                  <a:lnTo>
                    <a:pt x="15" y="16"/>
                  </a:lnTo>
                  <a:lnTo>
                    <a:pt x="10" y="0"/>
                  </a:lnTo>
                </a:path>
              </a:pathLst>
            </a:custGeom>
            <a:noFill/>
            <a:ln w="7920">
              <a:solidFill>
                <a:srgbClr val="ffff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585" name=""/>
            <p:cNvSpPr/>
            <p:nvPr/>
          </p:nvSpPr>
          <p:spPr>
            <a:xfrm flipH="1">
              <a:off x="6791040" y="3294000"/>
              <a:ext cx="82800" cy="23760"/>
            </a:xfrm>
            <a:prstGeom prst="line">
              <a:avLst/>
            </a:prstGeom>
            <a:ln w="7920">
              <a:solidFill>
                <a:srgbClr val="ffffff"/>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586" name=""/>
            <p:cNvSpPr/>
            <p:nvPr/>
          </p:nvSpPr>
          <p:spPr>
            <a:xfrm>
              <a:off x="6495840" y="3117960"/>
              <a:ext cx="212760" cy="199800"/>
            </a:xfrm>
            <a:custGeom>
              <a:avLst/>
              <a:gdLst/>
              <a:ahLst/>
              <a:rect l="l" t="t" r="r" b="b"/>
              <a:pathLst>
                <a:path w="134" h="137">
                  <a:moveTo>
                    <a:pt x="0" y="0"/>
                  </a:moveTo>
                  <a:lnTo>
                    <a:pt x="0" y="10"/>
                  </a:lnTo>
                  <a:lnTo>
                    <a:pt x="0" y="15"/>
                  </a:lnTo>
                  <a:lnTo>
                    <a:pt x="11" y="15"/>
                  </a:lnTo>
                  <a:lnTo>
                    <a:pt x="36" y="37"/>
                  </a:lnTo>
                  <a:lnTo>
                    <a:pt x="93" y="53"/>
                  </a:lnTo>
                  <a:lnTo>
                    <a:pt x="109" y="74"/>
                  </a:lnTo>
                  <a:lnTo>
                    <a:pt x="134" y="74"/>
                  </a:lnTo>
                  <a:lnTo>
                    <a:pt x="52" y="116"/>
                  </a:lnTo>
                  <a:lnTo>
                    <a:pt x="52" y="13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87" name=""/>
            <p:cNvSpPr/>
            <p:nvPr/>
          </p:nvSpPr>
          <p:spPr>
            <a:xfrm>
              <a:off x="6742080" y="3232080"/>
              <a:ext cx="83880" cy="185760"/>
            </a:xfrm>
            <a:custGeom>
              <a:avLst/>
              <a:gdLst/>
              <a:ahLst/>
              <a:rect l="l" t="t" r="r" b="b"/>
              <a:pathLst>
                <a:path w="52" h="127">
                  <a:moveTo>
                    <a:pt x="36" y="0"/>
                  </a:moveTo>
                  <a:lnTo>
                    <a:pt x="52" y="16"/>
                  </a:lnTo>
                  <a:lnTo>
                    <a:pt x="31" y="64"/>
                  </a:lnTo>
                  <a:lnTo>
                    <a:pt x="10" y="85"/>
                  </a:lnTo>
                  <a:lnTo>
                    <a:pt x="0" y="122"/>
                  </a:lnTo>
                  <a:lnTo>
                    <a:pt x="0" y="1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88" name=""/>
            <p:cNvSpPr/>
            <p:nvPr/>
          </p:nvSpPr>
          <p:spPr>
            <a:xfrm>
              <a:off x="6742080" y="3417840"/>
              <a:ext cx="48960" cy="68400"/>
            </a:xfrm>
            <a:custGeom>
              <a:avLst/>
              <a:gdLst/>
              <a:ahLst/>
              <a:rect l="l" t="t" r="r" b="b"/>
              <a:pathLst>
                <a:path w="31" h="48">
                  <a:moveTo>
                    <a:pt x="0" y="0"/>
                  </a:moveTo>
                  <a:lnTo>
                    <a:pt x="26" y="32"/>
                  </a:lnTo>
                  <a:lnTo>
                    <a:pt x="31" y="48"/>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2589" name=""/>
            <p:cNvSpPr/>
            <p:nvPr/>
          </p:nvSpPr>
          <p:spPr>
            <a:xfrm>
              <a:off x="6148080" y="3325680"/>
              <a:ext cx="189000" cy="230400"/>
            </a:xfrm>
            <a:custGeom>
              <a:avLst/>
              <a:gdLst/>
              <a:ahLst/>
              <a:rect l="l" t="t" r="r" b="b"/>
              <a:pathLst>
                <a:path w="119" h="159">
                  <a:moveTo>
                    <a:pt x="98" y="0"/>
                  </a:moveTo>
                  <a:lnTo>
                    <a:pt x="104" y="5"/>
                  </a:lnTo>
                  <a:lnTo>
                    <a:pt x="119" y="79"/>
                  </a:lnTo>
                  <a:lnTo>
                    <a:pt x="119" y="84"/>
                  </a:lnTo>
                  <a:lnTo>
                    <a:pt x="88" y="127"/>
                  </a:lnTo>
                  <a:lnTo>
                    <a:pt x="57" y="143"/>
                  </a:lnTo>
                  <a:lnTo>
                    <a:pt x="47" y="159"/>
                  </a:lnTo>
                  <a:lnTo>
                    <a:pt x="0" y="69"/>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90" name=""/>
            <p:cNvSpPr/>
            <p:nvPr/>
          </p:nvSpPr>
          <p:spPr>
            <a:xfrm>
              <a:off x="6669000" y="3355920"/>
              <a:ext cx="90360" cy="38160"/>
            </a:xfrm>
            <a:custGeom>
              <a:avLst/>
              <a:gdLst/>
              <a:ahLst/>
              <a:rect l="l" t="t" r="r" b="b"/>
              <a:pathLst>
                <a:path w="56" h="26">
                  <a:moveTo>
                    <a:pt x="56" y="0"/>
                  </a:moveTo>
                  <a:lnTo>
                    <a:pt x="41" y="5"/>
                  </a:lnTo>
                  <a:lnTo>
                    <a:pt x="41" y="21"/>
                  </a:lnTo>
                  <a:lnTo>
                    <a:pt x="20" y="21"/>
                  </a:lnTo>
                  <a:lnTo>
                    <a:pt x="0" y="26"/>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591" name=""/>
            <p:cNvSpPr/>
            <p:nvPr/>
          </p:nvSpPr>
          <p:spPr>
            <a:xfrm>
              <a:off x="6379920" y="2879640"/>
              <a:ext cx="7920" cy="23760"/>
            </a:xfrm>
            <a:custGeom>
              <a:avLst/>
              <a:gdLst/>
              <a:ahLst/>
              <a:rect l="l" t="t" r="r" b="b"/>
              <a:pathLst>
                <a:path w="5" h="16">
                  <a:moveTo>
                    <a:pt x="5" y="0"/>
                  </a:moveTo>
                  <a:lnTo>
                    <a:pt x="0" y="0"/>
                  </a:lnTo>
                  <a:lnTo>
                    <a:pt x="0" y="6"/>
                  </a:lnTo>
                  <a:lnTo>
                    <a:pt x="0" y="16"/>
                  </a:lnTo>
                </a:path>
              </a:pathLst>
            </a:custGeom>
            <a:noFill/>
            <a:ln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592" name=""/>
            <p:cNvSpPr/>
            <p:nvPr/>
          </p:nvSpPr>
          <p:spPr>
            <a:xfrm>
              <a:off x="6222960" y="3125880"/>
              <a:ext cx="123840" cy="353880"/>
            </a:xfrm>
            <a:custGeom>
              <a:avLst/>
              <a:gdLst/>
              <a:ahLst/>
              <a:rect l="l" t="t" r="r" b="b"/>
              <a:pathLst>
                <a:path w="77" h="244">
                  <a:moveTo>
                    <a:pt x="20" y="228"/>
                  </a:moveTo>
                  <a:lnTo>
                    <a:pt x="31" y="244"/>
                  </a:lnTo>
                  <a:lnTo>
                    <a:pt x="67" y="159"/>
                  </a:lnTo>
                  <a:lnTo>
                    <a:pt x="41" y="148"/>
                  </a:lnTo>
                  <a:lnTo>
                    <a:pt x="51" y="169"/>
                  </a:lnTo>
                  <a:lnTo>
                    <a:pt x="77" y="122"/>
                  </a:lnTo>
                  <a:lnTo>
                    <a:pt x="72" y="63"/>
                  </a:lnTo>
                  <a:lnTo>
                    <a:pt x="72" y="37"/>
                  </a:lnTo>
                  <a:lnTo>
                    <a:pt x="67" y="32"/>
                  </a:lnTo>
                  <a:lnTo>
                    <a:pt x="62" y="26"/>
                  </a:lnTo>
                  <a:lnTo>
                    <a:pt x="20" y="5"/>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93" name=""/>
            <p:cNvSpPr/>
            <p:nvPr/>
          </p:nvSpPr>
          <p:spPr>
            <a:xfrm>
              <a:off x="6470640" y="3309840"/>
              <a:ext cx="25200" cy="60480"/>
            </a:xfrm>
            <a:custGeom>
              <a:avLst/>
              <a:gdLst/>
              <a:ahLst/>
              <a:rect l="l" t="t" r="r" b="b"/>
              <a:pathLst>
                <a:path w="15" h="42">
                  <a:moveTo>
                    <a:pt x="10" y="0"/>
                  </a:moveTo>
                  <a:lnTo>
                    <a:pt x="10" y="16"/>
                  </a:lnTo>
                  <a:lnTo>
                    <a:pt x="15" y="21"/>
                  </a:lnTo>
                  <a:lnTo>
                    <a:pt x="10" y="27"/>
                  </a:lnTo>
                  <a:lnTo>
                    <a:pt x="10" y="32"/>
                  </a:lnTo>
                  <a:lnTo>
                    <a:pt x="0" y="42"/>
                  </a:lnTo>
                </a:path>
              </a:pathLst>
            </a:custGeom>
            <a:noFill/>
            <a:ln w="7920">
              <a:solidFill>
                <a:srgbClr val="ffff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2594" name=""/>
            <p:cNvSpPr/>
            <p:nvPr/>
          </p:nvSpPr>
          <p:spPr>
            <a:xfrm>
              <a:off x="6445080" y="3195720"/>
              <a:ext cx="90360" cy="44280"/>
            </a:xfrm>
            <a:custGeom>
              <a:avLst/>
              <a:gdLst/>
              <a:ahLst/>
              <a:rect l="l" t="t" r="r" b="b"/>
              <a:pathLst>
                <a:path w="57" h="31">
                  <a:moveTo>
                    <a:pt x="57" y="31"/>
                  </a:moveTo>
                  <a:lnTo>
                    <a:pt x="11" y="0"/>
                  </a:lnTo>
                  <a:lnTo>
                    <a:pt x="5" y="5"/>
                  </a:lnTo>
                  <a:lnTo>
                    <a:pt x="0" y="10"/>
                  </a:lnTo>
                </a:path>
              </a:pathLst>
            </a:custGeom>
            <a:noFill/>
            <a:ln w="7920">
              <a:solidFill>
                <a:srgbClr val="ffffff"/>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2595" name=""/>
            <p:cNvSpPr/>
            <p:nvPr/>
          </p:nvSpPr>
          <p:spPr>
            <a:xfrm>
              <a:off x="6684840" y="3240000"/>
              <a:ext cx="49320" cy="122400"/>
            </a:xfrm>
            <a:custGeom>
              <a:avLst/>
              <a:gdLst/>
              <a:ahLst/>
              <a:rect l="l" t="t" r="r" b="b"/>
              <a:pathLst>
                <a:path w="31" h="85">
                  <a:moveTo>
                    <a:pt x="0" y="0"/>
                  </a:moveTo>
                  <a:lnTo>
                    <a:pt x="31" y="22"/>
                  </a:lnTo>
                  <a:lnTo>
                    <a:pt x="21"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96" name=""/>
            <p:cNvSpPr/>
            <p:nvPr/>
          </p:nvSpPr>
          <p:spPr>
            <a:xfrm>
              <a:off x="6403680" y="3463920"/>
              <a:ext cx="49320" cy="69840"/>
            </a:xfrm>
            <a:custGeom>
              <a:avLst/>
              <a:gdLst/>
              <a:ahLst/>
              <a:rect l="l" t="t" r="r" b="b"/>
              <a:pathLst>
                <a:path w="31" h="48">
                  <a:moveTo>
                    <a:pt x="0" y="27"/>
                  </a:moveTo>
                  <a:lnTo>
                    <a:pt x="0" y="0"/>
                  </a:lnTo>
                  <a:lnTo>
                    <a:pt x="31" y="48"/>
                  </a:lnTo>
                </a:path>
              </a:pathLst>
            </a:custGeom>
            <a:noFill/>
            <a:ln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597" name=""/>
            <p:cNvSpPr/>
            <p:nvPr/>
          </p:nvSpPr>
          <p:spPr>
            <a:xfrm>
              <a:off x="6205320" y="3570120"/>
              <a:ext cx="50760" cy="9720"/>
            </a:xfrm>
            <a:prstGeom prst="line">
              <a:avLst/>
            </a:prstGeom>
            <a:ln w="7920">
              <a:solidFill>
                <a:srgbClr val="ffff00"/>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Arial"/>
              </a:endParaRPr>
            </a:p>
          </p:txBody>
        </p:sp>
        <p:sp>
          <p:nvSpPr>
            <p:cNvPr id="2598" name=""/>
            <p:cNvSpPr/>
            <p:nvPr/>
          </p:nvSpPr>
          <p:spPr>
            <a:xfrm>
              <a:off x="6181560" y="3355920"/>
              <a:ext cx="98280" cy="130320"/>
            </a:xfrm>
            <a:custGeom>
              <a:avLst/>
              <a:gdLst/>
              <a:ahLst/>
              <a:rect l="l" t="t" r="r" b="b"/>
              <a:pathLst>
                <a:path w="62" h="90">
                  <a:moveTo>
                    <a:pt x="0" y="90"/>
                  </a:moveTo>
                  <a:lnTo>
                    <a:pt x="15" y="85"/>
                  </a:lnTo>
                  <a:lnTo>
                    <a:pt x="31" y="26"/>
                  </a:lnTo>
                  <a:lnTo>
                    <a:pt x="62" y="10"/>
                  </a:lnTo>
                  <a:lnTo>
                    <a:pt x="62" y="0"/>
                  </a:lnTo>
                  <a:lnTo>
                    <a:pt x="52" y="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99" name=""/>
            <p:cNvSpPr/>
            <p:nvPr/>
          </p:nvSpPr>
          <p:spPr>
            <a:xfrm>
              <a:off x="6222960" y="3355920"/>
              <a:ext cx="33120" cy="130320"/>
            </a:xfrm>
            <a:custGeom>
              <a:avLst/>
              <a:gdLst/>
              <a:ahLst/>
              <a:rect l="l" t="t" r="r" b="b"/>
              <a:pathLst>
                <a:path w="20" h="90">
                  <a:moveTo>
                    <a:pt x="20" y="0"/>
                  </a:moveTo>
                  <a:lnTo>
                    <a:pt x="20" y="10"/>
                  </a:lnTo>
                  <a:lnTo>
                    <a:pt x="0" y="9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00" name=""/>
            <p:cNvSpPr/>
            <p:nvPr/>
          </p:nvSpPr>
          <p:spPr>
            <a:xfrm>
              <a:off x="6010200" y="3303360"/>
              <a:ext cx="39600" cy="14400"/>
            </a:xfrm>
            <a:custGeom>
              <a:avLst/>
              <a:gdLst/>
              <a:ahLst/>
              <a:rect l="l" t="t" r="r" b="b"/>
              <a:pathLst>
                <a:path w="25" h="10">
                  <a:moveTo>
                    <a:pt x="0" y="5"/>
                  </a:moveTo>
                  <a:lnTo>
                    <a:pt x="10" y="10"/>
                  </a:lnTo>
                  <a:lnTo>
                    <a:pt x="25" y="0"/>
                  </a:lnTo>
                </a:path>
              </a:pathLst>
            </a:custGeom>
            <a:noFill/>
            <a:ln w="7920">
              <a:solidFill>
                <a:srgbClr val="ffff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2601" name=""/>
            <p:cNvSpPr/>
            <p:nvPr/>
          </p:nvSpPr>
          <p:spPr>
            <a:xfrm>
              <a:off x="6026040" y="3317760"/>
              <a:ext cx="7920" cy="15840"/>
            </a:xfrm>
            <a:prstGeom prst="line">
              <a:avLst/>
            </a:prstGeom>
            <a:ln w="7920">
              <a:solidFill>
                <a:srgbClr val="ffff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602" name=""/>
            <p:cNvSpPr/>
            <p:nvPr/>
          </p:nvSpPr>
          <p:spPr>
            <a:xfrm>
              <a:off x="5884560" y="3101760"/>
              <a:ext cx="204840" cy="216000"/>
            </a:xfrm>
            <a:custGeom>
              <a:avLst/>
              <a:gdLst/>
              <a:ahLst/>
              <a:rect l="l" t="t" r="r" b="b"/>
              <a:pathLst>
                <a:path w="129" h="148">
                  <a:moveTo>
                    <a:pt x="0" y="148"/>
                  </a:moveTo>
                  <a:lnTo>
                    <a:pt x="78" y="74"/>
                  </a:lnTo>
                  <a:lnTo>
                    <a:pt x="114" y="26"/>
                  </a:lnTo>
                  <a:lnTo>
                    <a:pt x="129"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03" name=""/>
            <p:cNvSpPr/>
            <p:nvPr/>
          </p:nvSpPr>
          <p:spPr>
            <a:xfrm flipV="1">
              <a:off x="6083280" y="3149640"/>
              <a:ext cx="33120" cy="38160"/>
            </a:xfrm>
            <a:prstGeom prst="line">
              <a:avLst/>
            </a:prstGeom>
            <a:ln w="7920">
              <a:solidFill>
                <a:srgbClr val="ffff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604" name=""/>
            <p:cNvSpPr/>
            <p:nvPr/>
          </p:nvSpPr>
          <p:spPr>
            <a:xfrm flipV="1">
              <a:off x="6083280" y="3149640"/>
              <a:ext cx="33120" cy="38160"/>
            </a:xfrm>
            <a:prstGeom prst="line">
              <a:avLst/>
            </a:prstGeom>
            <a:ln w="7920">
              <a:solidFill>
                <a:srgbClr val="ffff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605" name=""/>
            <p:cNvSpPr/>
            <p:nvPr/>
          </p:nvSpPr>
          <p:spPr>
            <a:xfrm flipV="1">
              <a:off x="6083280" y="3157560"/>
              <a:ext cx="33120" cy="30240"/>
            </a:xfrm>
            <a:prstGeom prst="line">
              <a:avLst/>
            </a:prstGeom>
            <a:ln w="7920">
              <a:solidFill>
                <a:srgbClr val="ffff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606" name=""/>
            <p:cNvSpPr/>
            <p:nvPr/>
          </p:nvSpPr>
          <p:spPr>
            <a:xfrm flipV="1">
              <a:off x="6089400" y="3157560"/>
              <a:ext cx="34920" cy="38160"/>
            </a:xfrm>
            <a:prstGeom prst="line">
              <a:avLst/>
            </a:prstGeom>
            <a:ln w="7920">
              <a:solidFill>
                <a:srgbClr val="ffff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607" name=""/>
            <p:cNvSpPr/>
            <p:nvPr/>
          </p:nvSpPr>
          <p:spPr>
            <a:xfrm>
              <a:off x="6089400" y="3157560"/>
              <a:ext cx="133560" cy="30240"/>
            </a:xfrm>
            <a:custGeom>
              <a:avLst/>
              <a:gdLst/>
              <a:ahLst/>
              <a:rect l="l" t="t" r="r" b="b"/>
              <a:pathLst>
                <a:path w="83" h="21">
                  <a:moveTo>
                    <a:pt x="83" y="0"/>
                  </a:moveTo>
                  <a:lnTo>
                    <a:pt x="78" y="11"/>
                  </a:lnTo>
                  <a:lnTo>
                    <a:pt x="5" y="21"/>
                  </a:lnTo>
                  <a:lnTo>
                    <a:pt x="0" y="16"/>
                  </a:lnTo>
                </a:path>
              </a:pathLst>
            </a:custGeom>
            <a:noFill/>
            <a:ln w="7920">
              <a:solidFill>
                <a:srgbClr val="ffff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608" name=""/>
            <p:cNvSpPr/>
            <p:nvPr/>
          </p:nvSpPr>
          <p:spPr>
            <a:xfrm>
              <a:off x="6075360" y="3179880"/>
              <a:ext cx="14040" cy="15840"/>
            </a:xfrm>
            <a:custGeom>
              <a:avLst/>
              <a:gdLst/>
              <a:ahLst/>
              <a:rect l="l" t="t" r="r" b="b"/>
              <a:pathLst>
                <a:path w="10" h="11">
                  <a:moveTo>
                    <a:pt x="10" y="0"/>
                  </a:moveTo>
                  <a:lnTo>
                    <a:pt x="10" y="0"/>
                  </a:lnTo>
                  <a:lnTo>
                    <a:pt x="5" y="5"/>
                  </a:lnTo>
                  <a:lnTo>
                    <a:pt x="0" y="11"/>
                  </a:lnTo>
                </a:path>
              </a:pathLst>
            </a:custGeom>
            <a:noFill/>
            <a:ln w="7920">
              <a:solidFill>
                <a:srgbClr val="ffff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609" name=""/>
            <p:cNvSpPr/>
            <p:nvPr/>
          </p:nvSpPr>
          <p:spPr>
            <a:xfrm>
              <a:off x="6016320" y="3195720"/>
              <a:ext cx="59040" cy="7920"/>
            </a:xfrm>
            <a:custGeom>
              <a:avLst/>
              <a:gdLst/>
              <a:ahLst/>
              <a:rect l="l" t="t" r="r" b="b"/>
              <a:pathLst>
                <a:path w="36" h="5">
                  <a:moveTo>
                    <a:pt x="36" y="0"/>
                  </a:moveTo>
                  <a:lnTo>
                    <a:pt x="26" y="0"/>
                  </a:lnTo>
                  <a:lnTo>
                    <a:pt x="10" y="5"/>
                  </a:lnTo>
                  <a:lnTo>
                    <a:pt x="0" y="5"/>
                  </a:lnTo>
                </a:path>
              </a:pathLst>
            </a:custGeom>
            <a:noFill/>
            <a:ln w="7920">
              <a:solidFill>
                <a:srgbClr val="ffff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610" name=""/>
            <p:cNvSpPr/>
            <p:nvPr/>
          </p:nvSpPr>
          <p:spPr>
            <a:xfrm flipV="1">
              <a:off x="6016320" y="3149640"/>
              <a:ext cx="1800" cy="54000"/>
            </a:xfrm>
            <a:prstGeom prst="line">
              <a:avLst/>
            </a:prstGeom>
            <a:ln w="7920">
              <a:solidFill>
                <a:srgbClr val="ffff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611" name=""/>
            <p:cNvSpPr/>
            <p:nvPr/>
          </p:nvSpPr>
          <p:spPr>
            <a:xfrm>
              <a:off x="6108480" y="3125880"/>
              <a:ext cx="39600" cy="15840"/>
            </a:xfrm>
            <a:custGeom>
              <a:avLst/>
              <a:gdLst/>
              <a:ahLst/>
              <a:rect l="l" t="t" r="r" b="b"/>
              <a:pathLst>
                <a:path w="25" h="10">
                  <a:moveTo>
                    <a:pt x="25" y="5"/>
                  </a:moveTo>
                  <a:lnTo>
                    <a:pt x="20" y="10"/>
                  </a:lnTo>
                  <a:lnTo>
                    <a:pt x="0" y="10"/>
                  </a:lnTo>
                  <a:lnTo>
                    <a:pt x="0" y="0"/>
                  </a:lnTo>
                </a:path>
              </a:pathLst>
            </a:custGeom>
            <a:noFill/>
            <a:ln w="7920">
              <a:solidFill>
                <a:srgbClr val="ffff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2612" name=""/>
            <p:cNvSpPr/>
            <p:nvPr/>
          </p:nvSpPr>
          <p:spPr>
            <a:xfrm>
              <a:off x="5694120" y="3149640"/>
              <a:ext cx="216000" cy="374400"/>
            </a:xfrm>
            <a:custGeom>
              <a:avLst/>
              <a:gdLst/>
              <a:ahLst/>
              <a:rect l="l" t="t" r="r" b="b"/>
              <a:pathLst>
                <a:path w="135" h="259">
                  <a:moveTo>
                    <a:pt x="37" y="259"/>
                  </a:moveTo>
                  <a:lnTo>
                    <a:pt x="6" y="116"/>
                  </a:lnTo>
                  <a:lnTo>
                    <a:pt x="0" y="37"/>
                  </a:lnTo>
                  <a:lnTo>
                    <a:pt x="31" y="42"/>
                  </a:lnTo>
                  <a:lnTo>
                    <a:pt x="99" y="32"/>
                  </a:lnTo>
                  <a:lnTo>
                    <a:pt x="99" y="10"/>
                  </a:lnTo>
                  <a:lnTo>
                    <a:pt x="135" y="5"/>
                  </a:lnTo>
                  <a:lnTo>
                    <a:pt x="135"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13" name=""/>
            <p:cNvSpPr/>
            <p:nvPr/>
          </p:nvSpPr>
          <p:spPr>
            <a:xfrm>
              <a:off x="6010200" y="3125880"/>
              <a:ext cx="23760" cy="61920"/>
            </a:xfrm>
            <a:custGeom>
              <a:avLst/>
              <a:gdLst/>
              <a:ahLst/>
              <a:rect l="l" t="t" r="r" b="b"/>
              <a:pathLst>
                <a:path w="15" h="42">
                  <a:moveTo>
                    <a:pt x="0" y="10"/>
                  </a:moveTo>
                  <a:lnTo>
                    <a:pt x="10" y="0"/>
                  </a:lnTo>
                  <a:lnTo>
                    <a:pt x="10" y="10"/>
                  </a:lnTo>
                  <a:lnTo>
                    <a:pt x="15" y="42"/>
                  </a:lnTo>
                </a:path>
              </a:pathLst>
            </a:custGeom>
            <a:noFill/>
            <a:ln w="7920">
              <a:solidFill>
                <a:srgbClr val="ffff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614" name=""/>
            <p:cNvSpPr/>
            <p:nvPr/>
          </p:nvSpPr>
          <p:spPr>
            <a:xfrm>
              <a:off x="5999040" y="2911320"/>
              <a:ext cx="34920" cy="68400"/>
            </a:xfrm>
            <a:custGeom>
              <a:avLst/>
              <a:gdLst/>
              <a:ahLst/>
              <a:rect l="l" t="t" r="r" b="b"/>
              <a:pathLst>
                <a:path w="21" h="48">
                  <a:moveTo>
                    <a:pt x="0" y="0"/>
                  </a:moveTo>
                  <a:lnTo>
                    <a:pt x="0" y="11"/>
                  </a:lnTo>
                  <a:lnTo>
                    <a:pt x="6" y="11"/>
                  </a:lnTo>
                  <a:lnTo>
                    <a:pt x="11" y="27"/>
                  </a:lnTo>
                  <a:lnTo>
                    <a:pt x="21" y="22"/>
                  </a:lnTo>
                  <a:lnTo>
                    <a:pt x="21" y="48"/>
                  </a:lnTo>
                </a:path>
              </a:pathLst>
            </a:custGeom>
            <a:noFill/>
            <a:ln w="7920">
              <a:solidFill>
                <a:srgbClr val="ffff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2615" name=""/>
            <p:cNvSpPr/>
            <p:nvPr/>
          </p:nvSpPr>
          <p:spPr>
            <a:xfrm>
              <a:off x="6016320" y="3057480"/>
              <a:ext cx="44640" cy="6480"/>
            </a:xfrm>
            <a:custGeom>
              <a:avLst/>
              <a:gdLst/>
              <a:ahLst/>
              <a:rect l="l" t="t" r="r" b="b"/>
              <a:pathLst>
                <a:path w="26" h="5">
                  <a:moveTo>
                    <a:pt x="0" y="5"/>
                  </a:moveTo>
                  <a:lnTo>
                    <a:pt x="15" y="5"/>
                  </a:lnTo>
                  <a:lnTo>
                    <a:pt x="26" y="0"/>
                  </a:lnTo>
                </a:path>
              </a:pathLst>
            </a:custGeom>
            <a:noFill/>
            <a:ln w="7920">
              <a:solidFill>
                <a:srgbClr val="ffff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616" name=""/>
            <p:cNvSpPr/>
            <p:nvPr/>
          </p:nvSpPr>
          <p:spPr>
            <a:xfrm>
              <a:off x="6049800" y="3027240"/>
              <a:ext cx="25560" cy="68400"/>
            </a:xfrm>
            <a:custGeom>
              <a:avLst/>
              <a:gdLst/>
              <a:ahLst/>
              <a:rect l="l" t="t" r="r" b="b"/>
              <a:pathLst>
                <a:path w="16" h="48">
                  <a:moveTo>
                    <a:pt x="16" y="48"/>
                  </a:moveTo>
                  <a:lnTo>
                    <a:pt x="0" y="32"/>
                  </a:lnTo>
                  <a:lnTo>
                    <a:pt x="0" y="0"/>
                  </a:lnTo>
                </a:path>
              </a:pathLst>
            </a:custGeom>
            <a:noFill/>
            <a:ln w="7920">
              <a:solidFill>
                <a:srgbClr val="ffff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2617" name=""/>
            <p:cNvSpPr/>
            <p:nvPr/>
          </p:nvSpPr>
          <p:spPr>
            <a:xfrm>
              <a:off x="6041880" y="2995560"/>
              <a:ext cx="7920" cy="31680"/>
            </a:xfrm>
            <a:custGeom>
              <a:avLst/>
              <a:gdLst/>
              <a:ahLst/>
              <a:rect l="l" t="t" r="r" b="b"/>
              <a:pathLst>
                <a:path w="5" h="21">
                  <a:moveTo>
                    <a:pt x="5" y="21"/>
                  </a:moveTo>
                  <a:lnTo>
                    <a:pt x="5" y="21"/>
                  </a:lnTo>
                  <a:lnTo>
                    <a:pt x="0" y="10"/>
                  </a:lnTo>
                  <a:lnTo>
                    <a:pt x="0" y="0"/>
                  </a:lnTo>
                </a:path>
              </a:pathLst>
            </a:custGeom>
            <a:noFill/>
            <a:ln w="7920">
              <a:solidFill>
                <a:srgbClr val="ffff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618" name=""/>
            <p:cNvSpPr/>
            <p:nvPr/>
          </p:nvSpPr>
          <p:spPr>
            <a:xfrm>
              <a:off x="6049800" y="3027240"/>
              <a:ext cx="33480" cy="60480"/>
            </a:xfrm>
            <a:custGeom>
              <a:avLst/>
              <a:gdLst/>
              <a:ahLst/>
              <a:rect l="l" t="t" r="r" b="b"/>
              <a:pathLst>
                <a:path w="21" h="42">
                  <a:moveTo>
                    <a:pt x="0" y="0"/>
                  </a:moveTo>
                  <a:lnTo>
                    <a:pt x="6" y="26"/>
                  </a:lnTo>
                  <a:lnTo>
                    <a:pt x="21" y="42"/>
                  </a:lnTo>
                </a:path>
              </a:pathLst>
            </a:custGeom>
            <a:noFill/>
            <a:ln w="7920">
              <a:solidFill>
                <a:srgbClr val="ffff0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Arial"/>
              </a:endParaRPr>
            </a:p>
          </p:txBody>
        </p:sp>
        <p:sp>
          <p:nvSpPr>
            <p:cNvPr id="2619" name=""/>
            <p:cNvSpPr/>
            <p:nvPr/>
          </p:nvSpPr>
          <p:spPr>
            <a:xfrm>
              <a:off x="6067440" y="3087720"/>
              <a:ext cx="15840" cy="7920"/>
            </a:xfrm>
            <a:custGeom>
              <a:avLst/>
              <a:gdLst/>
              <a:ahLst/>
              <a:rect l="l" t="t" r="r" b="b"/>
              <a:pathLst>
                <a:path w="10" h="6">
                  <a:moveTo>
                    <a:pt x="10" y="0"/>
                  </a:moveTo>
                  <a:lnTo>
                    <a:pt x="10" y="0"/>
                  </a:lnTo>
                  <a:lnTo>
                    <a:pt x="5" y="6"/>
                  </a:lnTo>
                  <a:lnTo>
                    <a:pt x="0" y="6"/>
                  </a:lnTo>
                </a:path>
              </a:pathLst>
            </a:custGeom>
            <a:noFill/>
            <a:ln w="7920">
              <a:solidFill>
                <a:srgbClr val="ffff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620" name=""/>
            <p:cNvSpPr/>
            <p:nvPr/>
          </p:nvSpPr>
          <p:spPr>
            <a:xfrm>
              <a:off x="6041880" y="3073320"/>
              <a:ext cx="25560" cy="22320"/>
            </a:xfrm>
            <a:custGeom>
              <a:avLst/>
              <a:gdLst/>
              <a:ahLst/>
              <a:rect l="l" t="t" r="r" b="b"/>
              <a:pathLst>
                <a:path w="16" h="16">
                  <a:moveTo>
                    <a:pt x="16" y="16"/>
                  </a:moveTo>
                  <a:lnTo>
                    <a:pt x="11" y="10"/>
                  </a:lnTo>
                  <a:lnTo>
                    <a:pt x="5" y="5"/>
                  </a:lnTo>
                  <a:lnTo>
                    <a:pt x="0" y="0"/>
                  </a:lnTo>
                </a:path>
              </a:pathLst>
            </a:custGeom>
            <a:noFill/>
            <a:ln w="7920">
              <a:solidFill>
                <a:srgbClr val="ffff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621" name=""/>
            <p:cNvSpPr/>
            <p:nvPr/>
          </p:nvSpPr>
          <p:spPr>
            <a:xfrm flipV="1">
              <a:off x="6041880" y="3033720"/>
              <a:ext cx="7920" cy="39600"/>
            </a:xfrm>
            <a:prstGeom prst="line">
              <a:avLst/>
            </a:prstGeom>
            <a:ln w="7920">
              <a:solidFill>
                <a:srgbClr val="ffff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622" name=""/>
            <p:cNvSpPr/>
            <p:nvPr/>
          </p:nvSpPr>
          <p:spPr>
            <a:xfrm>
              <a:off x="6049800" y="3033720"/>
              <a:ext cx="25560" cy="61920"/>
            </a:xfrm>
            <a:custGeom>
              <a:avLst/>
              <a:gdLst/>
              <a:ahLst/>
              <a:rect l="l" t="t" r="r" b="b"/>
              <a:pathLst>
                <a:path w="16" h="43">
                  <a:moveTo>
                    <a:pt x="0" y="0"/>
                  </a:moveTo>
                  <a:lnTo>
                    <a:pt x="0" y="27"/>
                  </a:lnTo>
                  <a:lnTo>
                    <a:pt x="16" y="43"/>
                  </a:lnTo>
                </a:path>
              </a:pathLst>
            </a:custGeom>
            <a:noFill/>
            <a:ln w="7920">
              <a:solidFill>
                <a:srgbClr val="ffff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623" name=""/>
            <p:cNvSpPr/>
            <p:nvPr/>
          </p:nvSpPr>
          <p:spPr>
            <a:xfrm>
              <a:off x="6049800" y="3079800"/>
              <a:ext cx="11160" cy="29880"/>
            </a:xfrm>
            <a:custGeom>
              <a:avLst/>
              <a:gdLst/>
              <a:ahLst/>
              <a:rect l="l" t="t" r="r" b="b"/>
              <a:pathLst>
                <a:path w="6" h="21">
                  <a:moveTo>
                    <a:pt x="6" y="0"/>
                  </a:moveTo>
                  <a:lnTo>
                    <a:pt x="0" y="11"/>
                  </a:lnTo>
                  <a:lnTo>
                    <a:pt x="6" y="21"/>
                  </a:lnTo>
                </a:path>
              </a:pathLst>
            </a:custGeom>
            <a:noFill/>
            <a:ln w="7920">
              <a:solidFill>
                <a:srgbClr val="ffff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624" name=""/>
            <p:cNvSpPr/>
            <p:nvPr/>
          </p:nvSpPr>
          <p:spPr>
            <a:xfrm>
              <a:off x="6049800" y="3079800"/>
              <a:ext cx="17640" cy="38160"/>
            </a:xfrm>
            <a:custGeom>
              <a:avLst/>
              <a:gdLst/>
              <a:ahLst/>
              <a:rect l="l" t="t" r="r" b="b"/>
              <a:pathLst>
                <a:path w="11" h="27">
                  <a:moveTo>
                    <a:pt x="11" y="0"/>
                  </a:moveTo>
                  <a:lnTo>
                    <a:pt x="6" y="5"/>
                  </a:lnTo>
                  <a:lnTo>
                    <a:pt x="6" y="21"/>
                  </a:lnTo>
                  <a:lnTo>
                    <a:pt x="0" y="27"/>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625" name=""/>
            <p:cNvSpPr/>
            <p:nvPr/>
          </p:nvSpPr>
          <p:spPr>
            <a:xfrm>
              <a:off x="6041880" y="3079800"/>
              <a:ext cx="25560" cy="29880"/>
            </a:xfrm>
            <a:custGeom>
              <a:avLst/>
              <a:gdLst/>
              <a:ahLst/>
              <a:rect l="l" t="t" r="r" b="b"/>
              <a:pathLst>
                <a:path w="16" h="21">
                  <a:moveTo>
                    <a:pt x="16" y="5"/>
                  </a:moveTo>
                  <a:lnTo>
                    <a:pt x="16" y="21"/>
                  </a:lnTo>
                  <a:lnTo>
                    <a:pt x="5" y="21"/>
                  </a:lnTo>
                  <a:lnTo>
                    <a:pt x="0" y="11"/>
                  </a:lnTo>
                  <a:lnTo>
                    <a:pt x="11" y="0"/>
                  </a:lnTo>
                </a:path>
              </a:pathLst>
            </a:custGeom>
            <a:noFill/>
            <a:ln w="7920">
              <a:solidFill>
                <a:srgbClr val="ffff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626" name=""/>
            <p:cNvSpPr/>
            <p:nvPr/>
          </p:nvSpPr>
          <p:spPr>
            <a:xfrm>
              <a:off x="6049800" y="3033720"/>
              <a:ext cx="25560" cy="61920"/>
            </a:xfrm>
            <a:custGeom>
              <a:avLst/>
              <a:gdLst/>
              <a:ahLst/>
              <a:rect l="l" t="t" r="r" b="b"/>
              <a:pathLst>
                <a:path w="16" h="43">
                  <a:moveTo>
                    <a:pt x="0" y="0"/>
                  </a:moveTo>
                  <a:lnTo>
                    <a:pt x="0" y="27"/>
                  </a:lnTo>
                  <a:lnTo>
                    <a:pt x="16" y="43"/>
                  </a:lnTo>
                </a:path>
              </a:pathLst>
            </a:custGeom>
            <a:noFill/>
            <a:ln w="7920">
              <a:solidFill>
                <a:srgbClr val="ffff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627" name=""/>
            <p:cNvSpPr/>
            <p:nvPr/>
          </p:nvSpPr>
          <p:spPr>
            <a:xfrm>
              <a:off x="6041880" y="3133800"/>
              <a:ext cx="66600" cy="29880"/>
            </a:xfrm>
            <a:custGeom>
              <a:avLst/>
              <a:gdLst/>
              <a:ahLst/>
              <a:rect l="l" t="t" r="r" b="b"/>
              <a:pathLst>
                <a:path w="42" h="21">
                  <a:moveTo>
                    <a:pt x="42" y="11"/>
                  </a:moveTo>
                  <a:lnTo>
                    <a:pt x="42" y="0"/>
                  </a:lnTo>
                  <a:lnTo>
                    <a:pt x="0" y="11"/>
                  </a:lnTo>
                  <a:lnTo>
                    <a:pt x="5" y="21"/>
                  </a:lnTo>
                </a:path>
              </a:pathLst>
            </a:custGeom>
            <a:noFill/>
            <a:ln w="7920">
              <a:solidFill>
                <a:srgbClr val="ffff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628" name=""/>
            <p:cNvSpPr/>
            <p:nvPr/>
          </p:nvSpPr>
          <p:spPr>
            <a:xfrm>
              <a:off x="6075360" y="3149640"/>
              <a:ext cx="14040" cy="14040"/>
            </a:xfrm>
            <a:prstGeom prst="line">
              <a:avLst/>
            </a:prstGeom>
            <a:ln w="7920">
              <a:solidFill>
                <a:srgbClr val="ffff00"/>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2629" name=""/>
            <p:cNvSpPr/>
            <p:nvPr/>
          </p:nvSpPr>
          <p:spPr>
            <a:xfrm>
              <a:off x="6033960" y="3125880"/>
              <a:ext cx="7920" cy="47520"/>
            </a:xfrm>
            <a:custGeom>
              <a:avLst/>
              <a:gdLst/>
              <a:ahLst/>
              <a:rect l="l" t="t" r="r" b="b"/>
              <a:pathLst>
                <a:path w="5" h="32">
                  <a:moveTo>
                    <a:pt x="0" y="0"/>
                  </a:moveTo>
                  <a:lnTo>
                    <a:pt x="0" y="5"/>
                  </a:lnTo>
                  <a:lnTo>
                    <a:pt x="5" y="32"/>
                  </a:lnTo>
                </a:path>
              </a:pathLst>
            </a:custGeom>
            <a:noFill/>
            <a:ln w="7920">
              <a:solidFill>
                <a:srgbClr val="ffff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630" name=""/>
            <p:cNvSpPr/>
            <p:nvPr/>
          </p:nvSpPr>
          <p:spPr>
            <a:xfrm>
              <a:off x="6173640" y="3232080"/>
              <a:ext cx="15840" cy="39600"/>
            </a:xfrm>
            <a:custGeom>
              <a:avLst/>
              <a:gdLst/>
              <a:ahLst/>
              <a:rect l="l" t="t" r="r" b="b"/>
              <a:pathLst>
                <a:path w="10" h="27">
                  <a:moveTo>
                    <a:pt x="10" y="27"/>
                  </a:moveTo>
                  <a:lnTo>
                    <a:pt x="10" y="11"/>
                  </a:lnTo>
                  <a:lnTo>
                    <a:pt x="0" y="0"/>
                  </a:lnTo>
                </a:path>
              </a:pathLst>
            </a:custGeom>
            <a:no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631" name=""/>
            <p:cNvSpPr/>
            <p:nvPr/>
          </p:nvSpPr>
          <p:spPr>
            <a:xfrm flipH="1">
              <a:off x="6157800" y="3486240"/>
              <a:ext cx="39600" cy="31680"/>
            </a:xfrm>
            <a:prstGeom prst="line">
              <a:avLst/>
            </a:prstGeom>
            <a:ln w="7920">
              <a:solidFill>
                <a:srgbClr val="ffff00"/>
              </a:solidFill>
              <a:miter/>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632" name=""/>
            <p:cNvSpPr/>
            <p:nvPr/>
          </p:nvSpPr>
          <p:spPr>
            <a:xfrm>
              <a:off x="6157800" y="3309840"/>
              <a:ext cx="115920" cy="23760"/>
            </a:xfrm>
            <a:custGeom>
              <a:avLst/>
              <a:gdLst/>
              <a:ahLst/>
              <a:rect l="l" t="t" r="r" b="b"/>
              <a:pathLst>
                <a:path w="72" h="16">
                  <a:moveTo>
                    <a:pt x="0" y="16"/>
                  </a:moveTo>
                  <a:lnTo>
                    <a:pt x="51" y="5"/>
                  </a:lnTo>
                  <a:lnTo>
                    <a:pt x="51" y="0"/>
                  </a:lnTo>
                  <a:lnTo>
                    <a:pt x="72" y="0"/>
                  </a:lnTo>
                </a:path>
              </a:pathLst>
            </a:custGeom>
            <a:noFill/>
            <a:ln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633" name=""/>
            <p:cNvSpPr/>
            <p:nvPr/>
          </p:nvSpPr>
          <p:spPr>
            <a:xfrm>
              <a:off x="6346800" y="3149640"/>
              <a:ext cx="47520" cy="30240"/>
            </a:xfrm>
            <a:custGeom>
              <a:avLst/>
              <a:gdLst/>
              <a:ahLst/>
              <a:rect l="l" t="t" r="r" b="b"/>
              <a:pathLst>
                <a:path w="31" h="21">
                  <a:moveTo>
                    <a:pt x="0" y="5"/>
                  </a:moveTo>
                  <a:lnTo>
                    <a:pt x="21" y="5"/>
                  </a:lnTo>
                  <a:lnTo>
                    <a:pt x="26" y="21"/>
                  </a:lnTo>
                  <a:lnTo>
                    <a:pt x="31" y="21"/>
                  </a:lnTo>
                  <a:lnTo>
                    <a:pt x="26" y="0"/>
                  </a:lnTo>
                  <a:lnTo>
                    <a:pt x="0" y="5"/>
                  </a:lnTo>
                </a:path>
              </a:pathLst>
            </a:custGeom>
            <a:noFill/>
            <a:ln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634" name=""/>
            <p:cNvSpPr/>
            <p:nvPr/>
          </p:nvSpPr>
          <p:spPr>
            <a:xfrm>
              <a:off x="6256080" y="2973240"/>
              <a:ext cx="273240" cy="54000"/>
            </a:xfrm>
            <a:custGeom>
              <a:avLst/>
              <a:gdLst/>
              <a:ahLst/>
              <a:rect l="l" t="t" r="r" b="b"/>
              <a:pathLst>
                <a:path w="171" h="37">
                  <a:moveTo>
                    <a:pt x="93" y="0"/>
                  </a:moveTo>
                  <a:lnTo>
                    <a:pt x="99" y="32"/>
                  </a:lnTo>
                  <a:lnTo>
                    <a:pt x="124" y="26"/>
                  </a:lnTo>
                  <a:lnTo>
                    <a:pt x="130" y="37"/>
                  </a:lnTo>
                  <a:lnTo>
                    <a:pt x="171" y="32"/>
                  </a:lnTo>
                  <a:lnTo>
                    <a:pt x="150" y="32"/>
                  </a:lnTo>
                  <a:lnTo>
                    <a:pt x="145" y="16"/>
                  </a:lnTo>
                  <a:lnTo>
                    <a:pt x="135" y="16"/>
                  </a:lnTo>
                  <a:lnTo>
                    <a:pt x="135" y="5"/>
                  </a:lnTo>
                  <a:lnTo>
                    <a:pt x="0" y="26"/>
                  </a:lnTo>
                </a:path>
              </a:pathLst>
            </a:custGeom>
            <a:noFill/>
            <a:ln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635" name=""/>
            <p:cNvSpPr/>
            <p:nvPr/>
          </p:nvSpPr>
          <p:spPr>
            <a:xfrm>
              <a:off x="6511680" y="3002040"/>
              <a:ext cx="17640" cy="17280"/>
            </a:xfrm>
            <a:custGeom>
              <a:avLst/>
              <a:gdLst/>
              <a:ahLst/>
              <a:rect l="l" t="t" r="r" b="b"/>
              <a:pathLst>
                <a:path w="10" h="11">
                  <a:moveTo>
                    <a:pt x="5" y="0"/>
                  </a:moveTo>
                  <a:lnTo>
                    <a:pt x="0" y="5"/>
                  </a:lnTo>
                  <a:lnTo>
                    <a:pt x="10" y="11"/>
                  </a:lnTo>
                </a:path>
              </a:pathLst>
            </a:custGeom>
            <a:noFill/>
            <a:ln w="792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2636" name=""/>
            <p:cNvSpPr/>
            <p:nvPr/>
          </p:nvSpPr>
          <p:spPr>
            <a:xfrm>
              <a:off x="6437160" y="2927160"/>
              <a:ext cx="25560" cy="1800"/>
            </a:xfrm>
            <a:prstGeom prst="line">
              <a:avLst/>
            </a:prstGeom>
            <a:ln w="792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637" name=""/>
            <p:cNvSpPr/>
            <p:nvPr/>
          </p:nvSpPr>
          <p:spPr>
            <a:xfrm>
              <a:off x="6173640" y="2843280"/>
              <a:ext cx="66600" cy="114120"/>
            </a:xfrm>
            <a:custGeom>
              <a:avLst/>
              <a:gdLst/>
              <a:ahLst/>
              <a:rect l="l" t="t" r="r" b="b"/>
              <a:pathLst>
                <a:path w="41" h="79">
                  <a:moveTo>
                    <a:pt x="41" y="63"/>
                  </a:moveTo>
                  <a:lnTo>
                    <a:pt x="41" y="74"/>
                  </a:lnTo>
                  <a:lnTo>
                    <a:pt x="41" y="79"/>
                  </a:lnTo>
                  <a:lnTo>
                    <a:pt x="36" y="63"/>
                  </a:lnTo>
                  <a:lnTo>
                    <a:pt x="26" y="58"/>
                  </a:lnTo>
                  <a:lnTo>
                    <a:pt x="0"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38" name=""/>
            <p:cNvSpPr/>
            <p:nvPr/>
          </p:nvSpPr>
          <p:spPr>
            <a:xfrm>
              <a:off x="6165720" y="2797200"/>
              <a:ext cx="15840" cy="22320"/>
            </a:xfrm>
            <a:custGeom>
              <a:avLst/>
              <a:gdLst/>
              <a:ahLst/>
              <a:rect l="l" t="t" r="r" b="b"/>
              <a:pathLst>
                <a:path w="10" h="16">
                  <a:moveTo>
                    <a:pt x="0" y="16"/>
                  </a:moveTo>
                  <a:lnTo>
                    <a:pt x="0" y="5"/>
                  </a:lnTo>
                  <a:lnTo>
                    <a:pt x="10" y="0"/>
                  </a:lnTo>
                </a:path>
              </a:pathLst>
            </a:custGeom>
            <a:noFill/>
            <a:ln w="7920">
              <a:solidFill>
                <a:srgbClr val="ffffff"/>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639" name=""/>
            <p:cNvSpPr/>
            <p:nvPr/>
          </p:nvSpPr>
          <p:spPr>
            <a:xfrm>
              <a:off x="6718320" y="3109680"/>
              <a:ext cx="41040" cy="1800"/>
            </a:xfrm>
            <a:prstGeom prst="line">
              <a:avLst/>
            </a:prstGeom>
            <a:ln w="792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640" name=""/>
            <p:cNvSpPr/>
            <p:nvPr/>
          </p:nvSpPr>
          <p:spPr>
            <a:xfrm flipH="1" flipV="1">
              <a:off x="5784840" y="2842920"/>
              <a:ext cx="225360" cy="60120"/>
            </a:xfrm>
            <a:prstGeom prst="line">
              <a:avLst/>
            </a:prstGeom>
            <a:ln w="7920">
              <a:solidFill>
                <a:srgbClr val="ffffff"/>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Arial"/>
              </a:endParaRPr>
            </a:p>
          </p:txBody>
        </p:sp>
        <p:sp>
          <p:nvSpPr>
            <p:cNvPr id="2641" name=""/>
            <p:cNvSpPr/>
            <p:nvPr/>
          </p:nvSpPr>
          <p:spPr>
            <a:xfrm>
              <a:off x="5605200" y="3448080"/>
              <a:ext cx="73080" cy="75960"/>
            </a:xfrm>
            <a:custGeom>
              <a:avLst/>
              <a:gdLst/>
              <a:ahLst/>
              <a:rect l="l" t="t" r="r" b="b"/>
              <a:pathLst>
                <a:path w="46" h="53">
                  <a:moveTo>
                    <a:pt x="46" y="53"/>
                  </a:moveTo>
                  <a:lnTo>
                    <a:pt x="10" y="27"/>
                  </a:lnTo>
                  <a:lnTo>
                    <a:pt x="0" y="0"/>
                  </a:lnTo>
                </a:path>
              </a:pathLst>
            </a:custGeom>
            <a:noFill/>
            <a:ln w="7920">
              <a:solidFill>
                <a:srgbClr val="ffffff"/>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Arial"/>
              </a:endParaRPr>
            </a:p>
          </p:txBody>
        </p:sp>
        <p:sp>
          <p:nvSpPr>
            <p:cNvPr id="2642" name=""/>
            <p:cNvSpPr/>
            <p:nvPr/>
          </p:nvSpPr>
          <p:spPr>
            <a:xfrm>
              <a:off x="6067440" y="4460760"/>
              <a:ext cx="172800" cy="122400"/>
            </a:xfrm>
            <a:custGeom>
              <a:avLst/>
              <a:gdLst/>
              <a:ahLst/>
              <a:rect l="l" t="t" r="r" b="b"/>
              <a:pathLst>
                <a:path w="108" h="85">
                  <a:moveTo>
                    <a:pt x="31" y="69"/>
                  </a:moveTo>
                  <a:lnTo>
                    <a:pt x="57" y="48"/>
                  </a:lnTo>
                  <a:lnTo>
                    <a:pt x="72" y="64"/>
                  </a:lnTo>
                  <a:lnTo>
                    <a:pt x="87" y="64"/>
                  </a:lnTo>
                  <a:lnTo>
                    <a:pt x="98" y="53"/>
                  </a:lnTo>
                  <a:lnTo>
                    <a:pt x="82" y="32"/>
                  </a:lnTo>
                  <a:lnTo>
                    <a:pt x="108" y="11"/>
                  </a:lnTo>
                  <a:lnTo>
                    <a:pt x="103" y="0"/>
                  </a:lnTo>
                  <a:lnTo>
                    <a:pt x="41" y="53"/>
                  </a:lnTo>
                  <a:lnTo>
                    <a:pt x="20" y="64"/>
                  </a:lnTo>
                  <a:lnTo>
                    <a:pt x="0" y="85"/>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43" name=""/>
            <p:cNvSpPr/>
            <p:nvPr/>
          </p:nvSpPr>
          <p:spPr>
            <a:xfrm>
              <a:off x="6232320" y="4130640"/>
              <a:ext cx="426960" cy="399960"/>
            </a:xfrm>
            <a:custGeom>
              <a:avLst/>
              <a:gdLst/>
              <a:ahLst/>
              <a:rect l="l" t="t" r="r" b="b"/>
              <a:pathLst>
                <a:path w="268" h="276">
                  <a:moveTo>
                    <a:pt x="0" y="239"/>
                  </a:moveTo>
                  <a:lnTo>
                    <a:pt x="31" y="249"/>
                  </a:lnTo>
                  <a:lnTo>
                    <a:pt x="52" y="265"/>
                  </a:lnTo>
                  <a:lnTo>
                    <a:pt x="62" y="270"/>
                  </a:lnTo>
                  <a:lnTo>
                    <a:pt x="83" y="260"/>
                  </a:lnTo>
                  <a:lnTo>
                    <a:pt x="139" y="249"/>
                  </a:lnTo>
                  <a:lnTo>
                    <a:pt x="155" y="249"/>
                  </a:lnTo>
                  <a:lnTo>
                    <a:pt x="176" y="276"/>
                  </a:lnTo>
                  <a:lnTo>
                    <a:pt x="227" y="244"/>
                  </a:lnTo>
                  <a:lnTo>
                    <a:pt x="258" y="217"/>
                  </a:lnTo>
                  <a:lnTo>
                    <a:pt x="243" y="212"/>
                  </a:lnTo>
                  <a:lnTo>
                    <a:pt x="243" y="207"/>
                  </a:lnTo>
                  <a:lnTo>
                    <a:pt x="212" y="186"/>
                  </a:lnTo>
                  <a:lnTo>
                    <a:pt x="181" y="196"/>
                  </a:lnTo>
                  <a:lnTo>
                    <a:pt x="176" y="191"/>
                  </a:lnTo>
                  <a:lnTo>
                    <a:pt x="170" y="191"/>
                  </a:lnTo>
                  <a:lnTo>
                    <a:pt x="155" y="143"/>
                  </a:lnTo>
                  <a:lnTo>
                    <a:pt x="124" y="133"/>
                  </a:lnTo>
                  <a:lnTo>
                    <a:pt x="119" y="138"/>
                  </a:lnTo>
                  <a:lnTo>
                    <a:pt x="98" y="117"/>
                  </a:lnTo>
                  <a:lnTo>
                    <a:pt x="103" y="43"/>
                  </a:lnTo>
                  <a:lnTo>
                    <a:pt x="93" y="11"/>
                  </a:lnTo>
                  <a:lnTo>
                    <a:pt x="93" y="0"/>
                  </a:lnTo>
                  <a:lnTo>
                    <a:pt x="52" y="16"/>
                  </a:lnTo>
                  <a:lnTo>
                    <a:pt x="41" y="16"/>
                  </a:lnTo>
                  <a:lnTo>
                    <a:pt x="46" y="43"/>
                  </a:lnTo>
                  <a:lnTo>
                    <a:pt x="52" y="64"/>
                  </a:lnTo>
                  <a:lnTo>
                    <a:pt x="62" y="37"/>
                  </a:lnTo>
                  <a:lnTo>
                    <a:pt x="103" y="43"/>
                  </a:lnTo>
                  <a:lnTo>
                    <a:pt x="114" y="48"/>
                  </a:lnTo>
                  <a:lnTo>
                    <a:pt x="119" y="69"/>
                  </a:lnTo>
                  <a:lnTo>
                    <a:pt x="145" y="64"/>
                  </a:lnTo>
                  <a:lnTo>
                    <a:pt x="201" y="85"/>
                  </a:lnTo>
                  <a:lnTo>
                    <a:pt x="248" y="69"/>
                  </a:lnTo>
                  <a:lnTo>
                    <a:pt x="268" y="138"/>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44" name=""/>
            <p:cNvSpPr/>
            <p:nvPr/>
          </p:nvSpPr>
          <p:spPr>
            <a:xfrm>
              <a:off x="6116400" y="4246560"/>
              <a:ext cx="271440" cy="160200"/>
            </a:xfrm>
            <a:custGeom>
              <a:avLst/>
              <a:gdLst/>
              <a:ahLst/>
              <a:rect l="l" t="t" r="r" b="b"/>
              <a:pathLst>
                <a:path w="170" h="111">
                  <a:moveTo>
                    <a:pt x="170" y="26"/>
                  </a:moveTo>
                  <a:lnTo>
                    <a:pt x="72" y="37"/>
                  </a:lnTo>
                  <a:lnTo>
                    <a:pt x="51" y="42"/>
                  </a:lnTo>
                  <a:lnTo>
                    <a:pt x="15" y="58"/>
                  </a:lnTo>
                  <a:lnTo>
                    <a:pt x="0" y="111"/>
                  </a:lnTo>
                  <a:lnTo>
                    <a:pt x="41" y="63"/>
                  </a:lnTo>
                  <a:lnTo>
                    <a:pt x="77" y="42"/>
                  </a:lnTo>
                  <a:lnTo>
                    <a:pt x="93"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45" name=""/>
            <p:cNvSpPr/>
            <p:nvPr/>
          </p:nvSpPr>
          <p:spPr>
            <a:xfrm>
              <a:off x="6264000" y="4222800"/>
              <a:ext cx="39960" cy="23760"/>
            </a:xfrm>
            <a:custGeom>
              <a:avLst/>
              <a:gdLst/>
              <a:ahLst/>
              <a:rect l="l" t="t" r="r" b="b"/>
              <a:pathLst>
                <a:path w="25" h="16">
                  <a:moveTo>
                    <a:pt x="0" y="16"/>
                  </a:moveTo>
                  <a:lnTo>
                    <a:pt x="5" y="16"/>
                  </a:lnTo>
                  <a:lnTo>
                    <a:pt x="15" y="5"/>
                  </a:lnTo>
                  <a:lnTo>
                    <a:pt x="25" y="0"/>
                  </a:lnTo>
                </a:path>
              </a:pathLst>
            </a:custGeom>
            <a:noFill/>
            <a:ln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646" name=""/>
            <p:cNvSpPr/>
            <p:nvPr/>
          </p:nvSpPr>
          <p:spPr>
            <a:xfrm>
              <a:off x="6303960" y="4184640"/>
              <a:ext cx="27000" cy="38160"/>
            </a:xfrm>
            <a:custGeom>
              <a:avLst/>
              <a:gdLst/>
              <a:ahLst/>
              <a:rect l="l" t="t" r="r" b="b"/>
              <a:pathLst>
                <a:path w="16" h="27">
                  <a:moveTo>
                    <a:pt x="0" y="27"/>
                  </a:moveTo>
                  <a:lnTo>
                    <a:pt x="6" y="21"/>
                  </a:lnTo>
                  <a:lnTo>
                    <a:pt x="11" y="6"/>
                  </a:lnTo>
                  <a:lnTo>
                    <a:pt x="16" y="0"/>
                  </a:lnTo>
                </a:path>
              </a:pathLst>
            </a:custGeom>
            <a:noFill/>
            <a:ln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647" name=""/>
            <p:cNvSpPr/>
            <p:nvPr/>
          </p:nvSpPr>
          <p:spPr>
            <a:xfrm>
              <a:off x="6108480" y="4406760"/>
              <a:ext cx="7920" cy="38160"/>
            </a:xfrm>
            <a:custGeom>
              <a:avLst/>
              <a:gdLst/>
              <a:ahLst/>
              <a:rect l="l" t="t" r="r" b="b"/>
              <a:pathLst>
                <a:path w="5" h="26">
                  <a:moveTo>
                    <a:pt x="5" y="0"/>
                  </a:moveTo>
                  <a:lnTo>
                    <a:pt x="5" y="21"/>
                  </a:lnTo>
                  <a:lnTo>
                    <a:pt x="0" y="26"/>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648" name=""/>
            <p:cNvSpPr/>
            <p:nvPr/>
          </p:nvSpPr>
          <p:spPr>
            <a:xfrm>
              <a:off x="6089400" y="4444920"/>
              <a:ext cx="19080" cy="31680"/>
            </a:xfrm>
            <a:custGeom>
              <a:avLst/>
              <a:gdLst/>
              <a:ahLst/>
              <a:rect l="l" t="t" r="r" b="b"/>
              <a:pathLst>
                <a:path w="11" h="22">
                  <a:moveTo>
                    <a:pt x="11" y="0"/>
                  </a:moveTo>
                  <a:lnTo>
                    <a:pt x="11" y="6"/>
                  </a:lnTo>
                  <a:lnTo>
                    <a:pt x="11" y="16"/>
                  </a:lnTo>
                  <a:lnTo>
                    <a:pt x="0" y="22"/>
                  </a:lnTo>
                </a:path>
              </a:pathLst>
            </a:custGeom>
            <a:noFill/>
            <a:ln w="7920">
              <a:solidFill>
                <a:srgbClr val="ffff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649" name=""/>
            <p:cNvSpPr/>
            <p:nvPr/>
          </p:nvSpPr>
          <p:spPr>
            <a:xfrm>
              <a:off x="6041880" y="4476600"/>
              <a:ext cx="47520" cy="30240"/>
            </a:xfrm>
            <a:custGeom>
              <a:avLst/>
              <a:gdLst/>
              <a:ahLst/>
              <a:rect l="l" t="t" r="r" b="b"/>
              <a:pathLst>
                <a:path w="31" h="21">
                  <a:moveTo>
                    <a:pt x="31" y="0"/>
                  </a:moveTo>
                  <a:lnTo>
                    <a:pt x="26" y="0"/>
                  </a:lnTo>
                  <a:lnTo>
                    <a:pt x="16" y="5"/>
                  </a:lnTo>
                  <a:lnTo>
                    <a:pt x="0" y="21"/>
                  </a:lnTo>
                </a:path>
              </a:pathLst>
            </a:custGeom>
            <a:noFill/>
            <a:ln w="7920">
              <a:solidFill>
                <a:srgbClr val="ffff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2650" name=""/>
            <p:cNvSpPr/>
            <p:nvPr/>
          </p:nvSpPr>
          <p:spPr>
            <a:xfrm>
              <a:off x="6232320" y="4314600"/>
              <a:ext cx="181080" cy="222480"/>
            </a:xfrm>
            <a:custGeom>
              <a:avLst/>
              <a:gdLst/>
              <a:ahLst/>
              <a:rect l="l" t="t" r="r" b="b"/>
              <a:pathLst>
                <a:path w="114" h="154">
                  <a:moveTo>
                    <a:pt x="52" y="154"/>
                  </a:moveTo>
                  <a:lnTo>
                    <a:pt x="41" y="143"/>
                  </a:lnTo>
                  <a:lnTo>
                    <a:pt x="21" y="149"/>
                  </a:lnTo>
                  <a:lnTo>
                    <a:pt x="10" y="133"/>
                  </a:lnTo>
                  <a:lnTo>
                    <a:pt x="0" y="128"/>
                  </a:lnTo>
                  <a:lnTo>
                    <a:pt x="0" y="112"/>
                  </a:lnTo>
                  <a:lnTo>
                    <a:pt x="0" y="85"/>
                  </a:lnTo>
                  <a:lnTo>
                    <a:pt x="52" y="75"/>
                  </a:lnTo>
                  <a:lnTo>
                    <a:pt x="52" y="53"/>
                  </a:lnTo>
                  <a:lnTo>
                    <a:pt x="57" y="75"/>
                  </a:lnTo>
                  <a:lnTo>
                    <a:pt x="88" y="69"/>
                  </a:lnTo>
                  <a:lnTo>
                    <a:pt x="93" y="75"/>
                  </a:lnTo>
                  <a:lnTo>
                    <a:pt x="98" y="64"/>
                  </a:lnTo>
                  <a:lnTo>
                    <a:pt x="114" y="64"/>
                  </a:lnTo>
                  <a:lnTo>
                    <a:pt x="114" y="0"/>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51" name=""/>
            <p:cNvSpPr/>
            <p:nvPr/>
          </p:nvSpPr>
          <p:spPr>
            <a:xfrm>
              <a:off x="6303960" y="4154400"/>
              <a:ext cx="90360" cy="46080"/>
            </a:xfrm>
            <a:custGeom>
              <a:avLst/>
              <a:gdLst/>
              <a:ahLst/>
              <a:rect l="l" t="t" r="r" b="b"/>
              <a:pathLst>
                <a:path w="57" h="32">
                  <a:moveTo>
                    <a:pt x="0" y="0"/>
                  </a:moveTo>
                  <a:lnTo>
                    <a:pt x="16" y="5"/>
                  </a:lnTo>
                  <a:lnTo>
                    <a:pt x="31" y="0"/>
                  </a:lnTo>
                  <a:lnTo>
                    <a:pt x="42" y="0"/>
                  </a:lnTo>
                  <a:lnTo>
                    <a:pt x="52" y="5"/>
                  </a:lnTo>
                  <a:lnTo>
                    <a:pt x="57" y="32"/>
                  </a:lnTo>
                </a:path>
              </a:pathLst>
            </a:custGeom>
            <a:noFill/>
            <a:ln w="7920">
              <a:solidFill>
                <a:srgbClr val="ffff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652" name=""/>
            <p:cNvSpPr/>
            <p:nvPr/>
          </p:nvSpPr>
          <p:spPr>
            <a:xfrm>
              <a:off x="6394320" y="4160880"/>
              <a:ext cx="36360" cy="39600"/>
            </a:xfrm>
            <a:custGeom>
              <a:avLst/>
              <a:gdLst/>
              <a:ahLst/>
              <a:rect l="l" t="t" r="r" b="b"/>
              <a:pathLst>
                <a:path w="21" h="27">
                  <a:moveTo>
                    <a:pt x="0" y="27"/>
                  </a:moveTo>
                  <a:lnTo>
                    <a:pt x="0" y="22"/>
                  </a:lnTo>
                  <a:lnTo>
                    <a:pt x="11" y="6"/>
                  </a:lnTo>
                  <a:lnTo>
                    <a:pt x="21" y="0"/>
                  </a:lnTo>
                </a:path>
              </a:pathLst>
            </a:custGeom>
            <a:noFill/>
            <a:ln w="7920">
              <a:solidFill>
                <a:srgbClr val="ffff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2653" name=""/>
            <p:cNvSpPr/>
            <p:nvPr/>
          </p:nvSpPr>
          <p:spPr>
            <a:xfrm>
              <a:off x="6462720" y="3954240"/>
              <a:ext cx="39600" cy="76320"/>
            </a:xfrm>
            <a:custGeom>
              <a:avLst/>
              <a:gdLst/>
              <a:ahLst/>
              <a:rect l="l" t="t" r="r" b="b"/>
              <a:pathLst>
                <a:path w="25" h="53">
                  <a:moveTo>
                    <a:pt x="25" y="53"/>
                  </a:moveTo>
                  <a:lnTo>
                    <a:pt x="10" y="43"/>
                  </a:lnTo>
                  <a:lnTo>
                    <a:pt x="0" y="32"/>
                  </a:lnTo>
                  <a:lnTo>
                    <a:pt x="5" y="27"/>
                  </a:lnTo>
                  <a:lnTo>
                    <a:pt x="5" y="0"/>
                  </a:lnTo>
                </a:path>
              </a:pathLst>
            </a:custGeom>
            <a:noFill/>
            <a:ln w="7920">
              <a:solidFill>
                <a:srgbClr val="ffff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2654" name=""/>
            <p:cNvSpPr/>
            <p:nvPr/>
          </p:nvSpPr>
          <p:spPr>
            <a:xfrm>
              <a:off x="6913440" y="3854520"/>
              <a:ext cx="190440" cy="85680"/>
            </a:xfrm>
            <a:custGeom>
              <a:avLst/>
              <a:gdLst/>
              <a:ahLst/>
              <a:rect l="l" t="t" r="r" b="b"/>
              <a:pathLst>
                <a:path w="119" h="59">
                  <a:moveTo>
                    <a:pt x="0" y="6"/>
                  </a:moveTo>
                  <a:lnTo>
                    <a:pt x="0" y="53"/>
                  </a:lnTo>
                  <a:lnTo>
                    <a:pt x="26" y="59"/>
                  </a:lnTo>
                  <a:lnTo>
                    <a:pt x="37" y="53"/>
                  </a:lnTo>
                  <a:lnTo>
                    <a:pt x="57" y="43"/>
                  </a:lnTo>
                  <a:lnTo>
                    <a:pt x="83" y="37"/>
                  </a:lnTo>
                  <a:lnTo>
                    <a:pt x="93" y="37"/>
                  </a:lnTo>
                  <a:lnTo>
                    <a:pt x="119" y="0"/>
                  </a:lnTo>
                </a:path>
              </a:pathLst>
            </a:custGeom>
            <a:noFill/>
            <a:ln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655" name=""/>
            <p:cNvSpPr/>
            <p:nvPr/>
          </p:nvSpPr>
          <p:spPr>
            <a:xfrm>
              <a:off x="7145280" y="3840120"/>
              <a:ext cx="133200" cy="84240"/>
            </a:xfrm>
            <a:custGeom>
              <a:avLst/>
              <a:gdLst/>
              <a:ahLst/>
              <a:rect l="l" t="t" r="r" b="b"/>
              <a:pathLst>
                <a:path w="83" h="58">
                  <a:moveTo>
                    <a:pt x="83" y="53"/>
                  </a:moveTo>
                  <a:lnTo>
                    <a:pt x="62" y="10"/>
                  </a:lnTo>
                  <a:lnTo>
                    <a:pt x="0" y="0"/>
                  </a:lnTo>
                  <a:lnTo>
                    <a:pt x="16" y="26"/>
                  </a:lnTo>
                  <a:lnTo>
                    <a:pt x="21" y="32"/>
                  </a:lnTo>
                  <a:lnTo>
                    <a:pt x="52" y="47"/>
                  </a:lnTo>
                  <a:lnTo>
                    <a:pt x="72" y="58"/>
                  </a:lnTo>
                </a:path>
              </a:pathLst>
            </a:custGeom>
            <a:noFill/>
            <a:ln w="7920">
              <a:solidFill>
                <a:srgbClr val="ffffff"/>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2656" name=""/>
            <p:cNvSpPr/>
            <p:nvPr/>
          </p:nvSpPr>
          <p:spPr>
            <a:xfrm>
              <a:off x="6873840" y="3930480"/>
              <a:ext cx="164880" cy="146160"/>
            </a:xfrm>
            <a:custGeom>
              <a:avLst/>
              <a:gdLst/>
              <a:ahLst/>
              <a:rect l="l" t="t" r="r" b="b"/>
              <a:pathLst>
                <a:path w="103" h="101">
                  <a:moveTo>
                    <a:pt x="5" y="101"/>
                  </a:moveTo>
                  <a:lnTo>
                    <a:pt x="0" y="96"/>
                  </a:lnTo>
                  <a:lnTo>
                    <a:pt x="25" y="0"/>
                  </a:lnTo>
                  <a:lnTo>
                    <a:pt x="41" y="27"/>
                  </a:lnTo>
                  <a:lnTo>
                    <a:pt x="103" y="2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57" name=""/>
            <p:cNvSpPr/>
            <p:nvPr/>
          </p:nvSpPr>
          <p:spPr>
            <a:xfrm>
              <a:off x="6568920" y="4460760"/>
              <a:ext cx="314280" cy="169920"/>
            </a:xfrm>
            <a:custGeom>
              <a:avLst/>
              <a:gdLst/>
              <a:ahLst/>
              <a:rect l="l" t="t" r="r" b="b"/>
              <a:pathLst>
                <a:path w="196" h="117">
                  <a:moveTo>
                    <a:pt x="0" y="80"/>
                  </a:moveTo>
                  <a:lnTo>
                    <a:pt x="10" y="74"/>
                  </a:lnTo>
                  <a:lnTo>
                    <a:pt x="31" y="69"/>
                  </a:lnTo>
                  <a:lnTo>
                    <a:pt x="46" y="48"/>
                  </a:lnTo>
                  <a:lnTo>
                    <a:pt x="72" y="27"/>
                  </a:lnTo>
                  <a:lnTo>
                    <a:pt x="93" y="27"/>
                  </a:lnTo>
                  <a:lnTo>
                    <a:pt x="98" y="27"/>
                  </a:lnTo>
                  <a:lnTo>
                    <a:pt x="134" y="21"/>
                  </a:lnTo>
                  <a:lnTo>
                    <a:pt x="160" y="0"/>
                  </a:lnTo>
                  <a:lnTo>
                    <a:pt x="191" y="32"/>
                  </a:lnTo>
                  <a:lnTo>
                    <a:pt x="196" y="117"/>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58" name=""/>
            <p:cNvSpPr/>
            <p:nvPr/>
          </p:nvSpPr>
          <p:spPr>
            <a:xfrm>
              <a:off x="6873840" y="4506840"/>
              <a:ext cx="100080" cy="84240"/>
            </a:xfrm>
            <a:custGeom>
              <a:avLst/>
              <a:gdLst/>
              <a:ahLst/>
              <a:rect l="l" t="t" r="r" b="b"/>
              <a:pathLst>
                <a:path w="62" h="58">
                  <a:moveTo>
                    <a:pt x="62" y="21"/>
                  </a:moveTo>
                  <a:lnTo>
                    <a:pt x="56" y="32"/>
                  </a:lnTo>
                  <a:lnTo>
                    <a:pt x="46" y="42"/>
                  </a:lnTo>
                  <a:lnTo>
                    <a:pt x="41" y="58"/>
                  </a:lnTo>
                  <a:lnTo>
                    <a:pt x="36" y="58"/>
                  </a:lnTo>
                  <a:lnTo>
                    <a:pt x="15" y="32"/>
                  </a:lnTo>
                  <a:lnTo>
                    <a:pt x="0" y="0"/>
                  </a:lnTo>
                </a:path>
              </a:pathLst>
            </a:custGeom>
            <a:noFill/>
            <a:ln w="7920">
              <a:solidFill>
                <a:srgbClr val="ffff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2659" name=""/>
            <p:cNvSpPr/>
            <p:nvPr/>
          </p:nvSpPr>
          <p:spPr>
            <a:xfrm>
              <a:off x="7278480" y="3632040"/>
              <a:ext cx="90720" cy="268560"/>
            </a:xfrm>
            <a:custGeom>
              <a:avLst/>
              <a:gdLst/>
              <a:ahLst/>
              <a:rect l="l" t="t" r="r" b="b"/>
              <a:pathLst>
                <a:path w="56" h="185">
                  <a:moveTo>
                    <a:pt x="0" y="185"/>
                  </a:moveTo>
                  <a:lnTo>
                    <a:pt x="10" y="159"/>
                  </a:lnTo>
                  <a:lnTo>
                    <a:pt x="20" y="106"/>
                  </a:lnTo>
                  <a:lnTo>
                    <a:pt x="36" y="84"/>
                  </a:lnTo>
                  <a:lnTo>
                    <a:pt x="56" y="79"/>
                  </a:lnTo>
                  <a:lnTo>
                    <a:pt x="51" y="69"/>
                  </a:lnTo>
                  <a:lnTo>
                    <a:pt x="36" y="63"/>
                  </a:lnTo>
                  <a:lnTo>
                    <a:pt x="10" y="47"/>
                  </a:lnTo>
                  <a:lnTo>
                    <a:pt x="25" y="26"/>
                  </a:lnTo>
                  <a:lnTo>
                    <a:pt x="20" y="21"/>
                  </a:lnTo>
                  <a:lnTo>
                    <a:pt x="10" y="0"/>
                  </a:lnTo>
                  <a:lnTo>
                    <a:pt x="25" y="21"/>
                  </a:lnTo>
                  <a:lnTo>
                    <a:pt x="36" y="26"/>
                  </a:lnTo>
                </a:path>
              </a:pathLst>
            </a:custGeom>
            <a:noFill/>
            <a:ln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60" name=""/>
            <p:cNvSpPr/>
            <p:nvPr/>
          </p:nvSpPr>
          <p:spPr>
            <a:xfrm>
              <a:off x="7172280" y="3700440"/>
              <a:ext cx="39600" cy="9360"/>
            </a:xfrm>
            <a:custGeom>
              <a:avLst/>
              <a:gdLst/>
              <a:ahLst/>
              <a:rect l="l" t="t" r="r" b="b"/>
              <a:pathLst>
                <a:path w="25" h="6">
                  <a:moveTo>
                    <a:pt x="0" y="6"/>
                  </a:moveTo>
                  <a:lnTo>
                    <a:pt x="5" y="0"/>
                  </a:lnTo>
                  <a:lnTo>
                    <a:pt x="15" y="0"/>
                  </a:lnTo>
                  <a:lnTo>
                    <a:pt x="25" y="0"/>
                  </a:lnTo>
                </a:path>
              </a:pathLst>
            </a:custGeom>
            <a:noFill/>
            <a:ln w="7920">
              <a:solidFill>
                <a:srgbClr val="ffff00"/>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2661" name=""/>
            <p:cNvSpPr/>
            <p:nvPr/>
          </p:nvSpPr>
          <p:spPr>
            <a:xfrm>
              <a:off x="7211880" y="3678120"/>
              <a:ext cx="33480" cy="22320"/>
            </a:xfrm>
            <a:custGeom>
              <a:avLst/>
              <a:gdLst/>
              <a:ahLst/>
              <a:rect l="l" t="t" r="r" b="b"/>
              <a:pathLst>
                <a:path w="21" h="16">
                  <a:moveTo>
                    <a:pt x="0" y="16"/>
                  </a:moveTo>
                  <a:lnTo>
                    <a:pt x="6" y="11"/>
                  </a:lnTo>
                  <a:lnTo>
                    <a:pt x="16" y="6"/>
                  </a:lnTo>
                  <a:lnTo>
                    <a:pt x="21" y="0"/>
                  </a:lnTo>
                </a:path>
              </a:pathLst>
            </a:custGeom>
            <a:noFill/>
            <a:ln w="7920">
              <a:solidFill>
                <a:srgbClr val="ffff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662" name=""/>
            <p:cNvSpPr/>
            <p:nvPr/>
          </p:nvSpPr>
          <p:spPr>
            <a:xfrm>
              <a:off x="7245360" y="3678120"/>
              <a:ext cx="15840" cy="7920"/>
            </a:xfrm>
            <a:custGeom>
              <a:avLst/>
              <a:gdLst/>
              <a:ahLst/>
              <a:rect l="l" t="t" r="r" b="b"/>
              <a:pathLst>
                <a:path w="10" h="6">
                  <a:moveTo>
                    <a:pt x="0" y="0"/>
                  </a:moveTo>
                  <a:lnTo>
                    <a:pt x="5" y="0"/>
                  </a:lnTo>
                  <a:lnTo>
                    <a:pt x="10" y="0"/>
                  </a:lnTo>
                  <a:lnTo>
                    <a:pt x="10" y="6"/>
                  </a:lnTo>
                </a:path>
              </a:pathLst>
            </a:custGeom>
            <a:noFill/>
            <a:ln w="7920">
              <a:solidFill>
                <a:srgbClr val="ffff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663" name=""/>
            <p:cNvSpPr/>
            <p:nvPr/>
          </p:nvSpPr>
          <p:spPr>
            <a:xfrm>
              <a:off x="7261200" y="3686040"/>
              <a:ext cx="41040" cy="1800"/>
            </a:xfrm>
            <a:custGeom>
              <a:avLst/>
              <a:gdLst/>
              <a:ahLst/>
              <a:rect l="l" t="t" r="r" b="b"/>
              <a:pathLst>
                <a:path w="26" h="0">
                  <a:moveTo>
                    <a:pt x="0" y="0"/>
                  </a:moveTo>
                  <a:lnTo>
                    <a:pt x="11" y="0"/>
                  </a:lnTo>
                  <a:lnTo>
                    <a:pt x="16" y="0"/>
                  </a:lnTo>
                  <a:lnTo>
                    <a:pt x="26" y="0"/>
                  </a:lnTo>
                </a:path>
              </a:pathLst>
            </a:custGeom>
            <a:noFill/>
            <a:ln w="7920">
              <a:solidFill>
                <a:srgbClr val="ffff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664" name=""/>
            <p:cNvSpPr/>
            <p:nvPr/>
          </p:nvSpPr>
          <p:spPr>
            <a:xfrm>
              <a:off x="7327800" y="3548160"/>
              <a:ext cx="15840" cy="31680"/>
            </a:xfrm>
            <a:custGeom>
              <a:avLst/>
              <a:gdLst/>
              <a:ahLst/>
              <a:rect l="l" t="t" r="r" b="b"/>
              <a:pathLst>
                <a:path w="10" h="22">
                  <a:moveTo>
                    <a:pt x="5" y="0"/>
                  </a:moveTo>
                  <a:lnTo>
                    <a:pt x="10" y="11"/>
                  </a:lnTo>
                  <a:lnTo>
                    <a:pt x="5" y="16"/>
                  </a:lnTo>
                  <a:lnTo>
                    <a:pt x="0" y="22"/>
                  </a:lnTo>
                </a:path>
              </a:pathLst>
            </a:custGeom>
            <a:noFill/>
            <a:ln w="7920">
              <a:solidFill>
                <a:srgbClr val="ffff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2665" name=""/>
            <p:cNvSpPr/>
            <p:nvPr/>
          </p:nvSpPr>
          <p:spPr>
            <a:xfrm>
              <a:off x="7327800" y="3579840"/>
              <a:ext cx="1440" cy="6120"/>
            </a:xfrm>
            <a:prstGeom prst="rect">
              <a:avLst/>
            </a:prstGeom>
            <a:noFill/>
            <a:ln w="7920">
              <a:solidFill>
                <a:srgbClr val="ffff00"/>
              </a:solidFill>
              <a:miter/>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2666" name=""/>
            <p:cNvSpPr/>
            <p:nvPr/>
          </p:nvSpPr>
          <p:spPr>
            <a:xfrm>
              <a:off x="7318080" y="3585960"/>
              <a:ext cx="9720" cy="7920"/>
            </a:xfrm>
            <a:custGeom>
              <a:avLst/>
              <a:gdLst/>
              <a:ahLst/>
              <a:rect l="l" t="t" r="r" b="b"/>
              <a:pathLst>
                <a:path w="6" h="5">
                  <a:moveTo>
                    <a:pt x="6" y="0"/>
                  </a:moveTo>
                  <a:lnTo>
                    <a:pt x="6" y="0"/>
                  </a:lnTo>
                  <a:lnTo>
                    <a:pt x="0" y="0"/>
                  </a:lnTo>
                  <a:lnTo>
                    <a:pt x="0" y="5"/>
                  </a:lnTo>
                </a:path>
              </a:pathLst>
            </a:custGeom>
            <a:noFill/>
            <a:ln w="7920">
              <a:solidFill>
                <a:srgbClr val="ffff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667" name=""/>
            <p:cNvSpPr/>
            <p:nvPr/>
          </p:nvSpPr>
          <p:spPr>
            <a:xfrm>
              <a:off x="7302240" y="3593880"/>
              <a:ext cx="15840" cy="38160"/>
            </a:xfrm>
            <a:custGeom>
              <a:avLst/>
              <a:gdLst/>
              <a:ahLst/>
              <a:rect l="l" t="t" r="r" b="b"/>
              <a:pathLst>
                <a:path w="10" h="27">
                  <a:moveTo>
                    <a:pt x="10" y="0"/>
                  </a:moveTo>
                  <a:lnTo>
                    <a:pt x="10" y="11"/>
                  </a:lnTo>
                  <a:lnTo>
                    <a:pt x="5" y="16"/>
                  </a:lnTo>
                  <a:lnTo>
                    <a:pt x="0" y="27"/>
                  </a:lnTo>
                </a:path>
              </a:pathLst>
            </a:custGeom>
            <a:noFill/>
            <a:ln w="7920">
              <a:solidFill>
                <a:srgbClr val="ffff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2668" name=""/>
            <p:cNvSpPr/>
            <p:nvPr/>
          </p:nvSpPr>
          <p:spPr>
            <a:xfrm>
              <a:off x="7221240" y="3624120"/>
              <a:ext cx="81000" cy="7920"/>
            </a:xfrm>
            <a:custGeom>
              <a:avLst/>
              <a:gdLst/>
              <a:ahLst/>
              <a:rect l="l" t="t" r="r" b="b"/>
              <a:pathLst>
                <a:path w="51" h="6">
                  <a:moveTo>
                    <a:pt x="51" y="6"/>
                  </a:moveTo>
                  <a:lnTo>
                    <a:pt x="36" y="6"/>
                  </a:lnTo>
                  <a:lnTo>
                    <a:pt x="20" y="6"/>
                  </a:lnTo>
                  <a:lnTo>
                    <a:pt x="0" y="0"/>
                  </a:lnTo>
                </a:path>
              </a:pathLst>
            </a:custGeom>
            <a:noFill/>
            <a:ln w="7920">
              <a:solidFill>
                <a:srgbClr val="ffff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Arial"/>
              </a:endParaRPr>
            </a:p>
          </p:txBody>
        </p:sp>
        <p:sp>
          <p:nvSpPr>
            <p:cNvPr id="2669" name=""/>
            <p:cNvSpPr/>
            <p:nvPr/>
          </p:nvSpPr>
          <p:spPr>
            <a:xfrm>
              <a:off x="7211880" y="3624120"/>
              <a:ext cx="9360" cy="1800"/>
            </a:xfrm>
            <a:custGeom>
              <a:avLst/>
              <a:gdLst/>
              <a:ahLst/>
              <a:rect l="l" t="t" r="r" b="b"/>
              <a:pathLst>
                <a:path w="6" h="0">
                  <a:moveTo>
                    <a:pt x="6" y="0"/>
                  </a:moveTo>
                  <a:lnTo>
                    <a:pt x="6" y="0"/>
                  </a:lnTo>
                  <a:lnTo>
                    <a:pt x="6" y="0"/>
                  </a:lnTo>
                  <a:lnTo>
                    <a:pt x="0" y="0"/>
                  </a:lnTo>
                </a:path>
              </a:pathLst>
            </a:custGeom>
            <a:noFill/>
            <a:ln w="7920">
              <a:solidFill>
                <a:srgbClr val="ffff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2670" name=""/>
            <p:cNvSpPr/>
            <p:nvPr/>
          </p:nvSpPr>
          <p:spPr>
            <a:xfrm>
              <a:off x="7377120" y="3564000"/>
              <a:ext cx="15840" cy="29880"/>
            </a:xfrm>
            <a:custGeom>
              <a:avLst/>
              <a:gdLst/>
              <a:ahLst/>
              <a:rect l="l" t="t" r="r" b="b"/>
              <a:pathLst>
                <a:path w="10" h="21">
                  <a:moveTo>
                    <a:pt x="0" y="0"/>
                  </a:moveTo>
                  <a:lnTo>
                    <a:pt x="5" y="5"/>
                  </a:lnTo>
                  <a:lnTo>
                    <a:pt x="10" y="16"/>
                  </a:lnTo>
                  <a:lnTo>
                    <a:pt x="10" y="21"/>
                  </a:lnTo>
                </a:path>
              </a:pathLst>
            </a:custGeom>
            <a:noFill/>
            <a:ln w="7920">
              <a:solidFill>
                <a:srgbClr val="ffff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671" name=""/>
            <p:cNvSpPr/>
            <p:nvPr/>
          </p:nvSpPr>
          <p:spPr>
            <a:xfrm>
              <a:off x="7359480" y="3593880"/>
              <a:ext cx="33480" cy="6480"/>
            </a:xfrm>
            <a:custGeom>
              <a:avLst/>
              <a:gdLst/>
              <a:ahLst/>
              <a:rect l="l" t="t" r="r" b="b"/>
              <a:pathLst>
                <a:path w="21" h="5">
                  <a:moveTo>
                    <a:pt x="21" y="0"/>
                  </a:moveTo>
                  <a:lnTo>
                    <a:pt x="16" y="5"/>
                  </a:lnTo>
                  <a:lnTo>
                    <a:pt x="5" y="5"/>
                  </a:lnTo>
                  <a:lnTo>
                    <a:pt x="0" y="0"/>
                  </a:lnTo>
                </a:path>
              </a:pathLst>
            </a:custGeom>
            <a:noFill/>
            <a:ln w="7920">
              <a:solidFill>
                <a:srgbClr val="ffff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672" name=""/>
            <p:cNvSpPr/>
            <p:nvPr/>
          </p:nvSpPr>
          <p:spPr>
            <a:xfrm>
              <a:off x="7343640" y="3564000"/>
              <a:ext cx="15840" cy="29880"/>
            </a:xfrm>
            <a:custGeom>
              <a:avLst/>
              <a:gdLst/>
              <a:ahLst/>
              <a:rect l="l" t="t" r="r" b="b"/>
              <a:pathLst>
                <a:path w="10" h="21">
                  <a:moveTo>
                    <a:pt x="10" y="21"/>
                  </a:moveTo>
                  <a:lnTo>
                    <a:pt x="10" y="16"/>
                  </a:lnTo>
                  <a:lnTo>
                    <a:pt x="5" y="5"/>
                  </a:lnTo>
                  <a:lnTo>
                    <a:pt x="0" y="0"/>
                  </a:lnTo>
                </a:path>
              </a:pathLst>
            </a:custGeom>
            <a:noFill/>
            <a:ln w="7920">
              <a:solidFill>
                <a:srgbClr val="ffff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Arial"/>
              </a:endParaRPr>
            </a:p>
          </p:txBody>
        </p:sp>
        <p:sp>
          <p:nvSpPr>
            <p:cNvPr id="2673" name=""/>
            <p:cNvSpPr/>
            <p:nvPr/>
          </p:nvSpPr>
          <p:spPr>
            <a:xfrm>
              <a:off x="6495840" y="3463920"/>
              <a:ext cx="55800" cy="92160"/>
            </a:xfrm>
            <a:custGeom>
              <a:avLst/>
              <a:gdLst/>
              <a:ahLst/>
              <a:rect l="l" t="t" r="r" b="b"/>
              <a:pathLst>
                <a:path w="36" h="64">
                  <a:moveTo>
                    <a:pt x="0" y="64"/>
                  </a:moveTo>
                  <a:lnTo>
                    <a:pt x="36" y="42"/>
                  </a:lnTo>
                  <a:lnTo>
                    <a:pt x="31" y="0"/>
                  </a:lnTo>
                </a:path>
              </a:pathLst>
            </a:custGeom>
            <a:noFill/>
            <a:ln w="792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674" name=""/>
            <p:cNvSpPr/>
            <p:nvPr/>
          </p:nvSpPr>
          <p:spPr>
            <a:xfrm>
              <a:off x="5192640" y="3071880"/>
              <a:ext cx="216000" cy="18396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75" name=""/>
            <p:cNvSpPr/>
            <p:nvPr/>
          </p:nvSpPr>
          <p:spPr>
            <a:xfrm>
              <a:off x="3403440" y="3992400"/>
              <a:ext cx="230040" cy="2383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76" name=""/>
            <p:cNvSpPr/>
            <p:nvPr/>
          </p:nvSpPr>
          <p:spPr>
            <a:xfrm>
              <a:off x="3251160" y="3965400"/>
              <a:ext cx="541080" cy="300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77" name=""/>
            <p:cNvSpPr/>
            <p:nvPr/>
          </p:nvSpPr>
          <p:spPr>
            <a:xfrm>
              <a:off x="3445560" y="400356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Palo </a:t>
              </a:r>
              <a:endParaRPr b="0" lang="en-US" sz="500" strike="noStrike" u="none">
                <a:solidFill>
                  <a:srgbClr val="000000"/>
                </a:solidFill>
                <a:effectLst/>
                <a:uFillTx/>
                <a:latin typeface="Arial"/>
              </a:endParaRPr>
            </a:p>
          </p:txBody>
        </p:sp>
        <p:sp>
          <p:nvSpPr>
            <p:cNvPr id="2678" name=""/>
            <p:cNvSpPr/>
            <p:nvPr/>
          </p:nvSpPr>
          <p:spPr>
            <a:xfrm>
              <a:off x="3424680" y="407808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Verde</a:t>
              </a:r>
              <a:endParaRPr b="0" lang="en-US" sz="500" strike="noStrike" u="none">
                <a:solidFill>
                  <a:srgbClr val="000000"/>
                </a:solidFill>
                <a:effectLst/>
                <a:uFillTx/>
                <a:latin typeface="Arial"/>
              </a:endParaRPr>
            </a:p>
          </p:txBody>
        </p:sp>
        <p:sp>
          <p:nvSpPr>
            <p:cNvPr id="2679" name=""/>
            <p:cNvSpPr/>
            <p:nvPr/>
          </p:nvSpPr>
          <p:spPr>
            <a:xfrm>
              <a:off x="3451320" y="41529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sp>
          <p:nvSpPr>
            <p:cNvPr id="2680" name=""/>
            <p:cNvSpPr/>
            <p:nvPr/>
          </p:nvSpPr>
          <p:spPr>
            <a:xfrm>
              <a:off x="5889600" y="4354560"/>
              <a:ext cx="288720" cy="160200"/>
            </a:xfrm>
            <a:prstGeom prst="rect">
              <a:avLst/>
            </a:prstGeom>
            <a:solidFill>
              <a:srgbClr val="808080"/>
            </a:solidFill>
            <a:ln w="11160">
              <a:solidFill>
                <a:srgbClr val="000000"/>
              </a:solidFill>
              <a:miter/>
            </a:ln>
          </p:spPr>
          <p:style>
            <a:lnRef idx="0"/>
            <a:fillRef idx="0"/>
            <a:effectRef idx="0"/>
            <a:fontRef idx="minor"/>
          </p:style>
          <p:txBody>
            <a:bodyPr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Entergy Hub</a:t>
              </a:r>
              <a:endParaRPr b="0" lang="en-US" sz="500" strike="noStrike" u="none">
                <a:solidFill>
                  <a:srgbClr val="000000"/>
                </a:solidFill>
                <a:effectLst/>
                <a:uFillTx/>
                <a:latin typeface="Arial"/>
              </a:endParaRPr>
            </a:p>
          </p:txBody>
        </p:sp>
        <p:sp>
          <p:nvSpPr>
            <p:cNvPr id="2681" name=""/>
            <p:cNvSpPr/>
            <p:nvPr/>
          </p:nvSpPr>
          <p:spPr>
            <a:xfrm>
              <a:off x="5744880" y="4329000"/>
              <a:ext cx="540000" cy="223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82" name=""/>
            <p:cNvSpPr/>
            <p:nvPr/>
          </p:nvSpPr>
          <p:spPr>
            <a:xfrm>
              <a:off x="5935680" y="3071880"/>
              <a:ext cx="537840" cy="223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83" name=""/>
            <p:cNvSpPr/>
            <p:nvPr/>
          </p:nvSpPr>
          <p:spPr>
            <a:xfrm>
              <a:off x="6072480" y="310824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Cinergy</a:t>
              </a:r>
              <a:endParaRPr b="0" lang="en-US" sz="500" strike="noStrike" u="none">
                <a:solidFill>
                  <a:srgbClr val="000000"/>
                </a:solidFill>
                <a:effectLst/>
                <a:uFillTx/>
                <a:latin typeface="Arial"/>
              </a:endParaRPr>
            </a:p>
          </p:txBody>
        </p:sp>
        <p:sp>
          <p:nvSpPr>
            <p:cNvPr id="2684" name=""/>
            <p:cNvSpPr/>
            <p:nvPr/>
          </p:nvSpPr>
          <p:spPr>
            <a:xfrm>
              <a:off x="6135840" y="31827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grpSp>
          <p:nvGrpSpPr>
            <p:cNvPr id="2685" name=""/>
            <p:cNvGrpSpPr/>
            <p:nvPr/>
          </p:nvGrpSpPr>
          <p:grpSpPr>
            <a:xfrm>
              <a:off x="5738760" y="2975040"/>
              <a:ext cx="274320" cy="234360"/>
              <a:chOff x="5738760" y="2975040"/>
              <a:chExt cx="274320" cy="234360"/>
            </a:xfrm>
          </p:grpSpPr>
          <p:sp>
            <p:nvSpPr>
              <p:cNvPr id="2686" name=""/>
              <p:cNvSpPr/>
              <p:nvPr/>
            </p:nvSpPr>
            <p:spPr>
              <a:xfrm>
                <a:off x="5767560" y="2975040"/>
                <a:ext cx="120960" cy="1036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87" name=""/>
              <p:cNvSpPr/>
              <p:nvPr/>
            </p:nvSpPr>
            <p:spPr>
              <a:xfrm>
                <a:off x="5738760" y="3051360"/>
                <a:ext cx="274320" cy="1580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2688" name=""/>
            <p:cNvGrpSpPr/>
            <p:nvPr/>
          </p:nvGrpSpPr>
          <p:grpSpPr>
            <a:xfrm>
              <a:off x="6167160" y="4294080"/>
              <a:ext cx="276120" cy="236160"/>
              <a:chOff x="6167160" y="4294080"/>
              <a:chExt cx="276120" cy="236160"/>
            </a:xfrm>
          </p:grpSpPr>
          <p:sp>
            <p:nvSpPr>
              <p:cNvPr id="2689" name=""/>
              <p:cNvSpPr/>
              <p:nvPr/>
            </p:nvSpPr>
            <p:spPr>
              <a:xfrm>
                <a:off x="6195960" y="4294080"/>
                <a:ext cx="121680" cy="10440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90" name=""/>
              <p:cNvSpPr/>
              <p:nvPr/>
            </p:nvSpPr>
            <p:spPr>
              <a:xfrm>
                <a:off x="6167160" y="4369320"/>
                <a:ext cx="276120" cy="1609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2691" name=""/>
            <p:cNvGrpSpPr/>
            <p:nvPr/>
          </p:nvGrpSpPr>
          <p:grpSpPr>
            <a:xfrm>
              <a:off x="5981400" y="4105080"/>
              <a:ext cx="277560" cy="234720"/>
              <a:chOff x="5981400" y="4105080"/>
              <a:chExt cx="277560" cy="234720"/>
            </a:xfrm>
          </p:grpSpPr>
          <p:sp>
            <p:nvSpPr>
              <p:cNvPr id="2692" name=""/>
              <p:cNvSpPr/>
              <p:nvPr/>
            </p:nvSpPr>
            <p:spPr>
              <a:xfrm>
                <a:off x="6010200" y="4105080"/>
                <a:ext cx="123480" cy="10368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93" name=""/>
              <p:cNvSpPr/>
              <p:nvPr/>
            </p:nvSpPr>
            <p:spPr>
              <a:xfrm>
                <a:off x="5981400" y="4181400"/>
                <a:ext cx="277560" cy="15840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2694" name=""/>
            <p:cNvGrpSpPr/>
            <p:nvPr/>
          </p:nvGrpSpPr>
          <p:grpSpPr>
            <a:xfrm>
              <a:off x="6132240" y="3919320"/>
              <a:ext cx="276120" cy="236160"/>
              <a:chOff x="6132240" y="3919320"/>
              <a:chExt cx="276120" cy="236160"/>
            </a:xfrm>
          </p:grpSpPr>
          <p:sp>
            <p:nvSpPr>
              <p:cNvPr id="2695" name=""/>
              <p:cNvSpPr/>
              <p:nvPr/>
            </p:nvSpPr>
            <p:spPr>
              <a:xfrm>
                <a:off x="6161040" y="3919320"/>
                <a:ext cx="122760" cy="1051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96" name=""/>
              <p:cNvSpPr/>
              <p:nvPr/>
            </p:nvSpPr>
            <p:spPr>
              <a:xfrm>
                <a:off x="6132240" y="3995640"/>
                <a:ext cx="276120" cy="15984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2697" name=""/>
            <p:cNvGrpSpPr/>
            <p:nvPr/>
          </p:nvGrpSpPr>
          <p:grpSpPr>
            <a:xfrm>
              <a:off x="5954400" y="3308400"/>
              <a:ext cx="272880" cy="236160"/>
              <a:chOff x="5954400" y="3308400"/>
              <a:chExt cx="272880" cy="236160"/>
            </a:xfrm>
          </p:grpSpPr>
          <p:sp>
            <p:nvSpPr>
              <p:cNvPr id="2698" name=""/>
              <p:cNvSpPr/>
              <p:nvPr/>
            </p:nvSpPr>
            <p:spPr>
              <a:xfrm>
                <a:off x="5981400" y="3308400"/>
                <a:ext cx="122040" cy="1058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99" name=""/>
              <p:cNvSpPr/>
              <p:nvPr/>
            </p:nvSpPr>
            <p:spPr>
              <a:xfrm>
                <a:off x="5954400" y="3385080"/>
                <a:ext cx="272880" cy="1594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700" name=""/>
            <p:cNvSpPr/>
            <p:nvPr/>
          </p:nvSpPr>
          <p:spPr>
            <a:xfrm>
              <a:off x="5690880" y="4516200"/>
              <a:ext cx="538200" cy="223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701" name=""/>
            <p:cNvGrpSpPr/>
            <p:nvPr/>
          </p:nvGrpSpPr>
          <p:grpSpPr>
            <a:xfrm>
              <a:off x="5097240" y="4422600"/>
              <a:ext cx="142200" cy="131760"/>
              <a:chOff x="5097240" y="4422600"/>
              <a:chExt cx="142200" cy="131760"/>
            </a:xfrm>
          </p:grpSpPr>
          <p:grpSp>
            <p:nvGrpSpPr>
              <p:cNvPr id="2702" name=""/>
              <p:cNvGrpSpPr/>
              <p:nvPr/>
            </p:nvGrpSpPr>
            <p:grpSpPr>
              <a:xfrm>
                <a:off x="5097240" y="4422600"/>
                <a:ext cx="142200" cy="131760"/>
                <a:chOff x="5097240" y="4422600"/>
                <a:chExt cx="142200" cy="131760"/>
              </a:xfrm>
            </p:grpSpPr>
            <p:sp>
              <p:nvSpPr>
                <p:cNvPr id="2703" name=""/>
                <p:cNvSpPr/>
                <p:nvPr/>
              </p:nvSpPr>
              <p:spPr>
                <a:xfrm>
                  <a:off x="5097240" y="4422600"/>
                  <a:ext cx="142200" cy="1317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04" name=""/>
                <p:cNvSpPr/>
                <p:nvPr/>
              </p:nvSpPr>
              <p:spPr>
                <a:xfrm>
                  <a:off x="5097240" y="4422600"/>
                  <a:ext cx="139320" cy="128520"/>
                </a:xfrm>
                <a:custGeom>
                  <a:avLst/>
                  <a:gdLst/>
                  <a:ahLst/>
                  <a:rect l="l" t="t" r="r" b="b"/>
                  <a:pathLst>
                    <a:path w="174" h="178">
                      <a:moveTo>
                        <a:pt x="86" y="0"/>
                      </a:moveTo>
                      <a:lnTo>
                        <a:pt x="70" y="2"/>
                      </a:lnTo>
                      <a:lnTo>
                        <a:pt x="54" y="8"/>
                      </a:lnTo>
                      <a:lnTo>
                        <a:pt x="37" y="15"/>
                      </a:lnTo>
                      <a:lnTo>
                        <a:pt x="25" y="25"/>
                      </a:lnTo>
                      <a:lnTo>
                        <a:pt x="14" y="40"/>
                      </a:lnTo>
                      <a:lnTo>
                        <a:pt x="7" y="54"/>
                      </a:lnTo>
                      <a:lnTo>
                        <a:pt x="2" y="70"/>
                      </a:lnTo>
                      <a:lnTo>
                        <a:pt x="0" y="88"/>
                      </a:lnTo>
                      <a:lnTo>
                        <a:pt x="2" y="106"/>
                      </a:lnTo>
                      <a:lnTo>
                        <a:pt x="7" y="124"/>
                      </a:lnTo>
                      <a:lnTo>
                        <a:pt x="14" y="138"/>
                      </a:lnTo>
                      <a:lnTo>
                        <a:pt x="25" y="153"/>
                      </a:lnTo>
                      <a:lnTo>
                        <a:pt x="37" y="164"/>
                      </a:lnTo>
                      <a:lnTo>
                        <a:pt x="54" y="171"/>
                      </a:lnTo>
                      <a:lnTo>
                        <a:pt x="70" y="176"/>
                      </a:lnTo>
                      <a:lnTo>
                        <a:pt x="86" y="178"/>
                      </a:lnTo>
                      <a:lnTo>
                        <a:pt x="104" y="176"/>
                      </a:lnTo>
                      <a:lnTo>
                        <a:pt x="120" y="171"/>
                      </a:lnTo>
                      <a:lnTo>
                        <a:pt x="134" y="164"/>
                      </a:lnTo>
                      <a:lnTo>
                        <a:pt x="149" y="153"/>
                      </a:lnTo>
                      <a:lnTo>
                        <a:pt x="159" y="138"/>
                      </a:lnTo>
                      <a:lnTo>
                        <a:pt x="166" y="124"/>
                      </a:lnTo>
                      <a:lnTo>
                        <a:pt x="172" y="106"/>
                      </a:lnTo>
                      <a:lnTo>
                        <a:pt x="174" y="88"/>
                      </a:lnTo>
                      <a:lnTo>
                        <a:pt x="172" y="70"/>
                      </a:lnTo>
                      <a:lnTo>
                        <a:pt x="166" y="54"/>
                      </a:lnTo>
                      <a:lnTo>
                        <a:pt x="159" y="40"/>
                      </a:lnTo>
                      <a:lnTo>
                        <a:pt x="149" y="25"/>
                      </a:lnTo>
                      <a:lnTo>
                        <a:pt x="134" y="15"/>
                      </a:lnTo>
                      <a:lnTo>
                        <a:pt x="120" y="8"/>
                      </a:lnTo>
                      <a:lnTo>
                        <a:pt x="104" y="2"/>
                      </a:lnTo>
                      <a:lnTo>
                        <a:pt x="86" y="0"/>
                      </a:lnTo>
                      <a:close/>
                    </a:path>
                  </a:pathLst>
                </a:custGeom>
                <a:solidFill>
                  <a:srgbClr val="66ff66"/>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05" name=""/>
                <p:cNvSpPr/>
                <p:nvPr/>
              </p:nvSpPr>
              <p:spPr>
                <a:xfrm>
                  <a:off x="5097240" y="4422600"/>
                  <a:ext cx="140760" cy="130320"/>
                </a:xfrm>
                <a:prstGeom prst="ellipse">
                  <a:avLst/>
                </a:prstGeom>
                <a:blipFill rotWithShape="0">
                  <a:blip r:embed="rId3"/>
                  <a:srcRect/>
                  <a:tile tx="0" ty="0" sx="100000" sy="100000" algn="ctr"/>
                </a:blip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706" name=""/>
                <p:cNvSpPr/>
                <p:nvPr/>
              </p:nvSpPr>
              <p:spPr>
                <a:xfrm>
                  <a:off x="5097240" y="4422600"/>
                  <a:ext cx="142200" cy="1317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2707" name=""/>
              <p:cNvGrpSpPr/>
              <p:nvPr/>
            </p:nvGrpSpPr>
            <p:grpSpPr>
              <a:xfrm>
                <a:off x="5098680" y="4425120"/>
                <a:ext cx="139320" cy="126000"/>
                <a:chOff x="5098680" y="4425120"/>
                <a:chExt cx="139320" cy="126000"/>
              </a:xfrm>
            </p:grpSpPr>
            <p:sp>
              <p:nvSpPr>
                <p:cNvPr id="2708" name=""/>
                <p:cNvSpPr/>
                <p:nvPr/>
              </p:nvSpPr>
              <p:spPr>
                <a:xfrm>
                  <a:off x="5133960" y="4456800"/>
                  <a:ext cx="68760" cy="62280"/>
                </a:xfrm>
                <a:prstGeom prst="ellipse">
                  <a:avLst/>
                </a:prstGeom>
                <a:noFill/>
                <a:ln w="14400">
                  <a:solidFill>
                    <a:srgbClr val="ffffff"/>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2709" name=""/>
                <p:cNvSpPr/>
                <p:nvPr/>
              </p:nvSpPr>
              <p:spPr>
                <a:xfrm>
                  <a:off x="5098680" y="4425120"/>
                  <a:ext cx="139320" cy="126000"/>
                </a:xfrm>
                <a:prstGeom prst="ellipse">
                  <a:avLst/>
                </a:prstGeom>
                <a:noFill/>
                <a:ln w="14400">
                  <a:solidFill>
                    <a:srgbClr val="ffffff"/>
                  </a:solidFill>
                  <a:miter/>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Arial"/>
                  </a:endParaRPr>
                </a:p>
              </p:txBody>
            </p:sp>
          </p:grpSp>
        </p:grpSp>
        <p:sp>
          <p:nvSpPr>
            <p:cNvPr id="2710" name=""/>
            <p:cNvSpPr/>
            <p:nvPr/>
          </p:nvSpPr>
          <p:spPr>
            <a:xfrm>
              <a:off x="2560680" y="2782800"/>
              <a:ext cx="537840" cy="225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11" name=""/>
            <p:cNvSpPr/>
            <p:nvPr/>
          </p:nvSpPr>
          <p:spPr>
            <a:xfrm>
              <a:off x="2543040" y="3092400"/>
              <a:ext cx="216000" cy="18576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12" name=""/>
            <p:cNvSpPr/>
            <p:nvPr/>
          </p:nvSpPr>
          <p:spPr>
            <a:xfrm>
              <a:off x="3466800" y="2757600"/>
              <a:ext cx="115920" cy="126720"/>
            </a:xfrm>
            <a:custGeom>
              <a:avLst/>
              <a:gdLst/>
              <a:ahLst/>
              <a:rect l="l" t="t" r="r" b="b"/>
              <a:pathLst>
                <a:path w="145" h="176">
                  <a:moveTo>
                    <a:pt x="74" y="176"/>
                  </a:moveTo>
                  <a:lnTo>
                    <a:pt x="145" y="0"/>
                  </a:lnTo>
                  <a:lnTo>
                    <a:pt x="0" y="0"/>
                  </a:lnTo>
                  <a:lnTo>
                    <a:pt x="74" y="176"/>
                  </a:lnTo>
                  <a:close/>
                </a:path>
              </a:pathLst>
            </a:custGeom>
            <a:solidFill>
              <a:srgbClr val="00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13" name=""/>
            <p:cNvSpPr/>
            <p:nvPr/>
          </p:nvSpPr>
          <p:spPr>
            <a:xfrm flipH="1" flipV="1">
              <a:off x="6162120" y="4127040"/>
              <a:ext cx="65160" cy="2052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2714" name=""/>
            <p:cNvSpPr/>
            <p:nvPr/>
          </p:nvSpPr>
          <p:spPr>
            <a:xfrm flipH="1" flipV="1">
              <a:off x="6162120" y="4127040"/>
              <a:ext cx="65160" cy="2052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2715" name=""/>
            <p:cNvSpPr/>
            <p:nvPr/>
          </p:nvSpPr>
          <p:spPr>
            <a:xfrm>
              <a:off x="6470640" y="3986280"/>
              <a:ext cx="21960" cy="8712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716" name=""/>
            <p:cNvSpPr/>
            <p:nvPr/>
          </p:nvSpPr>
          <p:spPr>
            <a:xfrm flipH="1">
              <a:off x="6188040" y="4081320"/>
              <a:ext cx="1440" cy="58680"/>
            </a:xfrm>
            <a:prstGeom prst="line">
              <a:avLst/>
            </a:prstGeom>
            <a:ln w="11160">
              <a:solidFill>
                <a:srgbClr val="000000"/>
              </a:solidFill>
              <a:miter/>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2717" name=""/>
            <p:cNvSpPr/>
            <p:nvPr/>
          </p:nvSpPr>
          <p:spPr>
            <a:xfrm flipH="1" flipV="1">
              <a:off x="6162120" y="4127040"/>
              <a:ext cx="65160" cy="2052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2718" name=""/>
            <p:cNvSpPr/>
            <p:nvPr/>
          </p:nvSpPr>
          <p:spPr>
            <a:xfrm flipH="1" flipV="1">
              <a:off x="6162120" y="4127040"/>
              <a:ext cx="65160" cy="2052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2719" name=""/>
            <p:cNvSpPr/>
            <p:nvPr/>
          </p:nvSpPr>
          <p:spPr>
            <a:xfrm>
              <a:off x="6113160" y="4197240"/>
              <a:ext cx="46080" cy="10476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20" name=""/>
            <p:cNvSpPr/>
            <p:nvPr/>
          </p:nvSpPr>
          <p:spPr>
            <a:xfrm flipH="1">
              <a:off x="6188040" y="4081320"/>
              <a:ext cx="1440" cy="58680"/>
            </a:xfrm>
            <a:prstGeom prst="line">
              <a:avLst/>
            </a:prstGeom>
            <a:ln w="11160">
              <a:solidFill>
                <a:srgbClr val="000000"/>
              </a:solidFill>
              <a:miter/>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2721" name=""/>
            <p:cNvSpPr/>
            <p:nvPr/>
          </p:nvSpPr>
          <p:spPr>
            <a:xfrm>
              <a:off x="6113160" y="4197240"/>
              <a:ext cx="46080" cy="104760"/>
            </a:xfrm>
            <a:custGeom>
              <a:avLst/>
              <a:gdLst/>
              <a:ahLst/>
              <a:rect l="l" t="t" r="r" b="b"/>
              <a:pathLst>
                <a:path w="57" h="144">
                  <a:moveTo>
                    <a:pt x="57" y="144"/>
                  </a:moveTo>
                  <a:lnTo>
                    <a:pt x="46" y="86"/>
                  </a:lnTo>
                  <a:lnTo>
                    <a:pt x="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22" name=""/>
            <p:cNvSpPr/>
            <p:nvPr/>
          </p:nvSpPr>
          <p:spPr>
            <a:xfrm flipH="1">
              <a:off x="6188040" y="4081320"/>
              <a:ext cx="1440" cy="58680"/>
            </a:xfrm>
            <a:prstGeom prst="line">
              <a:avLst/>
            </a:prstGeom>
            <a:ln w="11160">
              <a:solidFill>
                <a:srgbClr val="000000"/>
              </a:solidFill>
              <a:miter/>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2723" name=""/>
            <p:cNvSpPr/>
            <p:nvPr/>
          </p:nvSpPr>
          <p:spPr>
            <a:xfrm>
              <a:off x="6762600" y="4048200"/>
              <a:ext cx="63360" cy="7452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2724" name=""/>
            <p:cNvSpPr/>
            <p:nvPr/>
          </p:nvSpPr>
          <p:spPr>
            <a:xfrm>
              <a:off x="6470640" y="3986280"/>
              <a:ext cx="21960" cy="8712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725" name=""/>
            <p:cNvSpPr/>
            <p:nvPr/>
          </p:nvSpPr>
          <p:spPr>
            <a:xfrm>
              <a:off x="6762600" y="4048200"/>
              <a:ext cx="63360" cy="74520"/>
            </a:xfrm>
            <a:custGeom>
              <a:avLst/>
              <a:gdLst/>
              <a:ahLst/>
              <a:rect l="l" t="t" r="r" b="b"/>
              <a:pathLst>
                <a:path w="80" h="102">
                  <a:moveTo>
                    <a:pt x="80" y="102"/>
                  </a:moveTo>
                  <a:lnTo>
                    <a:pt x="12" y="52"/>
                  </a:lnTo>
                  <a:lnTo>
                    <a:pt x="0" y="0"/>
                  </a:lnTo>
                </a:path>
              </a:pathLst>
            </a:custGeom>
            <a:noFill/>
            <a:ln w="1116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2726" name=""/>
            <p:cNvSpPr/>
            <p:nvPr/>
          </p:nvSpPr>
          <p:spPr>
            <a:xfrm>
              <a:off x="6470640" y="3986280"/>
              <a:ext cx="21960" cy="8712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727" name=""/>
            <p:cNvSpPr/>
            <p:nvPr/>
          </p:nvSpPr>
          <p:spPr>
            <a:xfrm>
              <a:off x="6470640" y="3986280"/>
              <a:ext cx="21960" cy="87120"/>
            </a:xfrm>
            <a:custGeom>
              <a:avLst/>
              <a:gdLst/>
              <a:ahLst/>
              <a:rect l="l" t="t" r="r" b="b"/>
              <a:pathLst>
                <a:path w="29" h="120">
                  <a:moveTo>
                    <a:pt x="29" y="0"/>
                  </a:moveTo>
                  <a:lnTo>
                    <a:pt x="0" y="58"/>
                  </a:lnTo>
                  <a:lnTo>
                    <a:pt x="0" y="120"/>
                  </a:lnTo>
                </a:path>
              </a:pathLst>
            </a:custGeom>
            <a:noFill/>
            <a:ln w="1116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Arial"/>
              </a:endParaRPr>
            </a:p>
          </p:txBody>
        </p:sp>
        <p:sp>
          <p:nvSpPr>
            <p:cNvPr id="2728" name=""/>
            <p:cNvSpPr/>
            <p:nvPr/>
          </p:nvSpPr>
          <p:spPr>
            <a:xfrm flipH="1">
              <a:off x="6188040" y="4081320"/>
              <a:ext cx="1440" cy="58680"/>
            </a:xfrm>
            <a:prstGeom prst="line">
              <a:avLst/>
            </a:prstGeom>
            <a:ln w="11160">
              <a:solidFill>
                <a:srgbClr val="000000"/>
              </a:solidFill>
              <a:miter/>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2729" name=""/>
            <p:cNvSpPr/>
            <p:nvPr/>
          </p:nvSpPr>
          <p:spPr>
            <a:xfrm flipH="1" flipV="1">
              <a:off x="6162120" y="4127040"/>
              <a:ext cx="65160" cy="20520"/>
            </a:xfrm>
            <a:prstGeom prst="line">
              <a:avLst/>
            </a:prstGeom>
            <a:ln w="111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Arial"/>
              </a:endParaRPr>
            </a:p>
          </p:txBody>
        </p:sp>
        <p:sp>
          <p:nvSpPr>
            <p:cNvPr id="2730" name=""/>
            <p:cNvSpPr/>
            <p:nvPr/>
          </p:nvSpPr>
          <p:spPr>
            <a:xfrm>
              <a:off x="6992640" y="4538520"/>
              <a:ext cx="103320" cy="10800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31" name=""/>
            <p:cNvSpPr/>
            <p:nvPr/>
          </p:nvSpPr>
          <p:spPr>
            <a:xfrm>
              <a:off x="6992640" y="4538520"/>
              <a:ext cx="103320" cy="108000"/>
            </a:xfrm>
            <a:custGeom>
              <a:avLst/>
              <a:gdLst/>
              <a:ahLst/>
              <a:rect l="l" t="t" r="r" b="b"/>
              <a:pathLst>
                <a:path w="129" h="149">
                  <a:moveTo>
                    <a:pt x="129" y="18"/>
                  </a:moveTo>
                  <a:lnTo>
                    <a:pt x="119" y="0"/>
                  </a:lnTo>
                  <a:lnTo>
                    <a:pt x="25" y="50"/>
                  </a:lnTo>
                  <a:lnTo>
                    <a:pt x="24" y="52"/>
                  </a:lnTo>
                  <a:lnTo>
                    <a:pt x="22" y="57"/>
                  </a:lnTo>
                  <a:lnTo>
                    <a:pt x="0" y="143"/>
                  </a:lnTo>
                  <a:lnTo>
                    <a:pt x="20" y="149"/>
                  </a:lnTo>
                  <a:lnTo>
                    <a:pt x="42" y="63"/>
                  </a:lnTo>
                  <a:lnTo>
                    <a:pt x="38" y="66"/>
                  </a:lnTo>
                  <a:lnTo>
                    <a:pt x="42" y="59"/>
                  </a:lnTo>
                  <a:lnTo>
                    <a:pt x="31" y="59"/>
                  </a:lnTo>
                  <a:lnTo>
                    <a:pt x="36" y="68"/>
                  </a:lnTo>
                  <a:lnTo>
                    <a:pt x="129" y="1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32" name=""/>
            <p:cNvSpPr/>
            <p:nvPr/>
          </p:nvSpPr>
          <p:spPr>
            <a:xfrm>
              <a:off x="2560680" y="2782800"/>
              <a:ext cx="537840" cy="225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33" name=""/>
            <p:cNvSpPr/>
            <p:nvPr/>
          </p:nvSpPr>
          <p:spPr>
            <a:xfrm>
              <a:off x="3403440" y="3992400"/>
              <a:ext cx="230040" cy="2383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34" name=""/>
            <p:cNvSpPr/>
            <p:nvPr/>
          </p:nvSpPr>
          <p:spPr>
            <a:xfrm>
              <a:off x="3251160" y="3965400"/>
              <a:ext cx="541080" cy="300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35" name=""/>
            <p:cNvSpPr/>
            <p:nvPr/>
          </p:nvSpPr>
          <p:spPr>
            <a:xfrm>
              <a:off x="3445560" y="400356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Palo </a:t>
              </a:r>
              <a:endParaRPr b="0" lang="en-US" sz="500" strike="noStrike" u="none">
                <a:solidFill>
                  <a:srgbClr val="000000"/>
                </a:solidFill>
                <a:effectLst/>
                <a:uFillTx/>
                <a:latin typeface="Arial"/>
              </a:endParaRPr>
            </a:p>
          </p:txBody>
        </p:sp>
        <p:sp>
          <p:nvSpPr>
            <p:cNvPr id="2736" name=""/>
            <p:cNvSpPr/>
            <p:nvPr/>
          </p:nvSpPr>
          <p:spPr>
            <a:xfrm>
              <a:off x="3424680" y="407808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Verde</a:t>
              </a:r>
              <a:endParaRPr b="0" lang="en-US" sz="500" strike="noStrike" u="none">
                <a:solidFill>
                  <a:srgbClr val="000000"/>
                </a:solidFill>
                <a:effectLst/>
                <a:uFillTx/>
                <a:latin typeface="Arial"/>
              </a:endParaRPr>
            </a:p>
          </p:txBody>
        </p:sp>
        <p:sp>
          <p:nvSpPr>
            <p:cNvPr id="2737" name=""/>
            <p:cNvSpPr/>
            <p:nvPr/>
          </p:nvSpPr>
          <p:spPr>
            <a:xfrm>
              <a:off x="3451320" y="41529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sp>
          <p:nvSpPr>
            <p:cNvPr id="2738" name=""/>
            <p:cNvSpPr/>
            <p:nvPr/>
          </p:nvSpPr>
          <p:spPr>
            <a:xfrm>
              <a:off x="5744880" y="4329000"/>
              <a:ext cx="540000" cy="223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39" name=""/>
            <p:cNvSpPr/>
            <p:nvPr/>
          </p:nvSpPr>
          <p:spPr>
            <a:xfrm>
              <a:off x="5935680" y="3071880"/>
              <a:ext cx="537840" cy="223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40" name=""/>
            <p:cNvSpPr/>
            <p:nvPr/>
          </p:nvSpPr>
          <p:spPr>
            <a:xfrm>
              <a:off x="6072480" y="310824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Cinergy</a:t>
              </a:r>
              <a:endParaRPr b="0" lang="en-US" sz="500" strike="noStrike" u="none">
                <a:solidFill>
                  <a:srgbClr val="000000"/>
                </a:solidFill>
                <a:effectLst/>
                <a:uFillTx/>
                <a:latin typeface="Arial"/>
              </a:endParaRPr>
            </a:p>
          </p:txBody>
        </p:sp>
        <p:sp>
          <p:nvSpPr>
            <p:cNvPr id="2741" name=""/>
            <p:cNvSpPr/>
            <p:nvPr/>
          </p:nvSpPr>
          <p:spPr>
            <a:xfrm>
              <a:off x="6135840" y="31827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sp>
          <p:nvSpPr>
            <p:cNvPr id="2742" name=""/>
            <p:cNvSpPr/>
            <p:nvPr/>
          </p:nvSpPr>
          <p:spPr>
            <a:xfrm>
              <a:off x="3403440" y="3992400"/>
              <a:ext cx="230040" cy="2383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43" name=""/>
            <p:cNvSpPr/>
            <p:nvPr/>
          </p:nvSpPr>
          <p:spPr>
            <a:xfrm>
              <a:off x="3251160" y="3965400"/>
              <a:ext cx="541080" cy="300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44" name=""/>
            <p:cNvSpPr/>
            <p:nvPr/>
          </p:nvSpPr>
          <p:spPr>
            <a:xfrm>
              <a:off x="3445560" y="400356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Palo </a:t>
              </a:r>
              <a:endParaRPr b="0" lang="en-US" sz="500" strike="noStrike" u="none">
                <a:solidFill>
                  <a:srgbClr val="000000"/>
                </a:solidFill>
                <a:effectLst/>
                <a:uFillTx/>
                <a:latin typeface="Arial"/>
              </a:endParaRPr>
            </a:p>
          </p:txBody>
        </p:sp>
        <p:sp>
          <p:nvSpPr>
            <p:cNvPr id="2745" name=""/>
            <p:cNvSpPr/>
            <p:nvPr/>
          </p:nvSpPr>
          <p:spPr>
            <a:xfrm>
              <a:off x="3424680" y="407808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Verde</a:t>
              </a:r>
              <a:endParaRPr b="0" lang="en-US" sz="500" strike="noStrike" u="none">
                <a:solidFill>
                  <a:srgbClr val="000000"/>
                </a:solidFill>
                <a:effectLst/>
                <a:uFillTx/>
                <a:latin typeface="Arial"/>
              </a:endParaRPr>
            </a:p>
          </p:txBody>
        </p:sp>
        <p:sp>
          <p:nvSpPr>
            <p:cNvPr id="2746" name=""/>
            <p:cNvSpPr/>
            <p:nvPr/>
          </p:nvSpPr>
          <p:spPr>
            <a:xfrm>
              <a:off x="3451320" y="41529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sp>
          <p:nvSpPr>
            <p:cNvPr id="2747" name=""/>
            <p:cNvSpPr/>
            <p:nvPr/>
          </p:nvSpPr>
          <p:spPr>
            <a:xfrm>
              <a:off x="5744880" y="4329000"/>
              <a:ext cx="540000" cy="223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48" name=""/>
            <p:cNvSpPr/>
            <p:nvPr/>
          </p:nvSpPr>
          <p:spPr>
            <a:xfrm>
              <a:off x="6072480" y="310824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Cinergy</a:t>
              </a:r>
              <a:endParaRPr b="0" lang="en-US" sz="500" strike="noStrike" u="none">
                <a:solidFill>
                  <a:srgbClr val="000000"/>
                </a:solidFill>
                <a:effectLst/>
                <a:uFillTx/>
                <a:latin typeface="Arial"/>
              </a:endParaRPr>
            </a:p>
          </p:txBody>
        </p:sp>
        <p:sp>
          <p:nvSpPr>
            <p:cNvPr id="2749" name=""/>
            <p:cNvSpPr/>
            <p:nvPr/>
          </p:nvSpPr>
          <p:spPr>
            <a:xfrm>
              <a:off x="6135840" y="31827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sp>
          <p:nvSpPr>
            <p:cNvPr id="2750" name=""/>
            <p:cNvSpPr/>
            <p:nvPr/>
          </p:nvSpPr>
          <p:spPr>
            <a:xfrm>
              <a:off x="5192640" y="3071880"/>
              <a:ext cx="216000" cy="183960"/>
            </a:xfrm>
            <a:custGeom>
              <a:avLst/>
              <a:gdLst/>
              <a:ahLst/>
              <a:rect l="l" t="t" r="r" b="b"/>
              <a:pathLst>
                <a:path w="269" h="256">
                  <a:moveTo>
                    <a:pt x="134" y="0"/>
                  </a:moveTo>
                  <a:lnTo>
                    <a:pt x="102" y="99"/>
                  </a:lnTo>
                  <a:lnTo>
                    <a:pt x="0" y="99"/>
                  </a:lnTo>
                  <a:lnTo>
                    <a:pt x="84" y="160"/>
                  </a:lnTo>
                  <a:lnTo>
                    <a:pt x="52" y="256"/>
                  </a:lnTo>
                  <a:lnTo>
                    <a:pt x="134" y="197"/>
                  </a:lnTo>
                  <a:lnTo>
                    <a:pt x="217" y="256"/>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51" name=""/>
            <p:cNvSpPr/>
            <p:nvPr/>
          </p:nvSpPr>
          <p:spPr>
            <a:xfrm>
              <a:off x="3251160" y="3965400"/>
              <a:ext cx="541080" cy="300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52" name=""/>
            <p:cNvSpPr/>
            <p:nvPr/>
          </p:nvSpPr>
          <p:spPr>
            <a:xfrm>
              <a:off x="5744880" y="4329000"/>
              <a:ext cx="540000" cy="223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53" name=""/>
            <p:cNvSpPr/>
            <p:nvPr/>
          </p:nvSpPr>
          <p:spPr>
            <a:xfrm>
              <a:off x="5765760" y="2975040"/>
              <a:ext cx="123840" cy="10296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54" name=""/>
            <p:cNvSpPr/>
            <p:nvPr/>
          </p:nvSpPr>
          <p:spPr>
            <a:xfrm>
              <a:off x="5738760" y="3051000"/>
              <a:ext cx="274680" cy="15876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55" name=""/>
            <p:cNvSpPr/>
            <p:nvPr/>
          </p:nvSpPr>
          <p:spPr>
            <a:xfrm>
              <a:off x="6195960" y="4294080"/>
              <a:ext cx="122040" cy="104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56" name=""/>
            <p:cNvSpPr/>
            <p:nvPr/>
          </p:nvSpPr>
          <p:spPr>
            <a:xfrm>
              <a:off x="6167160" y="4368600"/>
              <a:ext cx="276480" cy="16200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57" name=""/>
            <p:cNvSpPr/>
            <p:nvPr/>
          </p:nvSpPr>
          <p:spPr>
            <a:xfrm>
              <a:off x="6010200" y="4105080"/>
              <a:ext cx="122040" cy="1033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58" name=""/>
            <p:cNvSpPr/>
            <p:nvPr/>
          </p:nvSpPr>
          <p:spPr>
            <a:xfrm>
              <a:off x="5981400" y="4181400"/>
              <a:ext cx="277920" cy="158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59" name=""/>
            <p:cNvSpPr/>
            <p:nvPr/>
          </p:nvSpPr>
          <p:spPr>
            <a:xfrm>
              <a:off x="6010200" y="4105080"/>
              <a:ext cx="122040" cy="10332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0" name=""/>
            <p:cNvSpPr/>
            <p:nvPr/>
          </p:nvSpPr>
          <p:spPr>
            <a:xfrm>
              <a:off x="6161040" y="3919320"/>
              <a:ext cx="123840" cy="104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1" name=""/>
            <p:cNvSpPr/>
            <p:nvPr/>
          </p:nvSpPr>
          <p:spPr>
            <a:xfrm>
              <a:off x="6132240" y="3995640"/>
              <a:ext cx="276480" cy="16020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2" name=""/>
            <p:cNvSpPr/>
            <p:nvPr/>
          </p:nvSpPr>
          <p:spPr>
            <a:xfrm>
              <a:off x="5981400" y="3308400"/>
              <a:ext cx="122400" cy="10620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3" name=""/>
            <p:cNvSpPr/>
            <p:nvPr/>
          </p:nvSpPr>
          <p:spPr>
            <a:xfrm>
              <a:off x="5954400" y="3386160"/>
              <a:ext cx="273240" cy="15876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4" name=""/>
            <p:cNvSpPr/>
            <p:nvPr/>
          </p:nvSpPr>
          <p:spPr>
            <a:xfrm>
              <a:off x="6759360" y="4449600"/>
              <a:ext cx="387360" cy="35424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5" name=""/>
            <p:cNvSpPr/>
            <p:nvPr/>
          </p:nvSpPr>
          <p:spPr>
            <a:xfrm>
              <a:off x="6514920" y="4014720"/>
              <a:ext cx="390600" cy="3538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6" name=""/>
            <p:cNvSpPr/>
            <p:nvPr/>
          </p:nvSpPr>
          <p:spPr>
            <a:xfrm>
              <a:off x="6261120" y="3763800"/>
              <a:ext cx="388800" cy="35424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7" name=""/>
            <p:cNvSpPr/>
            <p:nvPr/>
          </p:nvSpPr>
          <p:spPr>
            <a:xfrm>
              <a:off x="5911560" y="2975040"/>
              <a:ext cx="387360" cy="3538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8" name=""/>
            <p:cNvSpPr/>
            <p:nvPr/>
          </p:nvSpPr>
          <p:spPr>
            <a:xfrm>
              <a:off x="5049720" y="3259080"/>
              <a:ext cx="388800" cy="3556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69" name=""/>
            <p:cNvSpPr/>
            <p:nvPr/>
          </p:nvSpPr>
          <p:spPr>
            <a:xfrm>
              <a:off x="4973400" y="2627280"/>
              <a:ext cx="389160" cy="3556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70" name=""/>
            <p:cNvSpPr/>
            <p:nvPr/>
          </p:nvSpPr>
          <p:spPr>
            <a:xfrm>
              <a:off x="3279600" y="2674800"/>
              <a:ext cx="387360" cy="35424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71" name=""/>
            <p:cNvSpPr/>
            <p:nvPr/>
          </p:nvSpPr>
          <p:spPr>
            <a:xfrm>
              <a:off x="2803320" y="2617560"/>
              <a:ext cx="389160" cy="3556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72" name=""/>
            <p:cNvSpPr/>
            <p:nvPr/>
          </p:nvSpPr>
          <p:spPr>
            <a:xfrm>
              <a:off x="2406600" y="3190680"/>
              <a:ext cx="388800" cy="3556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73" name=""/>
            <p:cNvSpPr/>
            <p:nvPr/>
          </p:nvSpPr>
          <p:spPr>
            <a:xfrm>
              <a:off x="2828880" y="3157560"/>
              <a:ext cx="387360" cy="3538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74" name=""/>
            <p:cNvSpPr/>
            <p:nvPr/>
          </p:nvSpPr>
          <p:spPr>
            <a:xfrm>
              <a:off x="3489120" y="3851280"/>
              <a:ext cx="387360" cy="3538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75" name=""/>
            <p:cNvSpPr/>
            <p:nvPr/>
          </p:nvSpPr>
          <p:spPr>
            <a:xfrm>
              <a:off x="5011560" y="4276800"/>
              <a:ext cx="389160" cy="3538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76" name=""/>
            <p:cNvSpPr/>
            <p:nvPr/>
          </p:nvSpPr>
          <p:spPr>
            <a:xfrm>
              <a:off x="5962680" y="3403440"/>
              <a:ext cx="388800" cy="35424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77" name=""/>
            <p:cNvSpPr/>
            <p:nvPr/>
          </p:nvSpPr>
          <p:spPr>
            <a:xfrm>
              <a:off x="5560920" y="3860640"/>
              <a:ext cx="388800" cy="35424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778" name=""/>
            <p:cNvGrpSpPr/>
            <p:nvPr/>
          </p:nvGrpSpPr>
          <p:grpSpPr>
            <a:xfrm>
              <a:off x="2882880" y="2905200"/>
              <a:ext cx="226800" cy="160560"/>
              <a:chOff x="2882880" y="2905200"/>
              <a:chExt cx="226800" cy="160560"/>
            </a:xfrm>
          </p:grpSpPr>
          <p:sp>
            <p:nvSpPr>
              <p:cNvPr id="2779" name=""/>
              <p:cNvSpPr/>
              <p:nvPr/>
            </p:nvSpPr>
            <p:spPr>
              <a:xfrm>
                <a:off x="2882880" y="2905200"/>
                <a:ext cx="226800" cy="1602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780" name=""/>
              <p:cNvGrpSpPr/>
              <p:nvPr/>
            </p:nvGrpSpPr>
            <p:grpSpPr>
              <a:xfrm>
                <a:off x="2918160" y="2910960"/>
                <a:ext cx="142920" cy="154800"/>
                <a:chOff x="2918160" y="2910960"/>
                <a:chExt cx="142920" cy="154800"/>
              </a:xfrm>
            </p:grpSpPr>
            <p:sp>
              <p:nvSpPr>
                <p:cNvPr id="2781" name=""/>
                <p:cNvSpPr/>
                <p:nvPr/>
              </p:nvSpPr>
              <p:spPr>
                <a:xfrm>
                  <a:off x="2918160" y="2910960"/>
                  <a:ext cx="1429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COB</a:t>
                  </a:r>
                  <a:endParaRPr b="0" lang="en-US" sz="500" strike="noStrike" u="none">
                    <a:solidFill>
                      <a:srgbClr val="000000"/>
                    </a:solidFill>
                    <a:effectLst/>
                    <a:uFillTx/>
                    <a:latin typeface="Arial"/>
                  </a:endParaRPr>
                </a:p>
              </p:txBody>
            </p:sp>
            <p:sp>
              <p:nvSpPr>
                <p:cNvPr id="2782" name=""/>
                <p:cNvSpPr/>
                <p:nvPr/>
              </p:nvSpPr>
              <p:spPr>
                <a:xfrm>
                  <a:off x="2926800" y="298944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grpSp>
        </p:grpSp>
        <p:grpSp>
          <p:nvGrpSpPr>
            <p:cNvPr id="2783" name=""/>
            <p:cNvGrpSpPr/>
            <p:nvPr/>
          </p:nvGrpSpPr>
          <p:grpSpPr>
            <a:xfrm>
              <a:off x="3403440" y="3992400"/>
              <a:ext cx="229680" cy="242280"/>
              <a:chOff x="3403440" y="3992400"/>
              <a:chExt cx="229680" cy="242280"/>
            </a:xfrm>
          </p:grpSpPr>
          <p:sp>
            <p:nvSpPr>
              <p:cNvPr id="2784" name=""/>
              <p:cNvSpPr/>
              <p:nvPr/>
            </p:nvSpPr>
            <p:spPr>
              <a:xfrm>
                <a:off x="3403440" y="3992400"/>
                <a:ext cx="229680" cy="2383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85" name=""/>
              <p:cNvSpPr/>
              <p:nvPr/>
            </p:nvSpPr>
            <p:spPr>
              <a:xfrm>
                <a:off x="3448800" y="3999600"/>
                <a:ext cx="15372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Palo </a:t>
                </a:r>
                <a:endParaRPr b="0" lang="en-US" sz="500" strike="noStrike" u="none">
                  <a:solidFill>
                    <a:srgbClr val="000000"/>
                  </a:solidFill>
                  <a:effectLst/>
                  <a:uFillTx/>
                  <a:latin typeface="Arial"/>
                </a:endParaRPr>
              </a:p>
            </p:txBody>
          </p:sp>
          <p:sp>
            <p:nvSpPr>
              <p:cNvPr id="2786" name=""/>
              <p:cNvSpPr/>
              <p:nvPr/>
            </p:nvSpPr>
            <p:spPr>
              <a:xfrm>
                <a:off x="3429000" y="4079520"/>
                <a:ext cx="17856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Verde</a:t>
                </a:r>
                <a:endParaRPr b="0" lang="en-US" sz="500" strike="noStrike" u="none">
                  <a:solidFill>
                    <a:srgbClr val="000000"/>
                  </a:solidFill>
                  <a:effectLst/>
                  <a:uFillTx/>
                  <a:latin typeface="Arial"/>
                </a:endParaRPr>
              </a:p>
            </p:txBody>
          </p:sp>
          <p:sp>
            <p:nvSpPr>
              <p:cNvPr id="2787" name=""/>
              <p:cNvSpPr/>
              <p:nvPr/>
            </p:nvSpPr>
            <p:spPr>
              <a:xfrm>
                <a:off x="3454200" y="415836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grpSp>
        <p:grpSp>
          <p:nvGrpSpPr>
            <p:cNvPr id="2788" name=""/>
            <p:cNvGrpSpPr/>
            <p:nvPr/>
          </p:nvGrpSpPr>
          <p:grpSpPr>
            <a:xfrm>
              <a:off x="2538360" y="3548160"/>
              <a:ext cx="274320" cy="236160"/>
              <a:chOff x="2538360" y="3548160"/>
              <a:chExt cx="274320" cy="236160"/>
            </a:xfrm>
          </p:grpSpPr>
          <p:sp>
            <p:nvSpPr>
              <p:cNvPr id="2789" name=""/>
              <p:cNvSpPr/>
              <p:nvPr/>
            </p:nvSpPr>
            <p:spPr>
              <a:xfrm>
                <a:off x="2567160" y="3548160"/>
                <a:ext cx="120960" cy="1058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90" name=""/>
              <p:cNvSpPr/>
              <p:nvPr/>
            </p:nvSpPr>
            <p:spPr>
              <a:xfrm>
                <a:off x="2538360" y="3624840"/>
                <a:ext cx="274320" cy="1594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2791" name=""/>
            <p:cNvGrpSpPr/>
            <p:nvPr/>
          </p:nvGrpSpPr>
          <p:grpSpPr>
            <a:xfrm>
              <a:off x="6132240" y="3919320"/>
              <a:ext cx="276120" cy="236160"/>
              <a:chOff x="6132240" y="3919320"/>
              <a:chExt cx="276120" cy="236160"/>
            </a:xfrm>
          </p:grpSpPr>
          <p:sp>
            <p:nvSpPr>
              <p:cNvPr id="2792" name=""/>
              <p:cNvSpPr/>
              <p:nvPr/>
            </p:nvSpPr>
            <p:spPr>
              <a:xfrm>
                <a:off x="6160680" y="3919320"/>
                <a:ext cx="123120" cy="1051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93" name=""/>
              <p:cNvSpPr/>
              <p:nvPr/>
            </p:nvSpPr>
            <p:spPr>
              <a:xfrm>
                <a:off x="6132240" y="3995640"/>
                <a:ext cx="276120" cy="15984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794" name=""/>
            <p:cNvSpPr/>
            <p:nvPr/>
          </p:nvSpPr>
          <p:spPr>
            <a:xfrm>
              <a:off x="6195960" y="4294080"/>
              <a:ext cx="122040" cy="10476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95" name=""/>
            <p:cNvSpPr/>
            <p:nvPr/>
          </p:nvSpPr>
          <p:spPr>
            <a:xfrm>
              <a:off x="6167160" y="4368600"/>
              <a:ext cx="276480" cy="1620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96" name=""/>
            <p:cNvSpPr/>
            <p:nvPr/>
          </p:nvSpPr>
          <p:spPr>
            <a:xfrm>
              <a:off x="2439720" y="2609640"/>
              <a:ext cx="389160" cy="35424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97" name=""/>
            <p:cNvSpPr/>
            <p:nvPr/>
          </p:nvSpPr>
          <p:spPr>
            <a:xfrm>
              <a:off x="2568600" y="4782960"/>
              <a:ext cx="806400" cy="293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98" name=""/>
            <p:cNvSpPr/>
            <p:nvPr/>
          </p:nvSpPr>
          <p:spPr>
            <a:xfrm>
              <a:off x="2568600" y="4782960"/>
              <a:ext cx="806400" cy="293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99" name=""/>
            <p:cNvSpPr/>
            <p:nvPr/>
          </p:nvSpPr>
          <p:spPr>
            <a:xfrm>
              <a:off x="6197400" y="3663720"/>
              <a:ext cx="120600" cy="1051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00" name=""/>
            <p:cNvSpPr/>
            <p:nvPr/>
          </p:nvSpPr>
          <p:spPr>
            <a:xfrm>
              <a:off x="6168960" y="3740040"/>
              <a:ext cx="274680" cy="16056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801" name=""/>
            <p:cNvGrpSpPr/>
            <p:nvPr/>
          </p:nvGrpSpPr>
          <p:grpSpPr>
            <a:xfrm>
              <a:off x="6032520" y="3186000"/>
              <a:ext cx="287280" cy="158760"/>
              <a:chOff x="6032520" y="3186000"/>
              <a:chExt cx="287280" cy="158760"/>
            </a:xfrm>
          </p:grpSpPr>
          <p:sp>
            <p:nvSpPr>
              <p:cNvPr id="2802" name=""/>
              <p:cNvSpPr/>
              <p:nvPr/>
            </p:nvSpPr>
            <p:spPr>
              <a:xfrm>
                <a:off x="6032520" y="3186000"/>
                <a:ext cx="287280" cy="15876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803" name=""/>
              <p:cNvGrpSpPr/>
              <p:nvPr/>
            </p:nvGrpSpPr>
            <p:grpSpPr>
              <a:xfrm>
                <a:off x="6058080" y="3194640"/>
                <a:ext cx="239040" cy="149400"/>
                <a:chOff x="6058080" y="3194640"/>
                <a:chExt cx="239040" cy="149400"/>
              </a:xfrm>
            </p:grpSpPr>
            <p:sp>
              <p:nvSpPr>
                <p:cNvPr id="2804" name=""/>
                <p:cNvSpPr/>
                <p:nvPr/>
              </p:nvSpPr>
              <p:spPr>
                <a:xfrm>
                  <a:off x="6058080" y="3194640"/>
                  <a:ext cx="23904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Cinergy</a:t>
                  </a:r>
                  <a:endParaRPr b="0" lang="en-US" sz="500" strike="noStrike" u="none">
                    <a:solidFill>
                      <a:srgbClr val="000000"/>
                    </a:solidFill>
                    <a:effectLst/>
                    <a:uFillTx/>
                    <a:latin typeface="Arial"/>
                  </a:endParaRPr>
                </a:p>
              </p:txBody>
            </p:sp>
            <p:sp>
              <p:nvSpPr>
                <p:cNvPr id="2805" name=""/>
                <p:cNvSpPr/>
                <p:nvPr/>
              </p:nvSpPr>
              <p:spPr>
                <a:xfrm>
                  <a:off x="6116400" y="3267720"/>
                  <a:ext cx="125280" cy="76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grpSp>
        </p:grpSp>
        <p:grpSp>
          <p:nvGrpSpPr>
            <p:cNvPr id="2806" name=""/>
            <p:cNvGrpSpPr/>
            <p:nvPr/>
          </p:nvGrpSpPr>
          <p:grpSpPr>
            <a:xfrm>
              <a:off x="5783040" y="2868480"/>
              <a:ext cx="290160" cy="165240"/>
              <a:chOff x="5783040" y="2868480"/>
              <a:chExt cx="290160" cy="165240"/>
            </a:xfrm>
          </p:grpSpPr>
          <p:sp>
            <p:nvSpPr>
              <p:cNvPr id="2807" name=""/>
              <p:cNvSpPr/>
              <p:nvPr/>
            </p:nvSpPr>
            <p:spPr>
              <a:xfrm>
                <a:off x="5783040" y="2868480"/>
                <a:ext cx="290160" cy="159120"/>
              </a:xfrm>
              <a:prstGeom prst="rect">
                <a:avLst/>
              </a:prstGeom>
              <a:solidFill>
                <a:srgbClr val="63ff81"/>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08" name=""/>
              <p:cNvSpPr/>
              <p:nvPr/>
            </p:nvSpPr>
            <p:spPr>
              <a:xfrm>
                <a:off x="5789520" y="2881440"/>
                <a:ext cx="280440" cy="15228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Frutiger 45 Light"/>
                  </a:rPr>
                  <a:t>ComEd</a:t>
                </a:r>
                <a:endParaRPr b="0" lang="en-US" sz="5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Frutiger 45 Light"/>
                  </a:rPr>
                  <a:t>Hub</a:t>
                </a:r>
                <a:endParaRPr b="0" lang="en-US" sz="500" strike="noStrike" u="none">
                  <a:solidFill>
                    <a:srgbClr val="000000"/>
                  </a:solidFill>
                  <a:effectLst/>
                  <a:uFillTx/>
                  <a:latin typeface="Arial"/>
                </a:endParaRPr>
              </a:p>
            </p:txBody>
          </p:sp>
        </p:grpSp>
        <p:grpSp>
          <p:nvGrpSpPr>
            <p:cNvPr id="2809" name=""/>
            <p:cNvGrpSpPr/>
            <p:nvPr/>
          </p:nvGrpSpPr>
          <p:grpSpPr>
            <a:xfrm>
              <a:off x="6276960" y="4138560"/>
              <a:ext cx="288360" cy="165240"/>
              <a:chOff x="6276960" y="4138560"/>
              <a:chExt cx="288360" cy="165240"/>
            </a:xfrm>
          </p:grpSpPr>
          <p:sp>
            <p:nvSpPr>
              <p:cNvPr id="2810" name=""/>
              <p:cNvSpPr/>
              <p:nvPr/>
            </p:nvSpPr>
            <p:spPr>
              <a:xfrm>
                <a:off x="6276960" y="4138560"/>
                <a:ext cx="288360" cy="157680"/>
              </a:xfrm>
              <a:prstGeom prst="rect">
                <a:avLst/>
              </a:prstGeom>
              <a:solidFill>
                <a:srgbClr val="63ff81"/>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11" name=""/>
              <p:cNvSpPr/>
              <p:nvPr/>
            </p:nvSpPr>
            <p:spPr>
              <a:xfrm>
                <a:off x="6283440" y="4151520"/>
                <a:ext cx="280440" cy="15228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Frutiger 45 Light"/>
                  </a:rPr>
                  <a:t>TVA</a:t>
                </a:r>
                <a:endParaRPr b="0" lang="en-US" sz="5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000000"/>
                    </a:solidFill>
                    <a:effectLst/>
                    <a:uFillTx/>
                    <a:latin typeface="Frutiger 45 Light"/>
                  </a:rPr>
                  <a:t>Hub</a:t>
                </a:r>
                <a:endParaRPr b="0" lang="en-US" sz="500" strike="noStrike" u="none">
                  <a:solidFill>
                    <a:srgbClr val="000000"/>
                  </a:solidFill>
                  <a:effectLst/>
                  <a:uFillTx/>
                  <a:latin typeface="Arial"/>
                </a:endParaRPr>
              </a:p>
            </p:txBody>
          </p:sp>
        </p:grpSp>
        <p:sp>
          <p:nvSpPr>
            <p:cNvPr id="2812" name=""/>
            <p:cNvSpPr/>
            <p:nvPr/>
          </p:nvSpPr>
          <p:spPr>
            <a:xfrm>
              <a:off x="4414680" y="2187360"/>
              <a:ext cx="41436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MAPP</a:t>
              </a:r>
              <a:endParaRPr b="0" lang="en-US" sz="900" strike="noStrike" u="none">
                <a:solidFill>
                  <a:srgbClr val="000000"/>
                </a:solidFill>
                <a:effectLst/>
                <a:uFillTx/>
                <a:latin typeface="Arial"/>
              </a:endParaRPr>
            </a:p>
          </p:txBody>
        </p:sp>
        <p:sp>
          <p:nvSpPr>
            <p:cNvPr id="2813" name=""/>
            <p:cNvSpPr/>
            <p:nvPr/>
          </p:nvSpPr>
          <p:spPr>
            <a:xfrm>
              <a:off x="3603600" y="3317760"/>
              <a:ext cx="45720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WSCC</a:t>
              </a:r>
              <a:endParaRPr b="0" lang="en-US" sz="900" strike="noStrike" u="none">
                <a:solidFill>
                  <a:srgbClr val="000000"/>
                </a:solidFill>
                <a:effectLst/>
                <a:uFillTx/>
                <a:latin typeface="Arial"/>
              </a:endParaRPr>
            </a:p>
          </p:txBody>
        </p:sp>
        <p:sp>
          <p:nvSpPr>
            <p:cNvPr id="2814" name=""/>
            <p:cNvSpPr/>
            <p:nvPr/>
          </p:nvSpPr>
          <p:spPr>
            <a:xfrm>
              <a:off x="7404120" y="2592360"/>
              <a:ext cx="387360" cy="3538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15" name=""/>
            <p:cNvSpPr/>
            <p:nvPr/>
          </p:nvSpPr>
          <p:spPr>
            <a:xfrm>
              <a:off x="6335640" y="3273480"/>
              <a:ext cx="387360" cy="35532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816" name=""/>
            <p:cNvGrpSpPr/>
            <p:nvPr/>
          </p:nvGrpSpPr>
          <p:grpSpPr>
            <a:xfrm>
              <a:off x="4851360" y="4147920"/>
              <a:ext cx="274320" cy="236160"/>
              <a:chOff x="4851360" y="4147920"/>
              <a:chExt cx="274320" cy="236160"/>
            </a:xfrm>
          </p:grpSpPr>
          <p:sp>
            <p:nvSpPr>
              <p:cNvPr id="2817" name=""/>
              <p:cNvSpPr/>
              <p:nvPr/>
            </p:nvSpPr>
            <p:spPr>
              <a:xfrm>
                <a:off x="4880160" y="4147920"/>
                <a:ext cx="120960" cy="105840"/>
              </a:xfrm>
              <a:prstGeom prst="rect">
                <a:avLst/>
              </a:prstGeom>
              <a:solidFill>
                <a:srgbClr val="00cc99"/>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18" name=""/>
              <p:cNvSpPr/>
              <p:nvPr/>
            </p:nvSpPr>
            <p:spPr>
              <a:xfrm>
                <a:off x="4851360" y="4224600"/>
                <a:ext cx="274320" cy="159480"/>
              </a:xfrm>
              <a:prstGeom prst="rect">
                <a:avLst/>
              </a:prstGeom>
              <a:solidFill>
                <a:srgbClr val="00cc99"/>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819" name=""/>
            <p:cNvSpPr/>
            <p:nvPr/>
          </p:nvSpPr>
          <p:spPr>
            <a:xfrm>
              <a:off x="3995640" y="1562040"/>
              <a:ext cx="384120" cy="35712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820" name=""/>
            <p:cNvGrpSpPr/>
            <p:nvPr/>
          </p:nvGrpSpPr>
          <p:grpSpPr>
            <a:xfrm>
              <a:off x="4668840" y="5146560"/>
              <a:ext cx="272880" cy="236160"/>
              <a:chOff x="4668840" y="5146560"/>
              <a:chExt cx="272880" cy="236160"/>
            </a:xfrm>
          </p:grpSpPr>
          <p:sp>
            <p:nvSpPr>
              <p:cNvPr id="2821" name=""/>
              <p:cNvSpPr/>
              <p:nvPr/>
            </p:nvSpPr>
            <p:spPr>
              <a:xfrm>
                <a:off x="4697280" y="5146560"/>
                <a:ext cx="120240" cy="10584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22" name=""/>
              <p:cNvSpPr/>
              <p:nvPr/>
            </p:nvSpPr>
            <p:spPr>
              <a:xfrm>
                <a:off x="4668840" y="5223240"/>
                <a:ext cx="272880" cy="159480"/>
              </a:xfrm>
              <a:prstGeom prst="rect">
                <a:avLst/>
              </a:prstGeom>
              <a:solidFill>
                <a:srgbClr val="fffff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823" name=""/>
            <p:cNvSpPr/>
            <p:nvPr/>
          </p:nvSpPr>
          <p:spPr>
            <a:xfrm>
              <a:off x="4386240" y="5111640"/>
              <a:ext cx="214200" cy="184320"/>
            </a:xfrm>
            <a:custGeom>
              <a:avLst/>
              <a:gdLst/>
              <a:ahLst/>
              <a:rect l="l" t="t" r="r" b="b"/>
              <a:pathLst>
                <a:path w="269" h="256">
                  <a:moveTo>
                    <a:pt x="135" y="0"/>
                  </a:moveTo>
                  <a:lnTo>
                    <a:pt x="102" y="98"/>
                  </a:lnTo>
                  <a:lnTo>
                    <a:pt x="0" y="98"/>
                  </a:lnTo>
                  <a:lnTo>
                    <a:pt x="84"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24" name=""/>
            <p:cNvSpPr/>
            <p:nvPr/>
          </p:nvSpPr>
          <p:spPr>
            <a:xfrm>
              <a:off x="7316640" y="3184560"/>
              <a:ext cx="122400" cy="10476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25" name=""/>
            <p:cNvSpPr/>
            <p:nvPr/>
          </p:nvSpPr>
          <p:spPr>
            <a:xfrm>
              <a:off x="7289640" y="3262320"/>
              <a:ext cx="273240" cy="15876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826" name=""/>
            <p:cNvGrpSpPr/>
            <p:nvPr/>
          </p:nvGrpSpPr>
          <p:grpSpPr>
            <a:xfrm>
              <a:off x="7419960" y="2857320"/>
              <a:ext cx="272880" cy="236520"/>
              <a:chOff x="7419960" y="2857320"/>
              <a:chExt cx="272880" cy="236520"/>
            </a:xfrm>
          </p:grpSpPr>
          <p:sp>
            <p:nvSpPr>
              <p:cNvPr id="2827" name=""/>
              <p:cNvSpPr/>
              <p:nvPr/>
            </p:nvSpPr>
            <p:spPr>
              <a:xfrm>
                <a:off x="7446600" y="2857320"/>
                <a:ext cx="122040" cy="10476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28" name=""/>
              <p:cNvSpPr/>
              <p:nvPr/>
            </p:nvSpPr>
            <p:spPr>
              <a:xfrm>
                <a:off x="7419960" y="2935080"/>
                <a:ext cx="272880" cy="15876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829" name=""/>
            <p:cNvSpPr/>
            <p:nvPr/>
          </p:nvSpPr>
          <p:spPr>
            <a:xfrm>
              <a:off x="3678120" y="1473120"/>
              <a:ext cx="208080" cy="204840"/>
            </a:xfrm>
            <a:custGeom>
              <a:avLst/>
              <a:gdLst/>
              <a:ahLst/>
              <a:rect l="l" t="t" r="r" b="b"/>
              <a:pathLst>
                <a:path w="269" h="256">
                  <a:moveTo>
                    <a:pt x="134" y="0"/>
                  </a:moveTo>
                  <a:lnTo>
                    <a:pt x="102" y="98"/>
                  </a:lnTo>
                  <a:lnTo>
                    <a:pt x="0" y="98"/>
                  </a:lnTo>
                  <a:lnTo>
                    <a:pt x="84" y="159"/>
                  </a:lnTo>
                  <a:lnTo>
                    <a:pt x="52" y="256"/>
                  </a:lnTo>
                  <a:lnTo>
                    <a:pt x="134" y="197"/>
                  </a:lnTo>
                  <a:lnTo>
                    <a:pt x="217" y="256"/>
                  </a:lnTo>
                  <a:lnTo>
                    <a:pt x="184"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30" name=""/>
            <p:cNvSpPr/>
            <p:nvPr/>
          </p:nvSpPr>
          <p:spPr>
            <a:xfrm>
              <a:off x="2803320" y="1952640"/>
              <a:ext cx="208080" cy="203040"/>
            </a:xfrm>
            <a:custGeom>
              <a:avLst/>
              <a:gdLst/>
              <a:ahLst/>
              <a:rect l="l" t="t" r="r" b="b"/>
              <a:pathLst>
                <a:path w="269" h="257">
                  <a:moveTo>
                    <a:pt x="135" y="0"/>
                  </a:moveTo>
                  <a:lnTo>
                    <a:pt x="102" y="99"/>
                  </a:lnTo>
                  <a:lnTo>
                    <a:pt x="0" y="99"/>
                  </a:lnTo>
                  <a:lnTo>
                    <a:pt x="84" y="160"/>
                  </a:lnTo>
                  <a:lnTo>
                    <a:pt x="52" y="257"/>
                  </a:lnTo>
                  <a:lnTo>
                    <a:pt x="135" y="198"/>
                  </a:lnTo>
                  <a:lnTo>
                    <a:pt x="217" y="257"/>
                  </a:lnTo>
                  <a:lnTo>
                    <a:pt x="185" y="160"/>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31" name=""/>
            <p:cNvSpPr/>
            <p:nvPr/>
          </p:nvSpPr>
          <p:spPr>
            <a:xfrm>
              <a:off x="2484360" y="2303280"/>
              <a:ext cx="463320" cy="4748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32" name=""/>
            <p:cNvSpPr/>
            <p:nvPr/>
          </p:nvSpPr>
          <p:spPr>
            <a:xfrm>
              <a:off x="3576600" y="2660760"/>
              <a:ext cx="46332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33" name=""/>
            <p:cNvSpPr/>
            <p:nvPr/>
          </p:nvSpPr>
          <p:spPr>
            <a:xfrm>
              <a:off x="6886440" y="3819600"/>
              <a:ext cx="38088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SERC</a:t>
              </a:r>
              <a:endParaRPr b="0" lang="en-US" sz="900" strike="noStrike" u="none">
                <a:solidFill>
                  <a:srgbClr val="000000"/>
                </a:solidFill>
                <a:effectLst/>
                <a:uFillTx/>
                <a:latin typeface="Arial"/>
              </a:endParaRPr>
            </a:p>
          </p:txBody>
        </p:sp>
        <p:grpSp>
          <p:nvGrpSpPr>
            <p:cNvPr id="2834" name=""/>
            <p:cNvGrpSpPr/>
            <p:nvPr/>
          </p:nvGrpSpPr>
          <p:grpSpPr>
            <a:xfrm>
              <a:off x="3485880" y="1400040"/>
              <a:ext cx="177840" cy="187200"/>
              <a:chOff x="3485880" y="1400040"/>
              <a:chExt cx="177840" cy="187200"/>
            </a:xfrm>
          </p:grpSpPr>
          <p:sp>
            <p:nvSpPr>
              <p:cNvPr id="2835" name=""/>
              <p:cNvSpPr/>
              <p:nvPr/>
            </p:nvSpPr>
            <p:spPr>
              <a:xfrm>
                <a:off x="3485880" y="1400040"/>
                <a:ext cx="177840" cy="1872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36" name=""/>
              <p:cNvSpPr/>
              <p:nvPr/>
            </p:nvSpPr>
            <p:spPr>
              <a:xfrm>
                <a:off x="3485880" y="1400040"/>
                <a:ext cx="177840" cy="4608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8" y="53"/>
                    </a:lnTo>
                    <a:lnTo>
                      <a:pt x="196" y="50"/>
                    </a:lnTo>
                    <a:lnTo>
                      <a:pt x="208" y="46"/>
                    </a:lnTo>
                    <a:lnTo>
                      <a:pt x="219" y="41"/>
                    </a:lnTo>
                    <a:lnTo>
                      <a:pt x="226" y="35"/>
                    </a:lnTo>
                    <a:lnTo>
                      <a:pt x="228" y="28"/>
                    </a:lnTo>
                    <a:lnTo>
                      <a:pt x="226" y="23"/>
                    </a:lnTo>
                    <a:lnTo>
                      <a:pt x="219" y="18"/>
                    </a:lnTo>
                    <a:lnTo>
                      <a:pt x="208" y="12"/>
                    </a:lnTo>
                    <a:lnTo>
                      <a:pt x="196" y="9"/>
                    </a:lnTo>
                    <a:lnTo>
                      <a:pt x="178"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837" name=""/>
              <p:cNvSpPr/>
              <p:nvPr/>
            </p:nvSpPr>
            <p:spPr>
              <a:xfrm>
                <a:off x="3485880" y="1400040"/>
                <a:ext cx="177840" cy="1872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38" name=""/>
              <p:cNvSpPr/>
              <p:nvPr/>
            </p:nvSpPr>
            <p:spPr>
              <a:xfrm>
                <a:off x="3485880" y="1422360"/>
                <a:ext cx="1778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2839" name=""/>
            <p:cNvGrpSpPr/>
            <p:nvPr/>
          </p:nvGrpSpPr>
          <p:grpSpPr>
            <a:xfrm>
              <a:off x="3798720" y="1365120"/>
              <a:ext cx="176400" cy="189000"/>
              <a:chOff x="3798720" y="1365120"/>
              <a:chExt cx="176400" cy="189000"/>
            </a:xfrm>
          </p:grpSpPr>
          <p:sp>
            <p:nvSpPr>
              <p:cNvPr id="2840" name=""/>
              <p:cNvSpPr/>
              <p:nvPr/>
            </p:nvSpPr>
            <p:spPr>
              <a:xfrm>
                <a:off x="3798720" y="1365120"/>
                <a:ext cx="176400" cy="189000"/>
              </a:xfrm>
              <a:custGeom>
                <a:avLst/>
                <a:gdLst/>
                <a:ahLst/>
                <a:rect l="l" t="t" r="r" b="b"/>
                <a:pathLst>
                  <a:path w="227" h="236">
                    <a:moveTo>
                      <a:pt x="113" y="0"/>
                    </a:moveTo>
                    <a:lnTo>
                      <a:pt x="89" y="0"/>
                    </a:lnTo>
                    <a:lnTo>
                      <a:pt x="68" y="1"/>
                    </a:lnTo>
                    <a:lnTo>
                      <a:pt x="50" y="5"/>
                    </a:lnTo>
                    <a:lnTo>
                      <a:pt x="32" y="9"/>
                    </a:lnTo>
                    <a:lnTo>
                      <a:pt x="20" y="12"/>
                    </a:lnTo>
                    <a:lnTo>
                      <a:pt x="9" y="17"/>
                    </a:lnTo>
                    <a:lnTo>
                      <a:pt x="2" y="23"/>
                    </a:lnTo>
                    <a:lnTo>
                      <a:pt x="0" y="28"/>
                    </a:lnTo>
                    <a:lnTo>
                      <a:pt x="0" y="206"/>
                    </a:lnTo>
                    <a:lnTo>
                      <a:pt x="2" y="213"/>
                    </a:lnTo>
                    <a:lnTo>
                      <a:pt x="9" y="218"/>
                    </a:lnTo>
                    <a:lnTo>
                      <a:pt x="20" y="224"/>
                    </a:lnTo>
                    <a:lnTo>
                      <a:pt x="32" y="227"/>
                    </a:lnTo>
                    <a:lnTo>
                      <a:pt x="50" y="231"/>
                    </a:lnTo>
                    <a:lnTo>
                      <a:pt x="68" y="234"/>
                    </a:lnTo>
                    <a:lnTo>
                      <a:pt x="89" y="236"/>
                    </a:lnTo>
                    <a:lnTo>
                      <a:pt x="113" y="236"/>
                    </a:lnTo>
                    <a:lnTo>
                      <a:pt x="136" y="236"/>
                    </a:lnTo>
                    <a:lnTo>
                      <a:pt x="158" y="234"/>
                    </a:lnTo>
                    <a:lnTo>
                      <a:pt x="177" y="231"/>
                    </a:lnTo>
                    <a:lnTo>
                      <a:pt x="195" y="227"/>
                    </a:lnTo>
                    <a:lnTo>
                      <a:pt x="208" y="224"/>
                    </a:lnTo>
                    <a:lnTo>
                      <a:pt x="219" y="218"/>
                    </a:lnTo>
                    <a:lnTo>
                      <a:pt x="226" y="213"/>
                    </a:lnTo>
                    <a:lnTo>
                      <a:pt x="227" y="206"/>
                    </a:lnTo>
                    <a:lnTo>
                      <a:pt x="227" y="28"/>
                    </a:lnTo>
                    <a:lnTo>
                      <a:pt x="226" y="23"/>
                    </a:lnTo>
                    <a:lnTo>
                      <a:pt x="219" y="17"/>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41" name=""/>
              <p:cNvSpPr/>
              <p:nvPr/>
            </p:nvSpPr>
            <p:spPr>
              <a:xfrm>
                <a:off x="3798720" y="1365120"/>
                <a:ext cx="176400" cy="47520"/>
              </a:xfrm>
              <a:custGeom>
                <a:avLst/>
                <a:gdLst/>
                <a:ahLst/>
                <a:rect l="l" t="t" r="r" b="b"/>
                <a:pathLst>
                  <a:path w="227" h="59">
                    <a:moveTo>
                      <a:pt x="0" y="28"/>
                    </a:moveTo>
                    <a:lnTo>
                      <a:pt x="2" y="35"/>
                    </a:lnTo>
                    <a:lnTo>
                      <a:pt x="9" y="41"/>
                    </a:lnTo>
                    <a:lnTo>
                      <a:pt x="20" y="46"/>
                    </a:lnTo>
                    <a:lnTo>
                      <a:pt x="32" y="50"/>
                    </a:lnTo>
                    <a:lnTo>
                      <a:pt x="50" y="53"/>
                    </a:lnTo>
                    <a:lnTo>
                      <a:pt x="68" y="57"/>
                    </a:lnTo>
                    <a:lnTo>
                      <a:pt x="89" y="59"/>
                    </a:lnTo>
                    <a:lnTo>
                      <a:pt x="113" y="59"/>
                    </a:lnTo>
                    <a:lnTo>
                      <a:pt x="136" y="59"/>
                    </a:lnTo>
                    <a:lnTo>
                      <a:pt x="158" y="57"/>
                    </a:lnTo>
                    <a:lnTo>
                      <a:pt x="177" y="53"/>
                    </a:lnTo>
                    <a:lnTo>
                      <a:pt x="195" y="50"/>
                    </a:lnTo>
                    <a:lnTo>
                      <a:pt x="208" y="46"/>
                    </a:lnTo>
                    <a:lnTo>
                      <a:pt x="219" y="41"/>
                    </a:lnTo>
                    <a:lnTo>
                      <a:pt x="226" y="35"/>
                    </a:lnTo>
                    <a:lnTo>
                      <a:pt x="227" y="28"/>
                    </a:lnTo>
                    <a:lnTo>
                      <a:pt x="226" y="23"/>
                    </a:lnTo>
                    <a:lnTo>
                      <a:pt x="219" y="17"/>
                    </a:lnTo>
                    <a:lnTo>
                      <a:pt x="208" y="12"/>
                    </a:lnTo>
                    <a:lnTo>
                      <a:pt x="195" y="9"/>
                    </a:lnTo>
                    <a:lnTo>
                      <a:pt x="177" y="5"/>
                    </a:lnTo>
                    <a:lnTo>
                      <a:pt x="158" y="1"/>
                    </a:lnTo>
                    <a:lnTo>
                      <a:pt x="136" y="0"/>
                    </a:lnTo>
                    <a:lnTo>
                      <a:pt x="113" y="0"/>
                    </a:lnTo>
                    <a:lnTo>
                      <a:pt x="89" y="0"/>
                    </a:lnTo>
                    <a:lnTo>
                      <a:pt x="68" y="1"/>
                    </a:lnTo>
                    <a:lnTo>
                      <a:pt x="50" y="5"/>
                    </a:lnTo>
                    <a:lnTo>
                      <a:pt x="32" y="9"/>
                    </a:lnTo>
                    <a:lnTo>
                      <a:pt x="20" y="12"/>
                    </a:lnTo>
                    <a:lnTo>
                      <a:pt x="9" y="17"/>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842" name=""/>
              <p:cNvSpPr/>
              <p:nvPr/>
            </p:nvSpPr>
            <p:spPr>
              <a:xfrm>
                <a:off x="3798720" y="1365120"/>
                <a:ext cx="176400" cy="189000"/>
              </a:xfrm>
              <a:custGeom>
                <a:avLst/>
                <a:gdLst/>
                <a:ahLst/>
                <a:rect l="l" t="t" r="r" b="b"/>
                <a:pathLst>
                  <a:path w="227" h="236">
                    <a:moveTo>
                      <a:pt x="113" y="0"/>
                    </a:moveTo>
                    <a:lnTo>
                      <a:pt x="89" y="0"/>
                    </a:lnTo>
                    <a:lnTo>
                      <a:pt x="68" y="1"/>
                    </a:lnTo>
                    <a:lnTo>
                      <a:pt x="50" y="5"/>
                    </a:lnTo>
                    <a:lnTo>
                      <a:pt x="32" y="9"/>
                    </a:lnTo>
                    <a:lnTo>
                      <a:pt x="20" y="12"/>
                    </a:lnTo>
                    <a:lnTo>
                      <a:pt x="9" y="17"/>
                    </a:lnTo>
                    <a:lnTo>
                      <a:pt x="2" y="23"/>
                    </a:lnTo>
                    <a:lnTo>
                      <a:pt x="0" y="28"/>
                    </a:lnTo>
                    <a:lnTo>
                      <a:pt x="0" y="206"/>
                    </a:lnTo>
                    <a:lnTo>
                      <a:pt x="2" y="213"/>
                    </a:lnTo>
                    <a:lnTo>
                      <a:pt x="9" y="218"/>
                    </a:lnTo>
                    <a:lnTo>
                      <a:pt x="20" y="224"/>
                    </a:lnTo>
                    <a:lnTo>
                      <a:pt x="32" y="227"/>
                    </a:lnTo>
                    <a:lnTo>
                      <a:pt x="50" y="231"/>
                    </a:lnTo>
                    <a:lnTo>
                      <a:pt x="68" y="234"/>
                    </a:lnTo>
                    <a:lnTo>
                      <a:pt x="89" y="236"/>
                    </a:lnTo>
                    <a:lnTo>
                      <a:pt x="113" y="236"/>
                    </a:lnTo>
                    <a:lnTo>
                      <a:pt x="136" y="236"/>
                    </a:lnTo>
                    <a:lnTo>
                      <a:pt x="158" y="234"/>
                    </a:lnTo>
                    <a:lnTo>
                      <a:pt x="177" y="231"/>
                    </a:lnTo>
                    <a:lnTo>
                      <a:pt x="195" y="227"/>
                    </a:lnTo>
                    <a:lnTo>
                      <a:pt x="208" y="224"/>
                    </a:lnTo>
                    <a:lnTo>
                      <a:pt x="219" y="218"/>
                    </a:lnTo>
                    <a:lnTo>
                      <a:pt x="226" y="213"/>
                    </a:lnTo>
                    <a:lnTo>
                      <a:pt x="227" y="206"/>
                    </a:lnTo>
                    <a:lnTo>
                      <a:pt x="227" y="28"/>
                    </a:lnTo>
                    <a:lnTo>
                      <a:pt x="226" y="23"/>
                    </a:lnTo>
                    <a:lnTo>
                      <a:pt x="219" y="17"/>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43" name=""/>
              <p:cNvSpPr/>
              <p:nvPr/>
            </p:nvSpPr>
            <p:spPr>
              <a:xfrm>
                <a:off x="3798720" y="1388880"/>
                <a:ext cx="176400" cy="23760"/>
              </a:xfrm>
              <a:custGeom>
                <a:avLst/>
                <a:gdLst/>
                <a:ahLst/>
                <a:rect l="l" t="t" r="r" b="b"/>
                <a:pathLst>
                  <a:path w="227" h="31">
                    <a:moveTo>
                      <a:pt x="0" y="0"/>
                    </a:moveTo>
                    <a:lnTo>
                      <a:pt x="2" y="7"/>
                    </a:lnTo>
                    <a:lnTo>
                      <a:pt x="9" y="13"/>
                    </a:lnTo>
                    <a:lnTo>
                      <a:pt x="20" y="18"/>
                    </a:lnTo>
                    <a:lnTo>
                      <a:pt x="32" y="22"/>
                    </a:lnTo>
                    <a:lnTo>
                      <a:pt x="50" y="25"/>
                    </a:lnTo>
                    <a:lnTo>
                      <a:pt x="68" y="29"/>
                    </a:lnTo>
                    <a:lnTo>
                      <a:pt x="89" y="31"/>
                    </a:lnTo>
                    <a:lnTo>
                      <a:pt x="113" y="31"/>
                    </a:lnTo>
                    <a:lnTo>
                      <a:pt x="136" y="31"/>
                    </a:lnTo>
                    <a:lnTo>
                      <a:pt x="158" y="29"/>
                    </a:lnTo>
                    <a:lnTo>
                      <a:pt x="177" y="25"/>
                    </a:lnTo>
                    <a:lnTo>
                      <a:pt x="195" y="22"/>
                    </a:lnTo>
                    <a:lnTo>
                      <a:pt x="208" y="18"/>
                    </a:lnTo>
                    <a:lnTo>
                      <a:pt x="219" y="13"/>
                    </a:lnTo>
                    <a:lnTo>
                      <a:pt x="226" y="7"/>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2844" name=""/>
            <p:cNvGrpSpPr/>
            <p:nvPr/>
          </p:nvGrpSpPr>
          <p:grpSpPr>
            <a:xfrm>
              <a:off x="4029120" y="2143080"/>
              <a:ext cx="176040" cy="187200"/>
              <a:chOff x="4029120" y="2143080"/>
              <a:chExt cx="176040" cy="187200"/>
            </a:xfrm>
          </p:grpSpPr>
          <p:sp>
            <p:nvSpPr>
              <p:cNvPr id="2845" name=""/>
              <p:cNvSpPr/>
              <p:nvPr/>
            </p:nvSpPr>
            <p:spPr>
              <a:xfrm>
                <a:off x="4029120" y="2143080"/>
                <a:ext cx="176040" cy="187200"/>
              </a:xfrm>
              <a:custGeom>
                <a:avLst/>
                <a:gdLst/>
                <a:ahLst/>
                <a:rect l="l" t="t" r="r" b="b"/>
                <a:pathLst>
                  <a:path w="228" h="236">
                    <a:moveTo>
                      <a:pt x="113" y="0"/>
                    </a:moveTo>
                    <a:lnTo>
                      <a:pt x="90" y="0"/>
                    </a:lnTo>
                    <a:lnTo>
                      <a:pt x="69" y="1"/>
                    </a:lnTo>
                    <a:lnTo>
                      <a:pt x="51" y="5"/>
                    </a:lnTo>
                    <a:lnTo>
                      <a:pt x="33" y="9"/>
                    </a:lnTo>
                    <a:lnTo>
                      <a:pt x="20" y="12"/>
                    </a:lnTo>
                    <a:lnTo>
                      <a:pt x="9" y="17"/>
                    </a:lnTo>
                    <a:lnTo>
                      <a:pt x="2" y="23"/>
                    </a:lnTo>
                    <a:lnTo>
                      <a:pt x="0" y="28"/>
                    </a:lnTo>
                    <a:lnTo>
                      <a:pt x="0" y="206"/>
                    </a:lnTo>
                    <a:lnTo>
                      <a:pt x="2" y="213"/>
                    </a:lnTo>
                    <a:lnTo>
                      <a:pt x="9" y="218"/>
                    </a:lnTo>
                    <a:lnTo>
                      <a:pt x="20" y="224"/>
                    </a:lnTo>
                    <a:lnTo>
                      <a:pt x="33" y="227"/>
                    </a:lnTo>
                    <a:lnTo>
                      <a:pt x="51" y="231"/>
                    </a:lnTo>
                    <a:lnTo>
                      <a:pt x="69" y="234"/>
                    </a:lnTo>
                    <a:lnTo>
                      <a:pt x="90" y="236"/>
                    </a:lnTo>
                    <a:lnTo>
                      <a:pt x="113" y="236"/>
                    </a:lnTo>
                    <a:lnTo>
                      <a:pt x="137" y="236"/>
                    </a:lnTo>
                    <a:lnTo>
                      <a:pt x="158" y="234"/>
                    </a:lnTo>
                    <a:lnTo>
                      <a:pt x="178" y="231"/>
                    </a:lnTo>
                    <a:lnTo>
                      <a:pt x="196" y="227"/>
                    </a:lnTo>
                    <a:lnTo>
                      <a:pt x="208" y="224"/>
                    </a:lnTo>
                    <a:lnTo>
                      <a:pt x="219" y="218"/>
                    </a:lnTo>
                    <a:lnTo>
                      <a:pt x="226" y="213"/>
                    </a:lnTo>
                    <a:lnTo>
                      <a:pt x="228" y="206"/>
                    </a:lnTo>
                    <a:lnTo>
                      <a:pt x="228" y="28"/>
                    </a:lnTo>
                    <a:lnTo>
                      <a:pt x="226" y="23"/>
                    </a:lnTo>
                    <a:lnTo>
                      <a:pt x="219" y="17"/>
                    </a:lnTo>
                    <a:lnTo>
                      <a:pt x="208" y="12"/>
                    </a:lnTo>
                    <a:lnTo>
                      <a:pt x="196" y="9"/>
                    </a:lnTo>
                    <a:lnTo>
                      <a:pt x="178" y="5"/>
                    </a:lnTo>
                    <a:lnTo>
                      <a:pt x="158" y="1"/>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46" name=""/>
              <p:cNvSpPr/>
              <p:nvPr/>
            </p:nvSpPr>
            <p:spPr>
              <a:xfrm>
                <a:off x="4029120" y="2143080"/>
                <a:ext cx="176040" cy="46080"/>
              </a:xfrm>
              <a:custGeom>
                <a:avLst/>
                <a:gdLst/>
                <a:ahLst/>
                <a:rect l="l" t="t" r="r" b="b"/>
                <a:pathLst>
                  <a:path w="228" h="59">
                    <a:moveTo>
                      <a:pt x="0" y="28"/>
                    </a:moveTo>
                    <a:lnTo>
                      <a:pt x="2" y="35"/>
                    </a:lnTo>
                    <a:lnTo>
                      <a:pt x="9" y="41"/>
                    </a:lnTo>
                    <a:lnTo>
                      <a:pt x="20" y="46"/>
                    </a:lnTo>
                    <a:lnTo>
                      <a:pt x="33" y="50"/>
                    </a:lnTo>
                    <a:lnTo>
                      <a:pt x="51" y="53"/>
                    </a:lnTo>
                    <a:lnTo>
                      <a:pt x="69" y="57"/>
                    </a:lnTo>
                    <a:lnTo>
                      <a:pt x="90" y="59"/>
                    </a:lnTo>
                    <a:lnTo>
                      <a:pt x="113" y="59"/>
                    </a:lnTo>
                    <a:lnTo>
                      <a:pt x="137" y="59"/>
                    </a:lnTo>
                    <a:lnTo>
                      <a:pt x="158" y="57"/>
                    </a:lnTo>
                    <a:lnTo>
                      <a:pt x="178" y="53"/>
                    </a:lnTo>
                    <a:lnTo>
                      <a:pt x="196" y="50"/>
                    </a:lnTo>
                    <a:lnTo>
                      <a:pt x="208" y="46"/>
                    </a:lnTo>
                    <a:lnTo>
                      <a:pt x="219" y="41"/>
                    </a:lnTo>
                    <a:lnTo>
                      <a:pt x="226" y="35"/>
                    </a:lnTo>
                    <a:lnTo>
                      <a:pt x="228" y="28"/>
                    </a:lnTo>
                    <a:lnTo>
                      <a:pt x="226" y="23"/>
                    </a:lnTo>
                    <a:lnTo>
                      <a:pt x="219" y="17"/>
                    </a:lnTo>
                    <a:lnTo>
                      <a:pt x="208" y="12"/>
                    </a:lnTo>
                    <a:lnTo>
                      <a:pt x="196" y="9"/>
                    </a:lnTo>
                    <a:lnTo>
                      <a:pt x="178" y="5"/>
                    </a:lnTo>
                    <a:lnTo>
                      <a:pt x="158" y="1"/>
                    </a:lnTo>
                    <a:lnTo>
                      <a:pt x="137" y="0"/>
                    </a:lnTo>
                    <a:lnTo>
                      <a:pt x="113" y="0"/>
                    </a:lnTo>
                    <a:lnTo>
                      <a:pt x="90" y="0"/>
                    </a:lnTo>
                    <a:lnTo>
                      <a:pt x="69" y="1"/>
                    </a:lnTo>
                    <a:lnTo>
                      <a:pt x="51" y="5"/>
                    </a:lnTo>
                    <a:lnTo>
                      <a:pt x="33" y="9"/>
                    </a:lnTo>
                    <a:lnTo>
                      <a:pt x="20" y="12"/>
                    </a:lnTo>
                    <a:lnTo>
                      <a:pt x="9" y="17"/>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847" name=""/>
              <p:cNvSpPr/>
              <p:nvPr/>
            </p:nvSpPr>
            <p:spPr>
              <a:xfrm>
                <a:off x="4029120" y="2143080"/>
                <a:ext cx="176040" cy="187200"/>
              </a:xfrm>
              <a:custGeom>
                <a:avLst/>
                <a:gdLst/>
                <a:ahLst/>
                <a:rect l="l" t="t" r="r" b="b"/>
                <a:pathLst>
                  <a:path w="228" h="236">
                    <a:moveTo>
                      <a:pt x="113" y="0"/>
                    </a:moveTo>
                    <a:lnTo>
                      <a:pt x="90" y="0"/>
                    </a:lnTo>
                    <a:lnTo>
                      <a:pt x="69" y="1"/>
                    </a:lnTo>
                    <a:lnTo>
                      <a:pt x="51" y="5"/>
                    </a:lnTo>
                    <a:lnTo>
                      <a:pt x="33" y="9"/>
                    </a:lnTo>
                    <a:lnTo>
                      <a:pt x="20" y="12"/>
                    </a:lnTo>
                    <a:lnTo>
                      <a:pt x="9" y="17"/>
                    </a:lnTo>
                    <a:lnTo>
                      <a:pt x="2" y="23"/>
                    </a:lnTo>
                    <a:lnTo>
                      <a:pt x="0" y="28"/>
                    </a:lnTo>
                    <a:lnTo>
                      <a:pt x="0" y="206"/>
                    </a:lnTo>
                    <a:lnTo>
                      <a:pt x="2" y="213"/>
                    </a:lnTo>
                    <a:lnTo>
                      <a:pt x="9" y="218"/>
                    </a:lnTo>
                    <a:lnTo>
                      <a:pt x="20" y="224"/>
                    </a:lnTo>
                    <a:lnTo>
                      <a:pt x="33" y="227"/>
                    </a:lnTo>
                    <a:lnTo>
                      <a:pt x="51" y="231"/>
                    </a:lnTo>
                    <a:lnTo>
                      <a:pt x="69" y="234"/>
                    </a:lnTo>
                    <a:lnTo>
                      <a:pt x="90" y="236"/>
                    </a:lnTo>
                    <a:lnTo>
                      <a:pt x="113" y="236"/>
                    </a:lnTo>
                    <a:lnTo>
                      <a:pt x="137" y="236"/>
                    </a:lnTo>
                    <a:lnTo>
                      <a:pt x="158" y="234"/>
                    </a:lnTo>
                    <a:lnTo>
                      <a:pt x="178" y="231"/>
                    </a:lnTo>
                    <a:lnTo>
                      <a:pt x="196" y="227"/>
                    </a:lnTo>
                    <a:lnTo>
                      <a:pt x="208" y="224"/>
                    </a:lnTo>
                    <a:lnTo>
                      <a:pt x="219" y="218"/>
                    </a:lnTo>
                    <a:lnTo>
                      <a:pt x="226" y="213"/>
                    </a:lnTo>
                    <a:lnTo>
                      <a:pt x="228" y="206"/>
                    </a:lnTo>
                    <a:lnTo>
                      <a:pt x="228" y="28"/>
                    </a:lnTo>
                    <a:lnTo>
                      <a:pt x="226" y="23"/>
                    </a:lnTo>
                    <a:lnTo>
                      <a:pt x="219" y="17"/>
                    </a:lnTo>
                    <a:lnTo>
                      <a:pt x="208" y="12"/>
                    </a:lnTo>
                    <a:lnTo>
                      <a:pt x="196" y="9"/>
                    </a:lnTo>
                    <a:lnTo>
                      <a:pt x="178" y="5"/>
                    </a:lnTo>
                    <a:lnTo>
                      <a:pt x="158" y="1"/>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48" name=""/>
              <p:cNvSpPr/>
              <p:nvPr/>
            </p:nvSpPr>
            <p:spPr>
              <a:xfrm>
                <a:off x="4029120" y="2165040"/>
                <a:ext cx="176040" cy="2412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grpSp>
        <p:grpSp>
          <p:nvGrpSpPr>
            <p:cNvPr id="2849" name=""/>
            <p:cNvGrpSpPr/>
            <p:nvPr/>
          </p:nvGrpSpPr>
          <p:grpSpPr>
            <a:xfrm>
              <a:off x="3805200" y="2932200"/>
              <a:ext cx="177840" cy="188640"/>
              <a:chOff x="3805200" y="2932200"/>
              <a:chExt cx="177840" cy="188640"/>
            </a:xfrm>
          </p:grpSpPr>
          <p:sp>
            <p:nvSpPr>
              <p:cNvPr id="2850" name=""/>
              <p:cNvSpPr/>
              <p:nvPr/>
            </p:nvSpPr>
            <p:spPr>
              <a:xfrm>
                <a:off x="3805200" y="2932200"/>
                <a:ext cx="17784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51" name=""/>
              <p:cNvSpPr/>
              <p:nvPr/>
            </p:nvSpPr>
            <p:spPr>
              <a:xfrm>
                <a:off x="3805200" y="2932200"/>
                <a:ext cx="177840" cy="4752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2"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1"/>
                    </a:lnTo>
                    <a:lnTo>
                      <a:pt x="136" y="0"/>
                    </a:lnTo>
                    <a:lnTo>
                      <a:pt x="112"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852" name=""/>
              <p:cNvSpPr/>
              <p:nvPr/>
            </p:nvSpPr>
            <p:spPr>
              <a:xfrm>
                <a:off x="3805200" y="2932200"/>
                <a:ext cx="177840" cy="188640"/>
              </a:xfrm>
              <a:custGeom>
                <a:avLst/>
                <a:gdLst/>
                <a:ahLst/>
                <a:rect l="l" t="t" r="r" b="b"/>
                <a:pathLst>
                  <a:path w="227" h="236">
                    <a:moveTo>
                      <a:pt x="112"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2"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1"/>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53" name=""/>
              <p:cNvSpPr/>
              <p:nvPr/>
            </p:nvSpPr>
            <p:spPr>
              <a:xfrm>
                <a:off x="3805200" y="2955600"/>
                <a:ext cx="17784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2"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2854" name=""/>
            <p:cNvGrpSpPr/>
            <p:nvPr/>
          </p:nvGrpSpPr>
          <p:grpSpPr>
            <a:xfrm>
              <a:off x="2706480" y="3429000"/>
              <a:ext cx="176400" cy="188640"/>
              <a:chOff x="2706480" y="3429000"/>
              <a:chExt cx="176400" cy="188640"/>
            </a:xfrm>
          </p:grpSpPr>
          <p:sp>
            <p:nvSpPr>
              <p:cNvPr id="2855" name=""/>
              <p:cNvSpPr/>
              <p:nvPr/>
            </p:nvSpPr>
            <p:spPr>
              <a:xfrm>
                <a:off x="2706480" y="3429000"/>
                <a:ext cx="176400" cy="188640"/>
              </a:xfrm>
              <a:custGeom>
                <a:avLst/>
                <a:gdLst/>
                <a:ahLst/>
                <a:rect l="l" t="t" r="r" b="b"/>
                <a:pathLst>
                  <a:path w="227" h="237">
                    <a:moveTo>
                      <a:pt x="112" y="0"/>
                    </a:moveTo>
                    <a:lnTo>
                      <a:pt x="89" y="0"/>
                    </a:lnTo>
                    <a:lnTo>
                      <a:pt x="68" y="2"/>
                    </a:lnTo>
                    <a:lnTo>
                      <a:pt x="50" y="6"/>
                    </a:lnTo>
                    <a:lnTo>
                      <a:pt x="32" y="9"/>
                    </a:lnTo>
                    <a:lnTo>
                      <a:pt x="19" y="13"/>
                    </a:lnTo>
                    <a:lnTo>
                      <a:pt x="8" y="18"/>
                    </a:lnTo>
                    <a:lnTo>
                      <a:pt x="1" y="24"/>
                    </a:lnTo>
                    <a:lnTo>
                      <a:pt x="0" y="29"/>
                    </a:lnTo>
                    <a:lnTo>
                      <a:pt x="0" y="207"/>
                    </a:lnTo>
                    <a:lnTo>
                      <a:pt x="1" y="214"/>
                    </a:lnTo>
                    <a:lnTo>
                      <a:pt x="8" y="219"/>
                    </a:lnTo>
                    <a:lnTo>
                      <a:pt x="19" y="225"/>
                    </a:lnTo>
                    <a:lnTo>
                      <a:pt x="32" y="228"/>
                    </a:lnTo>
                    <a:lnTo>
                      <a:pt x="50" y="232"/>
                    </a:lnTo>
                    <a:lnTo>
                      <a:pt x="68" y="235"/>
                    </a:lnTo>
                    <a:lnTo>
                      <a:pt x="89" y="237"/>
                    </a:lnTo>
                    <a:lnTo>
                      <a:pt x="112" y="237"/>
                    </a:lnTo>
                    <a:lnTo>
                      <a:pt x="136" y="237"/>
                    </a:lnTo>
                    <a:lnTo>
                      <a:pt x="157" y="235"/>
                    </a:lnTo>
                    <a:lnTo>
                      <a:pt x="177" y="232"/>
                    </a:lnTo>
                    <a:lnTo>
                      <a:pt x="195" y="228"/>
                    </a:lnTo>
                    <a:lnTo>
                      <a:pt x="207" y="225"/>
                    </a:lnTo>
                    <a:lnTo>
                      <a:pt x="218" y="219"/>
                    </a:lnTo>
                    <a:lnTo>
                      <a:pt x="225" y="214"/>
                    </a:lnTo>
                    <a:lnTo>
                      <a:pt x="227" y="207"/>
                    </a:lnTo>
                    <a:lnTo>
                      <a:pt x="227" y="29"/>
                    </a:lnTo>
                    <a:lnTo>
                      <a:pt x="225" y="24"/>
                    </a:lnTo>
                    <a:lnTo>
                      <a:pt x="218" y="18"/>
                    </a:lnTo>
                    <a:lnTo>
                      <a:pt x="207" y="13"/>
                    </a:lnTo>
                    <a:lnTo>
                      <a:pt x="195" y="9"/>
                    </a:lnTo>
                    <a:lnTo>
                      <a:pt x="177" y="6"/>
                    </a:lnTo>
                    <a:lnTo>
                      <a:pt x="157" y="2"/>
                    </a:lnTo>
                    <a:lnTo>
                      <a:pt x="136" y="0"/>
                    </a:lnTo>
                    <a:lnTo>
                      <a:pt x="112"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56" name=""/>
              <p:cNvSpPr/>
              <p:nvPr/>
            </p:nvSpPr>
            <p:spPr>
              <a:xfrm>
                <a:off x="2706480" y="3429000"/>
                <a:ext cx="176400" cy="47520"/>
              </a:xfrm>
              <a:custGeom>
                <a:avLst/>
                <a:gdLst/>
                <a:ahLst/>
                <a:rect l="l" t="t" r="r" b="b"/>
                <a:pathLst>
                  <a:path w="227" h="60">
                    <a:moveTo>
                      <a:pt x="0" y="29"/>
                    </a:moveTo>
                    <a:lnTo>
                      <a:pt x="1" y="36"/>
                    </a:lnTo>
                    <a:lnTo>
                      <a:pt x="8" y="42"/>
                    </a:lnTo>
                    <a:lnTo>
                      <a:pt x="19" y="47"/>
                    </a:lnTo>
                    <a:lnTo>
                      <a:pt x="32" y="51"/>
                    </a:lnTo>
                    <a:lnTo>
                      <a:pt x="50" y="54"/>
                    </a:lnTo>
                    <a:lnTo>
                      <a:pt x="68" y="58"/>
                    </a:lnTo>
                    <a:lnTo>
                      <a:pt x="89" y="60"/>
                    </a:lnTo>
                    <a:lnTo>
                      <a:pt x="112" y="60"/>
                    </a:lnTo>
                    <a:lnTo>
                      <a:pt x="136" y="60"/>
                    </a:lnTo>
                    <a:lnTo>
                      <a:pt x="157" y="58"/>
                    </a:lnTo>
                    <a:lnTo>
                      <a:pt x="177" y="54"/>
                    </a:lnTo>
                    <a:lnTo>
                      <a:pt x="195" y="51"/>
                    </a:lnTo>
                    <a:lnTo>
                      <a:pt x="207" y="47"/>
                    </a:lnTo>
                    <a:lnTo>
                      <a:pt x="218" y="42"/>
                    </a:lnTo>
                    <a:lnTo>
                      <a:pt x="225" y="36"/>
                    </a:lnTo>
                    <a:lnTo>
                      <a:pt x="227" y="29"/>
                    </a:lnTo>
                    <a:lnTo>
                      <a:pt x="225" y="24"/>
                    </a:lnTo>
                    <a:lnTo>
                      <a:pt x="218" y="18"/>
                    </a:lnTo>
                    <a:lnTo>
                      <a:pt x="207" y="13"/>
                    </a:lnTo>
                    <a:lnTo>
                      <a:pt x="195" y="9"/>
                    </a:lnTo>
                    <a:lnTo>
                      <a:pt x="177" y="6"/>
                    </a:lnTo>
                    <a:lnTo>
                      <a:pt x="157" y="2"/>
                    </a:lnTo>
                    <a:lnTo>
                      <a:pt x="136" y="0"/>
                    </a:lnTo>
                    <a:lnTo>
                      <a:pt x="112" y="0"/>
                    </a:lnTo>
                    <a:lnTo>
                      <a:pt x="89" y="0"/>
                    </a:lnTo>
                    <a:lnTo>
                      <a:pt x="68" y="2"/>
                    </a:lnTo>
                    <a:lnTo>
                      <a:pt x="50" y="6"/>
                    </a:lnTo>
                    <a:lnTo>
                      <a:pt x="32" y="9"/>
                    </a:lnTo>
                    <a:lnTo>
                      <a:pt x="19" y="13"/>
                    </a:lnTo>
                    <a:lnTo>
                      <a:pt x="8" y="18"/>
                    </a:lnTo>
                    <a:lnTo>
                      <a:pt x="1"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857" name=""/>
              <p:cNvSpPr/>
              <p:nvPr/>
            </p:nvSpPr>
            <p:spPr>
              <a:xfrm>
                <a:off x="2706480" y="3429000"/>
                <a:ext cx="176400" cy="188640"/>
              </a:xfrm>
              <a:custGeom>
                <a:avLst/>
                <a:gdLst/>
                <a:ahLst/>
                <a:rect l="l" t="t" r="r" b="b"/>
                <a:pathLst>
                  <a:path w="227" h="237">
                    <a:moveTo>
                      <a:pt x="112" y="0"/>
                    </a:moveTo>
                    <a:lnTo>
                      <a:pt x="89" y="0"/>
                    </a:lnTo>
                    <a:lnTo>
                      <a:pt x="68" y="2"/>
                    </a:lnTo>
                    <a:lnTo>
                      <a:pt x="50" y="6"/>
                    </a:lnTo>
                    <a:lnTo>
                      <a:pt x="32" y="9"/>
                    </a:lnTo>
                    <a:lnTo>
                      <a:pt x="19" y="13"/>
                    </a:lnTo>
                    <a:lnTo>
                      <a:pt x="8" y="18"/>
                    </a:lnTo>
                    <a:lnTo>
                      <a:pt x="1" y="24"/>
                    </a:lnTo>
                    <a:lnTo>
                      <a:pt x="0" y="29"/>
                    </a:lnTo>
                    <a:lnTo>
                      <a:pt x="0" y="207"/>
                    </a:lnTo>
                    <a:lnTo>
                      <a:pt x="1" y="214"/>
                    </a:lnTo>
                    <a:lnTo>
                      <a:pt x="8" y="219"/>
                    </a:lnTo>
                    <a:lnTo>
                      <a:pt x="19" y="225"/>
                    </a:lnTo>
                    <a:lnTo>
                      <a:pt x="32" y="228"/>
                    </a:lnTo>
                    <a:lnTo>
                      <a:pt x="50" y="232"/>
                    </a:lnTo>
                    <a:lnTo>
                      <a:pt x="68" y="235"/>
                    </a:lnTo>
                    <a:lnTo>
                      <a:pt x="89" y="237"/>
                    </a:lnTo>
                    <a:lnTo>
                      <a:pt x="112" y="237"/>
                    </a:lnTo>
                    <a:lnTo>
                      <a:pt x="136" y="237"/>
                    </a:lnTo>
                    <a:lnTo>
                      <a:pt x="157" y="235"/>
                    </a:lnTo>
                    <a:lnTo>
                      <a:pt x="177" y="232"/>
                    </a:lnTo>
                    <a:lnTo>
                      <a:pt x="195" y="228"/>
                    </a:lnTo>
                    <a:lnTo>
                      <a:pt x="207" y="225"/>
                    </a:lnTo>
                    <a:lnTo>
                      <a:pt x="218" y="219"/>
                    </a:lnTo>
                    <a:lnTo>
                      <a:pt x="225" y="214"/>
                    </a:lnTo>
                    <a:lnTo>
                      <a:pt x="227" y="207"/>
                    </a:lnTo>
                    <a:lnTo>
                      <a:pt x="227" y="29"/>
                    </a:lnTo>
                    <a:lnTo>
                      <a:pt x="225" y="24"/>
                    </a:lnTo>
                    <a:lnTo>
                      <a:pt x="218" y="18"/>
                    </a:lnTo>
                    <a:lnTo>
                      <a:pt x="207" y="13"/>
                    </a:lnTo>
                    <a:lnTo>
                      <a:pt x="195" y="9"/>
                    </a:lnTo>
                    <a:lnTo>
                      <a:pt x="177" y="6"/>
                    </a:lnTo>
                    <a:lnTo>
                      <a:pt x="157" y="2"/>
                    </a:lnTo>
                    <a:lnTo>
                      <a:pt x="136" y="0"/>
                    </a:lnTo>
                    <a:lnTo>
                      <a:pt x="112"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58" name=""/>
              <p:cNvSpPr/>
              <p:nvPr/>
            </p:nvSpPr>
            <p:spPr>
              <a:xfrm>
                <a:off x="2706480" y="3452760"/>
                <a:ext cx="176400" cy="23760"/>
              </a:xfrm>
              <a:custGeom>
                <a:avLst/>
                <a:gdLst/>
                <a:ahLst/>
                <a:rect l="l" t="t" r="r" b="b"/>
                <a:pathLst>
                  <a:path w="227" h="31">
                    <a:moveTo>
                      <a:pt x="0" y="0"/>
                    </a:moveTo>
                    <a:lnTo>
                      <a:pt x="1" y="7"/>
                    </a:lnTo>
                    <a:lnTo>
                      <a:pt x="8" y="13"/>
                    </a:lnTo>
                    <a:lnTo>
                      <a:pt x="19" y="18"/>
                    </a:lnTo>
                    <a:lnTo>
                      <a:pt x="32" y="22"/>
                    </a:lnTo>
                    <a:lnTo>
                      <a:pt x="50" y="25"/>
                    </a:lnTo>
                    <a:lnTo>
                      <a:pt x="68" y="29"/>
                    </a:lnTo>
                    <a:lnTo>
                      <a:pt x="89" y="31"/>
                    </a:lnTo>
                    <a:lnTo>
                      <a:pt x="112" y="31"/>
                    </a:lnTo>
                    <a:lnTo>
                      <a:pt x="136" y="31"/>
                    </a:lnTo>
                    <a:lnTo>
                      <a:pt x="157" y="29"/>
                    </a:lnTo>
                    <a:lnTo>
                      <a:pt x="177" y="25"/>
                    </a:lnTo>
                    <a:lnTo>
                      <a:pt x="195" y="22"/>
                    </a:lnTo>
                    <a:lnTo>
                      <a:pt x="207" y="18"/>
                    </a:lnTo>
                    <a:lnTo>
                      <a:pt x="218" y="13"/>
                    </a:lnTo>
                    <a:lnTo>
                      <a:pt x="225" y="7"/>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2859" name=""/>
            <p:cNvGrpSpPr/>
            <p:nvPr/>
          </p:nvGrpSpPr>
          <p:grpSpPr>
            <a:xfrm>
              <a:off x="5022720" y="3317760"/>
              <a:ext cx="176040" cy="189000"/>
              <a:chOff x="5022720" y="3317760"/>
              <a:chExt cx="176040" cy="189000"/>
            </a:xfrm>
          </p:grpSpPr>
          <p:sp>
            <p:nvSpPr>
              <p:cNvPr id="2860" name=""/>
              <p:cNvSpPr/>
              <p:nvPr/>
            </p:nvSpPr>
            <p:spPr>
              <a:xfrm>
                <a:off x="5022720" y="3317760"/>
                <a:ext cx="1760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61" name=""/>
              <p:cNvSpPr/>
              <p:nvPr/>
            </p:nvSpPr>
            <p:spPr>
              <a:xfrm>
                <a:off x="5022720" y="3317760"/>
                <a:ext cx="176040" cy="47520"/>
              </a:xfrm>
              <a:custGeom>
                <a:avLst/>
                <a:gdLst/>
                <a:ahLst/>
                <a:rect l="l" t="t" r="r" b="b"/>
                <a:pathLst>
                  <a:path w="228" h="59">
                    <a:moveTo>
                      <a:pt x="0" y="28"/>
                    </a:moveTo>
                    <a:lnTo>
                      <a:pt x="2" y="35"/>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5"/>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862" name=""/>
              <p:cNvSpPr/>
              <p:nvPr/>
            </p:nvSpPr>
            <p:spPr>
              <a:xfrm>
                <a:off x="5022720" y="3317760"/>
                <a:ext cx="176040" cy="18900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4"/>
                    </a:lnTo>
                    <a:lnTo>
                      <a:pt x="90" y="236"/>
                    </a:lnTo>
                    <a:lnTo>
                      <a:pt x="113" y="236"/>
                    </a:lnTo>
                    <a:lnTo>
                      <a:pt x="136" y="236"/>
                    </a:lnTo>
                    <a:lnTo>
                      <a:pt x="158" y="234"/>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63" name=""/>
              <p:cNvSpPr/>
              <p:nvPr/>
            </p:nvSpPr>
            <p:spPr>
              <a:xfrm>
                <a:off x="5022720" y="3341520"/>
                <a:ext cx="1760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2864" name=""/>
            <p:cNvGrpSpPr/>
            <p:nvPr/>
          </p:nvGrpSpPr>
          <p:grpSpPr>
            <a:xfrm>
              <a:off x="5273640" y="4191120"/>
              <a:ext cx="177840" cy="187200"/>
              <a:chOff x="5273640" y="4191120"/>
              <a:chExt cx="177840" cy="187200"/>
            </a:xfrm>
          </p:grpSpPr>
          <p:sp>
            <p:nvSpPr>
              <p:cNvPr id="2865" name=""/>
              <p:cNvSpPr/>
              <p:nvPr/>
            </p:nvSpPr>
            <p:spPr>
              <a:xfrm>
                <a:off x="5273640" y="4191120"/>
                <a:ext cx="177840" cy="18720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66" name=""/>
              <p:cNvSpPr/>
              <p:nvPr/>
            </p:nvSpPr>
            <p:spPr>
              <a:xfrm>
                <a:off x="5273640" y="4191120"/>
                <a:ext cx="177840" cy="4572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6" y="36"/>
                    </a:lnTo>
                    <a:lnTo>
                      <a:pt x="227" y="28"/>
                    </a:lnTo>
                    <a:lnTo>
                      <a:pt x="226" y="23"/>
                    </a:lnTo>
                    <a:lnTo>
                      <a:pt x="218" y="18"/>
                    </a:lnTo>
                    <a:lnTo>
                      <a:pt x="208" y="12"/>
                    </a:lnTo>
                    <a:lnTo>
                      <a:pt x="195" y="9"/>
                    </a:lnTo>
                    <a:lnTo>
                      <a:pt x="177" y="5"/>
                    </a:lnTo>
                    <a:lnTo>
                      <a:pt x="157" y="1"/>
                    </a:lnTo>
                    <a:lnTo>
                      <a:pt x="136" y="0"/>
                    </a:lnTo>
                    <a:lnTo>
                      <a:pt x="113" y="0"/>
                    </a:lnTo>
                    <a:lnTo>
                      <a:pt x="89" y="0"/>
                    </a:lnTo>
                    <a:lnTo>
                      <a:pt x="68" y="1"/>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2867" name=""/>
              <p:cNvSpPr/>
              <p:nvPr/>
            </p:nvSpPr>
            <p:spPr>
              <a:xfrm>
                <a:off x="5273640" y="4191120"/>
                <a:ext cx="177840" cy="187200"/>
              </a:xfrm>
              <a:custGeom>
                <a:avLst/>
                <a:gdLst/>
                <a:ahLst/>
                <a:rect l="l" t="t" r="r" b="b"/>
                <a:pathLst>
                  <a:path w="227" h="236">
                    <a:moveTo>
                      <a:pt x="113" y="0"/>
                    </a:moveTo>
                    <a:lnTo>
                      <a:pt x="89" y="0"/>
                    </a:lnTo>
                    <a:lnTo>
                      <a:pt x="68" y="1"/>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6" y="213"/>
                    </a:lnTo>
                    <a:lnTo>
                      <a:pt x="227" y="206"/>
                    </a:lnTo>
                    <a:lnTo>
                      <a:pt x="227" y="28"/>
                    </a:lnTo>
                    <a:lnTo>
                      <a:pt x="226" y="23"/>
                    </a:lnTo>
                    <a:lnTo>
                      <a:pt x="218" y="18"/>
                    </a:lnTo>
                    <a:lnTo>
                      <a:pt x="208" y="12"/>
                    </a:lnTo>
                    <a:lnTo>
                      <a:pt x="195" y="9"/>
                    </a:lnTo>
                    <a:lnTo>
                      <a:pt x="177" y="5"/>
                    </a:lnTo>
                    <a:lnTo>
                      <a:pt x="157"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68" name=""/>
              <p:cNvSpPr/>
              <p:nvPr/>
            </p:nvSpPr>
            <p:spPr>
              <a:xfrm>
                <a:off x="5273640" y="4213080"/>
                <a:ext cx="177840" cy="2340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6" y="8"/>
                    </a:lnTo>
                    <a:lnTo>
                      <a:pt x="227"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2869" name=""/>
            <p:cNvGrpSpPr/>
            <p:nvPr/>
          </p:nvGrpSpPr>
          <p:grpSpPr>
            <a:xfrm>
              <a:off x="5522760" y="4094280"/>
              <a:ext cx="176400" cy="187200"/>
              <a:chOff x="5522760" y="4094280"/>
              <a:chExt cx="176400" cy="187200"/>
            </a:xfrm>
          </p:grpSpPr>
          <p:sp>
            <p:nvSpPr>
              <p:cNvPr id="2870" name=""/>
              <p:cNvSpPr/>
              <p:nvPr/>
            </p:nvSpPr>
            <p:spPr>
              <a:xfrm>
                <a:off x="5522760" y="4094280"/>
                <a:ext cx="1764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71" name=""/>
              <p:cNvSpPr/>
              <p:nvPr/>
            </p:nvSpPr>
            <p:spPr>
              <a:xfrm>
                <a:off x="5522760" y="4094280"/>
                <a:ext cx="176400" cy="4572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2872" name=""/>
              <p:cNvSpPr/>
              <p:nvPr/>
            </p:nvSpPr>
            <p:spPr>
              <a:xfrm>
                <a:off x="5522760" y="4094280"/>
                <a:ext cx="17640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73" name=""/>
              <p:cNvSpPr/>
              <p:nvPr/>
            </p:nvSpPr>
            <p:spPr>
              <a:xfrm>
                <a:off x="5522760" y="4116240"/>
                <a:ext cx="176400" cy="2340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2874" name=""/>
            <p:cNvGrpSpPr/>
            <p:nvPr/>
          </p:nvGrpSpPr>
          <p:grpSpPr>
            <a:xfrm>
              <a:off x="6421320" y="2487600"/>
              <a:ext cx="176040" cy="187200"/>
              <a:chOff x="6421320" y="2487600"/>
              <a:chExt cx="176040" cy="187200"/>
            </a:xfrm>
          </p:grpSpPr>
          <p:sp>
            <p:nvSpPr>
              <p:cNvPr id="2875" name=""/>
              <p:cNvSpPr/>
              <p:nvPr/>
            </p:nvSpPr>
            <p:spPr>
              <a:xfrm>
                <a:off x="6421320" y="2487600"/>
                <a:ext cx="1760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76" name=""/>
              <p:cNvSpPr/>
              <p:nvPr/>
            </p:nvSpPr>
            <p:spPr>
              <a:xfrm>
                <a:off x="6421320" y="2487600"/>
                <a:ext cx="176040" cy="45720"/>
              </a:xfrm>
              <a:custGeom>
                <a:avLst/>
                <a:gdLst/>
                <a:ahLst/>
                <a:rect l="l" t="t" r="r" b="b"/>
                <a:pathLst>
                  <a:path w="228" h="60">
                    <a:moveTo>
                      <a:pt x="0" y="29"/>
                    </a:moveTo>
                    <a:lnTo>
                      <a:pt x="2" y="36"/>
                    </a:lnTo>
                    <a:lnTo>
                      <a:pt x="9" y="42"/>
                    </a:lnTo>
                    <a:lnTo>
                      <a:pt x="20" y="47"/>
                    </a:lnTo>
                    <a:lnTo>
                      <a:pt x="33" y="51"/>
                    </a:lnTo>
                    <a:lnTo>
                      <a:pt x="51" y="54"/>
                    </a:lnTo>
                    <a:lnTo>
                      <a:pt x="69" y="58"/>
                    </a:lnTo>
                    <a:lnTo>
                      <a:pt x="90" y="60"/>
                    </a:lnTo>
                    <a:lnTo>
                      <a:pt x="113" y="60"/>
                    </a:lnTo>
                    <a:lnTo>
                      <a:pt x="137"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2877" name=""/>
              <p:cNvSpPr/>
              <p:nvPr/>
            </p:nvSpPr>
            <p:spPr>
              <a:xfrm>
                <a:off x="6421320" y="2487600"/>
                <a:ext cx="1760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5"/>
                    </a:lnTo>
                    <a:lnTo>
                      <a:pt x="33" y="228"/>
                    </a:lnTo>
                    <a:lnTo>
                      <a:pt x="51" y="232"/>
                    </a:lnTo>
                    <a:lnTo>
                      <a:pt x="69" y="235"/>
                    </a:lnTo>
                    <a:lnTo>
                      <a:pt x="90" y="237"/>
                    </a:lnTo>
                    <a:lnTo>
                      <a:pt x="113" y="237"/>
                    </a:lnTo>
                    <a:lnTo>
                      <a:pt x="137" y="237"/>
                    </a:lnTo>
                    <a:lnTo>
                      <a:pt x="158" y="235"/>
                    </a:lnTo>
                    <a:lnTo>
                      <a:pt x="178" y="232"/>
                    </a:lnTo>
                    <a:lnTo>
                      <a:pt x="196" y="228"/>
                    </a:lnTo>
                    <a:lnTo>
                      <a:pt x="208" y="225"/>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78" name=""/>
              <p:cNvSpPr/>
              <p:nvPr/>
            </p:nvSpPr>
            <p:spPr>
              <a:xfrm>
                <a:off x="6421320" y="2509560"/>
                <a:ext cx="176040" cy="23760"/>
              </a:xfrm>
              <a:custGeom>
                <a:avLst/>
                <a:gdLst/>
                <a:ahLst/>
                <a:rect l="l" t="t" r="r" b="b"/>
                <a:pathLst>
                  <a:path w="228" h="31">
                    <a:moveTo>
                      <a:pt x="0" y="0"/>
                    </a:moveTo>
                    <a:lnTo>
                      <a:pt x="2" y="7"/>
                    </a:lnTo>
                    <a:lnTo>
                      <a:pt x="9" y="13"/>
                    </a:lnTo>
                    <a:lnTo>
                      <a:pt x="20" y="18"/>
                    </a:lnTo>
                    <a:lnTo>
                      <a:pt x="33" y="22"/>
                    </a:lnTo>
                    <a:lnTo>
                      <a:pt x="51" y="25"/>
                    </a:lnTo>
                    <a:lnTo>
                      <a:pt x="69" y="29"/>
                    </a:lnTo>
                    <a:lnTo>
                      <a:pt x="90" y="31"/>
                    </a:lnTo>
                    <a:lnTo>
                      <a:pt x="113" y="31"/>
                    </a:lnTo>
                    <a:lnTo>
                      <a:pt x="137"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2879" name=""/>
            <p:cNvGrpSpPr/>
            <p:nvPr/>
          </p:nvGrpSpPr>
          <p:grpSpPr>
            <a:xfrm>
              <a:off x="6842160" y="2301840"/>
              <a:ext cx="176040" cy="188640"/>
              <a:chOff x="6842160" y="2301840"/>
              <a:chExt cx="176040" cy="188640"/>
            </a:xfrm>
          </p:grpSpPr>
          <p:sp>
            <p:nvSpPr>
              <p:cNvPr id="2880"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81" name=""/>
              <p:cNvSpPr/>
              <p:nvPr/>
            </p:nvSpPr>
            <p:spPr>
              <a:xfrm>
                <a:off x="6842160" y="2301840"/>
                <a:ext cx="176040" cy="4752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7" y="54"/>
                    </a:lnTo>
                    <a:lnTo>
                      <a:pt x="195" y="51"/>
                    </a:lnTo>
                    <a:lnTo>
                      <a:pt x="208" y="47"/>
                    </a:lnTo>
                    <a:lnTo>
                      <a:pt x="219" y="42"/>
                    </a:lnTo>
                    <a:lnTo>
                      <a:pt x="226" y="36"/>
                    </a:lnTo>
                    <a:lnTo>
                      <a:pt x="228" y="29"/>
                    </a:lnTo>
                    <a:lnTo>
                      <a:pt x="226" y="24"/>
                    </a:lnTo>
                    <a:lnTo>
                      <a:pt x="219" y="18"/>
                    </a:lnTo>
                    <a:lnTo>
                      <a:pt x="208" y="13"/>
                    </a:lnTo>
                    <a:lnTo>
                      <a:pt x="195" y="9"/>
                    </a:lnTo>
                    <a:lnTo>
                      <a:pt x="177"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882" name=""/>
              <p:cNvSpPr/>
              <p:nvPr/>
            </p:nvSpPr>
            <p:spPr>
              <a:xfrm>
                <a:off x="6842160" y="2301840"/>
                <a:ext cx="176040" cy="18864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7" y="232"/>
                    </a:lnTo>
                    <a:lnTo>
                      <a:pt x="195" y="228"/>
                    </a:lnTo>
                    <a:lnTo>
                      <a:pt x="208" y="224"/>
                    </a:lnTo>
                    <a:lnTo>
                      <a:pt x="219" y="219"/>
                    </a:lnTo>
                    <a:lnTo>
                      <a:pt x="226" y="214"/>
                    </a:lnTo>
                    <a:lnTo>
                      <a:pt x="228" y="207"/>
                    </a:lnTo>
                    <a:lnTo>
                      <a:pt x="228" y="29"/>
                    </a:lnTo>
                    <a:lnTo>
                      <a:pt x="226" y="24"/>
                    </a:lnTo>
                    <a:lnTo>
                      <a:pt x="219" y="18"/>
                    </a:lnTo>
                    <a:lnTo>
                      <a:pt x="208" y="13"/>
                    </a:lnTo>
                    <a:lnTo>
                      <a:pt x="195" y="9"/>
                    </a:lnTo>
                    <a:lnTo>
                      <a:pt x="177"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83" name=""/>
              <p:cNvSpPr/>
              <p:nvPr/>
            </p:nvSpPr>
            <p:spPr>
              <a:xfrm>
                <a:off x="6842160" y="2325600"/>
                <a:ext cx="17604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2884" name=""/>
            <p:cNvGrpSpPr/>
            <p:nvPr/>
          </p:nvGrpSpPr>
          <p:grpSpPr>
            <a:xfrm>
              <a:off x="5446440" y="2808360"/>
              <a:ext cx="176400" cy="188640"/>
              <a:chOff x="5446440" y="2808360"/>
              <a:chExt cx="176400" cy="188640"/>
            </a:xfrm>
          </p:grpSpPr>
          <p:sp>
            <p:nvSpPr>
              <p:cNvPr id="2885"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86" name=""/>
              <p:cNvSpPr/>
              <p:nvPr/>
            </p:nvSpPr>
            <p:spPr>
              <a:xfrm>
                <a:off x="5446440" y="2808360"/>
                <a:ext cx="176400" cy="47520"/>
              </a:xfrm>
              <a:custGeom>
                <a:avLst/>
                <a:gdLst/>
                <a:ahLst/>
                <a:rect l="l" t="t" r="r" b="b"/>
                <a:pathLst>
                  <a:path w="228" h="59">
                    <a:moveTo>
                      <a:pt x="0" y="28"/>
                    </a:moveTo>
                    <a:lnTo>
                      <a:pt x="2" y="36"/>
                    </a:lnTo>
                    <a:lnTo>
                      <a:pt x="9" y="41"/>
                    </a:lnTo>
                    <a:lnTo>
                      <a:pt x="20" y="46"/>
                    </a:lnTo>
                    <a:lnTo>
                      <a:pt x="32" y="50"/>
                    </a:lnTo>
                    <a:lnTo>
                      <a:pt x="50" y="53"/>
                    </a:lnTo>
                    <a:lnTo>
                      <a:pt x="68" y="57"/>
                    </a:lnTo>
                    <a:lnTo>
                      <a:pt x="90" y="59"/>
                    </a:lnTo>
                    <a:lnTo>
                      <a:pt x="113" y="59"/>
                    </a:lnTo>
                    <a:lnTo>
                      <a:pt x="136" y="59"/>
                    </a:lnTo>
                    <a:lnTo>
                      <a:pt x="158" y="57"/>
                    </a:lnTo>
                    <a:lnTo>
                      <a:pt x="177" y="53"/>
                    </a:lnTo>
                    <a:lnTo>
                      <a:pt x="195" y="50"/>
                    </a:lnTo>
                    <a:lnTo>
                      <a:pt x="208" y="46"/>
                    </a:lnTo>
                    <a:lnTo>
                      <a:pt x="219" y="41"/>
                    </a:lnTo>
                    <a:lnTo>
                      <a:pt x="226" y="36"/>
                    </a:lnTo>
                    <a:lnTo>
                      <a:pt x="228" y="28"/>
                    </a:lnTo>
                    <a:lnTo>
                      <a:pt x="226" y="23"/>
                    </a:lnTo>
                    <a:lnTo>
                      <a:pt x="219" y="18"/>
                    </a:lnTo>
                    <a:lnTo>
                      <a:pt x="208" y="12"/>
                    </a:lnTo>
                    <a:lnTo>
                      <a:pt x="195" y="9"/>
                    </a:lnTo>
                    <a:lnTo>
                      <a:pt x="177" y="5"/>
                    </a:lnTo>
                    <a:lnTo>
                      <a:pt x="158" y="1"/>
                    </a:lnTo>
                    <a:lnTo>
                      <a:pt x="136" y="0"/>
                    </a:lnTo>
                    <a:lnTo>
                      <a:pt x="113" y="0"/>
                    </a:lnTo>
                    <a:lnTo>
                      <a:pt x="90" y="0"/>
                    </a:lnTo>
                    <a:lnTo>
                      <a:pt x="68" y="1"/>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887" name=""/>
              <p:cNvSpPr/>
              <p:nvPr/>
            </p:nvSpPr>
            <p:spPr>
              <a:xfrm>
                <a:off x="5446440" y="2808360"/>
                <a:ext cx="176400" cy="188640"/>
              </a:xfrm>
              <a:custGeom>
                <a:avLst/>
                <a:gdLst/>
                <a:ahLst/>
                <a:rect l="l" t="t" r="r" b="b"/>
                <a:pathLst>
                  <a:path w="228" h="236">
                    <a:moveTo>
                      <a:pt x="113" y="0"/>
                    </a:moveTo>
                    <a:lnTo>
                      <a:pt x="90" y="0"/>
                    </a:lnTo>
                    <a:lnTo>
                      <a:pt x="68" y="1"/>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7" y="231"/>
                    </a:lnTo>
                    <a:lnTo>
                      <a:pt x="195" y="227"/>
                    </a:lnTo>
                    <a:lnTo>
                      <a:pt x="208" y="224"/>
                    </a:lnTo>
                    <a:lnTo>
                      <a:pt x="219" y="218"/>
                    </a:lnTo>
                    <a:lnTo>
                      <a:pt x="226" y="213"/>
                    </a:lnTo>
                    <a:lnTo>
                      <a:pt x="228" y="206"/>
                    </a:lnTo>
                    <a:lnTo>
                      <a:pt x="228" y="28"/>
                    </a:lnTo>
                    <a:lnTo>
                      <a:pt x="226" y="23"/>
                    </a:lnTo>
                    <a:lnTo>
                      <a:pt x="219" y="18"/>
                    </a:lnTo>
                    <a:lnTo>
                      <a:pt x="208" y="12"/>
                    </a:lnTo>
                    <a:lnTo>
                      <a:pt x="195" y="9"/>
                    </a:lnTo>
                    <a:lnTo>
                      <a:pt x="177" y="5"/>
                    </a:lnTo>
                    <a:lnTo>
                      <a:pt x="158" y="1"/>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88" name=""/>
              <p:cNvSpPr/>
              <p:nvPr/>
            </p:nvSpPr>
            <p:spPr>
              <a:xfrm>
                <a:off x="5446440" y="2832120"/>
                <a:ext cx="176400" cy="23400"/>
              </a:xfrm>
              <a:custGeom>
                <a:avLst/>
                <a:gdLst/>
                <a:ahLst/>
                <a:rect l="l" t="t" r="r" b="b"/>
                <a:pathLst>
                  <a:path w="228" h="31">
                    <a:moveTo>
                      <a:pt x="0" y="0"/>
                    </a:moveTo>
                    <a:lnTo>
                      <a:pt x="2" y="8"/>
                    </a:lnTo>
                    <a:lnTo>
                      <a:pt x="9" y="13"/>
                    </a:lnTo>
                    <a:lnTo>
                      <a:pt x="20" y="18"/>
                    </a:lnTo>
                    <a:lnTo>
                      <a:pt x="32" y="22"/>
                    </a:lnTo>
                    <a:lnTo>
                      <a:pt x="50" y="25"/>
                    </a:lnTo>
                    <a:lnTo>
                      <a:pt x="68" y="29"/>
                    </a:lnTo>
                    <a:lnTo>
                      <a:pt x="90" y="31"/>
                    </a:lnTo>
                    <a:lnTo>
                      <a:pt x="113" y="31"/>
                    </a:lnTo>
                    <a:lnTo>
                      <a:pt x="136" y="31"/>
                    </a:lnTo>
                    <a:lnTo>
                      <a:pt x="158" y="29"/>
                    </a:lnTo>
                    <a:lnTo>
                      <a:pt x="177" y="25"/>
                    </a:lnTo>
                    <a:lnTo>
                      <a:pt x="195"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grpSp>
        <p:grpSp>
          <p:nvGrpSpPr>
            <p:cNvPr id="2889" name=""/>
            <p:cNvGrpSpPr/>
            <p:nvPr/>
          </p:nvGrpSpPr>
          <p:grpSpPr>
            <a:xfrm>
              <a:off x="3152520" y="3009960"/>
              <a:ext cx="277920" cy="231120"/>
              <a:chOff x="3152520" y="3009960"/>
              <a:chExt cx="277920" cy="231120"/>
            </a:xfrm>
          </p:grpSpPr>
          <p:sp>
            <p:nvSpPr>
              <p:cNvPr id="2890" name=""/>
              <p:cNvSpPr/>
              <p:nvPr/>
            </p:nvSpPr>
            <p:spPr>
              <a:xfrm>
                <a:off x="3176640" y="3009960"/>
                <a:ext cx="122040" cy="10440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91" name=""/>
              <p:cNvSpPr/>
              <p:nvPr/>
            </p:nvSpPr>
            <p:spPr>
              <a:xfrm>
                <a:off x="3152520" y="3082680"/>
                <a:ext cx="277920" cy="15840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2892" name=""/>
            <p:cNvGrpSpPr/>
            <p:nvPr/>
          </p:nvGrpSpPr>
          <p:grpSpPr>
            <a:xfrm>
              <a:off x="5667120" y="4124160"/>
              <a:ext cx="176400" cy="187560"/>
              <a:chOff x="5667120" y="4124160"/>
              <a:chExt cx="176400" cy="187560"/>
            </a:xfrm>
          </p:grpSpPr>
          <p:sp>
            <p:nvSpPr>
              <p:cNvPr id="2893" name=""/>
              <p:cNvSpPr/>
              <p:nvPr/>
            </p:nvSpPr>
            <p:spPr>
              <a:xfrm>
                <a:off x="5667120" y="4124160"/>
                <a:ext cx="176400" cy="187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94" name=""/>
              <p:cNvSpPr/>
              <p:nvPr/>
            </p:nvSpPr>
            <p:spPr>
              <a:xfrm>
                <a:off x="5667120" y="4124160"/>
                <a:ext cx="176400" cy="46080"/>
              </a:xfrm>
              <a:custGeom>
                <a:avLst/>
                <a:gdLst/>
                <a:ahLst/>
                <a:rect l="l" t="t" r="r" b="b"/>
                <a:pathLst>
                  <a:path w="227" h="59">
                    <a:moveTo>
                      <a:pt x="0" y="28"/>
                    </a:moveTo>
                    <a:lnTo>
                      <a:pt x="1" y="36"/>
                    </a:lnTo>
                    <a:lnTo>
                      <a:pt x="9" y="41"/>
                    </a:lnTo>
                    <a:lnTo>
                      <a:pt x="19" y="46"/>
                    </a:lnTo>
                    <a:lnTo>
                      <a:pt x="32" y="50"/>
                    </a:lnTo>
                    <a:lnTo>
                      <a:pt x="50" y="54"/>
                    </a:lnTo>
                    <a:lnTo>
                      <a:pt x="68" y="57"/>
                    </a:lnTo>
                    <a:lnTo>
                      <a:pt x="89" y="59"/>
                    </a:lnTo>
                    <a:lnTo>
                      <a:pt x="113" y="59"/>
                    </a:lnTo>
                    <a:lnTo>
                      <a:pt x="136" y="59"/>
                    </a:lnTo>
                    <a:lnTo>
                      <a:pt x="157" y="57"/>
                    </a:lnTo>
                    <a:lnTo>
                      <a:pt x="177" y="54"/>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895" name=""/>
              <p:cNvSpPr/>
              <p:nvPr/>
            </p:nvSpPr>
            <p:spPr>
              <a:xfrm>
                <a:off x="5667120" y="4124160"/>
                <a:ext cx="176400" cy="18756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9"/>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9"/>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96" name=""/>
              <p:cNvSpPr/>
              <p:nvPr/>
            </p:nvSpPr>
            <p:spPr>
              <a:xfrm>
                <a:off x="5667120" y="4146480"/>
                <a:ext cx="176400" cy="23760"/>
              </a:xfrm>
              <a:custGeom>
                <a:avLst/>
                <a:gdLst/>
                <a:ahLst/>
                <a:rect l="l" t="t" r="r" b="b"/>
                <a:pathLst>
                  <a:path w="227" h="31">
                    <a:moveTo>
                      <a:pt x="0" y="0"/>
                    </a:moveTo>
                    <a:lnTo>
                      <a:pt x="1" y="8"/>
                    </a:lnTo>
                    <a:lnTo>
                      <a:pt x="9" y="13"/>
                    </a:lnTo>
                    <a:lnTo>
                      <a:pt x="19" y="18"/>
                    </a:lnTo>
                    <a:lnTo>
                      <a:pt x="32" y="22"/>
                    </a:lnTo>
                    <a:lnTo>
                      <a:pt x="50" y="26"/>
                    </a:lnTo>
                    <a:lnTo>
                      <a:pt x="68" y="29"/>
                    </a:lnTo>
                    <a:lnTo>
                      <a:pt x="89" y="31"/>
                    </a:lnTo>
                    <a:lnTo>
                      <a:pt x="113" y="31"/>
                    </a:lnTo>
                    <a:lnTo>
                      <a:pt x="136" y="31"/>
                    </a:lnTo>
                    <a:lnTo>
                      <a:pt x="157" y="29"/>
                    </a:lnTo>
                    <a:lnTo>
                      <a:pt x="177" y="26"/>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2897" name=""/>
            <p:cNvGrpSpPr/>
            <p:nvPr/>
          </p:nvGrpSpPr>
          <p:grpSpPr>
            <a:xfrm>
              <a:off x="5680080" y="4182840"/>
              <a:ext cx="176040" cy="189000"/>
              <a:chOff x="5680080" y="4182840"/>
              <a:chExt cx="176040" cy="189000"/>
            </a:xfrm>
          </p:grpSpPr>
          <p:sp>
            <p:nvSpPr>
              <p:cNvPr id="2898" name=""/>
              <p:cNvSpPr/>
              <p:nvPr/>
            </p:nvSpPr>
            <p:spPr>
              <a:xfrm>
                <a:off x="5680080" y="4182840"/>
                <a:ext cx="1760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99" name=""/>
              <p:cNvSpPr/>
              <p:nvPr/>
            </p:nvSpPr>
            <p:spPr>
              <a:xfrm>
                <a:off x="5680080" y="4182840"/>
                <a:ext cx="176040" cy="47520"/>
              </a:xfrm>
              <a:custGeom>
                <a:avLst/>
                <a:gdLst/>
                <a:ahLst/>
                <a:rect l="l" t="t" r="r" b="b"/>
                <a:pathLst>
                  <a:path w="228" h="59">
                    <a:moveTo>
                      <a:pt x="0" y="28"/>
                    </a:moveTo>
                    <a:lnTo>
                      <a:pt x="2" y="36"/>
                    </a:lnTo>
                    <a:lnTo>
                      <a:pt x="9" y="41"/>
                    </a:lnTo>
                    <a:lnTo>
                      <a:pt x="20" y="46"/>
                    </a:lnTo>
                    <a:lnTo>
                      <a:pt x="32" y="50"/>
                    </a:lnTo>
                    <a:lnTo>
                      <a:pt x="50" y="54"/>
                    </a:lnTo>
                    <a:lnTo>
                      <a:pt x="68" y="57"/>
                    </a:lnTo>
                    <a:lnTo>
                      <a:pt x="90" y="59"/>
                    </a:lnTo>
                    <a:lnTo>
                      <a:pt x="113" y="59"/>
                    </a:lnTo>
                    <a:lnTo>
                      <a:pt x="136" y="59"/>
                    </a:lnTo>
                    <a:lnTo>
                      <a:pt x="158" y="57"/>
                    </a:lnTo>
                    <a:lnTo>
                      <a:pt x="178" y="54"/>
                    </a:lnTo>
                    <a:lnTo>
                      <a:pt x="196" y="50"/>
                    </a:lnTo>
                    <a:lnTo>
                      <a:pt x="208" y="46"/>
                    </a:lnTo>
                    <a:lnTo>
                      <a:pt x="219" y="41"/>
                    </a:lnTo>
                    <a:lnTo>
                      <a:pt x="226" y="36"/>
                    </a:lnTo>
                    <a:lnTo>
                      <a:pt x="228" y="28"/>
                    </a:lnTo>
                    <a:lnTo>
                      <a:pt x="226" y="23"/>
                    </a:lnTo>
                    <a:lnTo>
                      <a:pt x="219" y="18"/>
                    </a:lnTo>
                    <a:lnTo>
                      <a:pt x="208" y="12"/>
                    </a:lnTo>
                    <a:lnTo>
                      <a:pt x="196" y="9"/>
                    </a:lnTo>
                    <a:lnTo>
                      <a:pt x="178" y="5"/>
                    </a:lnTo>
                    <a:lnTo>
                      <a:pt x="158" y="2"/>
                    </a:lnTo>
                    <a:lnTo>
                      <a:pt x="136" y="0"/>
                    </a:lnTo>
                    <a:lnTo>
                      <a:pt x="113" y="0"/>
                    </a:lnTo>
                    <a:lnTo>
                      <a:pt x="90" y="0"/>
                    </a:lnTo>
                    <a:lnTo>
                      <a:pt x="68" y="2"/>
                    </a:lnTo>
                    <a:lnTo>
                      <a:pt x="50" y="5"/>
                    </a:lnTo>
                    <a:lnTo>
                      <a:pt x="32" y="9"/>
                    </a:lnTo>
                    <a:lnTo>
                      <a:pt x="20" y="12"/>
                    </a:lnTo>
                    <a:lnTo>
                      <a:pt x="9" y="18"/>
                    </a:lnTo>
                    <a:lnTo>
                      <a:pt x="2"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900" name=""/>
              <p:cNvSpPr/>
              <p:nvPr/>
            </p:nvSpPr>
            <p:spPr>
              <a:xfrm>
                <a:off x="5680080" y="4182840"/>
                <a:ext cx="176040" cy="189000"/>
              </a:xfrm>
              <a:custGeom>
                <a:avLst/>
                <a:gdLst/>
                <a:ahLst/>
                <a:rect l="l" t="t" r="r" b="b"/>
                <a:pathLst>
                  <a:path w="228" h="236">
                    <a:moveTo>
                      <a:pt x="113" y="0"/>
                    </a:moveTo>
                    <a:lnTo>
                      <a:pt x="90" y="0"/>
                    </a:lnTo>
                    <a:lnTo>
                      <a:pt x="68" y="2"/>
                    </a:lnTo>
                    <a:lnTo>
                      <a:pt x="50" y="5"/>
                    </a:lnTo>
                    <a:lnTo>
                      <a:pt x="32" y="9"/>
                    </a:lnTo>
                    <a:lnTo>
                      <a:pt x="20" y="12"/>
                    </a:lnTo>
                    <a:lnTo>
                      <a:pt x="9" y="18"/>
                    </a:lnTo>
                    <a:lnTo>
                      <a:pt x="2" y="23"/>
                    </a:lnTo>
                    <a:lnTo>
                      <a:pt x="0" y="28"/>
                    </a:lnTo>
                    <a:lnTo>
                      <a:pt x="0" y="206"/>
                    </a:lnTo>
                    <a:lnTo>
                      <a:pt x="2" y="213"/>
                    </a:lnTo>
                    <a:lnTo>
                      <a:pt x="9" y="218"/>
                    </a:lnTo>
                    <a:lnTo>
                      <a:pt x="20" y="224"/>
                    </a:lnTo>
                    <a:lnTo>
                      <a:pt x="32" y="227"/>
                    </a:lnTo>
                    <a:lnTo>
                      <a:pt x="50" y="231"/>
                    </a:lnTo>
                    <a:lnTo>
                      <a:pt x="68" y="235"/>
                    </a:lnTo>
                    <a:lnTo>
                      <a:pt x="90" y="236"/>
                    </a:lnTo>
                    <a:lnTo>
                      <a:pt x="113" y="236"/>
                    </a:lnTo>
                    <a:lnTo>
                      <a:pt x="136" y="236"/>
                    </a:lnTo>
                    <a:lnTo>
                      <a:pt x="158" y="235"/>
                    </a:lnTo>
                    <a:lnTo>
                      <a:pt x="178" y="231"/>
                    </a:lnTo>
                    <a:lnTo>
                      <a:pt x="196" y="227"/>
                    </a:lnTo>
                    <a:lnTo>
                      <a:pt x="208" y="224"/>
                    </a:lnTo>
                    <a:lnTo>
                      <a:pt x="219" y="218"/>
                    </a:lnTo>
                    <a:lnTo>
                      <a:pt x="226" y="213"/>
                    </a:lnTo>
                    <a:lnTo>
                      <a:pt x="228" y="206"/>
                    </a:lnTo>
                    <a:lnTo>
                      <a:pt x="228" y="28"/>
                    </a:lnTo>
                    <a:lnTo>
                      <a:pt x="226" y="23"/>
                    </a:lnTo>
                    <a:lnTo>
                      <a:pt x="219" y="18"/>
                    </a:lnTo>
                    <a:lnTo>
                      <a:pt x="208" y="12"/>
                    </a:lnTo>
                    <a:lnTo>
                      <a:pt x="196" y="9"/>
                    </a:lnTo>
                    <a:lnTo>
                      <a:pt x="178" y="5"/>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01" name=""/>
              <p:cNvSpPr/>
              <p:nvPr/>
            </p:nvSpPr>
            <p:spPr>
              <a:xfrm>
                <a:off x="5680080" y="4206600"/>
                <a:ext cx="176040" cy="23760"/>
              </a:xfrm>
              <a:custGeom>
                <a:avLst/>
                <a:gdLst/>
                <a:ahLst/>
                <a:rect l="l" t="t" r="r" b="b"/>
                <a:pathLst>
                  <a:path w="228" h="31">
                    <a:moveTo>
                      <a:pt x="0" y="0"/>
                    </a:moveTo>
                    <a:lnTo>
                      <a:pt x="2" y="8"/>
                    </a:lnTo>
                    <a:lnTo>
                      <a:pt x="9" y="13"/>
                    </a:lnTo>
                    <a:lnTo>
                      <a:pt x="20" y="18"/>
                    </a:lnTo>
                    <a:lnTo>
                      <a:pt x="32" y="22"/>
                    </a:lnTo>
                    <a:lnTo>
                      <a:pt x="50" y="26"/>
                    </a:lnTo>
                    <a:lnTo>
                      <a:pt x="68" y="29"/>
                    </a:lnTo>
                    <a:lnTo>
                      <a:pt x="90" y="31"/>
                    </a:lnTo>
                    <a:lnTo>
                      <a:pt x="113" y="31"/>
                    </a:lnTo>
                    <a:lnTo>
                      <a:pt x="136" y="31"/>
                    </a:lnTo>
                    <a:lnTo>
                      <a:pt x="158" y="29"/>
                    </a:lnTo>
                    <a:lnTo>
                      <a:pt x="178" y="26"/>
                    </a:lnTo>
                    <a:lnTo>
                      <a:pt x="196" y="22"/>
                    </a:lnTo>
                    <a:lnTo>
                      <a:pt x="208" y="18"/>
                    </a:lnTo>
                    <a:lnTo>
                      <a:pt x="219" y="13"/>
                    </a:lnTo>
                    <a:lnTo>
                      <a:pt x="226" y="8"/>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sp>
          <p:nvSpPr>
            <p:cNvPr id="2902" name=""/>
            <p:cNvSpPr/>
            <p:nvPr/>
          </p:nvSpPr>
          <p:spPr>
            <a:xfrm>
              <a:off x="4998960" y="2255760"/>
              <a:ext cx="463320" cy="4748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03" name=""/>
            <p:cNvSpPr/>
            <p:nvPr/>
          </p:nvSpPr>
          <p:spPr>
            <a:xfrm>
              <a:off x="4765680" y="338616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04" name=""/>
            <p:cNvSpPr/>
            <p:nvPr/>
          </p:nvSpPr>
          <p:spPr>
            <a:xfrm>
              <a:off x="4468680" y="356076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05" name=""/>
            <p:cNvSpPr/>
            <p:nvPr/>
          </p:nvSpPr>
          <p:spPr>
            <a:xfrm>
              <a:off x="5167080" y="3711600"/>
              <a:ext cx="46368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06" name=""/>
            <p:cNvSpPr/>
            <p:nvPr/>
          </p:nvSpPr>
          <p:spPr>
            <a:xfrm>
              <a:off x="4803480" y="3840120"/>
              <a:ext cx="33048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07" name=""/>
            <p:cNvSpPr/>
            <p:nvPr/>
          </p:nvSpPr>
          <p:spPr>
            <a:xfrm>
              <a:off x="4227480" y="4089240"/>
              <a:ext cx="463320" cy="4748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08" name=""/>
            <p:cNvSpPr/>
            <p:nvPr/>
          </p:nvSpPr>
          <p:spPr>
            <a:xfrm>
              <a:off x="3873240" y="3535200"/>
              <a:ext cx="33048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09" name=""/>
            <p:cNvSpPr/>
            <p:nvPr/>
          </p:nvSpPr>
          <p:spPr>
            <a:xfrm>
              <a:off x="4822560" y="4640040"/>
              <a:ext cx="33048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10" name=""/>
            <p:cNvSpPr/>
            <p:nvPr/>
          </p:nvSpPr>
          <p:spPr>
            <a:xfrm>
              <a:off x="5052960" y="4359240"/>
              <a:ext cx="46332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11" name=""/>
            <p:cNvSpPr/>
            <p:nvPr/>
          </p:nvSpPr>
          <p:spPr>
            <a:xfrm>
              <a:off x="5357520" y="4313160"/>
              <a:ext cx="208080" cy="203040"/>
            </a:xfrm>
            <a:custGeom>
              <a:avLst/>
              <a:gdLst/>
              <a:ahLst/>
              <a:rect l="l" t="t" r="r" b="b"/>
              <a:pathLst>
                <a:path w="269" h="256">
                  <a:moveTo>
                    <a:pt x="135" y="0"/>
                  </a:moveTo>
                  <a:lnTo>
                    <a:pt x="102" y="99"/>
                  </a:lnTo>
                  <a:lnTo>
                    <a:pt x="0" y="99"/>
                  </a:lnTo>
                  <a:lnTo>
                    <a:pt x="84" y="159"/>
                  </a:lnTo>
                  <a:lnTo>
                    <a:pt x="52" y="256"/>
                  </a:lnTo>
                  <a:lnTo>
                    <a:pt x="135" y="197"/>
                  </a:lnTo>
                  <a:lnTo>
                    <a:pt x="217" y="256"/>
                  </a:lnTo>
                  <a:lnTo>
                    <a:pt x="185" y="159"/>
                  </a:lnTo>
                  <a:lnTo>
                    <a:pt x="269" y="99"/>
                  </a:lnTo>
                  <a:lnTo>
                    <a:pt x="165" y="99"/>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12" name=""/>
            <p:cNvSpPr/>
            <p:nvPr/>
          </p:nvSpPr>
          <p:spPr>
            <a:xfrm>
              <a:off x="6699240" y="425916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13" name=""/>
            <p:cNvSpPr/>
            <p:nvPr/>
          </p:nvSpPr>
          <p:spPr>
            <a:xfrm>
              <a:off x="6845040" y="4605120"/>
              <a:ext cx="33048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14" name=""/>
            <p:cNvSpPr/>
            <p:nvPr/>
          </p:nvSpPr>
          <p:spPr>
            <a:xfrm>
              <a:off x="6848280" y="4838760"/>
              <a:ext cx="38736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FRCC</a:t>
              </a:r>
              <a:endParaRPr b="0" lang="en-US" sz="900" strike="noStrike" u="none">
                <a:solidFill>
                  <a:srgbClr val="000000"/>
                </a:solidFill>
                <a:effectLst/>
                <a:uFillTx/>
                <a:latin typeface="Arial"/>
              </a:endParaRPr>
            </a:p>
          </p:txBody>
        </p:sp>
        <p:sp>
          <p:nvSpPr>
            <p:cNvPr id="2915" name=""/>
            <p:cNvSpPr/>
            <p:nvPr/>
          </p:nvSpPr>
          <p:spPr>
            <a:xfrm>
              <a:off x="5883120" y="3624120"/>
              <a:ext cx="33012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16" name=""/>
            <p:cNvSpPr/>
            <p:nvPr/>
          </p:nvSpPr>
          <p:spPr>
            <a:xfrm>
              <a:off x="5787720" y="3852720"/>
              <a:ext cx="33048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2917" name=""/>
            <p:cNvGrpSpPr/>
            <p:nvPr/>
          </p:nvGrpSpPr>
          <p:grpSpPr>
            <a:xfrm>
              <a:off x="6048360" y="4000320"/>
              <a:ext cx="177840" cy="187200"/>
              <a:chOff x="6048360" y="4000320"/>
              <a:chExt cx="177840" cy="187200"/>
            </a:xfrm>
          </p:grpSpPr>
          <p:sp>
            <p:nvSpPr>
              <p:cNvPr id="2918" name=""/>
              <p:cNvSpPr/>
              <p:nvPr/>
            </p:nvSpPr>
            <p:spPr>
              <a:xfrm>
                <a:off x="6048360" y="4000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19" name=""/>
              <p:cNvSpPr/>
              <p:nvPr/>
            </p:nvSpPr>
            <p:spPr>
              <a:xfrm>
                <a:off x="6048360" y="4000320"/>
                <a:ext cx="177840" cy="46080"/>
              </a:xfrm>
              <a:custGeom>
                <a:avLst/>
                <a:gdLst/>
                <a:ahLst/>
                <a:rect l="l" t="t" r="r" b="b"/>
                <a:pathLst>
                  <a:path w="227" h="59">
                    <a:moveTo>
                      <a:pt x="0" y="28"/>
                    </a:moveTo>
                    <a:lnTo>
                      <a:pt x="1" y="36"/>
                    </a:lnTo>
                    <a:lnTo>
                      <a:pt x="9" y="41"/>
                    </a:lnTo>
                    <a:lnTo>
                      <a:pt x="19" y="46"/>
                    </a:lnTo>
                    <a:lnTo>
                      <a:pt x="32" y="50"/>
                    </a:lnTo>
                    <a:lnTo>
                      <a:pt x="50" y="53"/>
                    </a:lnTo>
                    <a:lnTo>
                      <a:pt x="68" y="57"/>
                    </a:lnTo>
                    <a:lnTo>
                      <a:pt x="89" y="59"/>
                    </a:lnTo>
                    <a:lnTo>
                      <a:pt x="113" y="59"/>
                    </a:lnTo>
                    <a:lnTo>
                      <a:pt x="136" y="59"/>
                    </a:lnTo>
                    <a:lnTo>
                      <a:pt x="157" y="57"/>
                    </a:lnTo>
                    <a:lnTo>
                      <a:pt x="177" y="53"/>
                    </a:lnTo>
                    <a:lnTo>
                      <a:pt x="195" y="50"/>
                    </a:lnTo>
                    <a:lnTo>
                      <a:pt x="208" y="46"/>
                    </a:lnTo>
                    <a:lnTo>
                      <a:pt x="218" y="41"/>
                    </a:lnTo>
                    <a:lnTo>
                      <a:pt x="225" y="36"/>
                    </a:lnTo>
                    <a:lnTo>
                      <a:pt x="227" y="28"/>
                    </a:lnTo>
                    <a:lnTo>
                      <a:pt x="225" y="23"/>
                    </a:lnTo>
                    <a:lnTo>
                      <a:pt x="218" y="18"/>
                    </a:lnTo>
                    <a:lnTo>
                      <a:pt x="208" y="12"/>
                    </a:lnTo>
                    <a:lnTo>
                      <a:pt x="195" y="9"/>
                    </a:lnTo>
                    <a:lnTo>
                      <a:pt x="177" y="5"/>
                    </a:lnTo>
                    <a:lnTo>
                      <a:pt x="157" y="2"/>
                    </a:lnTo>
                    <a:lnTo>
                      <a:pt x="136" y="0"/>
                    </a:lnTo>
                    <a:lnTo>
                      <a:pt x="113" y="0"/>
                    </a:lnTo>
                    <a:lnTo>
                      <a:pt x="89" y="0"/>
                    </a:lnTo>
                    <a:lnTo>
                      <a:pt x="68" y="2"/>
                    </a:lnTo>
                    <a:lnTo>
                      <a:pt x="50" y="5"/>
                    </a:lnTo>
                    <a:lnTo>
                      <a:pt x="32" y="9"/>
                    </a:lnTo>
                    <a:lnTo>
                      <a:pt x="19" y="12"/>
                    </a:lnTo>
                    <a:lnTo>
                      <a:pt x="9" y="18"/>
                    </a:lnTo>
                    <a:lnTo>
                      <a:pt x="1" y="23"/>
                    </a:lnTo>
                    <a:lnTo>
                      <a:pt x="0" y="28"/>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920" name=""/>
              <p:cNvSpPr/>
              <p:nvPr/>
            </p:nvSpPr>
            <p:spPr>
              <a:xfrm>
                <a:off x="6048360" y="4000320"/>
                <a:ext cx="177840" cy="187200"/>
              </a:xfrm>
              <a:custGeom>
                <a:avLst/>
                <a:gdLst/>
                <a:ahLst/>
                <a:rect l="l" t="t" r="r" b="b"/>
                <a:pathLst>
                  <a:path w="227" h="236">
                    <a:moveTo>
                      <a:pt x="113" y="0"/>
                    </a:moveTo>
                    <a:lnTo>
                      <a:pt x="89" y="0"/>
                    </a:lnTo>
                    <a:lnTo>
                      <a:pt x="68" y="2"/>
                    </a:lnTo>
                    <a:lnTo>
                      <a:pt x="50" y="5"/>
                    </a:lnTo>
                    <a:lnTo>
                      <a:pt x="32" y="9"/>
                    </a:lnTo>
                    <a:lnTo>
                      <a:pt x="19" y="12"/>
                    </a:lnTo>
                    <a:lnTo>
                      <a:pt x="9" y="18"/>
                    </a:lnTo>
                    <a:lnTo>
                      <a:pt x="1" y="23"/>
                    </a:lnTo>
                    <a:lnTo>
                      <a:pt x="0" y="28"/>
                    </a:lnTo>
                    <a:lnTo>
                      <a:pt x="0" y="206"/>
                    </a:lnTo>
                    <a:lnTo>
                      <a:pt x="1" y="213"/>
                    </a:lnTo>
                    <a:lnTo>
                      <a:pt x="9" y="218"/>
                    </a:lnTo>
                    <a:lnTo>
                      <a:pt x="19" y="224"/>
                    </a:lnTo>
                    <a:lnTo>
                      <a:pt x="32" y="227"/>
                    </a:lnTo>
                    <a:lnTo>
                      <a:pt x="50" y="231"/>
                    </a:lnTo>
                    <a:lnTo>
                      <a:pt x="68" y="235"/>
                    </a:lnTo>
                    <a:lnTo>
                      <a:pt x="89" y="236"/>
                    </a:lnTo>
                    <a:lnTo>
                      <a:pt x="113" y="236"/>
                    </a:lnTo>
                    <a:lnTo>
                      <a:pt x="136" y="236"/>
                    </a:lnTo>
                    <a:lnTo>
                      <a:pt x="157" y="235"/>
                    </a:lnTo>
                    <a:lnTo>
                      <a:pt x="177" y="231"/>
                    </a:lnTo>
                    <a:lnTo>
                      <a:pt x="195" y="227"/>
                    </a:lnTo>
                    <a:lnTo>
                      <a:pt x="208" y="224"/>
                    </a:lnTo>
                    <a:lnTo>
                      <a:pt x="218" y="218"/>
                    </a:lnTo>
                    <a:lnTo>
                      <a:pt x="225" y="213"/>
                    </a:lnTo>
                    <a:lnTo>
                      <a:pt x="227" y="206"/>
                    </a:lnTo>
                    <a:lnTo>
                      <a:pt x="227" y="28"/>
                    </a:lnTo>
                    <a:lnTo>
                      <a:pt x="225" y="23"/>
                    </a:lnTo>
                    <a:lnTo>
                      <a:pt x="218" y="18"/>
                    </a:lnTo>
                    <a:lnTo>
                      <a:pt x="208" y="12"/>
                    </a:lnTo>
                    <a:lnTo>
                      <a:pt x="195" y="9"/>
                    </a:lnTo>
                    <a:lnTo>
                      <a:pt x="177" y="5"/>
                    </a:lnTo>
                    <a:lnTo>
                      <a:pt x="157"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21" name=""/>
              <p:cNvSpPr/>
              <p:nvPr/>
            </p:nvSpPr>
            <p:spPr>
              <a:xfrm>
                <a:off x="6048360" y="4022640"/>
                <a:ext cx="177840" cy="23760"/>
              </a:xfrm>
              <a:custGeom>
                <a:avLst/>
                <a:gdLst/>
                <a:ahLst/>
                <a:rect l="l" t="t" r="r" b="b"/>
                <a:pathLst>
                  <a:path w="227" h="31">
                    <a:moveTo>
                      <a:pt x="0" y="0"/>
                    </a:moveTo>
                    <a:lnTo>
                      <a:pt x="1" y="8"/>
                    </a:lnTo>
                    <a:lnTo>
                      <a:pt x="9" y="13"/>
                    </a:lnTo>
                    <a:lnTo>
                      <a:pt x="19" y="18"/>
                    </a:lnTo>
                    <a:lnTo>
                      <a:pt x="32" y="22"/>
                    </a:lnTo>
                    <a:lnTo>
                      <a:pt x="50" y="25"/>
                    </a:lnTo>
                    <a:lnTo>
                      <a:pt x="68" y="29"/>
                    </a:lnTo>
                    <a:lnTo>
                      <a:pt x="89" y="31"/>
                    </a:lnTo>
                    <a:lnTo>
                      <a:pt x="113" y="31"/>
                    </a:lnTo>
                    <a:lnTo>
                      <a:pt x="136" y="31"/>
                    </a:lnTo>
                    <a:lnTo>
                      <a:pt x="157" y="29"/>
                    </a:lnTo>
                    <a:lnTo>
                      <a:pt x="177" y="25"/>
                    </a:lnTo>
                    <a:lnTo>
                      <a:pt x="195" y="22"/>
                    </a:lnTo>
                    <a:lnTo>
                      <a:pt x="208" y="18"/>
                    </a:lnTo>
                    <a:lnTo>
                      <a:pt x="218" y="13"/>
                    </a:lnTo>
                    <a:lnTo>
                      <a:pt x="225" y="8"/>
                    </a:lnTo>
                    <a:lnTo>
                      <a:pt x="227"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grpSp>
          <p:nvGrpSpPr>
            <p:cNvPr id="2922" name=""/>
            <p:cNvGrpSpPr/>
            <p:nvPr/>
          </p:nvGrpSpPr>
          <p:grpSpPr>
            <a:xfrm>
              <a:off x="5981400" y="4108320"/>
              <a:ext cx="277920" cy="231840"/>
              <a:chOff x="5981400" y="4108320"/>
              <a:chExt cx="277920" cy="231840"/>
            </a:xfrm>
          </p:grpSpPr>
          <p:sp>
            <p:nvSpPr>
              <p:cNvPr id="2923" name=""/>
              <p:cNvSpPr/>
              <p:nvPr/>
            </p:nvSpPr>
            <p:spPr>
              <a:xfrm>
                <a:off x="6005520" y="4108320"/>
                <a:ext cx="122040" cy="104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24" name=""/>
              <p:cNvSpPr/>
              <p:nvPr/>
            </p:nvSpPr>
            <p:spPr>
              <a:xfrm>
                <a:off x="5981400" y="4181400"/>
                <a:ext cx="277920" cy="158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925" name=""/>
            <p:cNvSpPr/>
            <p:nvPr/>
          </p:nvSpPr>
          <p:spPr>
            <a:xfrm>
              <a:off x="5410080" y="3201840"/>
              <a:ext cx="33012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26" name=""/>
            <p:cNvSpPr/>
            <p:nvPr/>
          </p:nvSpPr>
          <p:spPr>
            <a:xfrm>
              <a:off x="5743440" y="317664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2927" name=""/>
            <p:cNvGrpSpPr/>
            <p:nvPr/>
          </p:nvGrpSpPr>
          <p:grpSpPr>
            <a:xfrm>
              <a:off x="5681520" y="2968560"/>
              <a:ext cx="545760" cy="576000"/>
              <a:chOff x="5681520" y="2968560"/>
              <a:chExt cx="545760" cy="576000"/>
            </a:xfrm>
          </p:grpSpPr>
          <p:grpSp>
            <p:nvGrpSpPr>
              <p:cNvPr id="2928" name=""/>
              <p:cNvGrpSpPr/>
              <p:nvPr/>
            </p:nvGrpSpPr>
            <p:grpSpPr>
              <a:xfrm>
                <a:off x="5681520" y="2968560"/>
                <a:ext cx="273600" cy="235440"/>
                <a:chOff x="5681520" y="2968560"/>
                <a:chExt cx="273600" cy="235440"/>
              </a:xfrm>
            </p:grpSpPr>
            <p:sp>
              <p:nvSpPr>
                <p:cNvPr id="2929" name=""/>
                <p:cNvSpPr/>
                <p:nvPr/>
              </p:nvSpPr>
              <p:spPr>
                <a:xfrm>
                  <a:off x="5709960" y="2968560"/>
                  <a:ext cx="120960" cy="1036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30" name=""/>
                <p:cNvSpPr/>
                <p:nvPr/>
              </p:nvSpPr>
              <p:spPr>
                <a:xfrm>
                  <a:off x="5681520" y="3044880"/>
                  <a:ext cx="273600" cy="1591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931" name=""/>
              <p:cNvSpPr/>
              <p:nvPr/>
            </p:nvSpPr>
            <p:spPr>
              <a:xfrm>
                <a:off x="5980680" y="3308760"/>
                <a:ext cx="122400" cy="10548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32" name=""/>
              <p:cNvSpPr/>
              <p:nvPr/>
            </p:nvSpPr>
            <p:spPr>
              <a:xfrm>
                <a:off x="5953320" y="3385440"/>
                <a:ext cx="273960" cy="1591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933" name=""/>
            <p:cNvSpPr/>
            <p:nvPr/>
          </p:nvSpPr>
          <p:spPr>
            <a:xfrm>
              <a:off x="6360840" y="3078000"/>
              <a:ext cx="474840" cy="4748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34" name=""/>
            <p:cNvSpPr/>
            <p:nvPr/>
          </p:nvSpPr>
          <p:spPr>
            <a:xfrm>
              <a:off x="6376680" y="2892240"/>
              <a:ext cx="33840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35" name=""/>
            <p:cNvSpPr/>
            <p:nvPr/>
          </p:nvSpPr>
          <p:spPr>
            <a:xfrm>
              <a:off x="6858000" y="3306600"/>
              <a:ext cx="474480" cy="4748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36" name=""/>
            <p:cNvSpPr/>
            <p:nvPr/>
          </p:nvSpPr>
          <p:spPr>
            <a:xfrm>
              <a:off x="7176960" y="3330360"/>
              <a:ext cx="120600" cy="10656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37" name=""/>
            <p:cNvSpPr/>
            <p:nvPr/>
          </p:nvSpPr>
          <p:spPr>
            <a:xfrm>
              <a:off x="7148520" y="3408480"/>
              <a:ext cx="274320" cy="15840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38" name=""/>
            <p:cNvSpPr/>
            <p:nvPr/>
          </p:nvSpPr>
          <p:spPr>
            <a:xfrm>
              <a:off x="6551640" y="2687400"/>
              <a:ext cx="33012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39" name=""/>
            <p:cNvSpPr/>
            <p:nvPr/>
          </p:nvSpPr>
          <p:spPr>
            <a:xfrm>
              <a:off x="6781680" y="283680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40" name=""/>
            <p:cNvSpPr/>
            <p:nvPr/>
          </p:nvSpPr>
          <p:spPr>
            <a:xfrm>
              <a:off x="6953040" y="2525760"/>
              <a:ext cx="46368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41" name=""/>
            <p:cNvSpPr/>
            <p:nvPr/>
          </p:nvSpPr>
          <p:spPr>
            <a:xfrm>
              <a:off x="6724440" y="2749320"/>
              <a:ext cx="239760" cy="204840"/>
            </a:xfrm>
            <a:prstGeom prst="star5">
              <a:avLst/>
            </a:prstGeom>
            <a:solidFill>
              <a:srgbClr val="fc0128"/>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2942" name=""/>
            <p:cNvSpPr/>
            <p:nvPr/>
          </p:nvSpPr>
          <p:spPr>
            <a:xfrm>
              <a:off x="6872040" y="2933640"/>
              <a:ext cx="389160" cy="3556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43" name=""/>
            <p:cNvSpPr/>
            <p:nvPr/>
          </p:nvSpPr>
          <p:spPr>
            <a:xfrm>
              <a:off x="6940440" y="2628720"/>
              <a:ext cx="32688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NPCC</a:t>
              </a:r>
              <a:endParaRPr b="0" lang="en-US" sz="900" strike="noStrike" u="none">
                <a:solidFill>
                  <a:srgbClr val="000000"/>
                </a:solidFill>
                <a:effectLst/>
                <a:uFillTx/>
                <a:latin typeface="Arial"/>
              </a:endParaRPr>
            </a:p>
          </p:txBody>
        </p:sp>
        <p:sp>
          <p:nvSpPr>
            <p:cNvPr id="2944" name=""/>
            <p:cNvSpPr/>
            <p:nvPr/>
          </p:nvSpPr>
          <p:spPr>
            <a:xfrm>
              <a:off x="6879960" y="3101760"/>
              <a:ext cx="45720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MACC</a:t>
              </a:r>
              <a:endParaRPr b="0" lang="en-US" sz="900" strike="noStrike" u="none">
                <a:solidFill>
                  <a:srgbClr val="000000"/>
                </a:solidFill>
                <a:effectLst/>
                <a:uFillTx/>
                <a:latin typeface="Arial"/>
              </a:endParaRPr>
            </a:p>
          </p:txBody>
        </p:sp>
        <p:sp>
          <p:nvSpPr>
            <p:cNvPr id="2945" name=""/>
            <p:cNvSpPr/>
            <p:nvPr/>
          </p:nvSpPr>
          <p:spPr>
            <a:xfrm>
              <a:off x="7191360" y="2933640"/>
              <a:ext cx="290520" cy="157320"/>
            </a:xfrm>
            <a:prstGeom prst="rect">
              <a:avLst/>
            </a:prstGeom>
            <a:solidFill>
              <a:srgbClr val="808080"/>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46" name=""/>
            <p:cNvSpPr/>
            <p:nvPr/>
          </p:nvSpPr>
          <p:spPr>
            <a:xfrm>
              <a:off x="7211880" y="2933640"/>
              <a:ext cx="284040" cy="15228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PJM</a:t>
              </a:r>
              <a:endParaRPr b="0" lang="en-US" sz="5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a:solidFill>
                    <a:srgbClr val="ffffff"/>
                  </a:solidFill>
                  <a:effectLst/>
                  <a:uFillTx/>
                  <a:latin typeface="Frutiger 45 Light"/>
                </a:rPr>
                <a:t>Hub</a:t>
              </a:r>
              <a:endParaRPr b="0" lang="en-US" sz="500" strike="noStrike" u="none">
                <a:solidFill>
                  <a:srgbClr val="000000"/>
                </a:solidFill>
                <a:effectLst/>
                <a:uFillTx/>
                <a:latin typeface="Arial"/>
              </a:endParaRPr>
            </a:p>
          </p:txBody>
        </p:sp>
        <p:sp>
          <p:nvSpPr>
            <p:cNvPr id="2947" name=""/>
            <p:cNvSpPr/>
            <p:nvPr/>
          </p:nvSpPr>
          <p:spPr>
            <a:xfrm>
              <a:off x="7261200" y="2705040"/>
              <a:ext cx="231840" cy="227160"/>
            </a:xfrm>
            <a:prstGeom prst="star5">
              <a:avLst/>
            </a:prstGeom>
            <a:solidFill>
              <a:srgbClr val="fc0128"/>
            </a:solidFill>
            <a:ln w="9360">
              <a:solidFill>
                <a:srgbClr val="000000"/>
              </a:solidFill>
              <a:miter/>
            </a:ln>
          </p:spPr>
          <p:style>
            <a:lnRef idx="0"/>
            <a:fillRef idx="0"/>
            <a:effectRef idx="0"/>
            <a:fontRef idx="minor"/>
          </p:style>
          <p:txBody>
            <a:bodyPr wrap="none" lIns="90000" rIns="90000" tIns="29160" bIns="29160" anchor="ctr">
              <a:noAutofit/>
            </a:bodyPr>
            <a:p>
              <a:endParaRPr b="0" lang="en-US" sz="2400" strike="noStrike" u="none">
                <a:solidFill>
                  <a:srgbClr val="000000"/>
                </a:solidFill>
                <a:effectLst/>
                <a:uFillTx/>
                <a:latin typeface="Arial"/>
              </a:endParaRPr>
            </a:p>
          </p:txBody>
        </p:sp>
        <p:sp>
          <p:nvSpPr>
            <p:cNvPr id="2948" name=""/>
            <p:cNvSpPr/>
            <p:nvPr/>
          </p:nvSpPr>
          <p:spPr>
            <a:xfrm>
              <a:off x="5672160" y="237960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49" name=""/>
            <p:cNvSpPr/>
            <p:nvPr/>
          </p:nvSpPr>
          <p:spPr>
            <a:xfrm>
              <a:off x="5851440" y="2421000"/>
              <a:ext cx="463680" cy="4744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50" name=""/>
            <p:cNvSpPr/>
            <p:nvPr/>
          </p:nvSpPr>
          <p:spPr>
            <a:xfrm>
              <a:off x="5645160" y="2494080"/>
              <a:ext cx="39024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MAIN</a:t>
              </a:r>
              <a:endParaRPr b="0" lang="en-US" sz="900" strike="noStrike" u="none">
                <a:solidFill>
                  <a:srgbClr val="000000"/>
                </a:solidFill>
                <a:effectLst/>
                <a:uFillTx/>
                <a:latin typeface="Arial"/>
              </a:endParaRPr>
            </a:p>
          </p:txBody>
        </p:sp>
        <p:sp>
          <p:nvSpPr>
            <p:cNvPr id="2951" name=""/>
            <p:cNvSpPr/>
            <p:nvPr/>
          </p:nvSpPr>
          <p:spPr>
            <a:xfrm>
              <a:off x="6091200" y="2751120"/>
              <a:ext cx="41256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ECAR</a:t>
              </a:r>
              <a:endParaRPr b="0" lang="en-US" sz="900" strike="noStrike" u="none">
                <a:solidFill>
                  <a:srgbClr val="000000"/>
                </a:solidFill>
                <a:effectLst/>
                <a:uFillTx/>
                <a:latin typeface="Arial"/>
              </a:endParaRPr>
            </a:p>
          </p:txBody>
        </p:sp>
        <p:grpSp>
          <p:nvGrpSpPr>
            <p:cNvPr id="2952" name=""/>
            <p:cNvGrpSpPr/>
            <p:nvPr/>
          </p:nvGrpSpPr>
          <p:grpSpPr>
            <a:xfrm>
              <a:off x="6192720" y="2309760"/>
              <a:ext cx="177840" cy="187200"/>
              <a:chOff x="6192720" y="2309760"/>
              <a:chExt cx="177840" cy="187200"/>
            </a:xfrm>
          </p:grpSpPr>
          <p:sp>
            <p:nvSpPr>
              <p:cNvPr id="2953" name=""/>
              <p:cNvSpPr/>
              <p:nvPr/>
            </p:nvSpPr>
            <p:spPr>
              <a:xfrm>
                <a:off x="6192720" y="230976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54" name=""/>
              <p:cNvSpPr/>
              <p:nvPr/>
            </p:nvSpPr>
            <p:spPr>
              <a:xfrm>
                <a:off x="6192720" y="2309760"/>
                <a:ext cx="177840" cy="46080"/>
              </a:xfrm>
              <a:custGeom>
                <a:avLst/>
                <a:gdLst/>
                <a:ahLst/>
                <a:rect l="l" t="t" r="r" b="b"/>
                <a:pathLst>
                  <a:path w="228" h="59">
                    <a:moveTo>
                      <a:pt x="0" y="29"/>
                    </a:moveTo>
                    <a:lnTo>
                      <a:pt x="2" y="36"/>
                    </a:lnTo>
                    <a:lnTo>
                      <a:pt x="9" y="42"/>
                    </a:lnTo>
                    <a:lnTo>
                      <a:pt x="20" y="47"/>
                    </a:lnTo>
                    <a:lnTo>
                      <a:pt x="33" y="51"/>
                    </a:lnTo>
                    <a:lnTo>
                      <a:pt x="51" y="54"/>
                    </a:lnTo>
                    <a:lnTo>
                      <a:pt x="69" y="58"/>
                    </a:lnTo>
                    <a:lnTo>
                      <a:pt x="90" y="59"/>
                    </a:lnTo>
                    <a:lnTo>
                      <a:pt x="113" y="59"/>
                    </a:lnTo>
                    <a:lnTo>
                      <a:pt x="137" y="59"/>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7" y="0"/>
                    </a:lnTo>
                    <a:lnTo>
                      <a:pt x="113" y="0"/>
                    </a:lnTo>
                    <a:lnTo>
                      <a:pt x="90" y="0"/>
                    </a:lnTo>
                    <a:lnTo>
                      <a:pt x="69" y="2"/>
                    </a:lnTo>
                    <a:lnTo>
                      <a:pt x="51" y="6"/>
                    </a:lnTo>
                    <a:lnTo>
                      <a:pt x="33"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955" name=""/>
              <p:cNvSpPr/>
              <p:nvPr/>
            </p:nvSpPr>
            <p:spPr>
              <a:xfrm>
                <a:off x="6192720" y="2309760"/>
                <a:ext cx="177840" cy="187200"/>
              </a:xfrm>
              <a:custGeom>
                <a:avLst/>
                <a:gdLst/>
                <a:ahLst/>
                <a:rect l="l" t="t" r="r" b="b"/>
                <a:pathLst>
                  <a:path w="228" h="237">
                    <a:moveTo>
                      <a:pt x="113" y="0"/>
                    </a:moveTo>
                    <a:lnTo>
                      <a:pt x="90" y="0"/>
                    </a:lnTo>
                    <a:lnTo>
                      <a:pt x="69" y="2"/>
                    </a:lnTo>
                    <a:lnTo>
                      <a:pt x="51" y="6"/>
                    </a:lnTo>
                    <a:lnTo>
                      <a:pt x="33" y="9"/>
                    </a:lnTo>
                    <a:lnTo>
                      <a:pt x="20" y="13"/>
                    </a:lnTo>
                    <a:lnTo>
                      <a:pt x="9" y="18"/>
                    </a:lnTo>
                    <a:lnTo>
                      <a:pt x="2" y="24"/>
                    </a:lnTo>
                    <a:lnTo>
                      <a:pt x="0" y="29"/>
                    </a:lnTo>
                    <a:lnTo>
                      <a:pt x="0" y="207"/>
                    </a:lnTo>
                    <a:lnTo>
                      <a:pt x="2" y="214"/>
                    </a:lnTo>
                    <a:lnTo>
                      <a:pt x="9" y="219"/>
                    </a:lnTo>
                    <a:lnTo>
                      <a:pt x="20" y="224"/>
                    </a:lnTo>
                    <a:lnTo>
                      <a:pt x="33" y="228"/>
                    </a:lnTo>
                    <a:lnTo>
                      <a:pt x="51" y="232"/>
                    </a:lnTo>
                    <a:lnTo>
                      <a:pt x="69" y="235"/>
                    </a:lnTo>
                    <a:lnTo>
                      <a:pt x="90" y="237"/>
                    </a:lnTo>
                    <a:lnTo>
                      <a:pt x="113" y="237"/>
                    </a:lnTo>
                    <a:lnTo>
                      <a:pt x="137"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7"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56" name=""/>
              <p:cNvSpPr/>
              <p:nvPr/>
            </p:nvSpPr>
            <p:spPr>
              <a:xfrm>
                <a:off x="6192720" y="2331720"/>
                <a:ext cx="177840" cy="24120"/>
              </a:xfrm>
              <a:custGeom>
                <a:avLst/>
                <a:gdLst/>
                <a:ahLst/>
                <a:rect l="l" t="t" r="r" b="b"/>
                <a:pathLst>
                  <a:path w="228" h="30">
                    <a:moveTo>
                      <a:pt x="0" y="0"/>
                    </a:moveTo>
                    <a:lnTo>
                      <a:pt x="2" y="7"/>
                    </a:lnTo>
                    <a:lnTo>
                      <a:pt x="9" y="13"/>
                    </a:lnTo>
                    <a:lnTo>
                      <a:pt x="20" y="18"/>
                    </a:lnTo>
                    <a:lnTo>
                      <a:pt x="33" y="22"/>
                    </a:lnTo>
                    <a:lnTo>
                      <a:pt x="51" y="25"/>
                    </a:lnTo>
                    <a:lnTo>
                      <a:pt x="69" y="29"/>
                    </a:lnTo>
                    <a:lnTo>
                      <a:pt x="90" y="30"/>
                    </a:lnTo>
                    <a:lnTo>
                      <a:pt x="113" y="30"/>
                    </a:lnTo>
                    <a:lnTo>
                      <a:pt x="137" y="30"/>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grpSp>
        <p:sp>
          <p:nvSpPr>
            <p:cNvPr id="2957" name=""/>
            <p:cNvSpPr/>
            <p:nvPr/>
          </p:nvSpPr>
          <p:spPr>
            <a:xfrm>
              <a:off x="5819760" y="2628720"/>
              <a:ext cx="207720" cy="203400"/>
            </a:xfrm>
            <a:custGeom>
              <a:avLst/>
              <a:gdLst/>
              <a:ahLst/>
              <a:rect l="l" t="t" r="r" b="b"/>
              <a:pathLst>
                <a:path w="269" h="257">
                  <a:moveTo>
                    <a:pt x="134" y="0"/>
                  </a:moveTo>
                  <a:lnTo>
                    <a:pt x="102" y="99"/>
                  </a:lnTo>
                  <a:lnTo>
                    <a:pt x="0" y="99"/>
                  </a:lnTo>
                  <a:lnTo>
                    <a:pt x="84" y="160"/>
                  </a:lnTo>
                  <a:lnTo>
                    <a:pt x="52" y="257"/>
                  </a:lnTo>
                  <a:lnTo>
                    <a:pt x="134" y="197"/>
                  </a:lnTo>
                  <a:lnTo>
                    <a:pt x="217" y="257"/>
                  </a:lnTo>
                  <a:lnTo>
                    <a:pt x="185" y="160"/>
                  </a:lnTo>
                  <a:lnTo>
                    <a:pt x="269" y="99"/>
                  </a:lnTo>
                  <a:lnTo>
                    <a:pt x="165" y="99"/>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958" name=""/>
            <p:cNvGrpSpPr/>
            <p:nvPr/>
          </p:nvGrpSpPr>
          <p:grpSpPr>
            <a:xfrm>
              <a:off x="6186240" y="2476440"/>
              <a:ext cx="277920" cy="231840"/>
              <a:chOff x="6186240" y="2476440"/>
              <a:chExt cx="277920" cy="231840"/>
            </a:xfrm>
          </p:grpSpPr>
          <p:sp>
            <p:nvSpPr>
              <p:cNvPr id="2959" name=""/>
              <p:cNvSpPr/>
              <p:nvPr/>
            </p:nvSpPr>
            <p:spPr>
              <a:xfrm>
                <a:off x="6210360" y="2476440"/>
                <a:ext cx="122040" cy="104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60" name=""/>
              <p:cNvSpPr/>
              <p:nvPr/>
            </p:nvSpPr>
            <p:spPr>
              <a:xfrm>
                <a:off x="6186240" y="2549520"/>
                <a:ext cx="277920" cy="158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2961" name=""/>
            <p:cNvGrpSpPr/>
            <p:nvPr/>
          </p:nvGrpSpPr>
          <p:grpSpPr>
            <a:xfrm>
              <a:off x="6213240" y="2539800"/>
              <a:ext cx="277920" cy="231840"/>
              <a:chOff x="6213240" y="2539800"/>
              <a:chExt cx="277920" cy="231840"/>
            </a:xfrm>
          </p:grpSpPr>
          <p:sp>
            <p:nvSpPr>
              <p:cNvPr id="2962" name=""/>
              <p:cNvSpPr/>
              <p:nvPr/>
            </p:nvSpPr>
            <p:spPr>
              <a:xfrm>
                <a:off x="6237360" y="2539800"/>
                <a:ext cx="122040" cy="104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63" name=""/>
              <p:cNvSpPr/>
              <p:nvPr/>
            </p:nvSpPr>
            <p:spPr>
              <a:xfrm>
                <a:off x="6213240" y="2612880"/>
                <a:ext cx="277920" cy="158760"/>
              </a:xfrm>
              <a:prstGeom prst="rect">
                <a:avLst/>
              </a:prstGeom>
              <a:solidFill>
                <a:srgbClr val="ffe80f"/>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964" name=""/>
            <p:cNvSpPr/>
            <p:nvPr/>
          </p:nvSpPr>
          <p:spPr>
            <a:xfrm>
              <a:off x="7107120" y="2230200"/>
              <a:ext cx="330120" cy="33840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65" name=""/>
            <p:cNvSpPr/>
            <p:nvPr/>
          </p:nvSpPr>
          <p:spPr>
            <a:xfrm>
              <a:off x="4381200" y="2921040"/>
              <a:ext cx="33048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66" name=""/>
            <p:cNvSpPr/>
            <p:nvPr/>
          </p:nvSpPr>
          <p:spPr>
            <a:xfrm>
              <a:off x="4286160" y="2905200"/>
              <a:ext cx="206280" cy="204480"/>
            </a:xfrm>
            <a:custGeom>
              <a:avLst/>
              <a:gdLst/>
              <a:ahLst/>
              <a:rect l="l" t="t" r="r" b="b"/>
              <a:pathLst>
                <a:path w="269" h="256">
                  <a:moveTo>
                    <a:pt x="135" y="0"/>
                  </a:moveTo>
                  <a:lnTo>
                    <a:pt x="102" y="98"/>
                  </a:lnTo>
                  <a:lnTo>
                    <a:pt x="0" y="98"/>
                  </a:lnTo>
                  <a:lnTo>
                    <a:pt x="85" y="159"/>
                  </a:lnTo>
                  <a:lnTo>
                    <a:pt x="52" y="256"/>
                  </a:lnTo>
                  <a:lnTo>
                    <a:pt x="135" y="197"/>
                  </a:lnTo>
                  <a:lnTo>
                    <a:pt x="217" y="256"/>
                  </a:lnTo>
                  <a:lnTo>
                    <a:pt x="185" y="159"/>
                  </a:lnTo>
                  <a:lnTo>
                    <a:pt x="269" y="98"/>
                  </a:lnTo>
                  <a:lnTo>
                    <a:pt x="165" y="98"/>
                  </a:lnTo>
                  <a:lnTo>
                    <a:pt x="135"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2967" name=""/>
            <p:cNvGrpSpPr/>
            <p:nvPr/>
          </p:nvGrpSpPr>
          <p:grpSpPr>
            <a:xfrm>
              <a:off x="4298760" y="3120840"/>
              <a:ext cx="174600" cy="187200"/>
              <a:chOff x="4298760" y="3120840"/>
              <a:chExt cx="174600" cy="187200"/>
            </a:xfrm>
          </p:grpSpPr>
          <p:sp>
            <p:nvSpPr>
              <p:cNvPr id="2968" name=""/>
              <p:cNvSpPr/>
              <p:nvPr/>
            </p:nvSpPr>
            <p:spPr>
              <a:xfrm>
                <a:off x="4298760" y="3120840"/>
                <a:ext cx="17460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69" name=""/>
              <p:cNvSpPr/>
              <p:nvPr/>
            </p:nvSpPr>
            <p:spPr>
              <a:xfrm>
                <a:off x="4298760" y="3120840"/>
                <a:ext cx="174600" cy="46080"/>
              </a:xfrm>
              <a:custGeom>
                <a:avLst/>
                <a:gdLst/>
                <a:ahLst/>
                <a:rect l="l" t="t" r="r" b="b"/>
                <a:pathLst>
                  <a:path w="228" h="60">
                    <a:moveTo>
                      <a:pt x="0" y="29"/>
                    </a:moveTo>
                    <a:lnTo>
                      <a:pt x="2" y="36"/>
                    </a:lnTo>
                    <a:lnTo>
                      <a:pt x="9" y="42"/>
                    </a:lnTo>
                    <a:lnTo>
                      <a:pt x="20" y="47"/>
                    </a:lnTo>
                    <a:lnTo>
                      <a:pt x="32" y="51"/>
                    </a:lnTo>
                    <a:lnTo>
                      <a:pt x="50" y="54"/>
                    </a:lnTo>
                    <a:lnTo>
                      <a:pt x="68" y="58"/>
                    </a:lnTo>
                    <a:lnTo>
                      <a:pt x="90" y="60"/>
                    </a:lnTo>
                    <a:lnTo>
                      <a:pt x="113" y="60"/>
                    </a:lnTo>
                    <a:lnTo>
                      <a:pt x="136" y="60"/>
                    </a:lnTo>
                    <a:lnTo>
                      <a:pt x="158" y="58"/>
                    </a:lnTo>
                    <a:lnTo>
                      <a:pt x="178" y="54"/>
                    </a:lnTo>
                    <a:lnTo>
                      <a:pt x="196" y="51"/>
                    </a:lnTo>
                    <a:lnTo>
                      <a:pt x="208" y="47"/>
                    </a:lnTo>
                    <a:lnTo>
                      <a:pt x="219" y="42"/>
                    </a:lnTo>
                    <a:lnTo>
                      <a:pt x="226" y="36"/>
                    </a:lnTo>
                    <a:lnTo>
                      <a:pt x="228" y="29"/>
                    </a:lnTo>
                    <a:lnTo>
                      <a:pt x="226" y="24"/>
                    </a:lnTo>
                    <a:lnTo>
                      <a:pt x="219" y="18"/>
                    </a:lnTo>
                    <a:lnTo>
                      <a:pt x="208" y="13"/>
                    </a:lnTo>
                    <a:lnTo>
                      <a:pt x="196" y="9"/>
                    </a:lnTo>
                    <a:lnTo>
                      <a:pt x="178" y="6"/>
                    </a:lnTo>
                    <a:lnTo>
                      <a:pt x="158" y="2"/>
                    </a:lnTo>
                    <a:lnTo>
                      <a:pt x="136" y="0"/>
                    </a:lnTo>
                    <a:lnTo>
                      <a:pt x="113" y="0"/>
                    </a:lnTo>
                    <a:lnTo>
                      <a:pt x="90" y="0"/>
                    </a:lnTo>
                    <a:lnTo>
                      <a:pt x="68" y="2"/>
                    </a:lnTo>
                    <a:lnTo>
                      <a:pt x="50" y="6"/>
                    </a:lnTo>
                    <a:lnTo>
                      <a:pt x="32" y="9"/>
                    </a:lnTo>
                    <a:lnTo>
                      <a:pt x="20" y="13"/>
                    </a:lnTo>
                    <a:lnTo>
                      <a:pt x="9" y="18"/>
                    </a:lnTo>
                    <a:lnTo>
                      <a:pt x="2" y="24"/>
                    </a:lnTo>
                    <a:lnTo>
                      <a:pt x="0" y="29"/>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2970" name=""/>
              <p:cNvSpPr/>
              <p:nvPr/>
            </p:nvSpPr>
            <p:spPr>
              <a:xfrm>
                <a:off x="4298760" y="3120840"/>
                <a:ext cx="174600" cy="187200"/>
              </a:xfrm>
              <a:custGeom>
                <a:avLst/>
                <a:gdLst/>
                <a:ahLst/>
                <a:rect l="l" t="t" r="r" b="b"/>
                <a:pathLst>
                  <a:path w="228" h="237">
                    <a:moveTo>
                      <a:pt x="113" y="0"/>
                    </a:moveTo>
                    <a:lnTo>
                      <a:pt x="90" y="0"/>
                    </a:lnTo>
                    <a:lnTo>
                      <a:pt x="68" y="2"/>
                    </a:lnTo>
                    <a:lnTo>
                      <a:pt x="50" y="6"/>
                    </a:lnTo>
                    <a:lnTo>
                      <a:pt x="32" y="9"/>
                    </a:lnTo>
                    <a:lnTo>
                      <a:pt x="20" y="13"/>
                    </a:lnTo>
                    <a:lnTo>
                      <a:pt x="9" y="18"/>
                    </a:lnTo>
                    <a:lnTo>
                      <a:pt x="2" y="24"/>
                    </a:lnTo>
                    <a:lnTo>
                      <a:pt x="0" y="29"/>
                    </a:lnTo>
                    <a:lnTo>
                      <a:pt x="0" y="207"/>
                    </a:lnTo>
                    <a:lnTo>
                      <a:pt x="2" y="214"/>
                    </a:lnTo>
                    <a:lnTo>
                      <a:pt x="9" y="219"/>
                    </a:lnTo>
                    <a:lnTo>
                      <a:pt x="20" y="224"/>
                    </a:lnTo>
                    <a:lnTo>
                      <a:pt x="32" y="228"/>
                    </a:lnTo>
                    <a:lnTo>
                      <a:pt x="50" y="232"/>
                    </a:lnTo>
                    <a:lnTo>
                      <a:pt x="68" y="235"/>
                    </a:lnTo>
                    <a:lnTo>
                      <a:pt x="90" y="237"/>
                    </a:lnTo>
                    <a:lnTo>
                      <a:pt x="113" y="237"/>
                    </a:lnTo>
                    <a:lnTo>
                      <a:pt x="136" y="237"/>
                    </a:lnTo>
                    <a:lnTo>
                      <a:pt x="158" y="235"/>
                    </a:lnTo>
                    <a:lnTo>
                      <a:pt x="178" y="232"/>
                    </a:lnTo>
                    <a:lnTo>
                      <a:pt x="196" y="228"/>
                    </a:lnTo>
                    <a:lnTo>
                      <a:pt x="208" y="224"/>
                    </a:lnTo>
                    <a:lnTo>
                      <a:pt x="219" y="219"/>
                    </a:lnTo>
                    <a:lnTo>
                      <a:pt x="226" y="214"/>
                    </a:lnTo>
                    <a:lnTo>
                      <a:pt x="228" y="207"/>
                    </a:lnTo>
                    <a:lnTo>
                      <a:pt x="228" y="29"/>
                    </a:lnTo>
                    <a:lnTo>
                      <a:pt x="226" y="24"/>
                    </a:lnTo>
                    <a:lnTo>
                      <a:pt x="219" y="18"/>
                    </a:lnTo>
                    <a:lnTo>
                      <a:pt x="208" y="13"/>
                    </a:lnTo>
                    <a:lnTo>
                      <a:pt x="196" y="9"/>
                    </a:lnTo>
                    <a:lnTo>
                      <a:pt x="178" y="6"/>
                    </a:lnTo>
                    <a:lnTo>
                      <a:pt x="158" y="2"/>
                    </a:lnTo>
                    <a:lnTo>
                      <a:pt x="136" y="0"/>
                    </a:lnTo>
                    <a:lnTo>
                      <a:pt x="113" y="0"/>
                    </a:lnTo>
                    <a:close/>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71" name=""/>
              <p:cNvSpPr/>
              <p:nvPr/>
            </p:nvSpPr>
            <p:spPr>
              <a:xfrm>
                <a:off x="4298760" y="3143160"/>
                <a:ext cx="174600" cy="23760"/>
              </a:xfrm>
              <a:custGeom>
                <a:avLst/>
                <a:gdLst/>
                <a:ahLst/>
                <a:rect l="l" t="t" r="r" b="b"/>
                <a:pathLst>
                  <a:path w="228" h="31">
                    <a:moveTo>
                      <a:pt x="0" y="0"/>
                    </a:moveTo>
                    <a:lnTo>
                      <a:pt x="2" y="7"/>
                    </a:lnTo>
                    <a:lnTo>
                      <a:pt x="9" y="13"/>
                    </a:lnTo>
                    <a:lnTo>
                      <a:pt x="20" y="18"/>
                    </a:lnTo>
                    <a:lnTo>
                      <a:pt x="32" y="22"/>
                    </a:lnTo>
                    <a:lnTo>
                      <a:pt x="50" y="25"/>
                    </a:lnTo>
                    <a:lnTo>
                      <a:pt x="68" y="29"/>
                    </a:lnTo>
                    <a:lnTo>
                      <a:pt x="90" y="31"/>
                    </a:lnTo>
                    <a:lnTo>
                      <a:pt x="113" y="31"/>
                    </a:lnTo>
                    <a:lnTo>
                      <a:pt x="136" y="31"/>
                    </a:lnTo>
                    <a:lnTo>
                      <a:pt x="158" y="29"/>
                    </a:lnTo>
                    <a:lnTo>
                      <a:pt x="178" y="25"/>
                    </a:lnTo>
                    <a:lnTo>
                      <a:pt x="196" y="22"/>
                    </a:lnTo>
                    <a:lnTo>
                      <a:pt x="208" y="18"/>
                    </a:lnTo>
                    <a:lnTo>
                      <a:pt x="219" y="13"/>
                    </a:lnTo>
                    <a:lnTo>
                      <a:pt x="226" y="7"/>
                    </a:lnTo>
                    <a:lnTo>
                      <a:pt x="228" y="0"/>
                    </a:lnTo>
                  </a:path>
                </a:pathLst>
              </a:custGeom>
              <a:noFill/>
              <a:ln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grpSp>
        <p:sp>
          <p:nvSpPr>
            <p:cNvPr id="2972" name=""/>
            <p:cNvSpPr/>
            <p:nvPr/>
          </p:nvSpPr>
          <p:spPr>
            <a:xfrm>
              <a:off x="4618080" y="309708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73" name=""/>
            <p:cNvSpPr/>
            <p:nvPr/>
          </p:nvSpPr>
          <p:spPr>
            <a:xfrm>
              <a:off x="4510080" y="3390840"/>
              <a:ext cx="42840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SPP</a:t>
              </a:r>
              <a:endParaRPr b="0" lang="en-US" sz="900" strike="noStrike" u="none">
                <a:solidFill>
                  <a:srgbClr val="000000"/>
                </a:solidFill>
                <a:effectLst/>
                <a:uFillTx/>
                <a:latin typeface="Arial"/>
              </a:endParaRPr>
            </a:p>
          </p:txBody>
        </p:sp>
        <p:sp>
          <p:nvSpPr>
            <p:cNvPr id="2974" name=""/>
            <p:cNvSpPr/>
            <p:nvPr/>
          </p:nvSpPr>
          <p:spPr>
            <a:xfrm>
              <a:off x="2546280" y="2944800"/>
              <a:ext cx="330120" cy="3380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75" name=""/>
            <p:cNvSpPr/>
            <p:nvPr/>
          </p:nvSpPr>
          <p:spPr>
            <a:xfrm>
              <a:off x="2543040" y="3092400"/>
              <a:ext cx="216000" cy="185760"/>
            </a:xfrm>
            <a:custGeom>
              <a:avLst/>
              <a:gdLst/>
              <a:ahLst/>
              <a:rect l="l" t="t" r="r" b="b"/>
              <a:pathLst>
                <a:path w="269" h="256">
                  <a:moveTo>
                    <a:pt x="134" y="0"/>
                  </a:moveTo>
                  <a:lnTo>
                    <a:pt x="102" y="98"/>
                  </a:lnTo>
                  <a:lnTo>
                    <a:pt x="0" y="98"/>
                  </a:lnTo>
                  <a:lnTo>
                    <a:pt x="84" y="159"/>
                  </a:lnTo>
                  <a:lnTo>
                    <a:pt x="52" y="256"/>
                  </a:lnTo>
                  <a:lnTo>
                    <a:pt x="134" y="197"/>
                  </a:lnTo>
                  <a:lnTo>
                    <a:pt x="217" y="256"/>
                  </a:lnTo>
                  <a:lnTo>
                    <a:pt x="185" y="159"/>
                  </a:lnTo>
                  <a:lnTo>
                    <a:pt x="269" y="98"/>
                  </a:lnTo>
                  <a:lnTo>
                    <a:pt x="165" y="98"/>
                  </a:lnTo>
                  <a:lnTo>
                    <a:pt x="134" y="0"/>
                  </a:lnTo>
                  <a:close/>
                </a:path>
              </a:pathLst>
            </a:custGeom>
            <a:solidFill>
              <a:srgbClr val="fc0128"/>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76" name=""/>
            <p:cNvSpPr/>
            <p:nvPr/>
          </p:nvSpPr>
          <p:spPr>
            <a:xfrm>
              <a:off x="3012840" y="3446280"/>
              <a:ext cx="463680" cy="47484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77" name=""/>
            <p:cNvSpPr/>
            <p:nvPr/>
          </p:nvSpPr>
          <p:spPr>
            <a:xfrm>
              <a:off x="3128760" y="3473280"/>
              <a:ext cx="389160" cy="35568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78" name=""/>
            <p:cNvSpPr/>
            <p:nvPr/>
          </p:nvSpPr>
          <p:spPr>
            <a:xfrm>
              <a:off x="4416120" y="4457520"/>
              <a:ext cx="412920" cy="137880"/>
            </a:xfrm>
            <a:prstGeom prst="rect">
              <a:avLst/>
            </a:prstGeom>
            <a:solidFill>
              <a:srgbClr val="000000"/>
            </a:solidFill>
            <a:ln w="0">
              <a:noFill/>
            </a:ln>
          </p:spPr>
          <p:style>
            <a:lnRef idx="0"/>
            <a:fillRef idx="0"/>
            <a:effectRef idx="0"/>
            <a:fontRef idx="minor"/>
          </p:style>
          <p:txBody>
            <a:bodyPr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Frutiger 45 Light"/>
                </a:rPr>
                <a:t>ERCOT</a:t>
              </a:r>
              <a:endParaRPr b="0" lang="en-US" sz="900" strike="noStrike" u="none">
                <a:solidFill>
                  <a:srgbClr val="000000"/>
                </a:solidFill>
                <a:effectLst/>
                <a:uFillTx/>
                <a:latin typeface="Arial"/>
              </a:endParaRPr>
            </a:p>
          </p:txBody>
        </p:sp>
      </p:grpSp>
      <p:grpSp>
        <p:nvGrpSpPr>
          <p:cNvPr id="2979" name=""/>
          <p:cNvGrpSpPr/>
          <p:nvPr/>
        </p:nvGrpSpPr>
        <p:grpSpPr>
          <a:xfrm>
            <a:off x="7294680" y="3978360"/>
            <a:ext cx="1796400" cy="2388960"/>
            <a:chOff x="7294680" y="3978360"/>
            <a:chExt cx="1796400" cy="2388960"/>
          </a:xfrm>
        </p:grpSpPr>
        <p:sp>
          <p:nvSpPr>
            <p:cNvPr id="2980" name=""/>
            <p:cNvSpPr/>
            <p:nvPr/>
          </p:nvSpPr>
          <p:spPr>
            <a:xfrm>
              <a:off x="7294680" y="3978360"/>
              <a:ext cx="1706400" cy="238896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981" name=""/>
            <p:cNvSpPr/>
            <p:nvPr/>
          </p:nvSpPr>
          <p:spPr>
            <a:xfrm>
              <a:off x="7419960" y="4079880"/>
              <a:ext cx="105840" cy="10620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Arial"/>
              </a:endParaRPr>
            </a:p>
          </p:txBody>
        </p:sp>
        <p:sp>
          <p:nvSpPr>
            <p:cNvPr id="2982" name=""/>
            <p:cNvSpPr/>
            <p:nvPr/>
          </p:nvSpPr>
          <p:spPr>
            <a:xfrm>
              <a:off x="7520040" y="4000680"/>
              <a:ext cx="1571040" cy="2288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24.7 Bcf/d Natural Gas Marketed Annually</a:t>
              </a:r>
              <a:endParaRPr b="0" lang="en-US" sz="12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579 Million MWh Power Marketed Annually</a:t>
              </a:r>
              <a:endParaRPr b="0" lang="en-US" sz="12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2,520 Physical Delivery Points</a:t>
              </a:r>
              <a:endParaRPr b="0" lang="en-US" sz="12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1,250 Customers</a:t>
              </a:r>
              <a:endParaRPr b="0" lang="en-US" sz="1200" strike="noStrike" u="none">
                <a:solidFill>
                  <a:srgbClr val="000000"/>
                </a:solidFill>
                <a:effectLst/>
                <a:uFillTx/>
                <a:latin typeface="Arial"/>
              </a:endParaRPr>
            </a:p>
          </p:txBody>
        </p:sp>
        <p:sp>
          <p:nvSpPr>
            <p:cNvPr id="2983" name=""/>
            <p:cNvSpPr/>
            <p:nvPr/>
          </p:nvSpPr>
          <p:spPr>
            <a:xfrm>
              <a:off x="7419960" y="4799160"/>
              <a:ext cx="105840" cy="1047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sp>
          <p:nvSpPr>
            <p:cNvPr id="2984" name=""/>
            <p:cNvSpPr/>
            <p:nvPr/>
          </p:nvSpPr>
          <p:spPr>
            <a:xfrm>
              <a:off x="7419960" y="5545080"/>
              <a:ext cx="105840" cy="1065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8800" bIns="28800" anchor="ctr">
              <a:noAutofit/>
            </a:bodyPr>
            <a:p>
              <a:endParaRPr b="0" lang="en-US" sz="2400" strike="noStrike" u="none">
                <a:solidFill>
                  <a:srgbClr val="000000"/>
                </a:solidFill>
                <a:effectLst/>
                <a:uFillTx/>
                <a:latin typeface="Arial"/>
              </a:endParaRPr>
            </a:p>
          </p:txBody>
        </p:sp>
        <p:sp>
          <p:nvSpPr>
            <p:cNvPr id="2985" name=""/>
            <p:cNvSpPr/>
            <p:nvPr/>
          </p:nvSpPr>
          <p:spPr>
            <a:xfrm>
              <a:off x="7419960" y="6107040"/>
              <a:ext cx="105840" cy="1047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Arial"/>
              </a:endParaRPr>
            </a:p>
          </p:txBody>
        </p:sp>
      </p:grpSp>
      <p:grpSp>
        <p:nvGrpSpPr>
          <p:cNvPr id="2986" name=""/>
          <p:cNvGrpSpPr/>
          <p:nvPr/>
        </p:nvGrpSpPr>
        <p:grpSpPr>
          <a:xfrm>
            <a:off x="1095480" y="3990960"/>
            <a:ext cx="1903320" cy="2667240"/>
            <a:chOff x="1095480" y="3990960"/>
            <a:chExt cx="1903320" cy="2667240"/>
          </a:xfrm>
        </p:grpSpPr>
        <p:sp>
          <p:nvSpPr>
            <p:cNvPr id="2987" name=""/>
            <p:cNvSpPr/>
            <p:nvPr/>
          </p:nvSpPr>
          <p:spPr>
            <a:xfrm>
              <a:off x="1095480" y="4011480"/>
              <a:ext cx="1903320" cy="264672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988" name=""/>
            <p:cNvSpPr/>
            <p:nvPr/>
          </p:nvSpPr>
          <p:spPr>
            <a:xfrm>
              <a:off x="1206720" y="5781600"/>
              <a:ext cx="158400" cy="156960"/>
            </a:xfrm>
            <a:prstGeom prst="ellipse">
              <a:avLst/>
            </a:prstGeom>
            <a:solidFill>
              <a:srgbClr val="fc012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989" name=""/>
            <p:cNvSpPr/>
            <p:nvPr/>
          </p:nvSpPr>
          <p:spPr>
            <a:xfrm>
              <a:off x="1456920" y="5395680"/>
              <a:ext cx="902880" cy="1207440"/>
            </a:xfrm>
            <a:prstGeom prst="rect">
              <a:avLst/>
            </a:prstGeom>
            <a:noFill/>
            <a:ln w="0">
              <a:noFill/>
            </a:ln>
          </p:spPr>
          <p:style>
            <a:lnRef idx="0"/>
            <a:fillRef idx="0"/>
            <a:effectRef idx="0"/>
            <a:fontRef idx="minor"/>
          </p:style>
          <p:txBody>
            <a:bodyPr wrap="none" lIns="0" rIns="0" tIns="0" bIns="0" anchor="t">
              <a:spAutoFit/>
            </a:bodyPr>
            <a:p>
              <a:pPr>
                <a:lnSpc>
                  <a:spcPct val="100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a:p>
              <a:pPr>
                <a:lnSpc>
                  <a:spcPct val="100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Gas</a:t>
              </a:r>
              <a:endParaRPr b="0" lang="en-US" sz="800" strike="noStrike" u="none">
                <a:solidFill>
                  <a:srgbClr val="000000"/>
                </a:solidFill>
                <a:effectLst/>
                <a:uFillTx/>
                <a:latin typeface="Arial"/>
              </a:endParaRPr>
            </a:p>
            <a:p>
              <a:pPr>
                <a:lnSpc>
                  <a:spcPct val="100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Power</a:t>
              </a:r>
              <a:endParaRPr b="0" lang="en-US" sz="800" strike="noStrike" u="none">
                <a:solidFill>
                  <a:srgbClr val="000000"/>
                </a:solidFill>
                <a:effectLst/>
                <a:uFillTx/>
                <a:latin typeface="Arial"/>
              </a:endParaRPr>
            </a:p>
            <a:p>
              <a:pPr>
                <a:lnSpc>
                  <a:spcPct val="100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Transmission Grid</a:t>
              </a:r>
              <a:endParaRPr b="0" lang="en-US" sz="800" strike="noStrike" u="none">
                <a:solidFill>
                  <a:srgbClr val="000000"/>
                </a:solidFill>
                <a:effectLst/>
                <a:uFillTx/>
                <a:latin typeface="Arial"/>
              </a:endParaRPr>
            </a:p>
            <a:p>
              <a:pPr>
                <a:lnSpc>
                  <a:spcPct val="100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Leased Capacity</a:t>
              </a:r>
              <a:endParaRPr b="0" lang="en-US" sz="800" strike="noStrike" u="none">
                <a:solidFill>
                  <a:srgbClr val="000000"/>
                </a:solidFill>
                <a:effectLst/>
                <a:uFillTx/>
                <a:latin typeface="Arial"/>
              </a:endParaRPr>
            </a:p>
            <a:p>
              <a:pPr>
                <a:lnSpc>
                  <a:spcPct val="100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Leased Storage</a:t>
              </a:r>
              <a:endParaRPr b="0" lang="en-US" sz="800" strike="noStrike" u="none">
                <a:solidFill>
                  <a:srgbClr val="000000"/>
                </a:solidFill>
                <a:effectLst/>
                <a:uFillTx/>
                <a:latin typeface="Arial"/>
              </a:endParaRPr>
            </a:p>
          </p:txBody>
        </p:sp>
        <p:sp>
          <p:nvSpPr>
            <p:cNvPr id="2990" name=""/>
            <p:cNvSpPr/>
            <p:nvPr/>
          </p:nvSpPr>
          <p:spPr>
            <a:xfrm>
              <a:off x="1440000" y="3990960"/>
              <a:ext cx="912960" cy="721800"/>
            </a:xfrm>
            <a:prstGeom prst="rect">
              <a:avLst/>
            </a:prstGeom>
            <a:noFill/>
            <a:ln w="0">
              <a:noFill/>
            </a:ln>
          </p:spPr>
          <p:style>
            <a:lnRef idx="0"/>
            <a:fillRef idx="0"/>
            <a:effectRef idx="0"/>
            <a:fontRef idx="minor"/>
          </p:style>
          <p:txBody>
            <a:bodyPr wrap="none" lIns="101520" rIns="101520" tIns="50760" bIns="50760" anchor="t">
              <a:spAutoFit/>
            </a:bodyPr>
            <a:p>
              <a:pPr>
                <a:lnSpc>
                  <a:spcPct val="170000"/>
                </a:lnSpc>
                <a:tabLst>
                  <a:tab algn="l" pos="0"/>
                  <a:tab algn="l" pos="1125360"/>
                  <a:tab algn="l" pos="2251080"/>
                  <a:tab algn="l" pos="3376440"/>
                  <a:tab algn="l" pos="4502160"/>
                  <a:tab algn="l" pos="5627520"/>
                  <a:tab algn="l" pos="6753240"/>
                  <a:tab algn="l" pos="7878600"/>
                  <a:tab algn="l" pos="9004320"/>
                  <a:tab algn="l" pos="10129680"/>
                </a:tabLst>
              </a:pPr>
              <a:r>
                <a:rPr b="1" lang="en-US" sz="800" strike="noStrike" u="none">
                  <a:solidFill>
                    <a:srgbClr val="000000"/>
                  </a:solidFill>
                  <a:effectLst/>
                  <a:uFillTx/>
                  <a:latin typeface="Frutiger 45 Light"/>
                </a:rPr>
                <a:t>Enron Offices</a:t>
              </a:r>
              <a:endParaRPr b="0" lang="en-US" sz="800" strike="noStrike" u="none">
                <a:solidFill>
                  <a:srgbClr val="000000"/>
                </a:solidFill>
                <a:effectLst/>
                <a:uFillTx/>
                <a:latin typeface="Arial"/>
              </a:endParaRPr>
            </a:p>
            <a:p>
              <a:pPr>
                <a:lnSpc>
                  <a:spcPct val="170000"/>
                </a:lnSpc>
                <a:tabLst>
                  <a:tab algn="l" pos="0"/>
                  <a:tab algn="l" pos="1125360"/>
                  <a:tab algn="l" pos="2251080"/>
                  <a:tab algn="l" pos="3376440"/>
                  <a:tab algn="l" pos="4502160"/>
                  <a:tab algn="l" pos="5627520"/>
                  <a:tab algn="l" pos="6753240"/>
                  <a:tab algn="l" pos="7878600"/>
                  <a:tab algn="l" pos="9004320"/>
                  <a:tab algn="l" pos="10129680"/>
                </a:tabLst>
              </a:pPr>
              <a:r>
                <a:rPr b="1" lang="en-US" sz="800" strike="noStrike" u="none">
                  <a:solidFill>
                    <a:srgbClr val="000000"/>
                  </a:solidFill>
                  <a:effectLst/>
                  <a:uFillTx/>
                  <a:latin typeface="Frutiger 45 Light"/>
                </a:rPr>
                <a:t>NYMEX</a:t>
              </a:r>
              <a:endParaRPr b="0" lang="en-US" sz="800" strike="noStrike" u="none">
                <a:solidFill>
                  <a:srgbClr val="000000"/>
                </a:solidFill>
                <a:effectLst/>
                <a:uFillTx/>
                <a:latin typeface="Arial"/>
              </a:endParaRPr>
            </a:p>
            <a:p>
              <a:pPr>
                <a:lnSpc>
                  <a:spcPct val="170000"/>
                </a:lnSpc>
                <a:tabLst>
                  <a:tab algn="l" pos="0"/>
                  <a:tab algn="l" pos="1125360"/>
                  <a:tab algn="l" pos="2251080"/>
                  <a:tab algn="l" pos="3376440"/>
                  <a:tab algn="l" pos="4502160"/>
                  <a:tab algn="l" pos="5627520"/>
                  <a:tab algn="l" pos="6753240"/>
                  <a:tab algn="l" pos="7878600"/>
                  <a:tab algn="l" pos="9004320"/>
                  <a:tab algn="l" pos="10129680"/>
                </a:tabLst>
              </a:pPr>
              <a:r>
                <a:rPr b="1" lang="en-US" sz="800" strike="noStrike" u="none">
                  <a:solidFill>
                    <a:srgbClr val="000000"/>
                  </a:solidFill>
                  <a:effectLst/>
                  <a:uFillTx/>
                  <a:latin typeface="Frutiger 45 Light"/>
                </a:rPr>
                <a:t>Marketing Hub</a:t>
              </a:r>
              <a:endParaRPr b="0" lang="en-US" sz="800" strike="noStrike" u="none">
                <a:solidFill>
                  <a:srgbClr val="000000"/>
                </a:solidFill>
                <a:effectLst/>
                <a:uFillTx/>
                <a:latin typeface="Arial"/>
              </a:endParaRPr>
            </a:p>
          </p:txBody>
        </p:sp>
        <p:grpSp>
          <p:nvGrpSpPr>
            <p:cNvPr id="2991" name=""/>
            <p:cNvGrpSpPr/>
            <p:nvPr/>
          </p:nvGrpSpPr>
          <p:grpSpPr>
            <a:xfrm>
              <a:off x="1218240" y="5010840"/>
              <a:ext cx="132120" cy="125280"/>
              <a:chOff x="1218240" y="5010840"/>
              <a:chExt cx="132120" cy="125280"/>
            </a:xfrm>
          </p:grpSpPr>
          <p:sp>
            <p:nvSpPr>
              <p:cNvPr id="2992" name=""/>
              <p:cNvSpPr/>
              <p:nvPr/>
            </p:nvSpPr>
            <p:spPr>
              <a:xfrm>
                <a:off x="1232280" y="5010840"/>
                <a:ext cx="57240" cy="54720"/>
              </a:xfrm>
              <a:prstGeom prst="rect">
                <a:avLst/>
              </a:prstGeom>
              <a:solidFill>
                <a:srgbClr val="808080"/>
              </a:solidFill>
              <a:ln w="12600">
                <a:solidFill>
                  <a:srgbClr val="000000"/>
                </a:solidFill>
                <a:miter/>
              </a:ln>
            </p:spPr>
            <p:style>
              <a:lnRef idx="0"/>
              <a:fillRef idx="0"/>
              <a:effectRef idx="0"/>
              <a:fontRef idx="minor"/>
            </p:style>
            <p:txBody>
              <a:bodyPr wrap="none" lIns="90000" rIns="90000" tIns="7920" bIns="7920" anchor="ctr">
                <a:noAutofit/>
              </a:bodyPr>
              <a:p>
                <a:endParaRPr b="0" lang="en-US" sz="2400" strike="noStrike" u="none">
                  <a:solidFill>
                    <a:srgbClr val="000000"/>
                  </a:solidFill>
                  <a:effectLst/>
                  <a:uFillTx/>
                  <a:latin typeface="Arial"/>
                </a:endParaRPr>
              </a:p>
            </p:txBody>
          </p:sp>
          <p:sp>
            <p:nvSpPr>
              <p:cNvPr id="2993" name=""/>
              <p:cNvSpPr/>
              <p:nvPr/>
            </p:nvSpPr>
            <p:spPr>
              <a:xfrm>
                <a:off x="1218240" y="5051880"/>
                <a:ext cx="132120" cy="84240"/>
              </a:xfrm>
              <a:prstGeom prst="rect">
                <a:avLst/>
              </a:prstGeom>
              <a:solidFill>
                <a:srgbClr val="808080"/>
              </a:solidFill>
              <a:ln w="12600">
                <a:solidFill>
                  <a:srgbClr val="000000"/>
                </a:solidFill>
                <a:miter/>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Arial"/>
                </a:endParaRPr>
              </a:p>
            </p:txBody>
          </p:sp>
        </p:grpSp>
        <p:grpSp>
          <p:nvGrpSpPr>
            <p:cNvPr id="2994" name=""/>
            <p:cNvGrpSpPr/>
            <p:nvPr/>
          </p:nvGrpSpPr>
          <p:grpSpPr>
            <a:xfrm>
              <a:off x="1212480" y="4838760"/>
              <a:ext cx="132120" cy="124920"/>
              <a:chOff x="1212480" y="4838760"/>
              <a:chExt cx="132120" cy="124920"/>
            </a:xfrm>
          </p:grpSpPr>
          <p:sp>
            <p:nvSpPr>
              <p:cNvPr id="2995" name=""/>
              <p:cNvSpPr/>
              <p:nvPr/>
            </p:nvSpPr>
            <p:spPr>
              <a:xfrm>
                <a:off x="1226520" y="4838760"/>
                <a:ext cx="57240" cy="54360"/>
              </a:xfrm>
              <a:prstGeom prst="rect">
                <a:avLst/>
              </a:prstGeom>
              <a:solidFill>
                <a:srgbClr val="ffe80f"/>
              </a:solidFill>
              <a:ln w="936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Arial"/>
                </a:endParaRPr>
              </a:p>
            </p:txBody>
          </p:sp>
          <p:sp>
            <p:nvSpPr>
              <p:cNvPr id="2996" name=""/>
              <p:cNvSpPr/>
              <p:nvPr/>
            </p:nvSpPr>
            <p:spPr>
              <a:xfrm>
                <a:off x="1212480" y="4879440"/>
                <a:ext cx="132120" cy="84240"/>
              </a:xfrm>
              <a:prstGeom prst="rect">
                <a:avLst/>
              </a:prstGeom>
              <a:solidFill>
                <a:srgbClr val="ffe80f"/>
              </a:solidFill>
              <a:ln w="9360">
                <a:solidFill>
                  <a:srgbClr val="000000"/>
                </a:solidFill>
                <a:miter/>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Arial"/>
                </a:endParaRPr>
              </a:p>
            </p:txBody>
          </p:sp>
        </p:grpSp>
        <p:sp>
          <p:nvSpPr>
            <p:cNvPr id="2997" name=""/>
            <p:cNvSpPr/>
            <p:nvPr/>
          </p:nvSpPr>
          <p:spPr>
            <a:xfrm>
              <a:off x="1189080" y="4065120"/>
              <a:ext cx="155520" cy="142200"/>
            </a:xfrm>
            <a:prstGeom prst="star5">
              <a:avLst/>
            </a:prstGeom>
            <a:solidFill>
              <a:srgbClr val="fc0128"/>
            </a:solidFill>
            <a:ln w="9360">
              <a:solidFill>
                <a:srgbClr val="000000"/>
              </a:solidFill>
              <a:miter/>
            </a:ln>
          </p:spPr>
          <p:style>
            <a:lnRef idx="0"/>
            <a:fillRef idx="0"/>
            <a:effectRef idx="0"/>
            <a:fontRef idx="minor"/>
          </p:style>
          <p:txBody>
            <a:bodyPr wrap="none" lIns="90000" rIns="90000" tIns="720" bIns="720" anchor="ctr">
              <a:noAutofit/>
            </a:bodyPr>
            <a:p>
              <a:endParaRPr b="0" lang="en-US" sz="2400" strike="noStrike" u="none">
                <a:solidFill>
                  <a:srgbClr val="000000"/>
                </a:solidFill>
                <a:effectLst/>
                <a:uFillTx/>
                <a:latin typeface="Arial"/>
              </a:endParaRPr>
            </a:p>
          </p:txBody>
        </p:sp>
        <p:sp>
          <p:nvSpPr>
            <p:cNvPr id="2998" name=""/>
            <p:cNvSpPr/>
            <p:nvPr/>
          </p:nvSpPr>
          <p:spPr>
            <a:xfrm>
              <a:off x="1406160" y="4553280"/>
              <a:ext cx="844920" cy="345240"/>
            </a:xfrm>
            <a:prstGeom prst="rect">
              <a:avLst/>
            </a:prstGeom>
            <a:noFill/>
            <a:ln w="0">
              <a:noFill/>
            </a:ln>
          </p:spPr>
          <p:style>
            <a:lnRef idx="0"/>
            <a:fillRef idx="0"/>
            <a:effectRef idx="0"/>
            <a:fontRef idx="minor"/>
          </p:style>
          <p:txBody>
            <a:bodyPr wrap="none" lIns="101520" rIns="101520" tIns="50760" bIns="50760" anchor="t">
              <a:spAutoFit/>
            </a:bodyPr>
            <a:p>
              <a:pPr>
                <a:lnSpc>
                  <a:spcPct val="200000"/>
                </a:lnSpc>
                <a:tabLst>
                  <a:tab algn="l" pos="0"/>
                  <a:tab algn="l" pos="1125360"/>
                  <a:tab algn="l" pos="2251080"/>
                  <a:tab algn="l" pos="3376440"/>
                  <a:tab algn="l" pos="4502160"/>
                  <a:tab algn="l" pos="5627520"/>
                  <a:tab algn="l" pos="6753240"/>
                  <a:tab algn="l" pos="7878600"/>
                  <a:tab algn="l" pos="9004320"/>
                  <a:tab algn="l" pos="10129680"/>
                </a:tabLst>
              </a:pPr>
              <a:r>
                <a:rPr b="1" lang="en-US" sz="800" strike="noStrike" u="sng">
                  <a:solidFill>
                    <a:srgbClr val="000000"/>
                  </a:solidFill>
                  <a:effectLst/>
                  <a:uFillTx/>
                  <a:latin typeface="Frutiger 45 Light"/>
                </a:rPr>
                <a:t>Power Plants</a:t>
              </a:r>
              <a:endParaRPr b="0" lang="en-US" sz="800" strike="noStrike" u="none">
                <a:solidFill>
                  <a:srgbClr val="000000"/>
                </a:solidFill>
                <a:effectLst/>
                <a:uFillTx/>
                <a:latin typeface="Arial"/>
              </a:endParaRPr>
            </a:p>
          </p:txBody>
        </p:sp>
        <p:sp>
          <p:nvSpPr>
            <p:cNvPr id="2999" name=""/>
            <p:cNvSpPr/>
            <p:nvPr/>
          </p:nvSpPr>
          <p:spPr>
            <a:xfrm>
              <a:off x="1405080" y="4773960"/>
              <a:ext cx="1508760" cy="649440"/>
            </a:xfrm>
            <a:prstGeom prst="rect">
              <a:avLst/>
            </a:prstGeom>
            <a:noFill/>
            <a:ln w="0">
              <a:noFill/>
            </a:ln>
          </p:spPr>
          <p:style>
            <a:lnRef idx="0"/>
            <a:fillRef idx="0"/>
            <a:effectRef idx="0"/>
            <a:fontRef idx="minor"/>
          </p:style>
          <p:txBody>
            <a:bodyPr wrap="none" lIns="101520" rIns="101520" tIns="50760" bIns="50760" anchor="t">
              <a:spAutoFit/>
            </a:bodyPr>
            <a:p>
              <a:pPr>
                <a:lnSpc>
                  <a:spcPct val="150000"/>
                </a:lnSpc>
                <a:tabLst>
                  <a:tab algn="l" pos="0"/>
                  <a:tab algn="l" pos="166680"/>
                  <a:tab algn="l" pos="1125360"/>
                  <a:tab algn="l" pos="2251080"/>
                  <a:tab algn="l" pos="3376440"/>
                  <a:tab algn="l" pos="4502160"/>
                  <a:tab algn="l" pos="5627520"/>
                  <a:tab algn="l" pos="6753240"/>
                  <a:tab algn="l" pos="7878600"/>
                  <a:tab algn="l" pos="9004320"/>
                  <a:tab algn="l" pos="10129680"/>
                </a:tabLst>
              </a:pPr>
              <a:r>
                <a:rPr b="1" lang="en-US" sz="800" strike="noStrike" u="none">
                  <a:solidFill>
                    <a:srgbClr val="000000"/>
                  </a:solidFill>
                  <a:effectLst/>
                  <a:uFillTx/>
                  <a:latin typeface="Frutiger 45 Light"/>
                </a:rPr>
                <a:t>In Operation</a:t>
              </a:r>
              <a:endParaRPr b="0" lang="en-US" sz="800" strike="noStrike" u="none">
                <a:solidFill>
                  <a:srgbClr val="000000"/>
                </a:solidFill>
                <a:effectLst/>
                <a:uFillTx/>
                <a:latin typeface="Arial"/>
              </a:endParaRPr>
            </a:p>
            <a:p>
              <a:pPr>
                <a:lnSpc>
                  <a:spcPct val="150000"/>
                </a:lnSpc>
                <a:tabLst>
                  <a:tab algn="l" pos="0"/>
                  <a:tab algn="l" pos="166680"/>
                  <a:tab algn="l" pos="1125360"/>
                  <a:tab algn="l" pos="2251080"/>
                  <a:tab algn="l" pos="3376440"/>
                  <a:tab algn="l" pos="4502160"/>
                  <a:tab algn="l" pos="5627520"/>
                  <a:tab algn="l" pos="6753240"/>
                  <a:tab algn="l" pos="7878600"/>
                  <a:tab algn="l" pos="9004320"/>
                  <a:tab algn="l" pos="10129680"/>
                </a:tabLst>
              </a:pPr>
              <a:r>
                <a:rPr b="1" lang="en-US" sz="800" strike="noStrike" u="none">
                  <a:solidFill>
                    <a:srgbClr val="000000"/>
                  </a:solidFill>
                  <a:effectLst/>
                  <a:uFillTx/>
                  <a:latin typeface="Frutiger 45 Light"/>
                </a:rPr>
                <a:t>In Operation; Sale Pending</a:t>
              </a:r>
              <a:endParaRPr b="0" lang="en-US" sz="800" strike="noStrike" u="none">
                <a:solidFill>
                  <a:srgbClr val="000000"/>
                </a:solidFill>
                <a:effectLst/>
                <a:uFillTx/>
                <a:latin typeface="Arial"/>
              </a:endParaRPr>
            </a:p>
            <a:p>
              <a:pPr>
                <a:lnSpc>
                  <a:spcPct val="150000"/>
                </a:lnSpc>
                <a:tabLst>
                  <a:tab algn="l" pos="0"/>
                  <a:tab algn="l" pos="166680"/>
                  <a:tab algn="l" pos="1125360"/>
                  <a:tab algn="l" pos="2251080"/>
                  <a:tab algn="l" pos="3376440"/>
                  <a:tab algn="l" pos="4502160"/>
                  <a:tab algn="l" pos="5627520"/>
                  <a:tab algn="l" pos="6753240"/>
                  <a:tab algn="l" pos="7878600"/>
                  <a:tab algn="l" pos="9004320"/>
                  <a:tab algn="l" pos="10129680"/>
                </a:tabLst>
              </a:pPr>
              <a:r>
                <a:rPr b="1" lang="en-US" sz="800" strike="noStrike" u="none">
                  <a:solidFill>
                    <a:srgbClr val="000000"/>
                  </a:solidFill>
                  <a:effectLst/>
                  <a:uFillTx/>
                  <a:latin typeface="Frutiger 45 Light"/>
                </a:rPr>
                <a:t>Under Development</a:t>
              </a:r>
              <a:endParaRPr b="0" lang="en-US" sz="800" strike="noStrike" u="none">
                <a:solidFill>
                  <a:srgbClr val="000000"/>
                </a:solidFill>
                <a:effectLst/>
                <a:uFillTx/>
                <a:latin typeface="Arial"/>
              </a:endParaRPr>
            </a:p>
          </p:txBody>
        </p:sp>
        <p:sp>
          <p:nvSpPr>
            <p:cNvPr id="3000" name=""/>
            <p:cNvSpPr/>
            <p:nvPr/>
          </p:nvSpPr>
          <p:spPr>
            <a:xfrm>
              <a:off x="1198800" y="4281840"/>
              <a:ext cx="140400" cy="135000"/>
            </a:xfrm>
            <a:prstGeom prst="rect">
              <a:avLst/>
            </a:prstGeom>
            <a:solidFill>
              <a:srgbClr val="96969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01" name=""/>
            <p:cNvSpPr/>
            <p:nvPr/>
          </p:nvSpPr>
          <p:spPr>
            <a:xfrm>
              <a:off x="1198800" y="4480200"/>
              <a:ext cx="140400" cy="135000"/>
            </a:xfrm>
            <a:prstGeom prst="rect">
              <a:avLst/>
            </a:prstGeom>
            <a:solidFill>
              <a:srgbClr val="63ff81"/>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3002" name=""/>
            <p:cNvGrpSpPr/>
            <p:nvPr/>
          </p:nvGrpSpPr>
          <p:grpSpPr>
            <a:xfrm>
              <a:off x="1152000" y="6031440"/>
              <a:ext cx="250920" cy="97560"/>
              <a:chOff x="1152000" y="6031440"/>
              <a:chExt cx="250920" cy="97560"/>
            </a:xfrm>
          </p:grpSpPr>
          <p:sp>
            <p:nvSpPr>
              <p:cNvPr id="3003" name=""/>
              <p:cNvSpPr/>
              <p:nvPr/>
            </p:nvSpPr>
            <p:spPr>
              <a:xfrm>
                <a:off x="1152000" y="6031440"/>
                <a:ext cx="250920" cy="97560"/>
              </a:xfrm>
              <a:prstGeom prst="rect">
                <a:avLst/>
              </a:prstGeom>
              <a:solidFill>
                <a:srgbClr val="00f00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04" name=""/>
              <p:cNvSpPr/>
              <p:nvPr/>
            </p:nvSpPr>
            <p:spPr>
              <a:xfrm>
                <a:off x="1171080" y="6079320"/>
                <a:ext cx="212040" cy="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005" name=""/>
            <p:cNvSpPr/>
            <p:nvPr/>
          </p:nvSpPr>
          <p:spPr>
            <a:xfrm>
              <a:off x="1202760" y="5573520"/>
              <a:ext cx="155520" cy="158400"/>
            </a:xfrm>
            <a:prstGeom prst="ellipse">
              <a:avLst/>
            </a:prstGeom>
            <a:solidFill>
              <a:srgbClr val="0091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06" name=""/>
            <p:cNvSpPr/>
            <p:nvPr/>
          </p:nvSpPr>
          <p:spPr>
            <a:xfrm>
              <a:off x="1162800" y="6272280"/>
              <a:ext cx="235440" cy="0"/>
            </a:xfrm>
            <a:prstGeom prst="line">
              <a:avLst/>
            </a:prstGeom>
            <a:ln w="25560">
              <a:solidFill>
                <a:srgbClr val="ffe80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007" name=""/>
            <p:cNvSpPr/>
            <p:nvPr/>
          </p:nvSpPr>
          <p:spPr>
            <a:xfrm>
              <a:off x="1206720" y="6383880"/>
              <a:ext cx="139320" cy="142200"/>
            </a:xfrm>
            <a:prstGeom prst="can">
              <a:avLst>
                <a:gd name="adj" fmla="val 25000"/>
              </a:avLst>
            </a:prstGeom>
            <a:solidFill>
              <a:srgbClr val="6600cc"/>
            </a:solidFill>
            <a:ln w="936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grpSp>
          <p:nvGrpSpPr>
            <p:cNvPr id="3008" name=""/>
            <p:cNvGrpSpPr/>
            <p:nvPr/>
          </p:nvGrpSpPr>
          <p:grpSpPr>
            <a:xfrm>
              <a:off x="1212480" y="5180760"/>
              <a:ext cx="132120" cy="125280"/>
              <a:chOff x="1212480" y="5180760"/>
              <a:chExt cx="132120" cy="125280"/>
            </a:xfrm>
          </p:grpSpPr>
          <p:sp>
            <p:nvSpPr>
              <p:cNvPr id="3009" name=""/>
              <p:cNvSpPr/>
              <p:nvPr/>
            </p:nvSpPr>
            <p:spPr>
              <a:xfrm>
                <a:off x="1226520" y="5180760"/>
                <a:ext cx="57240" cy="54360"/>
              </a:xfrm>
              <a:prstGeom prst="rect">
                <a:avLst/>
              </a:prstGeom>
              <a:solidFill>
                <a:srgbClr val="ffffff"/>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Arial"/>
                </a:endParaRPr>
              </a:p>
            </p:txBody>
          </p:sp>
          <p:sp>
            <p:nvSpPr>
              <p:cNvPr id="3010" name=""/>
              <p:cNvSpPr/>
              <p:nvPr/>
            </p:nvSpPr>
            <p:spPr>
              <a:xfrm>
                <a:off x="1212480" y="5221800"/>
                <a:ext cx="132120" cy="84240"/>
              </a:xfrm>
              <a:prstGeom prst="rect">
                <a:avLst/>
              </a:prstGeom>
              <a:solidFill>
                <a:srgbClr val="ffffff"/>
              </a:solidFill>
              <a:ln w="12600">
                <a:solidFill>
                  <a:srgbClr val="000000"/>
                </a:solidFill>
                <a:miter/>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Arial"/>
                </a:endParaRPr>
              </a:p>
            </p:txBody>
          </p:sp>
        </p:grpSp>
        <p:sp>
          <p:nvSpPr>
            <p:cNvPr id="3011" name=""/>
            <p:cNvSpPr/>
            <p:nvPr/>
          </p:nvSpPr>
          <p:spPr>
            <a:xfrm>
              <a:off x="1418400" y="5268600"/>
              <a:ext cx="1083240" cy="345240"/>
            </a:xfrm>
            <a:prstGeom prst="rect">
              <a:avLst/>
            </a:prstGeom>
            <a:noFill/>
            <a:ln w="0">
              <a:noFill/>
            </a:ln>
          </p:spPr>
          <p:style>
            <a:lnRef idx="0"/>
            <a:fillRef idx="0"/>
            <a:effectRef idx="0"/>
            <a:fontRef idx="minor"/>
          </p:style>
          <p:txBody>
            <a:bodyPr wrap="none" lIns="101520" rIns="101520" tIns="50760" bIns="50760" anchor="t">
              <a:spAutoFit/>
            </a:bodyPr>
            <a:p>
              <a:pPr>
                <a:lnSpc>
                  <a:spcPct val="200000"/>
                </a:lnSpc>
                <a:tabLst>
                  <a:tab algn="l" pos="0"/>
                  <a:tab algn="l" pos="1125360"/>
                  <a:tab algn="l" pos="2251080"/>
                  <a:tab algn="l" pos="3376440"/>
                  <a:tab algn="l" pos="4502160"/>
                  <a:tab algn="l" pos="5627520"/>
                  <a:tab algn="l" pos="6753240"/>
                  <a:tab algn="l" pos="7878600"/>
                  <a:tab algn="l" pos="9004320"/>
                  <a:tab algn="l" pos="10129680"/>
                </a:tabLst>
              </a:pPr>
              <a:r>
                <a:rPr b="1" lang="en-US" sz="800" strike="noStrike" u="sng">
                  <a:solidFill>
                    <a:srgbClr val="000000"/>
                  </a:solidFill>
                  <a:effectLst/>
                  <a:uFillTx/>
                  <a:latin typeface="Frutiger 45 Light"/>
                </a:rPr>
                <a:t>Marketing Activity</a:t>
              </a:r>
              <a:endParaRPr b="0" lang="en-US" sz="8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13" name="PlaceHolder 1"/>
          <p:cNvSpPr>
            <a:spLocks noGrp="1"/>
          </p:cNvSpPr>
          <p:nvPr>
            <p:ph type="title"/>
          </p:nvPr>
        </p:nvSpPr>
        <p:spPr>
          <a:xfrm>
            <a:off x="1460520" y="202680"/>
            <a:ext cx="7137360" cy="546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Global Risk Markets</a:t>
            </a:r>
            <a:endParaRPr b="1" lang="en-US" sz="3400" strike="noStrike" u="none">
              <a:solidFill>
                <a:srgbClr val="000000"/>
              </a:solidFill>
              <a:effectLst/>
              <a:uFillTx/>
              <a:latin typeface="Arial"/>
            </a:endParaRPr>
          </a:p>
        </p:txBody>
      </p:sp>
      <p:sp>
        <p:nvSpPr>
          <p:cNvPr id="4714" name=""/>
          <p:cNvSpPr/>
          <p:nvPr/>
        </p:nvSpPr>
        <p:spPr>
          <a:xfrm>
            <a:off x="1333440" y="1054080"/>
            <a:ext cx="3459240" cy="311868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7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Conventional Risks</a:t>
            </a:r>
            <a:endParaRPr b="0" lang="en-US" sz="18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Employer’s Liability</a:t>
            </a:r>
            <a:endParaRPr b="0" lang="en-US" sz="16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General Liability</a:t>
            </a:r>
            <a:endParaRPr b="0" lang="en-US" sz="16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Auto Liability</a:t>
            </a:r>
            <a:endParaRPr b="0" lang="en-US" sz="16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Political Risk</a:t>
            </a:r>
            <a:endParaRPr b="0" lang="en-US" sz="16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Gulf Company (ENE Captive)</a:t>
            </a:r>
            <a:endParaRPr b="0" lang="en-US" sz="1600" strike="noStrike" u="none">
              <a:solidFill>
                <a:srgbClr val="000000"/>
              </a:solidFill>
              <a:effectLst/>
              <a:uFillTx/>
              <a:latin typeface="Arial"/>
            </a:endParaRPr>
          </a:p>
          <a:p>
            <a:pPr lvl="1" marL="68580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Built on behalf of business units</a:t>
            </a:r>
            <a:endParaRPr b="0" lang="en-US" sz="1400" strike="noStrike" u="none">
              <a:solidFill>
                <a:srgbClr val="000000"/>
              </a:solidFill>
              <a:effectLst/>
              <a:uFillTx/>
              <a:latin typeface="Arial"/>
            </a:endParaRPr>
          </a:p>
          <a:p>
            <a:pPr lvl="1" marL="68580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Collects premiums from ENE business units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marL="228600" indent="-228600">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715" name=""/>
          <p:cNvSpPr/>
          <p:nvPr/>
        </p:nvSpPr>
        <p:spPr>
          <a:xfrm>
            <a:off x="5079960" y="1054080"/>
            <a:ext cx="3822840" cy="449712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7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Non-Conventional Risks</a:t>
            </a:r>
            <a:endParaRPr b="0" lang="en-US" sz="18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Contingent Calls</a:t>
            </a:r>
            <a:endParaRPr b="0" lang="en-US" sz="1600" strike="noStrike" u="none">
              <a:solidFill>
                <a:srgbClr val="000000"/>
              </a:solidFill>
              <a:effectLst/>
              <a:uFillTx/>
              <a:latin typeface="Arial"/>
            </a:endParaRPr>
          </a:p>
          <a:p>
            <a:pPr lvl="1" marL="68580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Physical Event Trigger into Commodity Price Hedge (e.g. power prices)</a:t>
            </a:r>
            <a:endParaRPr b="0" lang="en-US" sz="14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Upstream Oil and Natural Gas Risks</a:t>
            </a:r>
            <a:endParaRPr b="0" lang="en-US" sz="1600" strike="noStrike" u="none">
              <a:solidFill>
                <a:srgbClr val="000000"/>
              </a:solidFill>
              <a:effectLst/>
              <a:uFillTx/>
              <a:latin typeface="Arial"/>
            </a:endParaRPr>
          </a:p>
          <a:p>
            <a:pPr lvl="1" marL="68580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Reserve Risk/Production Risk</a:t>
            </a:r>
            <a:endParaRPr b="0" lang="en-US" sz="14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Risks</a:t>
            </a:r>
            <a:endParaRPr b="0" lang="en-US" sz="1600" strike="noStrike" u="none">
              <a:solidFill>
                <a:srgbClr val="000000"/>
              </a:solidFill>
              <a:effectLst/>
              <a:uFillTx/>
              <a:latin typeface="Arial"/>
            </a:endParaRPr>
          </a:p>
          <a:p>
            <a:pPr lvl="1" marL="68580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Spark Spread/Heat Rate</a:t>
            </a:r>
            <a:endParaRPr b="0" lang="en-US" sz="1400" strike="noStrike" u="none">
              <a:solidFill>
                <a:srgbClr val="000000"/>
              </a:solidFill>
              <a:effectLst/>
              <a:uFillTx/>
              <a:latin typeface="Arial"/>
            </a:endParaRPr>
          </a:p>
          <a:p>
            <a:pPr lvl="1" marL="68580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Residual Value/Power Quality</a:t>
            </a:r>
            <a:endParaRPr b="0" lang="en-US" sz="14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Project Finance Risks</a:t>
            </a:r>
            <a:endParaRPr b="0" lang="en-US" sz="1600" strike="noStrike" u="none">
              <a:solidFill>
                <a:srgbClr val="000000"/>
              </a:solidFill>
              <a:effectLst/>
              <a:uFillTx/>
              <a:latin typeface="Arial"/>
            </a:endParaRPr>
          </a:p>
          <a:p>
            <a:pPr marL="22860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Class 3 Bermuda Insurers</a:t>
            </a:r>
            <a:endParaRPr b="0" lang="en-US" sz="1600" strike="noStrike" u="none">
              <a:solidFill>
                <a:srgbClr val="000000"/>
              </a:solidFill>
              <a:effectLst/>
              <a:uFillTx/>
              <a:latin typeface="Arial"/>
            </a:endParaRPr>
          </a:p>
          <a:p>
            <a:pPr lvl="1" marL="68580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Enron Re: Underwriting vehicle</a:t>
            </a:r>
            <a:endParaRPr b="0" lang="en-US" sz="1400" strike="noStrike" u="none">
              <a:solidFill>
                <a:srgbClr val="000000"/>
              </a:solidFill>
              <a:effectLst/>
              <a:uFillTx/>
              <a:latin typeface="Arial"/>
            </a:endParaRPr>
          </a:p>
          <a:p>
            <a:pPr lvl="1" marL="685800" indent="-228600">
              <a:lnSpc>
                <a:spcPct val="100000"/>
              </a:lnSpc>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t>
            </a:r>
            <a:r>
              <a:rPr b="0" lang="en-US" sz="1400" strike="noStrike" u="none" baseline="30000">
                <a:solidFill>
                  <a:srgbClr val="000000"/>
                </a:solidFill>
                <a:effectLst/>
                <a:uFillTx/>
                <a:latin typeface="Arial"/>
              </a:rPr>
              <a:t>2</a:t>
            </a:r>
            <a:r>
              <a:rPr b="0" lang="en-US" sz="1400" strike="noStrike" u="none">
                <a:solidFill>
                  <a:srgbClr val="000000"/>
                </a:solidFill>
                <a:effectLst/>
                <a:uFillTx/>
                <a:latin typeface="Arial"/>
              </a:rPr>
              <a:t>: Transformer vehicle</a:t>
            </a:r>
            <a:r>
              <a:rPr b="1" lang="en-US" sz="1400" strike="noStrike" u="none" baseline="30000">
                <a:solidFill>
                  <a:srgbClr val="000000"/>
                </a:solidFill>
                <a:effectLst/>
                <a:uFillTx/>
                <a:latin typeface="Arial"/>
              </a:rPr>
              <a:t> </a:t>
            </a:r>
            <a:endParaRPr b="0" lang="en-US" sz="1400" strike="noStrike" u="none">
              <a:solidFill>
                <a:srgbClr val="000000"/>
              </a:solidFill>
              <a:effectLst/>
              <a:uFillTx/>
              <a:latin typeface="Arial"/>
            </a:endParaRPr>
          </a:p>
          <a:p>
            <a:pPr marL="228600" indent="-228600">
              <a:spcBef>
                <a:spcPts val="612"/>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716" name=""/>
          <p:cNvSpPr/>
          <p:nvPr/>
        </p:nvSpPr>
        <p:spPr>
          <a:xfrm>
            <a:off x="1165320" y="5637240"/>
            <a:ext cx="7718400" cy="8251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GRM’s risks are split into two broad categories of risks.  Conventional risks can easily be moved into the insurance market, while non-conventional risks require GRM risk taking to align interest with insurance markets.</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17" name=""/>
          <p:cNvSpPr/>
          <p:nvPr/>
        </p:nvSpPr>
        <p:spPr>
          <a:xfrm>
            <a:off x="1333440" y="1066680"/>
            <a:ext cx="3479760" cy="135360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Risk Profile:</a:t>
            </a: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Statistical         Probabilistic Outcome</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 Credit Risk</a:t>
            </a:r>
            <a:endParaRPr b="0" lang="en-US" sz="1600" strike="noStrike" u="none">
              <a:solidFill>
                <a:srgbClr val="000000"/>
              </a:solidFill>
              <a:effectLst/>
              <a:uFillTx/>
              <a:latin typeface="Arial"/>
            </a:endParaRPr>
          </a:p>
        </p:txBody>
      </p:sp>
      <p:sp>
        <p:nvSpPr>
          <p:cNvPr id="4718" name=""/>
          <p:cNvSpPr/>
          <p:nvPr/>
        </p:nvSpPr>
        <p:spPr>
          <a:xfrm>
            <a:off x="2641680" y="1638360"/>
            <a:ext cx="26676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19" name="PlaceHolder 1"/>
          <p:cNvSpPr>
            <a:spLocks noGrp="1"/>
          </p:cNvSpPr>
          <p:nvPr>
            <p:ph type="title"/>
          </p:nvPr>
        </p:nvSpPr>
        <p:spPr>
          <a:xfrm>
            <a:off x="1460520" y="202680"/>
            <a:ext cx="7137360" cy="546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Nature of Risks</a:t>
            </a:r>
            <a:endParaRPr b="1" lang="en-US" sz="3400" strike="noStrike" u="none">
              <a:solidFill>
                <a:srgbClr val="000000"/>
              </a:solidFill>
              <a:effectLst/>
              <a:uFillTx/>
              <a:latin typeface="Arial"/>
            </a:endParaRPr>
          </a:p>
        </p:txBody>
      </p:sp>
      <p:sp>
        <p:nvSpPr>
          <p:cNvPr id="4720" name=""/>
          <p:cNvSpPr/>
          <p:nvPr/>
        </p:nvSpPr>
        <p:spPr>
          <a:xfrm>
            <a:off x="1165320" y="5649840"/>
            <a:ext cx="7718400" cy="8251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GRM is seeking to take on risk in areas where Enron has expertise, including reserve and operational risks in Upstream, price and outage in Power and other non-conventional risks.</a:t>
            </a:r>
            <a:endParaRPr b="0" lang="en-US" sz="1600" strike="noStrike" u="none">
              <a:solidFill>
                <a:srgbClr val="000000"/>
              </a:solidFill>
              <a:effectLst/>
              <a:uFillTx/>
              <a:latin typeface="Arial"/>
            </a:endParaRPr>
          </a:p>
        </p:txBody>
      </p:sp>
      <p:sp>
        <p:nvSpPr>
          <p:cNvPr id="4721" name=""/>
          <p:cNvSpPr/>
          <p:nvPr/>
        </p:nvSpPr>
        <p:spPr>
          <a:xfrm>
            <a:off x="5029200" y="1079640"/>
            <a:ext cx="3759120" cy="357840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Current Products:</a:t>
            </a:r>
            <a:r>
              <a:rPr b="0"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Contingent Calls</a:t>
            </a:r>
            <a:endParaRPr b="0" lang="en-US" sz="1600" strike="noStrike" u="none">
              <a:solidFill>
                <a:srgbClr val="000000"/>
              </a:solidFill>
              <a:effectLst/>
              <a:uFillTx/>
              <a:latin typeface="Arial"/>
            </a:endParaRPr>
          </a:p>
          <a:p>
            <a:pPr lvl="1" marL="685800" indent="-22860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Outage Options</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Upstream</a:t>
            </a:r>
            <a:endParaRPr b="0" lang="en-US" sz="1600" strike="noStrike" u="none">
              <a:solidFill>
                <a:srgbClr val="000000"/>
              </a:solidFill>
              <a:effectLst/>
              <a:uFillTx/>
              <a:latin typeface="Arial"/>
            </a:endParaRPr>
          </a:p>
          <a:p>
            <a:pPr lvl="1" marL="685800" indent="-22860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Reliable Reserves (VPP equivalent)</a:t>
            </a:r>
            <a:endParaRPr b="0" lang="en-US" sz="1600" strike="noStrike" u="none">
              <a:solidFill>
                <a:srgbClr val="000000"/>
              </a:solidFill>
              <a:effectLst/>
              <a:uFillTx/>
              <a:latin typeface="Arial"/>
            </a:endParaRPr>
          </a:p>
          <a:p>
            <a:pPr lvl="1" marL="685800" indent="-22860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Term Working Interest</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Power</a:t>
            </a:r>
            <a:endParaRPr b="0" lang="en-US" sz="1600" strike="noStrike" u="none">
              <a:solidFill>
                <a:srgbClr val="000000"/>
              </a:solidFill>
              <a:effectLst/>
              <a:uFillTx/>
              <a:latin typeface="Arial"/>
            </a:endParaRPr>
          </a:p>
          <a:p>
            <a:pPr lvl="1" marL="685800" indent="-228600">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Spark Spread/Heat Rate </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4722" name=""/>
          <p:cNvSpPr/>
          <p:nvPr/>
        </p:nvSpPr>
        <p:spPr>
          <a:xfrm>
            <a:off x="1625760" y="2705040"/>
            <a:ext cx="1752480" cy="1549440"/>
          </a:xfrm>
          <a:prstGeom prst="ellipse">
            <a:avLst/>
          </a:prstGeom>
          <a:noFill/>
          <a:ln w="19044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23" name=""/>
          <p:cNvSpPr/>
          <p:nvPr/>
        </p:nvSpPr>
        <p:spPr>
          <a:xfrm flipH="1">
            <a:off x="1879200" y="2959200"/>
            <a:ext cx="1181160" cy="1054080"/>
          </a:xfrm>
          <a:prstGeom prst="line">
            <a:avLst/>
          </a:prstGeom>
          <a:ln w="15228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24" name=""/>
          <p:cNvSpPr/>
          <p:nvPr/>
        </p:nvSpPr>
        <p:spPr>
          <a:xfrm>
            <a:off x="1854360" y="3009960"/>
            <a:ext cx="799920" cy="33768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Credit</a:t>
            </a:r>
            <a:endParaRPr b="0" lang="en-US" sz="1600" strike="noStrike" u="none">
              <a:solidFill>
                <a:srgbClr val="000000"/>
              </a:solidFill>
              <a:effectLst/>
              <a:uFillTx/>
              <a:latin typeface="Arial"/>
            </a:endParaRPr>
          </a:p>
        </p:txBody>
      </p:sp>
      <p:sp>
        <p:nvSpPr>
          <p:cNvPr id="4725" name=""/>
          <p:cNvSpPr/>
          <p:nvPr/>
        </p:nvSpPr>
        <p:spPr>
          <a:xfrm>
            <a:off x="2438280" y="3594240"/>
            <a:ext cx="685800" cy="33768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Risk</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26" name="tr00097_" descr=""/>
          <p:cNvPicPr/>
          <p:nvPr/>
        </p:nvPicPr>
        <p:blipFill>
          <a:blip r:embed="rId1"/>
          <a:stretch/>
        </p:blipFill>
        <p:spPr>
          <a:xfrm>
            <a:off x="4276800" y="5135400"/>
            <a:ext cx="1299960" cy="905040"/>
          </a:xfrm>
          <a:prstGeom prst="rect">
            <a:avLst/>
          </a:prstGeom>
          <a:noFill/>
          <a:ln w="0">
            <a:noFill/>
          </a:ln>
        </p:spPr>
      </p:pic>
      <p:sp>
        <p:nvSpPr>
          <p:cNvPr id="4727" name="PlaceHolder 1"/>
          <p:cNvSpPr>
            <a:spLocks noGrp="1"/>
          </p:cNvSpPr>
          <p:nvPr>
            <p:ph type="title"/>
          </p:nvPr>
        </p:nvSpPr>
        <p:spPr>
          <a:xfrm>
            <a:off x="1460520" y="202680"/>
            <a:ext cx="7137360" cy="546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Insurance Risk Tower Template</a:t>
            </a:r>
            <a:endParaRPr b="1" lang="en-US" sz="3400" strike="noStrike" u="none">
              <a:solidFill>
                <a:srgbClr val="000000"/>
              </a:solidFill>
              <a:effectLst/>
              <a:uFillTx/>
              <a:latin typeface="Arial"/>
            </a:endParaRPr>
          </a:p>
        </p:txBody>
      </p:sp>
      <p:sp>
        <p:nvSpPr>
          <p:cNvPr id="4728" name=""/>
          <p:cNvSpPr/>
          <p:nvPr/>
        </p:nvSpPr>
        <p:spPr>
          <a:xfrm>
            <a:off x="1193760" y="1371600"/>
            <a:ext cx="2793960" cy="231156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Non-Conventional Risks:</a:t>
            </a:r>
            <a:endParaRPr b="0" lang="en-US" sz="18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Contingent Calls</a:t>
            </a:r>
            <a:endParaRPr b="0" lang="en-US" sz="18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Upstream</a:t>
            </a:r>
            <a:endParaRPr b="0" lang="en-US" sz="18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Power </a:t>
            </a:r>
            <a:endParaRPr b="0" lang="en-US" sz="18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Other</a:t>
            </a:r>
            <a:endParaRPr b="0" lang="en-US" sz="1800" strike="noStrike" u="none">
              <a:solidFill>
                <a:srgbClr val="000000"/>
              </a:solidFill>
              <a:effectLst/>
              <a:uFillTx/>
              <a:latin typeface="Arial"/>
            </a:endParaRPr>
          </a:p>
        </p:txBody>
      </p:sp>
      <p:sp>
        <p:nvSpPr>
          <p:cNvPr id="4729" name=""/>
          <p:cNvSpPr/>
          <p:nvPr/>
        </p:nvSpPr>
        <p:spPr>
          <a:xfrm>
            <a:off x="2031840" y="4635360"/>
            <a:ext cx="5994720" cy="52092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First Loss + Quota Share = Alignment of Interests between ENE and Insurers</a:t>
            </a:r>
            <a:endParaRPr b="0" lang="en-US" sz="1400" strike="noStrike" u="none">
              <a:solidFill>
                <a:srgbClr val="000000"/>
              </a:solidFill>
              <a:effectLst/>
              <a:uFillTx/>
              <a:latin typeface="Arial"/>
            </a:endParaRPr>
          </a:p>
        </p:txBody>
      </p:sp>
      <p:sp>
        <p:nvSpPr>
          <p:cNvPr id="4730" name=""/>
          <p:cNvSpPr/>
          <p:nvPr/>
        </p:nvSpPr>
        <p:spPr>
          <a:xfrm>
            <a:off x="5016600" y="1663560"/>
            <a:ext cx="3200400" cy="27054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31" name=""/>
          <p:cNvSpPr/>
          <p:nvPr/>
        </p:nvSpPr>
        <p:spPr>
          <a:xfrm>
            <a:off x="5587920" y="1308240"/>
            <a:ext cx="2057400" cy="368280"/>
          </a:xfrm>
          <a:prstGeom prst="rect">
            <a:avLst/>
          </a:prstGeom>
          <a:noFill/>
          <a:ln w="0">
            <a:noFill/>
          </a:ln>
        </p:spPr>
        <p:style>
          <a:lnRef idx="0"/>
          <a:fillRef idx="0"/>
          <a:effectRef idx="0"/>
          <a:fontRef idx="minor"/>
        </p:style>
        <p:txBody>
          <a:bodyPr lIns="90000" rIns="90000" tIns="46800" bIns="46800" anchor="t">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Risk Tower</a:t>
            </a:r>
            <a:endParaRPr b="0" lang="en-US" sz="1800" strike="noStrike" u="none">
              <a:solidFill>
                <a:srgbClr val="000000"/>
              </a:solidFill>
              <a:effectLst/>
              <a:uFillTx/>
              <a:latin typeface="Arial"/>
            </a:endParaRPr>
          </a:p>
        </p:txBody>
      </p:sp>
      <p:sp>
        <p:nvSpPr>
          <p:cNvPr id="4732" name=""/>
          <p:cNvSpPr/>
          <p:nvPr/>
        </p:nvSpPr>
        <p:spPr>
          <a:xfrm>
            <a:off x="5041800" y="3848040"/>
            <a:ext cx="3175200" cy="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33" name=""/>
          <p:cNvSpPr/>
          <p:nvPr/>
        </p:nvSpPr>
        <p:spPr>
          <a:xfrm>
            <a:off x="7569360" y="1676520"/>
            <a:ext cx="0" cy="215892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34" name=""/>
          <p:cNvSpPr/>
          <p:nvPr/>
        </p:nvSpPr>
        <p:spPr>
          <a:xfrm>
            <a:off x="5600880" y="2387520"/>
            <a:ext cx="1409400" cy="951480"/>
          </a:xfrm>
          <a:prstGeom prst="rect">
            <a:avLst/>
          </a:prstGeom>
          <a:noFill/>
          <a:ln w="0">
            <a:noFill/>
          </a:ln>
        </p:spPr>
        <p:style>
          <a:lnRef idx="0"/>
          <a:fillRef idx="0"/>
          <a:effectRef idx="0"/>
          <a:fontRef idx="minor"/>
        </p:style>
        <p:txBody>
          <a:bodyPr lIns="90000" rIns="90000" tIns="46800" bIns="46800" anchor="t">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baseline="30000">
                <a:solidFill>
                  <a:srgbClr val="000000"/>
                </a:solidFill>
                <a:effectLst/>
                <a:uFillTx/>
                <a:latin typeface="Arial"/>
              </a:rPr>
              <a:t>rd</a:t>
            </a:r>
            <a:r>
              <a:rPr b="1" lang="en-US" sz="1400" strike="noStrike" u="none">
                <a:solidFill>
                  <a:srgbClr val="000000"/>
                </a:solidFill>
                <a:effectLst/>
                <a:uFillTx/>
                <a:latin typeface="Arial"/>
              </a:rPr>
              <a:t> Party Risk</a:t>
            </a:r>
            <a:endParaRPr b="0" lang="en-US" sz="1400" strike="noStrike" u="none">
              <a:solidFill>
                <a:srgbClr val="000000"/>
              </a:solidFill>
              <a:effectLst/>
              <a:uFillTx/>
              <a:latin typeface="Arial"/>
            </a:endParaRPr>
          </a:p>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(Placed directly in insurance market from Enron Re)</a:t>
            </a:r>
            <a:endParaRPr b="0" lang="en-US" sz="1200" strike="noStrike" u="none">
              <a:solidFill>
                <a:srgbClr val="000000"/>
              </a:solidFill>
              <a:effectLst/>
              <a:uFillTx/>
              <a:latin typeface="Arial"/>
            </a:endParaRPr>
          </a:p>
        </p:txBody>
      </p:sp>
      <p:sp>
        <p:nvSpPr>
          <p:cNvPr id="4735" name=""/>
          <p:cNvSpPr/>
          <p:nvPr/>
        </p:nvSpPr>
        <p:spPr>
          <a:xfrm>
            <a:off x="5029200" y="3962520"/>
            <a:ext cx="3187800" cy="307440"/>
          </a:xfrm>
          <a:prstGeom prst="rect">
            <a:avLst/>
          </a:prstGeom>
          <a:noFill/>
          <a:ln w="0">
            <a:noFill/>
          </a:ln>
        </p:spPr>
        <p:style>
          <a:lnRef idx="0"/>
          <a:fillRef idx="0"/>
          <a:effectRef idx="0"/>
          <a:fontRef idx="minor"/>
        </p:style>
        <p:txBody>
          <a:bodyPr lIns="90000" rIns="90000" tIns="46800" bIns="46800" anchor="t">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First Loss Risk </a:t>
            </a:r>
            <a:r>
              <a:rPr b="0" lang="en-US" sz="1400" strike="noStrike" u="none">
                <a:solidFill>
                  <a:srgbClr val="000000"/>
                </a:solidFill>
                <a:effectLst/>
                <a:uFillTx/>
                <a:latin typeface="Arial"/>
              </a:rPr>
              <a:t> (Enron Re)</a:t>
            </a:r>
            <a:endParaRPr b="0" lang="en-US" sz="1400" strike="noStrike" u="none">
              <a:solidFill>
                <a:srgbClr val="000000"/>
              </a:solidFill>
              <a:effectLst/>
              <a:uFillTx/>
              <a:latin typeface="Arial"/>
            </a:endParaRPr>
          </a:p>
        </p:txBody>
      </p:sp>
      <p:sp>
        <p:nvSpPr>
          <p:cNvPr id="4736" name=""/>
          <p:cNvSpPr/>
          <p:nvPr/>
        </p:nvSpPr>
        <p:spPr>
          <a:xfrm>
            <a:off x="7556400" y="2374920"/>
            <a:ext cx="711360" cy="1195560"/>
          </a:xfrm>
          <a:prstGeom prst="rect">
            <a:avLst/>
          </a:prstGeom>
          <a:noFill/>
          <a:ln w="0">
            <a:noFill/>
          </a:ln>
        </p:spPr>
        <p:style>
          <a:lnRef idx="0"/>
          <a:fillRef idx="0"/>
          <a:effectRef idx="0"/>
          <a:fontRef idx="minor"/>
        </p:style>
        <p:txBody>
          <a:bodyPr lIns="90000" rIns="90000" tIns="46800" bIns="46800" anchor="t">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Quota Share Risk</a:t>
            </a:r>
            <a:endParaRPr b="0" lang="en-US" sz="1400" strike="noStrike" u="none">
              <a:solidFill>
                <a:srgbClr val="000000"/>
              </a:solidFill>
              <a:effectLst/>
              <a:uFillTx/>
              <a:latin typeface="Arial"/>
            </a:endParaRPr>
          </a:p>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Re)</a:t>
            </a:r>
            <a:endParaRPr b="0" lang="en-US" sz="1200" strike="noStrike" u="none">
              <a:solidFill>
                <a:srgbClr val="000000"/>
              </a:solidFill>
              <a:effectLst/>
              <a:uFillTx/>
              <a:latin typeface="Arial"/>
            </a:endParaRPr>
          </a:p>
        </p:txBody>
      </p:sp>
      <p:sp>
        <p:nvSpPr>
          <p:cNvPr id="4737" name=""/>
          <p:cNvSpPr/>
          <p:nvPr/>
        </p:nvSpPr>
        <p:spPr>
          <a:xfrm>
            <a:off x="2171880" y="3073320"/>
            <a:ext cx="259056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38" name=""/>
          <p:cNvSpPr/>
          <p:nvPr/>
        </p:nvSpPr>
        <p:spPr>
          <a:xfrm>
            <a:off x="2413080" y="2679840"/>
            <a:ext cx="234936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39" name=""/>
          <p:cNvSpPr/>
          <p:nvPr/>
        </p:nvSpPr>
        <p:spPr>
          <a:xfrm>
            <a:off x="3060720" y="2260440"/>
            <a:ext cx="170172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40" name=""/>
          <p:cNvSpPr/>
          <p:nvPr/>
        </p:nvSpPr>
        <p:spPr>
          <a:xfrm>
            <a:off x="2120760" y="3505320"/>
            <a:ext cx="264168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41" name=""/>
          <p:cNvSpPr/>
          <p:nvPr/>
        </p:nvSpPr>
        <p:spPr>
          <a:xfrm>
            <a:off x="1879560" y="5575320"/>
            <a:ext cx="2032200" cy="55512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Non-Conventional Risk</a:t>
            </a:r>
            <a:endParaRPr b="0" lang="en-US" sz="1200" strike="noStrike" u="none">
              <a:solidFill>
                <a:srgbClr val="000000"/>
              </a:solidFill>
              <a:effectLst/>
              <a:uFillTx/>
              <a:latin typeface="Arial"/>
            </a:endParaRPr>
          </a:p>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(Capital &amp; Bank Markets)</a:t>
            </a:r>
            <a:endParaRPr b="0" lang="en-US" sz="1200" strike="noStrike" u="none">
              <a:solidFill>
                <a:srgbClr val="000000"/>
              </a:solidFill>
              <a:effectLst/>
              <a:uFillTx/>
              <a:latin typeface="Arial"/>
            </a:endParaRPr>
          </a:p>
        </p:txBody>
      </p:sp>
      <p:sp>
        <p:nvSpPr>
          <p:cNvPr id="4742" name=""/>
          <p:cNvSpPr/>
          <p:nvPr/>
        </p:nvSpPr>
        <p:spPr>
          <a:xfrm>
            <a:off x="5702400" y="5702400"/>
            <a:ext cx="203184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Insurance Market</a:t>
            </a:r>
            <a:endParaRPr b="0" lang="en-US" sz="1200" strike="noStrike" u="none">
              <a:solidFill>
                <a:srgbClr val="000000"/>
              </a:solidFill>
              <a:effectLst/>
              <a:uFillTx/>
              <a:latin typeface="Arial"/>
            </a:endParaRPr>
          </a:p>
        </p:txBody>
      </p:sp>
      <p:sp>
        <p:nvSpPr>
          <p:cNvPr id="4743" name=""/>
          <p:cNvSpPr/>
          <p:nvPr/>
        </p:nvSpPr>
        <p:spPr>
          <a:xfrm>
            <a:off x="3924360" y="5156280"/>
            <a:ext cx="2031840" cy="27684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Global Risk Markets</a:t>
            </a:r>
            <a:endParaRPr b="0" lang="en-US" sz="1200" strike="noStrike" u="none">
              <a:solidFill>
                <a:srgbClr val="000000"/>
              </a:solidFill>
              <a:effectLst/>
              <a:uFillTx/>
              <a:latin typeface="Arial"/>
            </a:endParaRPr>
          </a:p>
        </p:txBody>
      </p:sp>
      <p:sp>
        <p:nvSpPr>
          <p:cNvPr id="4744" name=""/>
          <p:cNvSpPr/>
          <p:nvPr/>
        </p:nvSpPr>
        <p:spPr>
          <a:xfrm>
            <a:off x="3924360" y="6095880"/>
            <a:ext cx="203184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Convergence Play</a:t>
            </a:r>
            <a:endParaRPr b="0" lang="en-US" sz="1200" strike="noStrike" u="none">
              <a:solidFill>
                <a:srgbClr val="000000"/>
              </a:solidFill>
              <a:effectLst/>
              <a:uFillTx/>
              <a:latin typeface="Arial"/>
            </a:endParaRPr>
          </a:p>
        </p:txBody>
      </p:sp>
      <p:sp>
        <p:nvSpPr>
          <p:cNvPr id="4745" name=""/>
          <p:cNvSpPr/>
          <p:nvPr/>
        </p:nvSpPr>
        <p:spPr>
          <a:xfrm>
            <a:off x="3848040" y="5854680"/>
            <a:ext cx="457200" cy="0"/>
          </a:xfrm>
          <a:prstGeom prst="line">
            <a:avLst/>
          </a:prstGeom>
          <a:ln w="25560">
            <a:solidFill>
              <a:srgbClr val="000000"/>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746" name=""/>
          <p:cNvSpPr/>
          <p:nvPr/>
        </p:nvSpPr>
        <p:spPr>
          <a:xfrm>
            <a:off x="5562720" y="5854680"/>
            <a:ext cx="457200" cy="0"/>
          </a:xfrm>
          <a:prstGeom prst="line">
            <a:avLst/>
          </a:prstGeom>
          <a:ln w="25560">
            <a:solidFill>
              <a:srgbClr val="000000"/>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47" name="PlaceHolder 1"/>
          <p:cNvSpPr>
            <a:spLocks noGrp="1"/>
          </p:cNvSpPr>
          <p:nvPr>
            <p:ph type="title"/>
          </p:nvPr>
        </p:nvSpPr>
        <p:spPr>
          <a:xfrm>
            <a:off x="1498680" y="266400"/>
            <a:ext cx="7035840" cy="406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Enron Re Risk Aggregation</a:t>
            </a:r>
            <a:endParaRPr b="1" lang="en-US" sz="3400" strike="noStrike" u="none">
              <a:solidFill>
                <a:srgbClr val="000000"/>
              </a:solidFill>
              <a:effectLst/>
              <a:uFillTx/>
              <a:latin typeface="Arial"/>
            </a:endParaRPr>
          </a:p>
        </p:txBody>
      </p:sp>
      <p:sp>
        <p:nvSpPr>
          <p:cNvPr id="4748" name=""/>
          <p:cNvSpPr/>
          <p:nvPr/>
        </p:nvSpPr>
        <p:spPr>
          <a:xfrm>
            <a:off x="1308240" y="5638680"/>
            <a:ext cx="7441920" cy="70848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Enron Re will act as the aggregator of risks and as a risk bearing entity</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Trade portfolio of risks from GRM and ENE transactions</a:t>
            </a:r>
            <a:endParaRPr b="0" lang="en-US" sz="1600" strike="noStrike" u="none">
              <a:solidFill>
                <a:srgbClr val="000000"/>
              </a:solidFill>
              <a:effectLst/>
              <a:uFillTx/>
              <a:latin typeface="Arial"/>
            </a:endParaRPr>
          </a:p>
        </p:txBody>
      </p:sp>
      <p:sp>
        <p:nvSpPr>
          <p:cNvPr id="4749" name=""/>
          <p:cNvSpPr/>
          <p:nvPr/>
        </p:nvSpPr>
        <p:spPr>
          <a:xfrm>
            <a:off x="1130400" y="4060800"/>
            <a:ext cx="660240" cy="581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First Loss</a:t>
            </a:r>
            <a:endParaRPr b="0" lang="en-US" sz="1600" strike="noStrike" u="none">
              <a:solidFill>
                <a:srgbClr val="000000"/>
              </a:solidFill>
              <a:effectLst/>
              <a:uFillTx/>
              <a:latin typeface="Arial"/>
            </a:endParaRPr>
          </a:p>
        </p:txBody>
      </p:sp>
      <p:sp>
        <p:nvSpPr>
          <p:cNvPr id="4750" name=""/>
          <p:cNvSpPr/>
          <p:nvPr/>
        </p:nvSpPr>
        <p:spPr>
          <a:xfrm>
            <a:off x="4468680" y="961920"/>
            <a:ext cx="1540080" cy="3682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Quota Share</a:t>
            </a:r>
            <a:endParaRPr b="0" lang="en-US" sz="1800" strike="noStrike" u="none">
              <a:solidFill>
                <a:srgbClr val="000000"/>
              </a:solidFill>
              <a:effectLst/>
              <a:uFillTx/>
              <a:latin typeface="Arial"/>
            </a:endParaRPr>
          </a:p>
        </p:txBody>
      </p:sp>
      <p:grpSp>
        <p:nvGrpSpPr>
          <p:cNvPr id="4751" name=""/>
          <p:cNvGrpSpPr/>
          <p:nvPr/>
        </p:nvGrpSpPr>
        <p:grpSpPr>
          <a:xfrm>
            <a:off x="1841400" y="1353960"/>
            <a:ext cx="7171200" cy="3980160"/>
            <a:chOff x="1841400" y="1353960"/>
            <a:chExt cx="7171200" cy="3980160"/>
          </a:xfrm>
        </p:grpSpPr>
        <p:sp>
          <p:nvSpPr>
            <p:cNvPr id="4752" name=""/>
            <p:cNvSpPr/>
            <p:nvPr/>
          </p:nvSpPr>
          <p:spPr>
            <a:xfrm>
              <a:off x="2145960" y="1689120"/>
              <a:ext cx="4419720" cy="3635280"/>
            </a:xfrm>
            <a:prstGeom prst="rect">
              <a:avLst/>
            </a:prstGeom>
            <a:solidFill>
              <a:srgbClr val="3399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53" name=""/>
            <p:cNvSpPr/>
            <p:nvPr/>
          </p:nvSpPr>
          <p:spPr>
            <a:xfrm>
              <a:off x="2717640" y="2222640"/>
              <a:ext cx="1409760" cy="45972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Re Capacity</a:t>
              </a:r>
              <a:endParaRPr b="0" lang="en-US" sz="1200" strike="noStrike" u="none">
                <a:solidFill>
                  <a:srgbClr val="000000"/>
                </a:solidFill>
                <a:effectLst/>
                <a:uFillTx/>
                <a:latin typeface="Arial"/>
              </a:endParaRPr>
            </a:p>
          </p:txBody>
        </p:sp>
        <p:sp>
          <p:nvSpPr>
            <p:cNvPr id="4754" name=""/>
            <p:cNvSpPr/>
            <p:nvPr/>
          </p:nvSpPr>
          <p:spPr>
            <a:xfrm>
              <a:off x="1841400" y="3441600"/>
              <a:ext cx="203040" cy="1892520"/>
            </a:xfrm>
            <a:custGeom>
              <a:avLst/>
              <a:gdLst>
                <a:gd name="textAreaLeft" fmla="*/ 129600 w 203040"/>
                <a:gd name="textAreaRight" fmla="*/ 203400 w 203040"/>
                <a:gd name="textAreaTop" fmla="*/ 49320 h 1892520"/>
                <a:gd name="textAreaBottom" fmla="*/ 1843200 h 1892520"/>
                <a:gd name="GluePoint1X" fmla="*/ 21600 w 21600"/>
                <a:gd name="GluePoint1Y" fmla="*/ 0 h 21600"/>
                <a:gd name="GluePoint2X" fmla="*/ 0 w 21600"/>
                <a:gd name="GluePoint2Y" fmla="*/ 10800 h 21600"/>
                <a:gd name="GluePoint3X" fmla="*/ 21600 w 21600"/>
                <a:gd name="GluePoint3Y" fmla="*/ 216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55" name=""/>
            <p:cNvSpPr/>
            <p:nvPr/>
          </p:nvSpPr>
          <p:spPr>
            <a:xfrm rot="5406600">
              <a:off x="5450760" y="585720"/>
              <a:ext cx="325440" cy="1865160"/>
            </a:xfrm>
            <a:custGeom>
              <a:avLst/>
              <a:gdLst>
                <a:gd name="textAreaLeft" fmla="*/ 208080 w 325440"/>
                <a:gd name="textAreaRight" fmla="*/ 325800 w 325440"/>
                <a:gd name="textAreaTop" fmla="*/ 48600 h 1865160"/>
                <a:gd name="textAreaBottom" fmla="*/ 1816560 h 1865160"/>
                <a:gd name="GluePoint1X" fmla="*/ 21600 w 21600"/>
                <a:gd name="GluePoint1Y" fmla="*/ 0 h 21600"/>
                <a:gd name="GluePoint2X" fmla="*/ 0 w 21600"/>
                <a:gd name="GluePoint2Y" fmla="*/ 10800 h 21600"/>
                <a:gd name="GluePoint3X" fmla="*/ 21600 w 21600"/>
                <a:gd name="GluePoint3Y" fmla="*/ 216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4756" name=""/>
            <p:cNvGrpSpPr/>
            <p:nvPr/>
          </p:nvGrpSpPr>
          <p:grpSpPr>
            <a:xfrm>
              <a:off x="2145960" y="1689120"/>
              <a:ext cx="4419720" cy="3632400"/>
              <a:chOff x="2145960" y="1689120"/>
              <a:chExt cx="4419720" cy="3632400"/>
            </a:xfrm>
          </p:grpSpPr>
          <p:grpSp>
            <p:nvGrpSpPr>
              <p:cNvPr id="4757" name=""/>
              <p:cNvGrpSpPr/>
              <p:nvPr/>
            </p:nvGrpSpPr>
            <p:grpSpPr>
              <a:xfrm>
                <a:off x="2145960" y="4140360"/>
                <a:ext cx="4419720" cy="253440"/>
                <a:chOff x="2145960" y="4140360"/>
                <a:chExt cx="4419720" cy="253440"/>
              </a:xfrm>
            </p:grpSpPr>
            <p:sp>
              <p:nvSpPr>
                <p:cNvPr id="4758" name=""/>
                <p:cNvSpPr/>
                <p:nvPr/>
              </p:nvSpPr>
              <p:spPr>
                <a:xfrm>
                  <a:off x="2145960" y="4165560"/>
                  <a:ext cx="4419720" cy="228240"/>
                </a:xfrm>
                <a:prstGeom prst="rect">
                  <a:avLst/>
                </a:prstGeom>
                <a:solidFill>
                  <a:srgbClr val="33cc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59" name=""/>
                <p:cNvSpPr/>
                <p:nvPr/>
              </p:nvSpPr>
              <p:spPr>
                <a:xfrm>
                  <a:off x="3606480" y="4140360"/>
                  <a:ext cx="135900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Outage Options</a:t>
                  </a:r>
                  <a:endParaRPr b="0" lang="en-US" sz="1000" strike="noStrike" u="none">
                    <a:solidFill>
                      <a:srgbClr val="000000"/>
                    </a:solidFill>
                    <a:effectLst/>
                    <a:uFillTx/>
                    <a:latin typeface="Arial"/>
                  </a:endParaRPr>
                </a:p>
              </p:txBody>
            </p:sp>
          </p:grpSp>
          <p:grpSp>
            <p:nvGrpSpPr>
              <p:cNvPr id="4760" name=""/>
              <p:cNvGrpSpPr/>
              <p:nvPr/>
            </p:nvGrpSpPr>
            <p:grpSpPr>
              <a:xfrm>
                <a:off x="2145960" y="3886200"/>
                <a:ext cx="4419720" cy="279360"/>
                <a:chOff x="2145960" y="3886200"/>
                <a:chExt cx="4419720" cy="279360"/>
              </a:xfrm>
            </p:grpSpPr>
            <p:sp>
              <p:nvSpPr>
                <p:cNvPr id="4761" name=""/>
                <p:cNvSpPr/>
                <p:nvPr/>
              </p:nvSpPr>
              <p:spPr>
                <a:xfrm>
                  <a:off x="2145960" y="3911760"/>
                  <a:ext cx="4419720" cy="253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62" name=""/>
                <p:cNvSpPr/>
                <p:nvPr/>
              </p:nvSpPr>
              <p:spPr>
                <a:xfrm>
                  <a:off x="3657240" y="3886200"/>
                  <a:ext cx="135900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Upstream</a:t>
                  </a:r>
                  <a:endParaRPr b="0" lang="en-US" sz="1000" strike="noStrike" u="none">
                    <a:solidFill>
                      <a:srgbClr val="000000"/>
                    </a:solidFill>
                    <a:effectLst/>
                    <a:uFillTx/>
                    <a:latin typeface="Arial"/>
                  </a:endParaRPr>
                </a:p>
              </p:txBody>
            </p:sp>
          </p:grpSp>
          <p:grpSp>
            <p:nvGrpSpPr>
              <p:cNvPr id="4763" name=""/>
              <p:cNvGrpSpPr/>
              <p:nvPr/>
            </p:nvGrpSpPr>
            <p:grpSpPr>
              <a:xfrm>
                <a:off x="2145960" y="3670200"/>
                <a:ext cx="4419720" cy="246600"/>
                <a:chOff x="2145960" y="3670200"/>
                <a:chExt cx="4419720" cy="246600"/>
              </a:xfrm>
            </p:grpSpPr>
            <p:sp>
              <p:nvSpPr>
                <p:cNvPr id="4764" name=""/>
                <p:cNvSpPr/>
                <p:nvPr/>
              </p:nvSpPr>
              <p:spPr>
                <a:xfrm>
                  <a:off x="2145960" y="3670200"/>
                  <a:ext cx="4419720" cy="241560"/>
                </a:xfrm>
                <a:prstGeom prst="rect">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65" name=""/>
                <p:cNvSpPr/>
                <p:nvPr/>
              </p:nvSpPr>
              <p:spPr>
                <a:xfrm>
                  <a:off x="3632040" y="3670200"/>
                  <a:ext cx="138420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Power</a:t>
                  </a:r>
                  <a:endParaRPr b="0" lang="en-US" sz="1000" strike="noStrike" u="none">
                    <a:solidFill>
                      <a:srgbClr val="000000"/>
                    </a:solidFill>
                    <a:effectLst/>
                    <a:uFillTx/>
                    <a:latin typeface="Arial"/>
                  </a:endParaRPr>
                </a:p>
              </p:txBody>
            </p:sp>
          </p:grpSp>
          <p:grpSp>
            <p:nvGrpSpPr>
              <p:cNvPr id="4766" name=""/>
              <p:cNvGrpSpPr/>
              <p:nvPr/>
            </p:nvGrpSpPr>
            <p:grpSpPr>
              <a:xfrm>
                <a:off x="2145960" y="3429000"/>
                <a:ext cx="4419720" cy="246600"/>
                <a:chOff x="2145960" y="3429000"/>
                <a:chExt cx="4419720" cy="246600"/>
              </a:xfrm>
            </p:grpSpPr>
            <p:sp>
              <p:nvSpPr>
                <p:cNvPr id="4767" name=""/>
                <p:cNvSpPr/>
                <p:nvPr/>
              </p:nvSpPr>
              <p:spPr>
                <a:xfrm>
                  <a:off x="2145960" y="3441600"/>
                  <a:ext cx="4419720" cy="228600"/>
                </a:xfrm>
                <a:prstGeom prst="rect">
                  <a:avLst/>
                </a:prstGeom>
                <a:solidFill>
                  <a:srgbClr val="ff33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68" name=""/>
                <p:cNvSpPr/>
                <p:nvPr/>
              </p:nvSpPr>
              <p:spPr>
                <a:xfrm>
                  <a:off x="3593880" y="3429000"/>
                  <a:ext cx="140976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Other</a:t>
                  </a:r>
                  <a:endParaRPr b="0" lang="en-US" sz="1000" strike="noStrike" u="none">
                    <a:solidFill>
                      <a:srgbClr val="000000"/>
                    </a:solidFill>
                    <a:effectLst/>
                    <a:uFillTx/>
                    <a:latin typeface="Arial"/>
                  </a:endParaRPr>
                </a:p>
              </p:txBody>
            </p:sp>
          </p:grpSp>
          <p:grpSp>
            <p:nvGrpSpPr>
              <p:cNvPr id="4769" name=""/>
              <p:cNvGrpSpPr/>
              <p:nvPr/>
            </p:nvGrpSpPr>
            <p:grpSpPr>
              <a:xfrm>
                <a:off x="5410080" y="1689120"/>
                <a:ext cx="273240" cy="3632400"/>
                <a:chOff x="5410080" y="1689120"/>
                <a:chExt cx="273240" cy="3632400"/>
              </a:xfrm>
            </p:grpSpPr>
            <p:sp>
              <p:nvSpPr>
                <p:cNvPr id="4770" name=""/>
                <p:cNvSpPr/>
                <p:nvPr/>
              </p:nvSpPr>
              <p:spPr>
                <a:xfrm>
                  <a:off x="5410080" y="1689120"/>
                  <a:ext cx="228600" cy="3632400"/>
                </a:xfrm>
                <a:prstGeom prst="rect">
                  <a:avLst/>
                </a:prstGeom>
                <a:solidFill>
                  <a:srgbClr val="33cc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71" name=""/>
                <p:cNvSpPr/>
                <p:nvPr/>
              </p:nvSpPr>
              <p:spPr>
                <a:xfrm rot="16231800">
                  <a:off x="4357440" y="3263400"/>
                  <a:ext cx="238284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Outage Options</a:t>
                  </a:r>
                  <a:endParaRPr b="0" lang="en-US" sz="1000" strike="noStrike" u="none">
                    <a:solidFill>
                      <a:srgbClr val="000000"/>
                    </a:solidFill>
                    <a:effectLst/>
                    <a:uFillTx/>
                    <a:latin typeface="Arial"/>
                  </a:endParaRPr>
                </a:p>
              </p:txBody>
            </p:sp>
          </p:grpSp>
          <p:grpSp>
            <p:nvGrpSpPr>
              <p:cNvPr id="4772" name=""/>
              <p:cNvGrpSpPr/>
              <p:nvPr/>
            </p:nvGrpSpPr>
            <p:grpSpPr>
              <a:xfrm>
                <a:off x="5181480" y="1689120"/>
                <a:ext cx="285840" cy="3632400"/>
                <a:chOff x="5181480" y="1689120"/>
                <a:chExt cx="285840" cy="3632400"/>
              </a:xfrm>
            </p:grpSpPr>
            <p:sp>
              <p:nvSpPr>
                <p:cNvPr id="4773" name=""/>
                <p:cNvSpPr/>
                <p:nvPr/>
              </p:nvSpPr>
              <p:spPr>
                <a:xfrm>
                  <a:off x="5181480" y="1689120"/>
                  <a:ext cx="241200" cy="36324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74" name=""/>
                <p:cNvSpPr/>
                <p:nvPr/>
              </p:nvSpPr>
              <p:spPr>
                <a:xfrm rot="16231800">
                  <a:off x="4141440" y="3263400"/>
                  <a:ext cx="238284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Upstream</a:t>
                  </a:r>
                  <a:endParaRPr b="0" lang="en-US" sz="1000" strike="noStrike" u="none">
                    <a:solidFill>
                      <a:srgbClr val="000000"/>
                    </a:solidFill>
                    <a:effectLst/>
                    <a:uFillTx/>
                    <a:latin typeface="Arial"/>
                  </a:endParaRPr>
                </a:p>
              </p:txBody>
            </p:sp>
          </p:grpSp>
          <p:grpSp>
            <p:nvGrpSpPr>
              <p:cNvPr id="4775" name=""/>
              <p:cNvGrpSpPr/>
              <p:nvPr/>
            </p:nvGrpSpPr>
            <p:grpSpPr>
              <a:xfrm>
                <a:off x="4951080" y="1689120"/>
                <a:ext cx="268560" cy="3632400"/>
                <a:chOff x="4951080" y="1689120"/>
                <a:chExt cx="268560" cy="3632400"/>
              </a:xfrm>
            </p:grpSpPr>
            <p:sp>
              <p:nvSpPr>
                <p:cNvPr id="4776" name=""/>
                <p:cNvSpPr/>
                <p:nvPr/>
              </p:nvSpPr>
              <p:spPr>
                <a:xfrm>
                  <a:off x="4952880" y="1689120"/>
                  <a:ext cx="228600" cy="3632400"/>
                </a:xfrm>
                <a:prstGeom prst="rect">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77" name=""/>
                <p:cNvSpPr/>
                <p:nvPr/>
              </p:nvSpPr>
              <p:spPr>
                <a:xfrm rot="16231200">
                  <a:off x="3871440" y="3276000"/>
                  <a:ext cx="242748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Power</a:t>
                  </a:r>
                  <a:endParaRPr b="0" lang="en-US" sz="1000" strike="noStrike" u="none">
                    <a:solidFill>
                      <a:srgbClr val="000000"/>
                    </a:solidFill>
                    <a:effectLst/>
                    <a:uFillTx/>
                    <a:latin typeface="Arial"/>
                  </a:endParaRPr>
                </a:p>
              </p:txBody>
            </p:sp>
          </p:grpSp>
          <p:grpSp>
            <p:nvGrpSpPr>
              <p:cNvPr id="4778" name=""/>
              <p:cNvGrpSpPr/>
              <p:nvPr/>
            </p:nvGrpSpPr>
            <p:grpSpPr>
              <a:xfrm>
                <a:off x="4691520" y="1689120"/>
                <a:ext cx="274320" cy="3632400"/>
                <a:chOff x="4691520" y="1689120"/>
                <a:chExt cx="274320" cy="3632400"/>
              </a:xfrm>
            </p:grpSpPr>
            <p:sp>
              <p:nvSpPr>
                <p:cNvPr id="4779" name=""/>
                <p:cNvSpPr/>
                <p:nvPr/>
              </p:nvSpPr>
              <p:spPr>
                <a:xfrm>
                  <a:off x="4711680" y="1689120"/>
                  <a:ext cx="241200" cy="3632400"/>
                </a:xfrm>
                <a:prstGeom prst="rect">
                  <a:avLst/>
                </a:prstGeom>
                <a:solidFill>
                  <a:srgbClr val="ff33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80" name=""/>
                <p:cNvSpPr/>
                <p:nvPr/>
              </p:nvSpPr>
              <p:spPr>
                <a:xfrm rot="16238400">
                  <a:off x="3593160" y="3273840"/>
                  <a:ext cx="247032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Other</a:t>
                  </a:r>
                  <a:endParaRPr b="0" lang="en-US" sz="1000" strike="noStrike" u="none">
                    <a:solidFill>
                      <a:srgbClr val="000000"/>
                    </a:solidFill>
                    <a:effectLst/>
                    <a:uFillTx/>
                    <a:latin typeface="Arial"/>
                  </a:endParaRPr>
                </a:p>
              </p:txBody>
            </p:sp>
          </p:grpSp>
        </p:grpSp>
        <p:grpSp>
          <p:nvGrpSpPr>
            <p:cNvPr id="4781" name=""/>
            <p:cNvGrpSpPr/>
            <p:nvPr/>
          </p:nvGrpSpPr>
          <p:grpSpPr>
            <a:xfrm>
              <a:off x="2145960" y="1689120"/>
              <a:ext cx="4419720" cy="3632400"/>
              <a:chOff x="2145960" y="1689120"/>
              <a:chExt cx="4419720" cy="3632400"/>
            </a:xfrm>
          </p:grpSpPr>
          <p:grpSp>
            <p:nvGrpSpPr>
              <p:cNvPr id="4782" name=""/>
              <p:cNvGrpSpPr/>
              <p:nvPr/>
            </p:nvGrpSpPr>
            <p:grpSpPr>
              <a:xfrm>
                <a:off x="5865480" y="1689120"/>
                <a:ext cx="268560" cy="3632400"/>
                <a:chOff x="5865480" y="1689120"/>
                <a:chExt cx="268560" cy="3632400"/>
              </a:xfrm>
            </p:grpSpPr>
            <p:sp>
              <p:nvSpPr>
                <p:cNvPr id="4783" name=""/>
                <p:cNvSpPr/>
                <p:nvPr/>
              </p:nvSpPr>
              <p:spPr>
                <a:xfrm>
                  <a:off x="5879880" y="1689120"/>
                  <a:ext cx="228600" cy="3632400"/>
                </a:xfrm>
                <a:prstGeom prst="rect">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84" name=""/>
                <p:cNvSpPr/>
                <p:nvPr/>
              </p:nvSpPr>
              <p:spPr>
                <a:xfrm rot="16231200">
                  <a:off x="4786200" y="3328560"/>
                  <a:ext cx="242712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Power</a:t>
                  </a:r>
                  <a:endParaRPr b="0" lang="en-US" sz="1000" strike="noStrike" u="none">
                    <a:solidFill>
                      <a:srgbClr val="000000"/>
                    </a:solidFill>
                    <a:effectLst/>
                    <a:uFillTx/>
                    <a:latin typeface="Arial"/>
                  </a:endParaRPr>
                </a:p>
              </p:txBody>
            </p:sp>
          </p:grpSp>
          <p:grpSp>
            <p:nvGrpSpPr>
              <p:cNvPr id="4785" name=""/>
              <p:cNvGrpSpPr/>
              <p:nvPr/>
            </p:nvGrpSpPr>
            <p:grpSpPr>
              <a:xfrm>
                <a:off x="6079680" y="1689120"/>
                <a:ext cx="270000" cy="3632400"/>
                <a:chOff x="6079680" y="1689120"/>
                <a:chExt cx="270000" cy="3632400"/>
              </a:xfrm>
            </p:grpSpPr>
            <p:sp>
              <p:nvSpPr>
                <p:cNvPr id="4786" name=""/>
                <p:cNvSpPr/>
                <p:nvPr/>
              </p:nvSpPr>
              <p:spPr>
                <a:xfrm>
                  <a:off x="6108480" y="1689120"/>
                  <a:ext cx="241200" cy="36324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87" name=""/>
                <p:cNvSpPr/>
                <p:nvPr/>
              </p:nvSpPr>
              <p:spPr>
                <a:xfrm rot="16231800">
                  <a:off x="5022360" y="3350520"/>
                  <a:ext cx="238284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Upstream</a:t>
                  </a:r>
                  <a:endParaRPr b="0" lang="en-US" sz="1000" strike="noStrike" u="none">
                    <a:solidFill>
                      <a:srgbClr val="000000"/>
                    </a:solidFill>
                    <a:effectLst/>
                    <a:uFillTx/>
                    <a:latin typeface="Arial"/>
                  </a:endParaRPr>
                </a:p>
              </p:txBody>
            </p:sp>
          </p:grpSp>
          <p:grpSp>
            <p:nvGrpSpPr>
              <p:cNvPr id="4788" name=""/>
              <p:cNvGrpSpPr/>
              <p:nvPr/>
            </p:nvGrpSpPr>
            <p:grpSpPr>
              <a:xfrm>
                <a:off x="5638680" y="1689120"/>
                <a:ext cx="289080" cy="3632400"/>
                <a:chOff x="5638680" y="1689120"/>
                <a:chExt cx="289080" cy="3632400"/>
              </a:xfrm>
            </p:grpSpPr>
            <p:sp>
              <p:nvSpPr>
                <p:cNvPr id="4789" name=""/>
                <p:cNvSpPr/>
                <p:nvPr/>
              </p:nvSpPr>
              <p:spPr>
                <a:xfrm>
                  <a:off x="5638680" y="1689120"/>
                  <a:ext cx="241200" cy="3632400"/>
                </a:xfrm>
                <a:prstGeom prst="rect">
                  <a:avLst/>
                </a:prstGeom>
                <a:solidFill>
                  <a:srgbClr val="ff33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90" name=""/>
                <p:cNvSpPr/>
                <p:nvPr/>
              </p:nvSpPr>
              <p:spPr>
                <a:xfrm rot="16238400">
                  <a:off x="4555440" y="3267360"/>
                  <a:ext cx="246996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Other</a:t>
                  </a:r>
                  <a:endParaRPr b="0" lang="en-US" sz="1000" strike="noStrike" u="none">
                    <a:solidFill>
                      <a:srgbClr val="000000"/>
                    </a:solidFill>
                    <a:effectLst/>
                    <a:uFillTx/>
                    <a:latin typeface="Arial"/>
                  </a:endParaRPr>
                </a:p>
              </p:txBody>
            </p:sp>
          </p:grpSp>
          <p:grpSp>
            <p:nvGrpSpPr>
              <p:cNvPr id="4791" name=""/>
              <p:cNvGrpSpPr/>
              <p:nvPr/>
            </p:nvGrpSpPr>
            <p:grpSpPr>
              <a:xfrm>
                <a:off x="6295680" y="1689120"/>
                <a:ext cx="270000" cy="3632400"/>
                <a:chOff x="6295680" y="1689120"/>
                <a:chExt cx="270000" cy="3632400"/>
              </a:xfrm>
            </p:grpSpPr>
            <p:sp>
              <p:nvSpPr>
                <p:cNvPr id="4792" name=""/>
                <p:cNvSpPr/>
                <p:nvPr/>
              </p:nvSpPr>
              <p:spPr>
                <a:xfrm>
                  <a:off x="6337080" y="1689120"/>
                  <a:ext cx="228600" cy="3632400"/>
                </a:xfrm>
                <a:prstGeom prst="rect">
                  <a:avLst/>
                </a:prstGeom>
                <a:solidFill>
                  <a:srgbClr val="33cc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93" name=""/>
                <p:cNvSpPr/>
                <p:nvPr/>
              </p:nvSpPr>
              <p:spPr>
                <a:xfrm rot="16231800">
                  <a:off x="5238360" y="3350520"/>
                  <a:ext cx="238284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Outage Options</a:t>
                  </a:r>
                  <a:endParaRPr b="0" lang="en-US" sz="1000" strike="noStrike" u="none">
                    <a:solidFill>
                      <a:srgbClr val="000000"/>
                    </a:solidFill>
                    <a:effectLst/>
                    <a:uFillTx/>
                    <a:latin typeface="Arial"/>
                  </a:endParaRPr>
                </a:p>
              </p:txBody>
            </p:sp>
          </p:grpSp>
          <p:grpSp>
            <p:nvGrpSpPr>
              <p:cNvPr id="4794" name=""/>
              <p:cNvGrpSpPr/>
              <p:nvPr/>
            </p:nvGrpSpPr>
            <p:grpSpPr>
              <a:xfrm>
                <a:off x="2145960" y="4622760"/>
                <a:ext cx="4419720" cy="246600"/>
                <a:chOff x="2145960" y="4622760"/>
                <a:chExt cx="4419720" cy="246600"/>
              </a:xfrm>
            </p:grpSpPr>
            <p:sp>
              <p:nvSpPr>
                <p:cNvPr id="4795" name=""/>
                <p:cNvSpPr/>
                <p:nvPr/>
              </p:nvSpPr>
              <p:spPr>
                <a:xfrm>
                  <a:off x="2145960" y="4622760"/>
                  <a:ext cx="4419720" cy="241560"/>
                </a:xfrm>
                <a:prstGeom prst="rect">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96" name=""/>
                <p:cNvSpPr/>
                <p:nvPr/>
              </p:nvSpPr>
              <p:spPr>
                <a:xfrm>
                  <a:off x="3632040" y="4622760"/>
                  <a:ext cx="138420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Power</a:t>
                  </a:r>
                  <a:endParaRPr b="0" lang="en-US" sz="1000" strike="noStrike" u="none">
                    <a:solidFill>
                      <a:srgbClr val="000000"/>
                    </a:solidFill>
                    <a:effectLst/>
                    <a:uFillTx/>
                    <a:latin typeface="Arial"/>
                  </a:endParaRPr>
                </a:p>
              </p:txBody>
            </p:sp>
          </p:grpSp>
          <p:grpSp>
            <p:nvGrpSpPr>
              <p:cNvPr id="4797" name=""/>
              <p:cNvGrpSpPr/>
              <p:nvPr/>
            </p:nvGrpSpPr>
            <p:grpSpPr>
              <a:xfrm>
                <a:off x="2145960" y="4838760"/>
                <a:ext cx="4419720" cy="279360"/>
                <a:chOff x="2145960" y="4838760"/>
                <a:chExt cx="4419720" cy="279360"/>
              </a:xfrm>
            </p:grpSpPr>
            <p:sp>
              <p:nvSpPr>
                <p:cNvPr id="4798" name=""/>
                <p:cNvSpPr/>
                <p:nvPr/>
              </p:nvSpPr>
              <p:spPr>
                <a:xfrm>
                  <a:off x="2145960" y="4864320"/>
                  <a:ext cx="4419720" cy="253800"/>
                </a:xfrm>
                <a:prstGeom prst="rect">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799" name=""/>
                <p:cNvSpPr/>
                <p:nvPr/>
              </p:nvSpPr>
              <p:spPr>
                <a:xfrm>
                  <a:off x="3657240" y="4838760"/>
                  <a:ext cx="135900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Upstream</a:t>
                  </a:r>
                  <a:endParaRPr b="0" lang="en-US" sz="1000" strike="noStrike" u="none">
                    <a:solidFill>
                      <a:srgbClr val="000000"/>
                    </a:solidFill>
                    <a:effectLst/>
                    <a:uFillTx/>
                    <a:latin typeface="Arial"/>
                  </a:endParaRPr>
                </a:p>
              </p:txBody>
            </p:sp>
          </p:grpSp>
          <p:grpSp>
            <p:nvGrpSpPr>
              <p:cNvPr id="4800" name=""/>
              <p:cNvGrpSpPr/>
              <p:nvPr/>
            </p:nvGrpSpPr>
            <p:grpSpPr>
              <a:xfrm>
                <a:off x="2145960" y="4381560"/>
                <a:ext cx="4419720" cy="246600"/>
                <a:chOff x="2145960" y="4381560"/>
                <a:chExt cx="4419720" cy="246600"/>
              </a:xfrm>
            </p:grpSpPr>
            <p:sp>
              <p:nvSpPr>
                <p:cNvPr id="4801" name=""/>
                <p:cNvSpPr/>
                <p:nvPr/>
              </p:nvSpPr>
              <p:spPr>
                <a:xfrm>
                  <a:off x="2145960" y="4394160"/>
                  <a:ext cx="4419720" cy="228600"/>
                </a:xfrm>
                <a:prstGeom prst="rect">
                  <a:avLst/>
                </a:prstGeom>
                <a:solidFill>
                  <a:srgbClr val="ff33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02" name=""/>
                <p:cNvSpPr/>
                <p:nvPr/>
              </p:nvSpPr>
              <p:spPr>
                <a:xfrm>
                  <a:off x="3593880" y="4381560"/>
                  <a:ext cx="140976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Other</a:t>
                  </a:r>
                  <a:endParaRPr b="0" lang="en-US" sz="1000" strike="noStrike" u="none">
                    <a:solidFill>
                      <a:srgbClr val="000000"/>
                    </a:solidFill>
                    <a:effectLst/>
                    <a:uFillTx/>
                    <a:latin typeface="Arial"/>
                  </a:endParaRPr>
                </a:p>
              </p:txBody>
            </p:sp>
          </p:grpSp>
          <p:grpSp>
            <p:nvGrpSpPr>
              <p:cNvPr id="4803" name=""/>
              <p:cNvGrpSpPr/>
              <p:nvPr/>
            </p:nvGrpSpPr>
            <p:grpSpPr>
              <a:xfrm>
                <a:off x="2145960" y="5067360"/>
                <a:ext cx="4419720" cy="254160"/>
                <a:chOff x="2145960" y="5067360"/>
                <a:chExt cx="4419720" cy="254160"/>
              </a:xfrm>
            </p:grpSpPr>
            <p:sp>
              <p:nvSpPr>
                <p:cNvPr id="4804" name=""/>
                <p:cNvSpPr/>
                <p:nvPr/>
              </p:nvSpPr>
              <p:spPr>
                <a:xfrm>
                  <a:off x="2145960" y="5092920"/>
                  <a:ext cx="4419720" cy="228600"/>
                </a:xfrm>
                <a:prstGeom prst="rect">
                  <a:avLst/>
                </a:prstGeom>
                <a:solidFill>
                  <a:srgbClr val="33cc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05" name=""/>
                <p:cNvSpPr/>
                <p:nvPr/>
              </p:nvSpPr>
              <p:spPr>
                <a:xfrm>
                  <a:off x="3606480" y="5067360"/>
                  <a:ext cx="1359000" cy="24660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Outage Options</a:t>
                  </a:r>
                  <a:endParaRPr b="0" lang="en-US" sz="1000" strike="noStrike" u="none">
                    <a:solidFill>
                      <a:srgbClr val="000000"/>
                    </a:solidFill>
                    <a:effectLst/>
                    <a:uFillTx/>
                    <a:latin typeface="Arial"/>
                  </a:endParaRPr>
                </a:p>
              </p:txBody>
            </p:sp>
          </p:grpSp>
        </p:grpSp>
        <p:sp>
          <p:nvSpPr>
            <p:cNvPr id="4806" name=""/>
            <p:cNvSpPr/>
            <p:nvPr/>
          </p:nvSpPr>
          <p:spPr>
            <a:xfrm>
              <a:off x="2908080" y="3441600"/>
              <a:ext cx="3670200" cy="187668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07" name=""/>
            <p:cNvSpPr/>
            <p:nvPr/>
          </p:nvSpPr>
          <p:spPr>
            <a:xfrm>
              <a:off x="7057080" y="3049560"/>
              <a:ext cx="1955520" cy="1435320"/>
            </a:xfrm>
            <a:prstGeom prst="rect">
              <a:avLst/>
            </a:prstGeom>
            <a:noFill/>
            <a:ln w="0">
              <a:noFill/>
            </a:ln>
          </p:spPr>
          <p:style>
            <a:lnRef idx="0"/>
            <a:fillRef idx="0"/>
            <a:effectRef idx="0"/>
            <a:fontRef idx="minor"/>
          </p:style>
          <p:txBody>
            <a:bodyPr wrap="none" lIns="90000" rIns="90000" tIns="46800" bIns="46800" anchor="t">
              <a:spAutoFit/>
            </a:bodyPr>
            <a:p>
              <a:pPr marL="228600" indent="-2286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Portfolio Risk</a:t>
              </a:r>
              <a:endParaRPr b="0" lang="en-US" sz="1600" strike="noStrike" u="none">
                <a:solidFill>
                  <a:srgbClr val="000000"/>
                </a:solidFill>
                <a:effectLst/>
                <a:uFillTx/>
                <a:latin typeface="Arial"/>
              </a:endParaRPr>
            </a:p>
            <a:p>
              <a:pPr marL="228600" indent="-2286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Management</a:t>
              </a:r>
              <a:endParaRPr b="0" lang="en-US" sz="1600" strike="noStrike" u="none">
                <a:solidFill>
                  <a:srgbClr val="000000"/>
                </a:solidFill>
                <a:effectLst/>
                <a:uFillTx/>
                <a:latin typeface="Arial"/>
              </a:endParaRPr>
            </a:p>
            <a:p>
              <a:pPr marL="228600" indent="-22860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Reinsurance</a:t>
              </a:r>
              <a:endParaRPr b="0" lang="en-US" sz="1400" strike="noStrike" u="none">
                <a:solidFill>
                  <a:srgbClr val="000000"/>
                </a:solidFill>
                <a:effectLst/>
                <a:uFillTx/>
                <a:latin typeface="Arial"/>
              </a:endParaRPr>
            </a:p>
            <a:p>
              <a:pPr marL="228600" indent="-22860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Derivatives</a:t>
              </a:r>
              <a:endParaRPr b="0" lang="en-US" sz="1400" strike="noStrike" u="none">
                <a:solidFill>
                  <a:srgbClr val="000000"/>
                </a:solidFill>
                <a:effectLst/>
                <a:uFillTx/>
                <a:latin typeface="Arial"/>
              </a:endParaRPr>
            </a:p>
            <a:p>
              <a:pPr marL="228600" indent="-22860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Junk Bonds</a:t>
              </a:r>
              <a:endParaRPr b="0" lang="en-US" sz="1400" strike="noStrike" u="none">
                <a:solidFill>
                  <a:srgbClr val="000000"/>
                </a:solidFill>
                <a:effectLst/>
                <a:uFillTx/>
                <a:latin typeface="Arial"/>
              </a:endParaRPr>
            </a:p>
            <a:p>
              <a:pPr marL="228600" indent="-22860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Equity Markets</a:t>
              </a:r>
              <a:endParaRPr b="0" lang="en-US" sz="1400" strike="noStrike" u="none">
                <a:solidFill>
                  <a:srgbClr val="000000"/>
                </a:solidFill>
                <a:effectLst/>
                <a:uFillTx/>
                <a:latin typeface="Arial"/>
              </a:endParaRPr>
            </a:p>
          </p:txBody>
        </p:sp>
        <p:sp>
          <p:nvSpPr>
            <p:cNvPr id="4808" name=""/>
            <p:cNvSpPr/>
            <p:nvPr/>
          </p:nvSpPr>
          <p:spPr>
            <a:xfrm flipV="1">
              <a:off x="6578280" y="3727440"/>
              <a:ext cx="622440" cy="50472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09" name=""/>
            <p:cNvSpPr/>
            <p:nvPr/>
          </p:nvSpPr>
          <p:spPr>
            <a:xfrm>
              <a:off x="6578280" y="2917800"/>
              <a:ext cx="635040" cy="4176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10" name=""/>
            <p:cNvSpPr/>
            <p:nvPr/>
          </p:nvSpPr>
          <p:spPr>
            <a:xfrm>
              <a:off x="4711320" y="2438640"/>
              <a:ext cx="1866960" cy="2879640"/>
            </a:xfrm>
            <a:prstGeom prst="rect">
              <a:avLst/>
            </a:prstGeom>
            <a:solidFill>
              <a:srgbClr val="3399ff"/>
            </a:solid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11" name=""/>
            <p:cNvSpPr/>
            <p:nvPr/>
          </p:nvSpPr>
          <p:spPr>
            <a:xfrm>
              <a:off x="3073320" y="3441600"/>
              <a:ext cx="3504960" cy="1876680"/>
            </a:xfrm>
            <a:prstGeom prst="rect">
              <a:avLst/>
            </a:prstGeom>
            <a:solidFill>
              <a:srgbClr val="3399ff"/>
            </a:solid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12" name=""/>
            <p:cNvSpPr/>
            <p:nvPr/>
          </p:nvSpPr>
          <p:spPr>
            <a:xfrm>
              <a:off x="3339720" y="4064040"/>
              <a:ext cx="2959200" cy="64260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Increase Available Capacity by Hedging Portfolio Risks to Insurance and Capital Markets</a:t>
              </a:r>
              <a:endParaRPr b="0" lang="en-US" sz="1200" strike="noStrike" u="none">
                <a:solidFill>
                  <a:srgbClr val="000000"/>
                </a:solidFill>
                <a:effectLst/>
                <a:uFillTx/>
                <a:latin typeface="Arial"/>
              </a:endParaRPr>
            </a:p>
          </p:txBody>
        </p:sp>
        <p:sp>
          <p:nvSpPr>
            <p:cNvPr id="4813" name=""/>
            <p:cNvSpPr/>
            <p:nvPr/>
          </p:nvSpPr>
          <p:spPr>
            <a:xfrm>
              <a:off x="2145960" y="3441600"/>
              <a:ext cx="914400" cy="1876680"/>
            </a:xfrm>
            <a:prstGeom prst="rect">
              <a:avLst/>
            </a:prstGeom>
            <a:no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14" name=""/>
            <p:cNvSpPr/>
            <p:nvPr/>
          </p:nvSpPr>
          <p:spPr>
            <a:xfrm>
              <a:off x="4711320" y="1689120"/>
              <a:ext cx="1866960" cy="736560"/>
            </a:xfrm>
            <a:prstGeom prst="rect">
              <a:avLst/>
            </a:prstGeom>
            <a:no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15" name=""/>
            <p:cNvSpPr/>
            <p:nvPr/>
          </p:nvSpPr>
          <p:spPr>
            <a:xfrm rot="16213200">
              <a:off x="2050920" y="4094280"/>
              <a:ext cx="100224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Remaining </a:t>
              </a:r>
              <a:endParaRPr b="0" lang="en-US" sz="1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Risks</a:t>
              </a:r>
              <a:endParaRPr b="0" lang="en-US" sz="1200" strike="noStrike" u="none">
                <a:solidFill>
                  <a:srgbClr val="000000"/>
                </a:solidFill>
                <a:effectLst/>
                <a:uFillTx/>
                <a:latin typeface="Arial"/>
              </a:endParaRPr>
            </a:p>
          </p:txBody>
        </p:sp>
        <p:sp>
          <p:nvSpPr>
            <p:cNvPr id="4816" name=""/>
            <p:cNvSpPr/>
            <p:nvPr/>
          </p:nvSpPr>
          <p:spPr>
            <a:xfrm rot="30000">
              <a:off x="5159520" y="1779480"/>
              <a:ext cx="100224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Remaining </a:t>
              </a:r>
              <a:endParaRPr b="0" lang="en-US" sz="1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Risks</a:t>
              </a:r>
              <a:endParaRPr b="0" lang="en-US" sz="12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17" name=""/>
          <p:cNvSpPr/>
          <p:nvPr/>
        </p:nvSpPr>
        <p:spPr>
          <a:xfrm>
            <a:off x="1244520" y="4635360"/>
            <a:ext cx="3589560" cy="159732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Current Status:</a:t>
            </a:r>
            <a:endParaRPr b="0" lang="en-US" sz="18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Over 20 deals priced in January &amp; February</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a:t>
            </a:r>
            <a:r>
              <a:rPr b="0" lang="en-US" sz="1600" strike="noStrike" u="none" baseline="30000">
                <a:solidFill>
                  <a:srgbClr val="000000"/>
                </a:solidFill>
                <a:effectLst/>
                <a:uFillTx/>
                <a:latin typeface="Arial"/>
              </a:rPr>
              <a:t>st </a:t>
            </a:r>
            <a:r>
              <a:rPr b="0" lang="en-US" sz="1600" strike="noStrike" u="none">
                <a:solidFill>
                  <a:srgbClr val="000000"/>
                </a:solidFill>
                <a:effectLst/>
                <a:uFillTx/>
                <a:latin typeface="Arial"/>
              </a:rPr>
              <a:t>deal expected to close within 2-3 weeks</a:t>
            </a:r>
            <a:endParaRPr b="0" lang="en-US" sz="1600" strike="noStrike" u="none">
              <a:solidFill>
                <a:srgbClr val="000000"/>
              </a:solidFill>
              <a:effectLst/>
              <a:uFillTx/>
              <a:latin typeface="Arial"/>
            </a:endParaRPr>
          </a:p>
        </p:txBody>
      </p:sp>
      <p:sp>
        <p:nvSpPr>
          <p:cNvPr id="4818" name=""/>
          <p:cNvSpPr/>
          <p:nvPr/>
        </p:nvSpPr>
        <p:spPr>
          <a:xfrm>
            <a:off x="4998960" y="4635360"/>
            <a:ext cx="4119480" cy="185148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Sample Customers in Pipeline:</a:t>
            </a:r>
            <a:endParaRPr b="0" lang="en-US" sz="18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Michigan South Central Power Agency</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Arizona Public Service</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Kansas City Power &amp; Light</a:t>
            </a:r>
            <a:endParaRPr b="0" lang="en-US" sz="1600" strike="noStrike" u="none">
              <a:solidFill>
                <a:srgbClr val="000000"/>
              </a:solidFill>
              <a:effectLst/>
              <a:uFillTx/>
              <a:latin typeface="Arial"/>
            </a:endParaRPr>
          </a:p>
          <a:p>
            <a:pPr marL="228600" indent="-2286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Alcoa</a:t>
            </a:r>
            <a:endParaRPr b="0" lang="en-US" sz="1600" strike="noStrike" u="none">
              <a:solidFill>
                <a:srgbClr val="000000"/>
              </a:solidFill>
              <a:effectLst/>
              <a:uFillTx/>
              <a:latin typeface="Arial"/>
            </a:endParaRPr>
          </a:p>
        </p:txBody>
      </p:sp>
      <p:sp>
        <p:nvSpPr>
          <p:cNvPr id="4819" name=""/>
          <p:cNvSpPr/>
          <p:nvPr/>
        </p:nvSpPr>
        <p:spPr>
          <a:xfrm>
            <a:off x="1104840" y="177840"/>
            <a:ext cx="7823160" cy="54612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Contingent Calls – Outage Options</a:t>
            </a:r>
            <a:endParaRPr b="0" lang="en-US" sz="3400" strike="noStrike" u="none">
              <a:solidFill>
                <a:srgbClr val="000000"/>
              </a:solidFill>
              <a:effectLst/>
              <a:uFillTx/>
              <a:latin typeface="Arial"/>
            </a:endParaRPr>
          </a:p>
        </p:txBody>
      </p:sp>
      <p:pic>
        <p:nvPicPr>
          <p:cNvPr id="4820" name="" descr=""/>
          <p:cNvPicPr/>
          <p:nvPr/>
        </p:nvPicPr>
        <p:blipFill>
          <a:blip r:embed="rId1"/>
          <a:stretch/>
        </p:blipFill>
        <p:spPr>
          <a:xfrm>
            <a:off x="1490760" y="873000"/>
            <a:ext cx="6046560" cy="3552840"/>
          </a:xfrm>
          <a:prstGeom prst="rect">
            <a:avLst/>
          </a:prstGeom>
          <a:noFill/>
          <a:ln w="0">
            <a:noFill/>
          </a:ln>
        </p:spPr>
      </p:pic>
    </p:spTree>
  </p:cSld>
  <mc:AlternateContent>
    <mc:Choice Requires="p14">
      <p:transition spd="slow" p14:dur="2000">
        <p:wipe dir="r"/>
      </p:transition>
    </mc:Choice>
    <mc:Fallback>
      <p:transition spd="slow">
        <p:wipe dir="r"/>
      </p:transition>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21" name="PlaceHolder 1"/>
          <p:cNvSpPr>
            <a:spLocks noGrp="1"/>
          </p:cNvSpPr>
          <p:nvPr>
            <p:ph type="title"/>
          </p:nvPr>
        </p:nvSpPr>
        <p:spPr>
          <a:xfrm>
            <a:off x="1463760" y="202680"/>
            <a:ext cx="7137360" cy="546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Upstream – Reliable Reserves</a:t>
            </a:r>
            <a:endParaRPr b="1" lang="en-US" sz="3400" strike="noStrike" u="none">
              <a:solidFill>
                <a:srgbClr val="000000"/>
              </a:solidFill>
              <a:effectLst/>
              <a:uFillTx/>
              <a:latin typeface="Arial"/>
            </a:endParaRPr>
          </a:p>
        </p:txBody>
      </p:sp>
      <p:sp>
        <p:nvSpPr>
          <p:cNvPr id="4822" name=""/>
          <p:cNvSpPr/>
          <p:nvPr/>
        </p:nvSpPr>
        <p:spPr>
          <a:xfrm>
            <a:off x="1403280" y="4159080"/>
            <a:ext cx="3429000" cy="237924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Current Status:</a:t>
            </a:r>
            <a:endParaRPr b="0" lang="en-US" sz="1600" strike="noStrike" u="none">
              <a:solidFill>
                <a:srgbClr val="000000"/>
              </a:solidFill>
              <a:effectLst/>
              <a:uFillTx/>
              <a:latin typeface="Arial"/>
            </a:endParaRPr>
          </a:p>
          <a:p>
            <a:pPr marL="228600" indent="-228600">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Reliable Reserves provide significant leverage over traditional VPP and bank prepayments</a:t>
            </a:r>
            <a:endParaRPr b="0" lang="en-US" sz="1400" strike="noStrike" u="none">
              <a:solidFill>
                <a:srgbClr val="000000"/>
              </a:solidFill>
              <a:effectLst/>
              <a:uFillTx/>
              <a:latin typeface="Arial"/>
            </a:endParaRPr>
          </a:p>
          <a:p>
            <a:pPr marL="228600" indent="-228600">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GRM has partnered with two hedge funds who will provide equity for MBO candidates</a:t>
            </a:r>
            <a:endParaRPr b="0" lang="en-US" sz="1400" strike="noStrike" u="none">
              <a:solidFill>
                <a:srgbClr val="000000"/>
              </a:solidFill>
              <a:effectLst/>
              <a:uFillTx/>
              <a:latin typeface="Arial"/>
            </a:endParaRPr>
          </a:p>
          <a:p>
            <a:pPr marL="228600" indent="-228600">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Have identified 3 prospective MBO candidates and signed CA’s</a:t>
            </a:r>
            <a:endParaRPr b="0" lang="en-US" sz="1400" strike="noStrike" u="none">
              <a:solidFill>
                <a:srgbClr val="000000"/>
              </a:solidFill>
              <a:effectLst/>
              <a:uFillTx/>
              <a:latin typeface="Arial"/>
            </a:endParaRPr>
          </a:p>
        </p:txBody>
      </p:sp>
      <p:sp>
        <p:nvSpPr>
          <p:cNvPr id="4823" name=""/>
          <p:cNvSpPr/>
          <p:nvPr/>
        </p:nvSpPr>
        <p:spPr>
          <a:xfrm>
            <a:off x="5372280" y="4159080"/>
            <a:ext cx="3644640" cy="196128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Sample Customers in Pipeline:</a:t>
            </a:r>
            <a:endParaRPr b="0" lang="en-US" sz="1600" strike="noStrike" u="none">
              <a:solidFill>
                <a:srgbClr val="000000"/>
              </a:solidFill>
              <a:effectLst/>
              <a:uFillTx/>
              <a:latin typeface="Arial"/>
            </a:endParaRPr>
          </a:p>
          <a:p>
            <a:pPr marL="228600" indent="-228600">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Hallwood - HECO</a:t>
            </a:r>
            <a:endParaRPr b="0" lang="en-US" sz="1400" strike="noStrike" u="none">
              <a:solidFill>
                <a:srgbClr val="000000"/>
              </a:solidFill>
              <a:effectLst/>
              <a:uFillTx/>
              <a:latin typeface="Arial"/>
            </a:endParaRPr>
          </a:p>
          <a:p>
            <a:pPr marL="228600" indent="-228600">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Nuevo - NEV</a:t>
            </a:r>
            <a:endParaRPr b="0" lang="en-US" sz="1400" strike="noStrike" u="none">
              <a:solidFill>
                <a:srgbClr val="000000"/>
              </a:solidFill>
              <a:effectLst/>
              <a:uFillTx/>
              <a:latin typeface="Arial"/>
            </a:endParaRPr>
          </a:p>
          <a:p>
            <a:pPr marL="228600" indent="-228600">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DEVX - DVXE</a:t>
            </a:r>
            <a:endParaRPr b="0" lang="en-US" sz="1400" strike="noStrike" u="none">
              <a:solidFill>
                <a:srgbClr val="000000"/>
              </a:solidFill>
              <a:effectLst/>
              <a:uFillTx/>
              <a:latin typeface="Arial"/>
            </a:endParaRPr>
          </a:p>
          <a:p>
            <a:pPr marL="228600" indent="-228600">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Benton Oil &amp; Gas - BNO</a:t>
            </a:r>
            <a:endParaRPr b="0" lang="en-US" sz="1400" strike="noStrike" u="none">
              <a:solidFill>
                <a:srgbClr val="000000"/>
              </a:solidFill>
              <a:effectLst/>
              <a:uFillTx/>
              <a:latin typeface="Arial"/>
            </a:endParaRPr>
          </a:p>
          <a:p>
            <a:pPr marL="228600" indent="-228600">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Chesapeake - CHK</a:t>
            </a:r>
            <a:endParaRPr b="0" lang="en-US" sz="1400" strike="noStrike" u="none">
              <a:solidFill>
                <a:srgbClr val="000000"/>
              </a:solidFill>
              <a:effectLst/>
              <a:uFillTx/>
              <a:latin typeface="Arial"/>
            </a:endParaRPr>
          </a:p>
        </p:txBody>
      </p:sp>
      <p:pic>
        <p:nvPicPr>
          <p:cNvPr id="4824" name="" descr=""/>
          <p:cNvPicPr/>
          <p:nvPr/>
        </p:nvPicPr>
        <p:blipFill>
          <a:blip r:embed="rId1"/>
          <a:stretch/>
        </p:blipFill>
        <p:spPr>
          <a:xfrm>
            <a:off x="1498680" y="604800"/>
            <a:ext cx="7084800" cy="3381480"/>
          </a:xfrm>
          <a:prstGeom prst="rect">
            <a:avLst/>
          </a:prstGeom>
          <a:noFill/>
          <a:ln w="0">
            <a:noFill/>
          </a:ln>
        </p:spPr>
      </p:pic>
    </p:spTree>
  </p:cSld>
  <mc:AlternateContent>
    <mc:Choice Requires="p14">
      <p:transition spd="slow" p14:dur="2000">
        <p:wipe dir="r"/>
      </p:transition>
    </mc:Choice>
    <mc:Fallback>
      <p:transition spd="slow">
        <p:wipe dir="r"/>
      </p:transition>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25" name="PlaceHolder 1"/>
          <p:cNvSpPr>
            <a:spLocks noGrp="1"/>
          </p:cNvSpPr>
          <p:nvPr>
            <p:ph type="title"/>
          </p:nvPr>
        </p:nvSpPr>
        <p:spPr>
          <a:xfrm>
            <a:off x="1463760" y="202680"/>
            <a:ext cx="7137360" cy="546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New GRM Ventures for 2001</a:t>
            </a:r>
            <a:endParaRPr b="1" lang="en-US" sz="3400" strike="noStrike" u="none">
              <a:solidFill>
                <a:srgbClr val="000000"/>
              </a:solidFill>
              <a:effectLst/>
              <a:uFillTx/>
              <a:latin typeface="Arial"/>
            </a:endParaRPr>
          </a:p>
        </p:txBody>
      </p:sp>
      <p:sp>
        <p:nvSpPr>
          <p:cNvPr id="4826" name=""/>
          <p:cNvSpPr/>
          <p:nvPr/>
        </p:nvSpPr>
        <p:spPr>
          <a:xfrm>
            <a:off x="1577880" y="1308240"/>
            <a:ext cx="6972480" cy="120276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125"/>
              </a:spcBef>
              <a:buClr>
                <a:srgbClr val="000000"/>
              </a:buClr>
              <a:buFont typeface="Arial"/>
              <a:buAutoNum type="arabicParen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Insurance claims trading</a:t>
            </a:r>
            <a:endParaRPr b="0" lang="en-US" sz="1800" strike="noStrike" u="none">
              <a:solidFill>
                <a:srgbClr val="000000"/>
              </a:solidFill>
              <a:effectLst/>
              <a:uFillTx/>
              <a:latin typeface="Arial"/>
            </a:endParaRPr>
          </a:p>
          <a:p>
            <a:pPr marL="228600" indent="-228600">
              <a:spcBef>
                <a:spcPts val="1125"/>
              </a:spcBef>
              <a:buClr>
                <a:srgbClr val="000000"/>
              </a:buClr>
              <a:buFont typeface="Arial"/>
              <a:buAutoNum type="arabicParen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Creating insurance forward curves for premium trading</a:t>
            </a:r>
            <a:endParaRPr b="0" lang="en-US" sz="1800" strike="noStrike" u="none">
              <a:solidFill>
                <a:srgbClr val="000000"/>
              </a:solidFill>
              <a:effectLst/>
              <a:uFillTx/>
              <a:latin typeface="Arial"/>
            </a:endParaRPr>
          </a:p>
          <a:p>
            <a:pPr marL="228600" indent="-228600">
              <a:spcBef>
                <a:spcPts val="1125"/>
              </a:spcBef>
              <a:buClr>
                <a:srgbClr val="000000"/>
              </a:buClr>
              <a:buFont typeface="Arial"/>
              <a:buAutoNum type="arabicParen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Using an insurance vehicle for lending arbitrage </a:t>
            </a:r>
            <a:endParaRPr b="0" lang="en-US" sz="1800" strike="noStrike" u="none">
              <a:solidFill>
                <a:srgbClr val="000000"/>
              </a:solidFill>
              <a:effectLst/>
              <a:uFillTx/>
              <a:latin typeface="Arial"/>
            </a:endParaRPr>
          </a:p>
        </p:txBody>
      </p:sp>
      <p:sp>
        <p:nvSpPr>
          <p:cNvPr id="4827" name=""/>
          <p:cNvSpPr/>
          <p:nvPr/>
        </p:nvSpPr>
        <p:spPr>
          <a:xfrm>
            <a:off x="1577880" y="3200400"/>
            <a:ext cx="6730920" cy="14770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00"/>
                </a:solidFill>
                <a:effectLst/>
                <a:uFillTx/>
                <a:latin typeface="Arial"/>
              </a:rPr>
              <a:t>2001 YEAR-END GOAL:</a:t>
            </a:r>
            <a:endParaRPr b="0" lang="en-US" sz="18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GRM will be recognized as the lead provider of non-conventional risk solutions</a:t>
            </a:r>
            <a:r>
              <a:rPr b="0" lang="en-US" sz="1800" strike="noStrike" u="none">
                <a:solidFill>
                  <a:srgbClr val="000000"/>
                </a:solidFill>
                <a:effectLst/>
                <a:uFillTx/>
                <a:latin typeface="Arial"/>
              </a:rPr>
              <a:t>.</a:t>
            </a:r>
            <a:endParaRPr b="0" lang="en-US" sz="1800" strike="noStrike" u="none">
              <a:solidFill>
                <a:srgbClr val="000000"/>
              </a:solidFill>
              <a:effectLst/>
              <a:uFillTx/>
              <a:latin typeface="Arial"/>
            </a:endParaRPr>
          </a:p>
          <a:p>
            <a:pPr>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28" name="" descr=""/>
          <p:cNvPicPr/>
          <p:nvPr/>
        </p:nvPicPr>
        <p:blipFill>
          <a:blip r:embed="rId1"/>
          <a:srcRect l="0" t="0" r="2622" b="0"/>
          <a:stretch/>
        </p:blipFill>
        <p:spPr>
          <a:xfrm>
            <a:off x="4071960" y="1230480"/>
            <a:ext cx="5072040" cy="4667040"/>
          </a:xfrm>
          <a:prstGeom prst="rect">
            <a:avLst/>
          </a:prstGeom>
          <a:noFill/>
          <a:ln w="0">
            <a:noFill/>
          </a:ln>
        </p:spPr>
      </p:pic>
      <p:sp>
        <p:nvSpPr>
          <p:cNvPr id="4829" name="PlaceHolder 1"/>
          <p:cNvSpPr>
            <a:spLocks noGrp="1"/>
          </p:cNvSpPr>
          <p:nvPr>
            <p:ph type="title"/>
          </p:nvPr>
        </p:nvSpPr>
        <p:spPr>
          <a:xfrm>
            <a:off x="1454040" y="202680"/>
            <a:ext cx="7137360" cy="546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Personnel – Non-Conventional </a:t>
            </a:r>
            <a:endParaRPr b="1" lang="en-US" sz="3400" strike="noStrike" u="none">
              <a:solidFill>
                <a:srgbClr val="000000"/>
              </a:solidFill>
              <a:effectLst/>
              <a:uFillTx/>
              <a:latin typeface="Arial"/>
            </a:endParaRPr>
          </a:p>
        </p:txBody>
      </p:sp>
      <p:sp>
        <p:nvSpPr>
          <p:cNvPr id="4830" name=""/>
          <p:cNvSpPr/>
          <p:nvPr/>
        </p:nvSpPr>
        <p:spPr>
          <a:xfrm>
            <a:off x="1136520" y="1041480"/>
            <a:ext cx="3657600" cy="488340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 HOUSTON </a:t>
            </a:r>
            <a:r>
              <a:rPr b="1" lang="en-US" sz="1200" strike="noStrike" u="sng">
                <a:solidFill>
                  <a:srgbClr val="000000"/>
                </a:solidFill>
                <a:effectLst/>
                <a:uFillTx/>
                <a:latin typeface="Arial"/>
              </a:rPr>
              <a:t>(Origination)</a:t>
            </a:r>
            <a:r>
              <a:rPr b="1" lang="en-US" sz="1400" strike="noStrike" u="sng">
                <a:solidFill>
                  <a:srgbClr val="000000"/>
                </a:solidFill>
                <a:effectLst/>
                <a:uFillTx/>
                <a:latin typeface="Arial"/>
              </a:rPr>
              <a:t>:</a:t>
            </a:r>
            <a:endParaRPr b="0" lang="en-US" sz="14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ENA Power –  (4)</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ENA Upstream –  (4)</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EIM –  (3)</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EGM  –  (1)</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228600" indent="-22860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NEW YORK </a:t>
            </a:r>
            <a:r>
              <a:rPr b="1" lang="en-US" sz="1200" strike="noStrike" u="sng">
                <a:solidFill>
                  <a:srgbClr val="000000"/>
                </a:solidFill>
                <a:effectLst/>
                <a:uFillTx/>
                <a:latin typeface="Arial"/>
              </a:rPr>
              <a:t>(New Products &amp; Syndication):</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Contingent Calls –  (5)</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Syndication –  (2)</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Re –  (1)</a:t>
            </a:r>
            <a:endParaRPr b="0" lang="en-US" sz="1200" strike="noStrike" u="none">
              <a:solidFill>
                <a:srgbClr val="000000"/>
              </a:solidFill>
              <a:effectLst/>
              <a:uFillTx/>
              <a:latin typeface="Arial"/>
            </a:endParaRPr>
          </a:p>
          <a:p>
            <a:pPr marL="228600" indent="-22860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228600" indent="-228600">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LONDON </a:t>
            </a:r>
            <a:r>
              <a:rPr b="1" lang="en-US" sz="1200" strike="noStrike" u="sng">
                <a:solidFill>
                  <a:srgbClr val="000000"/>
                </a:solidFill>
                <a:effectLst/>
                <a:uFillTx/>
                <a:latin typeface="Arial"/>
              </a:rPr>
              <a:t>(New Products)</a:t>
            </a:r>
            <a:r>
              <a:rPr b="1" lang="en-US" sz="1400" strike="noStrike" u="sng">
                <a:solidFill>
                  <a:srgbClr val="000000"/>
                </a:solidFill>
                <a:effectLst/>
                <a:uFillTx/>
                <a:latin typeface="Arial"/>
              </a:rPr>
              <a:t>:</a:t>
            </a:r>
            <a:endParaRPr b="0" lang="en-US" sz="14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Conventional/Non-Conventional –  (2)</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228600" indent="-228600">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OTHER SUPPORT:</a:t>
            </a:r>
            <a:endParaRPr b="0" lang="en-US" sz="14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Assistants –  (2)</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Book/Accounting –  (2)</a:t>
            </a:r>
            <a:endParaRPr b="0" lang="en-US" sz="1200" strike="noStrike" u="none">
              <a:solidFill>
                <a:srgbClr val="000000"/>
              </a:solidFill>
              <a:effectLst/>
              <a:uFillTx/>
              <a:latin typeface="Arial"/>
            </a:endParaRPr>
          </a:p>
        </p:txBody>
      </p:sp>
      <p:sp>
        <p:nvSpPr>
          <p:cNvPr id="4831" name=""/>
          <p:cNvSpPr/>
          <p:nvPr/>
        </p:nvSpPr>
        <p:spPr>
          <a:xfrm>
            <a:off x="5548680" y="1270080"/>
            <a:ext cx="2118240" cy="337680"/>
          </a:xfrm>
          <a:prstGeom prst="rect">
            <a:avLst/>
          </a:prstGeom>
          <a:solidFill>
            <a:srgbClr val="ffffff"/>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Global Risk Markets</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32" name="PlaceHolder 1"/>
          <p:cNvSpPr>
            <a:spLocks noGrp="1"/>
          </p:cNvSpPr>
          <p:nvPr>
            <p:ph type="title"/>
          </p:nvPr>
        </p:nvSpPr>
        <p:spPr>
          <a:xfrm>
            <a:off x="1463760" y="202680"/>
            <a:ext cx="7137360" cy="546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Personnel – Conventional </a:t>
            </a:r>
            <a:endParaRPr b="1" lang="en-US" sz="3400" strike="noStrike" u="none">
              <a:solidFill>
                <a:srgbClr val="000000"/>
              </a:solidFill>
              <a:effectLst/>
              <a:uFillTx/>
              <a:latin typeface="Arial"/>
            </a:endParaRPr>
          </a:p>
        </p:txBody>
      </p:sp>
      <p:sp>
        <p:nvSpPr>
          <p:cNvPr id="4833" name=""/>
          <p:cNvSpPr/>
          <p:nvPr/>
        </p:nvSpPr>
        <p:spPr>
          <a:xfrm>
            <a:off x="1139760" y="1612800"/>
            <a:ext cx="3314880" cy="256428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 HOUSTON </a:t>
            </a:r>
            <a:r>
              <a:rPr b="1" lang="en-US" sz="1200" strike="noStrike" u="sng">
                <a:solidFill>
                  <a:srgbClr val="000000"/>
                </a:solidFill>
                <a:effectLst/>
                <a:uFillTx/>
                <a:latin typeface="Arial"/>
              </a:rPr>
              <a:t>(Corporate Risk):</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Executive –  (1) </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Project Managers –  (8)</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Claims –   (4) </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Special Projects –  (1)</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Other Support –  (3) </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228600" indent="-22860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HOUSTON </a:t>
            </a:r>
            <a:r>
              <a:rPr b="1" lang="en-US" sz="1200" strike="noStrike" u="sng">
                <a:solidFill>
                  <a:srgbClr val="000000"/>
                </a:solidFill>
                <a:effectLst/>
                <a:uFillTx/>
                <a:latin typeface="Arial"/>
              </a:rPr>
              <a:t>(Political Risk):</a:t>
            </a:r>
            <a:endParaRPr b="0" lang="en-US" sz="1200" strike="noStrike" u="none">
              <a:solidFill>
                <a:srgbClr val="000000"/>
              </a:solidFill>
              <a:effectLst/>
              <a:uFillTx/>
              <a:latin typeface="Arial"/>
            </a:endParaRPr>
          </a:p>
          <a:p>
            <a:pPr marL="228600" indent="-22860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Executive –  (1)</a:t>
            </a:r>
            <a:endParaRPr b="0" lang="en-US" sz="1200" strike="noStrike" u="none">
              <a:solidFill>
                <a:srgbClr val="000000"/>
              </a:solidFill>
              <a:effectLst/>
              <a:uFillTx/>
              <a:latin typeface="Arial"/>
            </a:endParaRPr>
          </a:p>
        </p:txBody>
      </p:sp>
      <p:pic>
        <p:nvPicPr>
          <p:cNvPr id="4834" name="" descr=""/>
          <p:cNvPicPr/>
          <p:nvPr/>
        </p:nvPicPr>
        <p:blipFill>
          <a:blip r:embed="rId1"/>
          <a:stretch/>
        </p:blipFill>
        <p:spPr>
          <a:xfrm>
            <a:off x="3905280" y="1171440"/>
            <a:ext cx="5124600" cy="4867560"/>
          </a:xfrm>
          <a:prstGeom prst="rect">
            <a:avLst/>
          </a:prstGeom>
          <a:noFill/>
          <a:ln w="0">
            <a:noFill/>
          </a:ln>
        </p:spPr>
      </p:pic>
      <p:sp>
        <p:nvSpPr>
          <p:cNvPr id="4835" name=""/>
          <p:cNvSpPr/>
          <p:nvPr/>
        </p:nvSpPr>
        <p:spPr>
          <a:xfrm>
            <a:off x="5453640" y="1241280"/>
            <a:ext cx="2118240" cy="337680"/>
          </a:xfrm>
          <a:prstGeom prst="rect">
            <a:avLst/>
          </a:prstGeom>
          <a:solidFill>
            <a:srgbClr val="ffffff"/>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Global Risk Markets</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4836"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Coal</a:t>
            </a:r>
            <a:endParaRPr b="0" lang="en-US" sz="4200" strike="noStrike" u="none">
              <a:solidFill>
                <a:srgbClr val="000000"/>
              </a:solidFill>
              <a:effectLst/>
              <a:uFillTx/>
              <a:latin typeface="Arial"/>
            </a:endParaRPr>
          </a:p>
        </p:txBody>
      </p:sp>
      <p:sp>
        <p:nvSpPr>
          <p:cNvPr id="4837" name=""/>
          <p:cNvSpPr/>
          <p:nvPr/>
        </p:nvSpPr>
        <p:spPr>
          <a:xfrm>
            <a:off x="1139760" y="4321080"/>
            <a:ext cx="7213680" cy="10130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George McClellan</a:t>
            </a:r>
            <a:endParaRPr b="0" lang="en-US" sz="4200" strike="noStrike" u="none">
              <a:solidFill>
                <a:srgbClr val="000000"/>
              </a:solidFill>
              <a:effectLst/>
              <a:uFillTx/>
              <a:latin typeface="Arial"/>
            </a:endParaRPr>
          </a:p>
        </p:txBody>
      </p:sp>
      <p:grpSp>
        <p:nvGrpSpPr>
          <p:cNvPr id="4838" name=""/>
          <p:cNvGrpSpPr/>
          <p:nvPr/>
        </p:nvGrpSpPr>
        <p:grpSpPr>
          <a:xfrm>
            <a:off x="3983040" y="2540160"/>
            <a:ext cx="1526760" cy="1527120"/>
            <a:chOff x="3983040" y="2540160"/>
            <a:chExt cx="1526760" cy="1527120"/>
          </a:xfrm>
        </p:grpSpPr>
        <p:grpSp>
          <p:nvGrpSpPr>
            <p:cNvPr id="4839" name=""/>
            <p:cNvGrpSpPr/>
            <p:nvPr/>
          </p:nvGrpSpPr>
          <p:grpSpPr>
            <a:xfrm>
              <a:off x="3983040" y="3104640"/>
              <a:ext cx="1526760" cy="962640"/>
              <a:chOff x="3983040" y="3104640"/>
              <a:chExt cx="1526760" cy="962640"/>
            </a:xfrm>
          </p:grpSpPr>
          <p:sp>
            <p:nvSpPr>
              <p:cNvPr id="4840"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41"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42"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43"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4844"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45"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46"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47"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48"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4849"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50"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12" name="PlaceHolder 1"/>
          <p:cNvSpPr>
            <a:spLocks noGrp="1"/>
          </p:cNvSpPr>
          <p:nvPr>
            <p:ph type="title"/>
          </p:nvPr>
        </p:nvSpPr>
        <p:spPr>
          <a:xfrm>
            <a:off x="1143000" y="49968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Domestic Energy Marketers</a:t>
            </a:r>
            <a:br>
              <a:rPr sz="3000"/>
            </a:br>
            <a:r>
              <a:rPr b="1" lang="en-US" sz="3000" strike="noStrike" u="none">
                <a:solidFill>
                  <a:srgbClr val="000000"/>
                </a:solidFill>
                <a:effectLst/>
                <a:uFillTx/>
                <a:latin typeface="Arial"/>
              </a:rPr>
              <a:t>Enron’s Leading Market Position - 2000</a:t>
            </a:r>
            <a:br>
              <a:rPr sz="3000"/>
            </a:br>
            <a:r>
              <a:rPr b="1" lang="en-US" sz="1800" strike="noStrike" u="none">
                <a:solidFill>
                  <a:srgbClr val="000000"/>
                </a:solidFill>
                <a:effectLst/>
                <a:uFillTx/>
                <a:latin typeface="Arial"/>
              </a:rPr>
              <a:t>(Tbtue/d)</a:t>
            </a:r>
            <a:endParaRPr b="1" lang="en-US" sz="1800" strike="noStrike" u="none">
              <a:solidFill>
                <a:srgbClr val="000000"/>
              </a:solidFill>
              <a:effectLst/>
              <a:uFillTx/>
              <a:latin typeface="Arial"/>
            </a:endParaRPr>
          </a:p>
        </p:txBody>
      </p:sp>
      <p:sp>
        <p:nvSpPr>
          <p:cNvPr id="3013" name=""/>
          <p:cNvSpPr/>
          <p:nvPr/>
        </p:nvSpPr>
        <p:spPr>
          <a:xfrm>
            <a:off x="1047600" y="6388200"/>
            <a:ext cx="40561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Source:  Gas Daily, Power Markets Week, Oil Daily</a:t>
            </a:r>
            <a:endParaRPr b="0" lang="en-US" sz="1000" strike="noStrike" u="none">
              <a:solidFill>
                <a:srgbClr val="000000"/>
              </a:solidFill>
              <a:effectLst/>
              <a:uFillTx/>
              <a:latin typeface="Arial"/>
            </a:endParaRPr>
          </a:p>
        </p:txBody>
      </p:sp>
      <p:graphicFrame>
        <p:nvGraphicFramePr>
          <p:cNvPr id="3014" name=""/>
          <p:cNvGraphicFramePr/>
          <p:nvPr/>
        </p:nvGraphicFramePr>
        <p:xfrm>
          <a:off x="457200" y="1397160"/>
          <a:ext cx="8555040" cy="4100400"/>
        </p:xfrm>
        <a:graphic>
          <a:graphicData uri="http://schemas.openxmlformats.org/presentationml/2006/ole">
            <p:oleObj r:id="rId1" spid="">
              <p:embed/>
              <p:pic>
                <p:nvPicPr>
                  <p:cNvPr id="3015" name="" descr=""/>
                  <p:cNvPicPr/>
                  <p:nvPr/>
                </p:nvPicPr>
                <p:blipFill>
                  <a:blip r:embed="rId2"/>
                  <a:stretch/>
                </p:blipFill>
                <p:spPr>
                  <a:xfrm>
                    <a:off x="457200" y="1397160"/>
                    <a:ext cx="8555040" cy="4100400"/>
                  </a:xfrm>
                  <a:prstGeom prst="rect">
                    <a:avLst/>
                  </a:prstGeom>
                  <a:noFill/>
                  <a:ln w="0">
                    <a:noFill/>
                  </a:ln>
                </p:spPr>
              </p:pic>
            </p:oleObj>
          </a:graphicData>
        </a:graphic>
      </p:graphicFrame>
      <p:sp>
        <p:nvSpPr>
          <p:cNvPr id="3016" name=""/>
          <p:cNvSpPr/>
          <p:nvPr/>
        </p:nvSpPr>
        <p:spPr>
          <a:xfrm>
            <a:off x="3092040" y="5378400"/>
            <a:ext cx="553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Duke</a:t>
            </a:r>
            <a:endParaRPr b="0" lang="en-US" sz="1200" strike="noStrike" u="none">
              <a:solidFill>
                <a:srgbClr val="000000"/>
              </a:solidFill>
              <a:effectLst/>
              <a:uFillTx/>
              <a:latin typeface="Arial"/>
            </a:endParaRPr>
          </a:p>
        </p:txBody>
      </p:sp>
      <p:sp>
        <p:nvSpPr>
          <p:cNvPr id="3017" name=""/>
          <p:cNvSpPr/>
          <p:nvPr/>
        </p:nvSpPr>
        <p:spPr>
          <a:xfrm>
            <a:off x="6279480" y="5378400"/>
            <a:ext cx="7311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Dynegy</a:t>
            </a:r>
            <a:endParaRPr b="0" lang="en-US" sz="1200" strike="noStrike" u="none">
              <a:solidFill>
                <a:srgbClr val="000000"/>
              </a:solidFill>
              <a:effectLst/>
              <a:uFillTx/>
              <a:latin typeface="Arial"/>
            </a:endParaRPr>
          </a:p>
        </p:txBody>
      </p:sp>
      <p:sp>
        <p:nvSpPr>
          <p:cNvPr id="3018" name=""/>
          <p:cNvSpPr/>
          <p:nvPr/>
        </p:nvSpPr>
        <p:spPr>
          <a:xfrm>
            <a:off x="4449960" y="5378400"/>
            <a:ext cx="493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AEP</a:t>
            </a:r>
            <a:endParaRPr b="0" lang="en-US" sz="1200" strike="noStrike" u="none">
              <a:solidFill>
                <a:srgbClr val="000000"/>
              </a:solidFill>
              <a:effectLst/>
              <a:uFillTx/>
              <a:latin typeface="Arial"/>
            </a:endParaRPr>
          </a:p>
        </p:txBody>
      </p:sp>
      <p:sp>
        <p:nvSpPr>
          <p:cNvPr id="3019" name=""/>
          <p:cNvSpPr/>
          <p:nvPr/>
        </p:nvSpPr>
        <p:spPr>
          <a:xfrm>
            <a:off x="8296200" y="5365800"/>
            <a:ext cx="7398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Sempra</a:t>
            </a:r>
            <a:endParaRPr b="0" lang="en-US" sz="1200" strike="noStrike" u="none">
              <a:solidFill>
                <a:srgbClr val="000000"/>
              </a:solidFill>
              <a:effectLst/>
              <a:uFillTx/>
              <a:latin typeface="Arial"/>
            </a:endParaRPr>
          </a:p>
        </p:txBody>
      </p:sp>
      <p:sp>
        <p:nvSpPr>
          <p:cNvPr id="3020" name=""/>
          <p:cNvSpPr/>
          <p:nvPr/>
        </p:nvSpPr>
        <p:spPr>
          <a:xfrm>
            <a:off x="6458760" y="395136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13.1</a:t>
            </a:r>
            <a:endParaRPr b="0" lang="en-US" sz="1200" strike="noStrike" u="none">
              <a:solidFill>
                <a:srgbClr val="000000"/>
              </a:solidFill>
              <a:effectLst/>
              <a:uFillTx/>
              <a:latin typeface="Arial"/>
            </a:endParaRPr>
          </a:p>
        </p:txBody>
      </p:sp>
      <p:sp>
        <p:nvSpPr>
          <p:cNvPr id="3021" name=""/>
          <p:cNvSpPr/>
          <p:nvPr/>
        </p:nvSpPr>
        <p:spPr>
          <a:xfrm>
            <a:off x="3807720" y="379404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15.0</a:t>
            </a:r>
            <a:endParaRPr b="0" lang="en-US" sz="1200" strike="noStrike" u="none">
              <a:solidFill>
                <a:srgbClr val="000000"/>
              </a:solidFill>
              <a:effectLst/>
              <a:uFillTx/>
              <a:latin typeface="Arial"/>
            </a:endParaRPr>
          </a:p>
        </p:txBody>
      </p:sp>
      <p:sp>
        <p:nvSpPr>
          <p:cNvPr id="3022" name=""/>
          <p:cNvSpPr/>
          <p:nvPr/>
        </p:nvSpPr>
        <p:spPr>
          <a:xfrm>
            <a:off x="4476240" y="387684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14.1</a:t>
            </a:r>
            <a:endParaRPr b="0" lang="en-US" sz="1200" strike="noStrike" u="none">
              <a:solidFill>
                <a:srgbClr val="000000"/>
              </a:solidFill>
              <a:effectLst/>
              <a:uFillTx/>
              <a:latin typeface="Arial"/>
            </a:endParaRPr>
          </a:p>
        </p:txBody>
      </p:sp>
      <p:sp>
        <p:nvSpPr>
          <p:cNvPr id="3023" name=""/>
          <p:cNvSpPr/>
          <p:nvPr/>
        </p:nvSpPr>
        <p:spPr>
          <a:xfrm>
            <a:off x="7781400" y="414972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10.9</a:t>
            </a:r>
            <a:endParaRPr b="0" lang="en-US" sz="1200" strike="noStrike" u="none">
              <a:solidFill>
                <a:srgbClr val="000000"/>
              </a:solidFill>
              <a:effectLst/>
              <a:uFillTx/>
              <a:latin typeface="Arial"/>
            </a:endParaRPr>
          </a:p>
        </p:txBody>
      </p:sp>
      <p:sp>
        <p:nvSpPr>
          <p:cNvPr id="3024" name=""/>
          <p:cNvSpPr/>
          <p:nvPr/>
        </p:nvSpPr>
        <p:spPr>
          <a:xfrm>
            <a:off x="8489880" y="4221000"/>
            <a:ext cx="3924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9.9</a:t>
            </a:r>
            <a:endParaRPr b="0" lang="en-US" sz="1200" strike="noStrike" u="none">
              <a:solidFill>
                <a:srgbClr val="000000"/>
              </a:solidFill>
              <a:effectLst/>
              <a:uFillTx/>
              <a:latin typeface="Arial"/>
            </a:endParaRPr>
          </a:p>
        </p:txBody>
      </p:sp>
      <p:sp>
        <p:nvSpPr>
          <p:cNvPr id="3025" name=""/>
          <p:cNvSpPr/>
          <p:nvPr/>
        </p:nvSpPr>
        <p:spPr>
          <a:xfrm>
            <a:off x="1159920" y="134460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45.6</a:t>
            </a:r>
            <a:endParaRPr b="0" lang="en-US" sz="1200" strike="noStrike" u="none">
              <a:solidFill>
                <a:srgbClr val="000000"/>
              </a:solidFill>
              <a:effectLst/>
              <a:uFillTx/>
              <a:latin typeface="Arial"/>
            </a:endParaRPr>
          </a:p>
        </p:txBody>
      </p:sp>
      <p:sp>
        <p:nvSpPr>
          <p:cNvPr id="3026" name=""/>
          <p:cNvSpPr/>
          <p:nvPr/>
        </p:nvSpPr>
        <p:spPr>
          <a:xfrm>
            <a:off x="1004760" y="5356080"/>
            <a:ext cx="69552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Enron</a:t>
            </a:r>
            <a:br>
              <a:rPr sz="1200"/>
            </a:br>
            <a:r>
              <a:rPr b="1" lang="en-US" sz="1200" strike="noStrike" u="none">
                <a:solidFill>
                  <a:srgbClr val="000000"/>
                </a:solidFill>
                <a:effectLst/>
                <a:uFillTx/>
                <a:latin typeface="Frutiger 45 Light"/>
              </a:rPr>
              <a:t>FY00</a:t>
            </a:r>
            <a:endParaRPr b="0" lang="en-US" sz="1200" strike="noStrike" u="none">
              <a:solidFill>
                <a:srgbClr val="000000"/>
              </a:solidFill>
              <a:effectLst/>
              <a:uFillTx/>
              <a:latin typeface="Arial"/>
            </a:endParaRPr>
          </a:p>
        </p:txBody>
      </p:sp>
      <p:sp>
        <p:nvSpPr>
          <p:cNvPr id="3027" name=""/>
          <p:cNvSpPr/>
          <p:nvPr/>
        </p:nvSpPr>
        <p:spPr>
          <a:xfrm>
            <a:off x="3715200" y="5376960"/>
            <a:ext cx="6465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Aquila</a:t>
            </a:r>
            <a:endParaRPr b="0" lang="en-US" sz="1200" strike="noStrike" u="none">
              <a:solidFill>
                <a:srgbClr val="000000"/>
              </a:solidFill>
              <a:effectLst/>
              <a:uFillTx/>
              <a:latin typeface="Arial"/>
            </a:endParaRPr>
          </a:p>
        </p:txBody>
      </p:sp>
      <p:sp>
        <p:nvSpPr>
          <p:cNvPr id="3028" name=""/>
          <p:cNvSpPr/>
          <p:nvPr/>
        </p:nvSpPr>
        <p:spPr>
          <a:xfrm>
            <a:off x="1833120" y="166860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41.7</a:t>
            </a:r>
            <a:endParaRPr b="0" lang="en-US" sz="1200" strike="noStrike" u="none">
              <a:solidFill>
                <a:srgbClr val="000000"/>
              </a:solidFill>
              <a:effectLst/>
              <a:uFillTx/>
              <a:latin typeface="Arial"/>
            </a:endParaRPr>
          </a:p>
        </p:txBody>
      </p:sp>
      <p:sp>
        <p:nvSpPr>
          <p:cNvPr id="3029" name=""/>
          <p:cNvSpPr/>
          <p:nvPr/>
        </p:nvSpPr>
        <p:spPr>
          <a:xfrm>
            <a:off x="5139720" y="393228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13.3</a:t>
            </a:r>
            <a:endParaRPr b="0" lang="en-US" sz="1200" strike="noStrike" u="none">
              <a:solidFill>
                <a:srgbClr val="000000"/>
              </a:solidFill>
              <a:effectLst/>
              <a:uFillTx/>
              <a:latin typeface="Arial"/>
            </a:endParaRPr>
          </a:p>
        </p:txBody>
      </p:sp>
      <p:sp>
        <p:nvSpPr>
          <p:cNvPr id="3030" name=""/>
          <p:cNvSpPr/>
          <p:nvPr/>
        </p:nvSpPr>
        <p:spPr>
          <a:xfrm>
            <a:off x="5797080" y="394668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13.2</a:t>
            </a:r>
            <a:endParaRPr b="0" lang="en-US" sz="1200" strike="noStrike" u="none">
              <a:solidFill>
                <a:srgbClr val="000000"/>
              </a:solidFill>
              <a:effectLst/>
              <a:uFillTx/>
              <a:latin typeface="Arial"/>
            </a:endParaRPr>
          </a:p>
        </p:txBody>
      </p:sp>
      <p:sp>
        <p:nvSpPr>
          <p:cNvPr id="3031" name=""/>
          <p:cNvSpPr/>
          <p:nvPr/>
        </p:nvSpPr>
        <p:spPr>
          <a:xfrm>
            <a:off x="7119360" y="402588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12.3</a:t>
            </a:r>
            <a:endParaRPr b="0" lang="en-US" sz="1200" strike="noStrike" u="none">
              <a:solidFill>
                <a:srgbClr val="000000"/>
              </a:solidFill>
              <a:effectLst/>
              <a:uFillTx/>
              <a:latin typeface="Arial"/>
            </a:endParaRPr>
          </a:p>
        </p:txBody>
      </p:sp>
      <p:sp>
        <p:nvSpPr>
          <p:cNvPr id="3032" name=""/>
          <p:cNvSpPr/>
          <p:nvPr/>
        </p:nvSpPr>
        <p:spPr>
          <a:xfrm>
            <a:off x="5050080" y="5376960"/>
            <a:ext cx="6127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PG&amp;E</a:t>
            </a:r>
            <a:endParaRPr b="0" lang="en-US" sz="1200" strike="noStrike" u="none">
              <a:solidFill>
                <a:srgbClr val="000000"/>
              </a:solidFill>
              <a:effectLst/>
              <a:uFillTx/>
              <a:latin typeface="Arial"/>
            </a:endParaRPr>
          </a:p>
        </p:txBody>
      </p:sp>
      <p:sp>
        <p:nvSpPr>
          <p:cNvPr id="3033" name=""/>
          <p:cNvSpPr/>
          <p:nvPr/>
        </p:nvSpPr>
        <p:spPr>
          <a:xfrm>
            <a:off x="5650920" y="5376960"/>
            <a:ext cx="6886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Reliant</a:t>
            </a:r>
            <a:endParaRPr b="0" lang="en-US" sz="1200" strike="noStrike" u="none">
              <a:solidFill>
                <a:srgbClr val="000000"/>
              </a:solidFill>
              <a:effectLst/>
              <a:uFillTx/>
              <a:latin typeface="Arial"/>
            </a:endParaRPr>
          </a:p>
        </p:txBody>
      </p:sp>
      <p:sp>
        <p:nvSpPr>
          <p:cNvPr id="3034" name=""/>
          <p:cNvSpPr/>
          <p:nvPr/>
        </p:nvSpPr>
        <p:spPr>
          <a:xfrm>
            <a:off x="7700760" y="5365800"/>
            <a:ext cx="5702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Coral</a:t>
            </a:r>
            <a:endParaRPr b="0" lang="en-US" sz="1200" strike="noStrike" u="none">
              <a:solidFill>
                <a:srgbClr val="000000"/>
              </a:solidFill>
              <a:effectLst/>
              <a:uFillTx/>
              <a:latin typeface="Arial"/>
            </a:endParaRPr>
          </a:p>
        </p:txBody>
      </p:sp>
      <p:sp>
        <p:nvSpPr>
          <p:cNvPr id="3035" name=""/>
          <p:cNvSpPr/>
          <p:nvPr/>
        </p:nvSpPr>
        <p:spPr>
          <a:xfrm>
            <a:off x="6896880" y="5370480"/>
            <a:ext cx="8496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Southern</a:t>
            </a:r>
            <a:endParaRPr b="0" lang="en-US" sz="1200" strike="noStrike" u="none">
              <a:solidFill>
                <a:srgbClr val="000000"/>
              </a:solidFill>
              <a:effectLst/>
              <a:uFillTx/>
              <a:latin typeface="Arial"/>
            </a:endParaRPr>
          </a:p>
        </p:txBody>
      </p:sp>
      <p:sp>
        <p:nvSpPr>
          <p:cNvPr id="3036" name=""/>
          <p:cNvSpPr/>
          <p:nvPr/>
        </p:nvSpPr>
        <p:spPr>
          <a:xfrm>
            <a:off x="3142800" y="3486240"/>
            <a:ext cx="477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19.2</a:t>
            </a:r>
            <a:endParaRPr b="0" lang="en-US" sz="1200" strike="noStrike" u="none">
              <a:solidFill>
                <a:srgbClr val="000000"/>
              </a:solidFill>
              <a:effectLst/>
              <a:uFillTx/>
              <a:latin typeface="Arial"/>
            </a:endParaRPr>
          </a:p>
        </p:txBody>
      </p:sp>
      <p:sp>
        <p:nvSpPr>
          <p:cNvPr id="3037" name=""/>
          <p:cNvSpPr/>
          <p:nvPr/>
        </p:nvSpPr>
        <p:spPr>
          <a:xfrm>
            <a:off x="1731960" y="5343480"/>
            <a:ext cx="63972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Enron</a:t>
            </a:r>
            <a:endParaRPr b="0" lang="en-US" sz="1200" strike="noStrike" u="none">
              <a:solidFill>
                <a:srgbClr val="000000"/>
              </a:solidFill>
              <a:effectLst/>
              <a:uFillTx/>
              <a:latin typeface="Arial"/>
            </a:endParaRPr>
          </a:p>
        </p:txBody>
      </p:sp>
      <p:sp>
        <p:nvSpPr>
          <p:cNvPr id="3038" name=""/>
          <p:cNvSpPr/>
          <p:nvPr/>
        </p:nvSpPr>
        <p:spPr>
          <a:xfrm>
            <a:off x="2374920" y="5092560"/>
            <a:ext cx="647640" cy="39384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39" name=""/>
          <p:cNvSpPr/>
          <p:nvPr/>
        </p:nvSpPr>
        <p:spPr>
          <a:xfrm>
            <a:off x="5047200" y="5629320"/>
            <a:ext cx="8247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3Q YTD</a:t>
            </a:r>
            <a:endParaRPr b="0" lang="en-US" sz="1400" strike="noStrike" u="none">
              <a:solidFill>
                <a:srgbClr val="000000"/>
              </a:solidFill>
              <a:effectLst/>
              <a:uFillTx/>
              <a:latin typeface="Arial"/>
            </a:endParaRPr>
          </a:p>
        </p:txBody>
      </p:sp>
      <p:sp>
        <p:nvSpPr>
          <p:cNvPr id="3040" name=""/>
          <p:cNvSpPr/>
          <p:nvPr/>
        </p:nvSpPr>
        <p:spPr>
          <a:xfrm>
            <a:off x="1793880" y="5765760"/>
            <a:ext cx="317340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041" name=""/>
          <p:cNvSpPr/>
          <p:nvPr/>
        </p:nvSpPr>
        <p:spPr>
          <a:xfrm flipH="1">
            <a:off x="5832360" y="5765760"/>
            <a:ext cx="315432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042" name=""/>
          <p:cNvSpPr/>
          <p:nvPr/>
        </p:nvSpPr>
        <p:spPr>
          <a:xfrm>
            <a:off x="7624800" y="1717560"/>
            <a:ext cx="203040" cy="15876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43" name=""/>
          <p:cNvSpPr/>
          <p:nvPr/>
        </p:nvSpPr>
        <p:spPr>
          <a:xfrm>
            <a:off x="7624800" y="2008080"/>
            <a:ext cx="203040" cy="15876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3044" name=""/>
          <p:cNvGrpSpPr/>
          <p:nvPr/>
        </p:nvGrpSpPr>
        <p:grpSpPr>
          <a:xfrm>
            <a:off x="7778880" y="1672200"/>
            <a:ext cx="649800" cy="567360"/>
            <a:chOff x="7778880" y="1672200"/>
            <a:chExt cx="649800" cy="567360"/>
          </a:xfrm>
        </p:grpSpPr>
        <p:sp>
          <p:nvSpPr>
            <p:cNvPr id="3045" name=""/>
            <p:cNvSpPr/>
            <p:nvPr/>
          </p:nvSpPr>
          <p:spPr>
            <a:xfrm>
              <a:off x="7790760" y="1672200"/>
              <a:ext cx="637920" cy="27684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Power</a:t>
              </a:r>
              <a:endParaRPr b="0" lang="en-US" sz="1200" strike="noStrike" u="none">
                <a:solidFill>
                  <a:srgbClr val="000000"/>
                </a:solidFill>
                <a:effectLst/>
                <a:uFillTx/>
                <a:latin typeface="Arial"/>
              </a:endParaRPr>
            </a:p>
          </p:txBody>
        </p:sp>
        <p:sp>
          <p:nvSpPr>
            <p:cNvPr id="3046" name=""/>
            <p:cNvSpPr/>
            <p:nvPr/>
          </p:nvSpPr>
          <p:spPr>
            <a:xfrm>
              <a:off x="7778880" y="1962720"/>
              <a:ext cx="468720" cy="27684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Gas</a:t>
              </a:r>
              <a:endParaRPr b="0" lang="en-US" sz="1200" strike="noStrike" u="none">
                <a:solidFill>
                  <a:srgbClr val="000000"/>
                </a:solidFill>
                <a:effectLst/>
                <a:uFillTx/>
                <a:latin typeface="Arial"/>
              </a:endParaRPr>
            </a:p>
          </p:txBody>
        </p:sp>
      </p:grpSp>
      <p:sp>
        <p:nvSpPr>
          <p:cNvPr id="3047" name=""/>
          <p:cNvSpPr/>
          <p:nvPr/>
        </p:nvSpPr>
        <p:spPr>
          <a:xfrm>
            <a:off x="7481880" y="1555920"/>
            <a:ext cx="1066680" cy="7333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51" name="PlaceHolder 1"/>
          <p:cNvSpPr>
            <a:spLocks noGrp="1"/>
          </p:cNvSpPr>
          <p:nvPr>
            <p:ph type="title"/>
          </p:nvPr>
        </p:nvSpPr>
        <p:spPr>
          <a:xfrm>
            <a:off x="1425600" y="426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Coal Group MTM Income</a:t>
            </a:r>
            <a:br>
              <a:rPr sz="3400"/>
            </a:br>
            <a:r>
              <a:rPr b="1" lang="en-US" sz="2200" strike="noStrike" u="none">
                <a:solidFill>
                  <a:srgbClr val="000000"/>
                </a:solidFill>
                <a:effectLst/>
                <a:uFillTx/>
                <a:latin typeface="Arial"/>
              </a:rPr>
              <a:t>($ million)</a:t>
            </a:r>
            <a:endParaRPr b="1" lang="en-US" sz="2200" strike="noStrike" u="none">
              <a:solidFill>
                <a:srgbClr val="000000"/>
              </a:solidFill>
              <a:effectLst/>
              <a:uFillTx/>
              <a:latin typeface="Arial"/>
            </a:endParaRPr>
          </a:p>
        </p:txBody>
      </p:sp>
      <p:graphicFrame>
        <p:nvGraphicFramePr>
          <p:cNvPr id="4852" name=""/>
          <p:cNvGraphicFramePr/>
          <p:nvPr/>
        </p:nvGraphicFramePr>
        <p:xfrm>
          <a:off x="720720" y="1387440"/>
          <a:ext cx="8053560" cy="4813200"/>
        </p:xfrm>
        <a:graphic>
          <a:graphicData uri="http://schemas.openxmlformats.org/presentationml/2006/ole">
            <p:oleObj r:id="rId1" spid="">
              <p:embed/>
              <p:pic>
                <p:nvPicPr>
                  <p:cNvPr id="4853" name="" descr=""/>
                  <p:cNvPicPr/>
                  <p:nvPr/>
                </p:nvPicPr>
                <p:blipFill>
                  <a:blip r:embed="rId2"/>
                  <a:stretch/>
                </p:blipFill>
                <p:spPr>
                  <a:xfrm>
                    <a:off x="720720" y="1387440"/>
                    <a:ext cx="8053560" cy="4813200"/>
                  </a:xfrm>
                  <a:prstGeom prst="rect">
                    <a:avLst/>
                  </a:prstGeom>
                  <a:noFill/>
                  <a:ln w="0">
                    <a:noFill/>
                  </a:ln>
                </p:spPr>
              </p:pic>
            </p:oleObj>
          </a:graphicData>
        </a:graphic>
      </p:graphicFrame>
      <p:sp>
        <p:nvSpPr>
          <p:cNvPr id="4854" name=""/>
          <p:cNvSpPr/>
          <p:nvPr/>
        </p:nvSpPr>
        <p:spPr>
          <a:xfrm>
            <a:off x="2066760" y="6391440"/>
            <a:ext cx="909720" cy="30744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*Budget</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55" name="PlaceHolder 1"/>
          <p:cNvSpPr>
            <a:spLocks noGrp="1"/>
          </p:cNvSpPr>
          <p:nvPr>
            <p:ph type="title"/>
          </p:nvPr>
        </p:nvSpPr>
        <p:spPr>
          <a:xfrm>
            <a:off x="958680" y="426600"/>
            <a:ext cx="808992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Coal Group Domestic Tons Traded</a:t>
            </a:r>
            <a:br>
              <a:rPr sz="3400"/>
            </a:br>
            <a:r>
              <a:rPr b="1" lang="en-US" sz="2200" strike="noStrike" u="none">
                <a:solidFill>
                  <a:srgbClr val="000000"/>
                </a:solidFill>
                <a:effectLst/>
                <a:uFillTx/>
                <a:latin typeface="Arial"/>
              </a:rPr>
              <a:t>(MM Tons)</a:t>
            </a:r>
            <a:endParaRPr b="1" lang="en-US" sz="2200" strike="noStrike" u="none">
              <a:solidFill>
                <a:srgbClr val="000000"/>
              </a:solidFill>
              <a:effectLst/>
              <a:uFillTx/>
              <a:latin typeface="Arial"/>
            </a:endParaRPr>
          </a:p>
        </p:txBody>
      </p:sp>
      <p:graphicFrame>
        <p:nvGraphicFramePr>
          <p:cNvPr id="4856" name=""/>
          <p:cNvGraphicFramePr/>
          <p:nvPr/>
        </p:nvGraphicFramePr>
        <p:xfrm>
          <a:off x="1430280" y="1049400"/>
          <a:ext cx="6623280" cy="5268960"/>
        </p:xfrm>
        <a:graphic>
          <a:graphicData uri="http://schemas.openxmlformats.org/presentationml/2006/ole">
            <p:oleObj r:id="rId1" spid="">
              <p:embed/>
              <p:pic>
                <p:nvPicPr>
                  <p:cNvPr id="4857" name="" descr=""/>
                  <p:cNvPicPr/>
                  <p:nvPr/>
                </p:nvPicPr>
                <p:blipFill>
                  <a:blip r:embed="rId2"/>
                  <a:stretch/>
                </p:blipFill>
                <p:spPr>
                  <a:xfrm>
                    <a:off x="1430280" y="1049400"/>
                    <a:ext cx="6623280" cy="5268960"/>
                  </a:xfrm>
                  <a:prstGeom prst="rect">
                    <a:avLst/>
                  </a:prstGeom>
                  <a:noFill/>
                  <a:ln w="0">
                    <a:noFill/>
                  </a:ln>
                </p:spPr>
              </p:pic>
            </p:oleObj>
          </a:graphicData>
        </a:graphic>
      </p:graphicFrame>
      <p:sp>
        <p:nvSpPr>
          <p:cNvPr id="4858" name=""/>
          <p:cNvSpPr/>
          <p:nvPr/>
        </p:nvSpPr>
        <p:spPr>
          <a:xfrm>
            <a:off x="2066760" y="6400800"/>
            <a:ext cx="1067040" cy="30744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*Projected</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59" name="PlaceHolder 1"/>
          <p:cNvSpPr>
            <a:spLocks noGrp="1"/>
          </p:cNvSpPr>
          <p:nvPr>
            <p:ph type="title"/>
          </p:nvPr>
        </p:nvSpPr>
        <p:spPr>
          <a:xfrm>
            <a:off x="1225080" y="483840"/>
            <a:ext cx="7597800" cy="422280"/>
          </a:xfrm>
          <a:prstGeom prst="rect">
            <a:avLst/>
          </a:prstGeom>
          <a:noFill/>
          <a:ln w="0">
            <a:noFill/>
          </a:ln>
        </p:spPr>
        <p:txBody>
          <a:bodyPr lIns="90000" rIns="90000" tIns="46800" bIns="46800" anchor="ctr">
            <a:noAutofit/>
          </a:bodyPr>
          <a:p>
            <a:pPr indent="0" algn="ctr">
              <a:lnSpc>
                <a:spcPct val="7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International Coal Tons Traded</a:t>
            </a:r>
            <a:br>
              <a:rPr sz="3400"/>
            </a:br>
            <a:r>
              <a:rPr b="1" lang="en-US" sz="3400" strike="noStrike" u="none">
                <a:solidFill>
                  <a:srgbClr val="000000"/>
                </a:solidFill>
                <a:effectLst/>
                <a:uFillTx/>
                <a:latin typeface="Arial"/>
              </a:rPr>
              <a:t> </a:t>
            </a:r>
            <a:r>
              <a:rPr b="1" lang="en-US" sz="2200" strike="noStrike" u="none">
                <a:solidFill>
                  <a:srgbClr val="000000"/>
                </a:solidFill>
                <a:effectLst/>
                <a:uFillTx/>
                <a:latin typeface="Arial"/>
              </a:rPr>
              <a:t>(MM Tons)</a:t>
            </a:r>
            <a:endParaRPr b="1" lang="en-US" sz="2200" strike="noStrike" u="none">
              <a:solidFill>
                <a:srgbClr val="000000"/>
              </a:solidFill>
              <a:effectLst/>
              <a:uFillTx/>
              <a:latin typeface="Arial"/>
            </a:endParaRPr>
          </a:p>
        </p:txBody>
      </p:sp>
      <p:graphicFrame>
        <p:nvGraphicFramePr>
          <p:cNvPr id="4860" name=""/>
          <p:cNvGraphicFramePr/>
          <p:nvPr/>
        </p:nvGraphicFramePr>
        <p:xfrm>
          <a:off x="961920" y="1009800"/>
          <a:ext cx="7461360" cy="5126040"/>
        </p:xfrm>
        <a:graphic>
          <a:graphicData uri="http://schemas.openxmlformats.org/presentationml/2006/ole">
            <p:oleObj r:id="rId1" spid="">
              <p:embed/>
              <p:pic>
                <p:nvPicPr>
                  <p:cNvPr id="4861" name="" descr=""/>
                  <p:cNvPicPr/>
                  <p:nvPr/>
                </p:nvPicPr>
                <p:blipFill>
                  <a:blip r:embed="rId2"/>
                  <a:stretch/>
                </p:blipFill>
                <p:spPr>
                  <a:xfrm>
                    <a:off x="961920" y="1009800"/>
                    <a:ext cx="7461360" cy="5126040"/>
                  </a:xfrm>
                  <a:prstGeom prst="rect">
                    <a:avLst/>
                  </a:prstGeom>
                  <a:noFill/>
                  <a:ln w="0">
                    <a:noFill/>
                  </a:ln>
                </p:spPr>
              </p:pic>
            </p:oleObj>
          </a:graphicData>
        </a:graphic>
      </p:graphicFrame>
      <p:sp>
        <p:nvSpPr>
          <p:cNvPr id="4862" name=""/>
          <p:cNvSpPr/>
          <p:nvPr/>
        </p:nvSpPr>
        <p:spPr>
          <a:xfrm>
            <a:off x="2066760" y="6391440"/>
            <a:ext cx="1067040" cy="30744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*Projected</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863" name=""/>
          <p:cNvGraphicFramePr/>
          <p:nvPr/>
        </p:nvGraphicFramePr>
        <p:xfrm>
          <a:off x="1838160" y="1085760"/>
          <a:ext cx="6118560" cy="5126040"/>
        </p:xfrm>
        <a:graphic>
          <a:graphicData uri="http://schemas.openxmlformats.org/presentationml/2006/ole">
            <p:oleObj r:id="rId1" spid="">
              <p:embed/>
              <p:pic>
                <p:nvPicPr>
                  <p:cNvPr id="4864" name="" descr=""/>
                  <p:cNvPicPr/>
                  <p:nvPr/>
                </p:nvPicPr>
                <p:blipFill>
                  <a:blip r:embed="rId2"/>
                  <a:stretch/>
                </p:blipFill>
                <p:spPr>
                  <a:xfrm>
                    <a:off x="1838160" y="1085760"/>
                    <a:ext cx="6118560" cy="5126040"/>
                  </a:xfrm>
                  <a:prstGeom prst="rect">
                    <a:avLst/>
                  </a:prstGeom>
                  <a:noFill/>
                  <a:ln w="0">
                    <a:noFill/>
                  </a:ln>
                </p:spPr>
              </p:pic>
            </p:oleObj>
          </a:graphicData>
        </a:graphic>
      </p:graphicFrame>
      <p:sp>
        <p:nvSpPr>
          <p:cNvPr id="4865" name="PlaceHolder 1"/>
          <p:cNvSpPr>
            <a:spLocks noGrp="1"/>
          </p:cNvSpPr>
          <p:nvPr>
            <p:ph type="title"/>
          </p:nvPr>
        </p:nvSpPr>
        <p:spPr>
          <a:xfrm>
            <a:off x="910800" y="502920"/>
            <a:ext cx="8232840" cy="422280"/>
          </a:xfrm>
          <a:prstGeom prst="rect">
            <a:avLst/>
          </a:prstGeom>
          <a:noFill/>
          <a:ln w="0">
            <a:noFill/>
          </a:ln>
        </p:spPr>
        <p:txBody>
          <a:bodyPr lIns="90000" rIns="90000" tIns="46800" bIns="46800" anchor="ctr">
            <a:noAutofit/>
          </a:bodyPr>
          <a:p>
            <a:pPr indent="0" algn="ctr">
              <a:lnSpc>
                <a:spcPct val="7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International Vessel Tons Traded</a:t>
            </a:r>
            <a:br>
              <a:rPr sz="3400"/>
            </a:br>
            <a:r>
              <a:rPr b="1" lang="en-US" sz="3400" strike="noStrike" u="none">
                <a:solidFill>
                  <a:srgbClr val="000000"/>
                </a:solidFill>
                <a:effectLst/>
                <a:uFillTx/>
                <a:latin typeface="Arial"/>
              </a:rPr>
              <a:t> </a:t>
            </a:r>
            <a:r>
              <a:rPr b="1" lang="en-US" sz="2200" strike="noStrike" u="none">
                <a:solidFill>
                  <a:srgbClr val="000000"/>
                </a:solidFill>
                <a:effectLst/>
                <a:uFillTx/>
                <a:latin typeface="Arial"/>
              </a:rPr>
              <a:t>(MM Tons)</a:t>
            </a:r>
            <a:endParaRPr b="1" lang="en-US" sz="2200" strike="noStrike" u="none">
              <a:solidFill>
                <a:srgbClr val="000000"/>
              </a:solidFill>
              <a:effectLst/>
              <a:uFillTx/>
              <a:latin typeface="Arial"/>
            </a:endParaRPr>
          </a:p>
        </p:txBody>
      </p:sp>
      <p:sp>
        <p:nvSpPr>
          <p:cNvPr id="4866" name=""/>
          <p:cNvSpPr/>
          <p:nvPr/>
        </p:nvSpPr>
        <p:spPr>
          <a:xfrm>
            <a:off x="2077920" y="6400800"/>
            <a:ext cx="1067040" cy="30744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*Projected</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67" name="PlaceHolder 1"/>
          <p:cNvSpPr>
            <a:spLocks noGrp="1"/>
          </p:cNvSpPr>
          <p:nvPr>
            <p:ph type="title"/>
          </p:nvPr>
        </p:nvSpPr>
        <p:spPr>
          <a:xfrm>
            <a:off x="1244520" y="493200"/>
            <a:ext cx="7213680" cy="422280"/>
          </a:xfrm>
          <a:prstGeom prst="rect">
            <a:avLst/>
          </a:prstGeom>
          <a:noFill/>
          <a:ln w="0">
            <a:noFill/>
          </a:ln>
        </p:spPr>
        <p:txBody>
          <a:bodyPr lIns="90000" rIns="90000" tIns="46800" bIns="46800" anchor="ctr">
            <a:noAutofit/>
          </a:bodyPr>
          <a:p>
            <a:pPr indent="0" algn="ctr">
              <a:lnSpc>
                <a:spcPct val="7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Coal Group Tons Shipped</a:t>
            </a:r>
            <a:br>
              <a:rPr sz="3400"/>
            </a:br>
            <a:r>
              <a:rPr b="1" lang="en-US" sz="3400" strike="noStrike" u="none">
                <a:solidFill>
                  <a:srgbClr val="000000"/>
                </a:solidFill>
                <a:effectLst/>
                <a:uFillTx/>
                <a:latin typeface="Arial"/>
              </a:rPr>
              <a:t> </a:t>
            </a:r>
            <a:r>
              <a:rPr b="1" lang="en-US" sz="2200" strike="noStrike" u="none">
                <a:solidFill>
                  <a:srgbClr val="000000"/>
                </a:solidFill>
                <a:effectLst/>
                <a:uFillTx/>
                <a:latin typeface="Arial"/>
              </a:rPr>
              <a:t>(MM Tons)</a:t>
            </a:r>
            <a:endParaRPr b="1" lang="en-US" sz="2200" strike="noStrike" u="none">
              <a:solidFill>
                <a:srgbClr val="000000"/>
              </a:solidFill>
              <a:effectLst/>
              <a:uFillTx/>
              <a:latin typeface="Arial"/>
            </a:endParaRPr>
          </a:p>
        </p:txBody>
      </p:sp>
      <p:graphicFrame>
        <p:nvGraphicFramePr>
          <p:cNvPr id="4868" name=""/>
          <p:cNvGraphicFramePr/>
          <p:nvPr/>
        </p:nvGraphicFramePr>
        <p:xfrm>
          <a:off x="1609560" y="993600"/>
          <a:ext cx="6477120" cy="5241960"/>
        </p:xfrm>
        <a:graphic>
          <a:graphicData uri="http://schemas.openxmlformats.org/presentationml/2006/ole">
            <p:oleObj r:id="rId1" spid="">
              <p:embed/>
              <p:pic>
                <p:nvPicPr>
                  <p:cNvPr id="4869" name="" descr=""/>
                  <p:cNvPicPr/>
                  <p:nvPr/>
                </p:nvPicPr>
                <p:blipFill>
                  <a:blip r:embed="rId2"/>
                  <a:stretch/>
                </p:blipFill>
                <p:spPr>
                  <a:xfrm>
                    <a:off x="1609560" y="993600"/>
                    <a:ext cx="6477120" cy="5241960"/>
                  </a:xfrm>
                  <a:prstGeom prst="rect">
                    <a:avLst/>
                  </a:prstGeom>
                  <a:noFill/>
                  <a:ln w="0">
                    <a:noFill/>
                  </a:ln>
                </p:spPr>
              </p:pic>
            </p:oleObj>
          </a:graphicData>
        </a:graphic>
      </p:graphicFrame>
      <p:sp>
        <p:nvSpPr>
          <p:cNvPr id="4870" name=""/>
          <p:cNvSpPr/>
          <p:nvPr/>
        </p:nvSpPr>
        <p:spPr>
          <a:xfrm>
            <a:off x="2076480" y="6400800"/>
            <a:ext cx="1066680" cy="30744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*Projected</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71" name="PlaceHolder 1"/>
          <p:cNvSpPr>
            <a:spLocks noGrp="1"/>
          </p:cNvSpPr>
          <p:nvPr>
            <p:ph type="title"/>
          </p:nvPr>
        </p:nvSpPr>
        <p:spPr>
          <a:xfrm>
            <a:off x="143496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Major Areas of Activity</a:t>
            </a:r>
            <a:endParaRPr b="1" lang="en-US" sz="3400" strike="noStrike" u="none">
              <a:solidFill>
                <a:srgbClr val="000000"/>
              </a:solidFill>
              <a:effectLst/>
              <a:uFillTx/>
              <a:latin typeface="Arial"/>
            </a:endParaRPr>
          </a:p>
        </p:txBody>
      </p:sp>
      <p:sp>
        <p:nvSpPr>
          <p:cNvPr id="4872" name="PlaceHolder 2"/>
          <p:cNvSpPr>
            <a:spLocks noGrp="1"/>
          </p:cNvSpPr>
          <p:nvPr>
            <p:ph/>
          </p:nvPr>
        </p:nvSpPr>
        <p:spPr>
          <a:xfrm>
            <a:off x="3152520" y="2143080"/>
            <a:ext cx="3771720" cy="4114800"/>
          </a:xfrm>
          <a:prstGeom prst="rect">
            <a:avLst/>
          </a:prstGeom>
          <a:noFill/>
          <a:ln w="0">
            <a:noFill/>
          </a:ln>
        </p:spPr>
        <p:txBody>
          <a:bodyPr lIns="90000" rIns="90000" tIns="46800" bIns="46800" anchor="t">
            <a:normAutofit/>
          </a:bodyPr>
          <a:p>
            <a:pPr marL="457200" indent="-457200">
              <a:lnSpc>
                <a:spcPct val="160000"/>
              </a:lnSpc>
              <a:spcBef>
                <a:spcPts val="7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EOL and OTC</a:t>
            </a:r>
            <a:endParaRPr b="1" lang="en-US" sz="3000" strike="noStrike" u="none">
              <a:solidFill>
                <a:srgbClr val="000000"/>
              </a:solidFill>
              <a:effectLst/>
              <a:uFillTx/>
              <a:latin typeface="Arial"/>
            </a:endParaRPr>
          </a:p>
          <a:p>
            <a:pPr marL="457200" indent="-457200">
              <a:lnSpc>
                <a:spcPct val="160000"/>
              </a:lnSpc>
              <a:spcBef>
                <a:spcPts val="7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Mid-Market</a:t>
            </a:r>
            <a:endParaRPr b="1" lang="en-US" sz="3000" strike="noStrike" u="none">
              <a:solidFill>
                <a:srgbClr val="000000"/>
              </a:solidFill>
              <a:effectLst/>
              <a:uFillTx/>
              <a:latin typeface="Arial"/>
            </a:endParaRPr>
          </a:p>
          <a:p>
            <a:pPr marL="457200" indent="-457200">
              <a:lnSpc>
                <a:spcPct val="160000"/>
              </a:lnSpc>
              <a:spcBef>
                <a:spcPts val="7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Origination</a:t>
            </a:r>
            <a:endParaRPr b="1" lang="en-US" sz="3000" strike="noStrike" u="none">
              <a:solidFill>
                <a:srgbClr val="000000"/>
              </a:solidFill>
              <a:effectLst/>
              <a:uFillTx/>
              <a:latin typeface="Arial"/>
            </a:endParaRPr>
          </a:p>
          <a:p>
            <a:pPr marL="457200" indent="0">
              <a:lnSpc>
                <a:spcPct val="160000"/>
              </a:lnSpc>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Arial"/>
            </a:endParaRPr>
          </a:p>
        </p:txBody>
      </p:sp>
      <p:sp>
        <p:nvSpPr>
          <p:cNvPr id="4873" name=""/>
          <p:cNvSpPr/>
          <p:nvPr/>
        </p:nvSpPr>
        <p:spPr>
          <a:xfrm>
            <a:off x="1409760" y="1409760"/>
            <a:ext cx="7229520" cy="551160"/>
          </a:xfrm>
          <a:prstGeom prst="rect">
            <a:avLst/>
          </a:prstGeom>
          <a:noFill/>
          <a:ln w="0">
            <a:noFill/>
          </a:ln>
        </p:spPr>
        <p:style>
          <a:lnRef idx="0"/>
          <a:fillRef idx="0"/>
          <a:effectRef idx="0"/>
          <a:fontRef idx="minor"/>
        </p:style>
        <p:txBody>
          <a:bodyPr lIns="90000" rIns="90000" tIns="46800" bIns="46800" anchor="t">
            <a:spAutoFit/>
          </a:bodyPr>
          <a:p>
            <a:pPr algn="ct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sng">
                <a:solidFill>
                  <a:srgbClr val="000000"/>
                </a:solidFill>
                <a:effectLst/>
                <a:uFillTx/>
                <a:latin typeface="Arial"/>
              </a:rPr>
              <a:t>Coal, Emissions, and Vessel Trading</a:t>
            </a:r>
            <a:endParaRPr b="0" lang="en-US" sz="30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74" name="PlaceHolder 1"/>
          <p:cNvSpPr>
            <a:spLocks noGrp="1"/>
          </p:cNvSpPr>
          <p:nvPr>
            <p:ph type="title"/>
          </p:nvPr>
        </p:nvSpPr>
        <p:spPr>
          <a:xfrm>
            <a:off x="1425600" y="25524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The Dream Team</a:t>
            </a:r>
            <a:endParaRPr b="1" lang="en-US" sz="3400" strike="noStrike" u="none">
              <a:solidFill>
                <a:srgbClr val="000000"/>
              </a:solidFill>
              <a:effectLst/>
              <a:uFillTx/>
              <a:latin typeface="Arial"/>
            </a:endParaRPr>
          </a:p>
        </p:txBody>
      </p:sp>
      <p:sp>
        <p:nvSpPr>
          <p:cNvPr id="4875" name=""/>
          <p:cNvSpPr/>
          <p:nvPr/>
        </p:nvSpPr>
        <p:spPr>
          <a:xfrm>
            <a:off x="1590840" y="1371600"/>
            <a:ext cx="1376280" cy="459720"/>
          </a:xfrm>
          <a:prstGeom prst="rect">
            <a:avLst/>
          </a:prstGeom>
          <a:noFill/>
          <a:ln w="0">
            <a:noFill/>
          </a:ln>
        </p:spPr>
        <p:style>
          <a:lnRef idx="0"/>
          <a:fillRef idx="0"/>
          <a:effectRef idx="0"/>
          <a:fontRef idx="minor"/>
        </p:style>
        <p:txBody>
          <a:bodyPr lIns="90000" rIns="90000" tIns="46800" bIns="46800" anchor="t">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000000"/>
                </a:solidFill>
                <a:effectLst/>
                <a:uFillTx/>
                <a:latin typeface="Arial"/>
              </a:rPr>
              <a:t>Synfuel</a:t>
            </a:r>
            <a:endParaRPr b="0" lang="en-US" sz="2400" strike="noStrike" u="none">
              <a:solidFill>
                <a:srgbClr val="000000"/>
              </a:solidFill>
              <a:effectLst/>
              <a:uFillTx/>
              <a:latin typeface="Arial"/>
            </a:endParaRPr>
          </a:p>
        </p:txBody>
      </p:sp>
      <p:sp>
        <p:nvSpPr>
          <p:cNvPr id="4876" name=""/>
          <p:cNvSpPr/>
          <p:nvPr/>
        </p:nvSpPr>
        <p:spPr>
          <a:xfrm>
            <a:off x="5162400" y="1371600"/>
            <a:ext cx="341964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000000"/>
                </a:solidFill>
                <a:effectLst/>
                <a:uFillTx/>
                <a:latin typeface="Arial"/>
              </a:rPr>
              <a:t>Stockpile Deals</a:t>
            </a:r>
            <a:endParaRPr b="0" lang="en-US" sz="2400" strike="noStrike" u="none">
              <a:solidFill>
                <a:srgbClr val="000000"/>
              </a:solidFill>
              <a:effectLst/>
              <a:uFillTx/>
              <a:latin typeface="Arial"/>
            </a:endParaRPr>
          </a:p>
        </p:txBody>
      </p:sp>
      <p:sp>
        <p:nvSpPr>
          <p:cNvPr id="4877" name=""/>
          <p:cNvSpPr/>
          <p:nvPr/>
        </p:nvSpPr>
        <p:spPr>
          <a:xfrm>
            <a:off x="1635120" y="1990800"/>
            <a:ext cx="3733920" cy="328896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Credit</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Sites </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O&amp;M</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Coal Feedstock</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Synfuel Off-take</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Monetizers</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Market</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Transportation - Barge/Rail</a:t>
            </a:r>
            <a:endParaRPr b="0" lang="en-US" sz="1800" strike="noStrike" u="none">
              <a:solidFill>
                <a:srgbClr val="000000"/>
              </a:solidFill>
              <a:effectLst/>
              <a:uFillTx/>
              <a:latin typeface="Arial"/>
            </a:endParaRPr>
          </a:p>
        </p:txBody>
      </p:sp>
      <p:sp>
        <p:nvSpPr>
          <p:cNvPr id="4878" name=""/>
          <p:cNvSpPr/>
          <p:nvPr/>
        </p:nvSpPr>
        <p:spPr>
          <a:xfrm>
            <a:off x="5157720" y="1990800"/>
            <a:ext cx="3746520" cy="356328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Credit</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Station stockpile - optionality</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Rail - trade capacity </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Port - stockpile optionality</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Vessels / Barges (US flag &amp; international flag)</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Coal - (domestic &amp; offshore)</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Currency - USD book in London</a:t>
            </a:r>
            <a:endParaRPr b="0" lang="en-US" sz="1800" strike="noStrike" u="none">
              <a:solidFill>
                <a:srgbClr val="000000"/>
              </a:solidFill>
              <a:effectLst/>
              <a:uFillTx/>
              <a:latin typeface="Arial"/>
            </a:endParaRPr>
          </a:p>
          <a:p>
            <a:pPr marL="228600" indent="-22860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Emission Credits</a:t>
            </a:r>
            <a:endParaRPr b="0" lang="en-US" sz="18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79" name="PlaceHolder 1"/>
          <p:cNvSpPr>
            <a:spLocks noGrp="1"/>
          </p:cNvSpPr>
          <p:nvPr>
            <p:ph type="title"/>
          </p:nvPr>
        </p:nvSpPr>
        <p:spPr>
          <a:xfrm>
            <a:off x="124452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Summary</a:t>
            </a:r>
            <a:endParaRPr b="1" lang="en-US" sz="3400" strike="noStrike" u="none">
              <a:solidFill>
                <a:srgbClr val="000000"/>
              </a:solidFill>
              <a:effectLst/>
              <a:uFillTx/>
              <a:latin typeface="Arial"/>
            </a:endParaRPr>
          </a:p>
        </p:txBody>
      </p:sp>
      <p:sp>
        <p:nvSpPr>
          <p:cNvPr id="4880" name="PlaceHolder 2"/>
          <p:cNvSpPr>
            <a:spLocks noGrp="1"/>
          </p:cNvSpPr>
          <p:nvPr>
            <p:ph/>
          </p:nvPr>
        </p:nvSpPr>
        <p:spPr>
          <a:xfrm>
            <a:off x="1428480" y="1371600"/>
            <a:ext cx="7413480" cy="4114800"/>
          </a:xfrm>
          <a:prstGeom prst="rect">
            <a:avLst/>
          </a:prstGeom>
          <a:noFill/>
          <a:ln w="0">
            <a:noFill/>
          </a:ln>
        </p:spPr>
        <p:txBody>
          <a:bodyPr lIns="90000" rIns="90000" tIns="46800" bIns="46800" anchor="t">
            <a:normAutofit/>
          </a:bodyPr>
          <a:p>
            <a:pPr marL="343080" indent="-343080">
              <a:spcBef>
                <a:spcPts val="22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Become acknowledged market leaders - global coal, vessel trading, and emissions</a:t>
            </a:r>
            <a:endParaRPr b="1" lang="en-US" sz="2400" strike="noStrike" u="none">
              <a:solidFill>
                <a:srgbClr val="000000"/>
              </a:solidFill>
              <a:effectLst/>
              <a:uFillTx/>
              <a:latin typeface="Arial"/>
            </a:endParaRPr>
          </a:p>
          <a:p>
            <a:pPr marL="343080" indent="-343080">
              <a:spcBef>
                <a:spcPts val="22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Trade to make money</a:t>
            </a:r>
            <a:endParaRPr b="1" lang="en-US" sz="2400" strike="noStrike" u="none">
              <a:solidFill>
                <a:srgbClr val="000000"/>
              </a:solidFill>
              <a:effectLst/>
              <a:uFillTx/>
              <a:latin typeface="Arial"/>
            </a:endParaRPr>
          </a:p>
          <a:p>
            <a:pPr marL="343080" indent="-343080">
              <a:spcBef>
                <a:spcPts val="22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Big origination deals</a:t>
            </a:r>
            <a:endParaRPr b="1" lang="en-US" sz="2400" strike="noStrike" u="none">
              <a:solidFill>
                <a:srgbClr val="000000"/>
              </a:solidFill>
              <a:effectLst/>
              <a:uFillTx/>
              <a:latin typeface="Arial"/>
            </a:endParaRPr>
          </a:p>
          <a:p>
            <a:pPr marL="343080" indent="-343080">
              <a:spcBef>
                <a:spcPts val="2251"/>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The Dream Season - $75 MM</a:t>
            </a:r>
            <a:endParaRPr b="1" lang="en-US" sz="2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4881"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Freight</a:t>
            </a:r>
            <a:endParaRPr b="0" lang="en-US" sz="4200" strike="noStrike" u="none">
              <a:solidFill>
                <a:srgbClr val="000000"/>
              </a:solidFill>
              <a:effectLst/>
              <a:uFillTx/>
              <a:latin typeface="Arial"/>
            </a:endParaRPr>
          </a:p>
        </p:txBody>
      </p:sp>
      <p:sp>
        <p:nvSpPr>
          <p:cNvPr id="4882" name=""/>
          <p:cNvSpPr/>
          <p:nvPr/>
        </p:nvSpPr>
        <p:spPr>
          <a:xfrm>
            <a:off x="1139760" y="4321080"/>
            <a:ext cx="7213680" cy="10130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Dan Reck</a:t>
            </a:r>
            <a:endParaRPr b="0" lang="en-US" sz="4200" strike="noStrike" u="none">
              <a:solidFill>
                <a:srgbClr val="000000"/>
              </a:solidFill>
              <a:effectLst/>
              <a:uFillTx/>
              <a:latin typeface="Arial"/>
            </a:endParaRPr>
          </a:p>
        </p:txBody>
      </p:sp>
      <p:grpSp>
        <p:nvGrpSpPr>
          <p:cNvPr id="4883" name=""/>
          <p:cNvGrpSpPr/>
          <p:nvPr/>
        </p:nvGrpSpPr>
        <p:grpSpPr>
          <a:xfrm>
            <a:off x="3983040" y="2540160"/>
            <a:ext cx="1526760" cy="1527120"/>
            <a:chOff x="3983040" y="2540160"/>
            <a:chExt cx="1526760" cy="1527120"/>
          </a:xfrm>
        </p:grpSpPr>
        <p:grpSp>
          <p:nvGrpSpPr>
            <p:cNvPr id="4884" name=""/>
            <p:cNvGrpSpPr/>
            <p:nvPr/>
          </p:nvGrpSpPr>
          <p:grpSpPr>
            <a:xfrm>
              <a:off x="3983040" y="3104640"/>
              <a:ext cx="1526760" cy="962640"/>
              <a:chOff x="3983040" y="3104640"/>
              <a:chExt cx="1526760" cy="962640"/>
            </a:xfrm>
          </p:grpSpPr>
          <p:sp>
            <p:nvSpPr>
              <p:cNvPr id="4885"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86"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87"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88"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4889"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90"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91"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92"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93"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4894"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895"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896" name=""/>
          <p:cNvGraphicFramePr/>
          <p:nvPr/>
        </p:nvGraphicFramePr>
        <p:xfrm>
          <a:off x="1638360" y="2028960"/>
          <a:ext cx="6365880" cy="4248000"/>
        </p:xfrm>
        <a:graphic>
          <a:graphicData uri="http://schemas.openxmlformats.org/presentationml/2006/ole">
            <p:oleObj progId="Excel.Sheet.12" r:id="rId1" spid="">
              <p:embed/>
              <p:pic>
                <p:nvPicPr>
                  <p:cNvPr id="4897" name="" descr=""/>
                  <p:cNvPicPr/>
                  <p:nvPr/>
                </p:nvPicPr>
                <p:blipFill>
                  <a:blip r:embed="rId2"/>
                  <a:stretch/>
                </p:blipFill>
                <p:spPr>
                  <a:xfrm>
                    <a:off x="1638360" y="2028960"/>
                    <a:ext cx="6365880" cy="4248000"/>
                  </a:xfrm>
                  <a:prstGeom prst="rect">
                    <a:avLst/>
                  </a:prstGeom>
                  <a:noFill/>
                  <a:ln w="0">
                    <a:noFill/>
                  </a:ln>
                </p:spPr>
              </p:pic>
            </p:oleObj>
          </a:graphicData>
        </a:graphic>
      </p:graphicFrame>
      <p:sp>
        <p:nvSpPr>
          <p:cNvPr id="4898" name=""/>
          <p:cNvSpPr/>
          <p:nvPr/>
        </p:nvSpPr>
        <p:spPr>
          <a:xfrm>
            <a:off x="8283960" y="6472080"/>
            <a:ext cx="8755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98286A8-C6C1-44B3-91D5-EB29DEB4E7E4}"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4899" name="PlaceHolder 1"/>
          <p:cNvSpPr>
            <a:spLocks noGrp="1"/>
          </p:cNvSpPr>
          <p:nvPr>
            <p:ph/>
          </p:nvPr>
        </p:nvSpPr>
        <p:spPr>
          <a:xfrm>
            <a:off x="1492200" y="1095120"/>
            <a:ext cx="7099200" cy="663480"/>
          </a:xfrm>
          <a:prstGeom prst="rect">
            <a:avLst/>
          </a:prstGeom>
          <a:noFill/>
          <a:ln w="0">
            <a:noFill/>
          </a:ln>
        </p:spPr>
        <p:txBody>
          <a:bodyPr lIns="90000" rIns="90000" tIns="46800" bIns="46800" anchor="t">
            <a:normAutofit fontScale="62500" lnSpcReduction="19999"/>
          </a:bodyPr>
          <a:p>
            <a:pPr marL="343080" indent="-343080">
              <a:lnSpc>
                <a:spcPct val="160000"/>
              </a:lnSpc>
              <a:spcBef>
                <a:spcPts val="4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Global freight market size is approximately $2 trillion</a:t>
            </a:r>
            <a:endParaRPr b="1" lang="en-US" sz="2000" strike="noStrike" u="none">
              <a:solidFill>
                <a:srgbClr val="000000"/>
              </a:solidFill>
              <a:effectLst/>
              <a:uFillTx/>
              <a:latin typeface="Arial"/>
            </a:endParaRPr>
          </a:p>
          <a:p>
            <a:pPr marL="343080" indent="-343080">
              <a:lnSpc>
                <a:spcPct val="160000"/>
              </a:lnSpc>
              <a:spcBef>
                <a:spcPts val="49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US freight market size is approximately $566 billion </a:t>
            </a:r>
            <a:endParaRPr b="1" lang="en-US" sz="2000" strike="noStrike" u="none">
              <a:solidFill>
                <a:srgbClr val="000000"/>
              </a:solidFill>
              <a:effectLst/>
              <a:uFillTx/>
              <a:latin typeface="Arial"/>
            </a:endParaRPr>
          </a:p>
        </p:txBody>
      </p:sp>
      <p:sp>
        <p:nvSpPr>
          <p:cNvPr id="4900" name=""/>
          <p:cNvSpPr/>
          <p:nvPr/>
        </p:nvSpPr>
        <p:spPr>
          <a:xfrm>
            <a:off x="1159920" y="6305400"/>
            <a:ext cx="24256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*Includes small package and LTL</a:t>
            </a:r>
            <a:endParaRPr b="0" lang="en-US" sz="1200" strike="noStrike" u="none">
              <a:solidFill>
                <a:srgbClr val="000000"/>
              </a:solidFill>
              <a:effectLst/>
              <a:uFillTx/>
              <a:latin typeface="Arial"/>
            </a:endParaRPr>
          </a:p>
        </p:txBody>
      </p:sp>
      <p:sp>
        <p:nvSpPr>
          <p:cNvPr id="4901" name="PlaceHolder 2"/>
          <p:cNvSpPr>
            <a:spLocks noGrp="1"/>
          </p:cNvSpPr>
          <p:nvPr>
            <p:ph type="title"/>
          </p:nvPr>
        </p:nvSpPr>
        <p:spPr>
          <a:xfrm>
            <a:off x="1425600" y="264600"/>
            <a:ext cx="7213680" cy="42228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Freight Market</a:t>
            </a:r>
            <a:endParaRPr b="1" lang="en-US" sz="3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48" name="PlaceHolder 1"/>
          <p:cNvSpPr>
            <a:spLocks noGrp="1"/>
          </p:cNvSpPr>
          <p:nvPr>
            <p:ph type="title"/>
          </p:nvPr>
        </p:nvSpPr>
        <p:spPr>
          <a:xfrm>
            <a:off x="1143000" y="318960"/>
            <a:ext cx="7772400" cy="47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Enron’s European</a:t>
            </a:r>
            <a:br>
              <a:rPr sz="3400"/>
            </a:br>
            <a:r>
              <a:rPr b="1" lang="en-US" sz="3400" strike="noStrike" u="none">
                <a:solidFill>
                  <a:srgbClr val="000000"/>
                </a:solidFill>
                <a:effectLst/>
                <a:uFillTx/>
                <a:latin typeface="Arial"/>
              </a:rPr>
              <a:t>Wholesale Energy Franchise</a:t>
            </a:r>
            <a:endParaRPr b="1" lang="en-US" sz="3400" strike="noStrike" u="none">
              <a:solidFill>
                <a:srgbClr val="000000"/>
              </a:solidFill>
              <a:effectLst/>
              <a:uFillTx/>
              <a:latin typeface="Arial"/>
            </a:endParaRPr>
          </a:p>
        </p:txBody>
      </p:sp>
      <p:grpSp>
        <p:nvGrpSpPr>
          <p:cNvPr id="3049" name=""/>
          <p:cNvGrpSpPr/>
          <p:nvPr/>
        </p:nvGrpSpPr>
        <p:grpSpPr>
          <a:xfrm>
            <a:off x="969840" y="1293840"/>
            <a:ext cx="6593040" cy="5068080"/>
            <a:chOff x="969840" y="1293840"/>
            <a:chExt cx="6593040" cy="5068080"/>
          </a:xfrm>
        </p:grpSpPr>
        <p:grpSp>
          <p:nvGrpSpPr>
            <p:cNvPr id="3050" name=""/>
            <p:cNvGrpSpPr/>
            <p:nvPr/>
          </p:nvGrpSpPr>
          <p:grpSpPr>
            <a:xfrm>
              <a:off x="1143000" y="1293840"/>
              <a:ext cx="5773680" cy="5068080"/>
              <a:chOff x="1143000" y="1293840"/>
              <a:chExt cx="5773680" cy="5068080"/>
            </a:xfrm>
          </p:grpSpPr>
          <p:sp>
            <p:nvSpPr>
              <p:cNvPr id="3051" name=""/>
              <p:cNvSpPr/>
              <p:nvPr/>
            </p:nvSpPr>
            <p:spPr>
              <a:xfrm>
                <a:off x="5451480" y="5219280"/>
                <a:ext cx="336600" cy="234720"/>
              </a:xfrm>
              <a:custGeom>
                <a:avLst/>
                <a:gdLst/>
                <a:ahLst/>
                <a:rect l="l" t="t" r="r" b="b"/>
                <a:pathLst>
                  <a:path w="960" h="773">
                    <a:moveTo>
                      <a:pt x="73" y="137"/>
                    </a:moveTo>
                    <a:lnTo>
                      <a:pt x="106" y="49"/>
                    </a:lnTo>
                    <a:lnTo>
                      <a:pt x="227" y="14"/>
                    </a:lnTo>
                    <a:lnTo>
                      <a:pt x="295" y="69"/>
                    </a:lnTo>
                    <a:lnTo>
                      <a:pt x="371" y="0"/>
                    </a:lnTo>
                    <a:lnTo>
                      <a:pt x="744" y="26"/>
                    </a:lnTo>
                    <a:lnTo>
                      <a:pt x="911" y="166"/>
                    </a:lnTo>
                    <a:lnTo>
                      <a:pt x="960" y="502"/>
                    </a:lnTo>
                    <a:lnTo>
                      <a:pt x="806" y="612"/>
                    </a:lnTo>
                    <a:lnTo>
                      <a:pt x="657" y="612"/>
                    </a:lnTo>
                    <a:lnTo>
                      <a:pt x="446" y="740"/>
                    </a:lnTo>
                    <a:lnTo>
                      <a:pt x="188" y="773"/>
                    </a:lnTo>
                    <a:lnTo>
                      <a:pt x="62" y="650"/>
                    </a:lnTo>
                    <a:lnTo>
                      <a:pt x="0" y="507"/>
                    </a:lnTo>
                    <a:lnTo>
                      <a:pt x="29" y="122"/>
                    </a:lnTo>
                    <a:lnTo>
                      <a:pt x="73" y="137"/>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2" name=""/>
              <p:cNvSpPr/>
              <p:nvPr/>
            </p:nvSpPr>
            <p:spPr>
              <a:xfrm>
                <a:off x="5451480" y="5219280"/>
                <a:ext cx="336600" cy="234720"/>
              </a:xfrm>
              <a:custGeom>
                <a:avLst/>
                <a:gdLst/>
                <a:ahLst/>
                <a:rect l="l" t="t" r="r" b="b"/>
                <a:pathLst>
                  <a:path w="960" h="773">
                    <a:moveTo>
                      <a:pt x="73" y="137"/>
                    </a:moveTo>
                    <a:lnTo>
                      <a:pt x="106" y="49"/>
                    </a:lnTo>
                    <a:lnTo>
                      <a:pt x="227" y="14"/>
                    </a:lnTo>
                    <a:lnTo>
                      <a:pt x="295" y="69"/>
                    </a:lnTo>
                    <a:lnTo>
                      <a:pt x="371" y="0"/>
                    </a:lnTo>
                    <a:lnTo>
                      <a:pt x="744" y="26"/>
                    </a:lnTo>
                    <a:lnTo>
                      <a:pt x="911" y="166"/>
                    </a:lnTo>
                    <a:lnTo>
                      <a:pt x="960" y="502"/>
                    </a:lnTo>
                    <a:lnTo>
                      <a:pt x="806" y="612"/>
                    </a:lnTo>
                    <a:lnTo>
                      <a:pt x="657" y="612"/>
                    </a:lnTo>
                    <a:lnTo>
                      <a:pt x="446" y="740"/>
                    </a:lnTo>
                    <a:lnTo>
                      <a:pt x="188" y="773"/>
                    </a:lnTo>
                    <a:lnTo>
                      <a:pt x="62" y="650"/>
                    </a:lnTo>
                    <a:lnTo>
                      <a:pt x="0" y="507"/>
                    </a:lnTo>
                    <a:lnTo>
                      <a:pt x="29" y="122"/>
                    </a:lnTo>
                    <a:lnTo>
                      <a:pt x="73" y="137"/>
                    </a:lnTo>
                    <a:lnTo>
                      <a:pt x="73" y="137"/>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3" name=""/>
              <p:cNvSpPr/>
              <p:nvPr/>
            </p:nvSpPr>
            <p:spPr>
              <a:xfrm>
                <a:off x="5273640" y="5168520"/>
                <a:ext cx="245880" cy="469800"/>
              </a:xfrm>
              <a:custGeom>
                <a:avLst/>
                <a:gdLst/>
                <a:ahLst/>
                <a:rect l="l" t="t" r="r" b="b"/>
                <a:pathLst>
                  <a:path w="702" h="1559">
                    <a:moveTo>
                      <a:pt x="352" y="1559"/>
                    </a:moveTo>
                    <a:lnTo>
                      <a:pt x="702" y="1120"/>
                    </a:lnTo>
                    <a:lnTo>
                      <a:pt x="689" y="945"/>
                    </a:lnTo>
                    <a:lnTo>
                      <a:pt x="563" y="822"/>
                    </a:lnTo>
                    <a:lnTo>
                      <a:pt x="501" y="679"/>
                    </a:lnTo>
                    <a:lnTo>
                      <a:pt x="530" y="294"/>
                    </a:lnTo>
                    <a:lnTo>
                      <a:pt x="329" y="66"/>
                    </a:lnTo>
                    <a:lnTo>
                      <a:pt x="172" y="0"/>
                    </a:lnTo>
                    <a:lnTo>
                      <a:pt x="71" y="116"/>
                    </a:lnTo>
                    <a:lnTo>
                      <a:pt x="15" y="413"/>
                    </a:lnTo>
                    <a:lnTo>
                      <a:pt x="110" y="463"/>
                    </a:lnTo>
                    <a:lnTo>
                      <a:pt x="44" y="687"/>
                    </a:lnTo>
                    <a:lnTo>
                      <a:pt x="76" y="766"/>
                    </a:lnTo>
                    <a:lnTo>
                      <a:pt x="27" y="1006"/>
                    </a:lnTo>
                    <a:lnTo>
                      <a:pt x="55" y="1169"/>
                    </a:lnTo>
                    <a:lnTo>
                      <a:pt x="0" y="1160"/>
                    </a:lnTo>
                    <a:lnTo>
                      <a:pt x="97" y="1332"/>
                    </a:lnTo>
                    <a:lnTo>
                      <a:pt x="225" y="1377"/>
                    </a:lnTo>
                    <a:lnTo>
                      <a:pt x="286" y="1527"/>
                    </a:lnTo>
                    <a:lnTo>
                      <a:pt x="352" y="1559"/>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4" name=""/>
              <p:cNvSpPr/>
              <p:nvPr/>
            </p:nvSpPr>
            <p:spPr>
              <a:xfrm>
                <a:off x="5273640" y="5168520"/>
                <a:ext cx="245880" cy="469800"/>
              </a:xfrm>
              <a:custGeom>
                <a:avLst/>
                <a:gdLst/>
                <a:ahLst/>
                <a:rect l="l" t="t" r="r" b="b"/>
                <a:pathLst>
                  <a:path w="702" h="1559">
                    <a:moveTo>
                      <a:pt x="352" y="1559"/>
                    </a:moveTo>
                    <a:lnTo>
                      <a:pt x="702" y="1120"/>
                    </a:lnTo>
                    <a:lnTo>
                      <a:pt x="689" y="945"/>
                    </a:lnTo>
                    <a:lnTo>
                      <a:pt x="563" y="822"/>
                    </a:lnTo>
                    <a:lnTo>
                      <a:pt x="501" y="679"/>
                    </a:lnTo>
                    <a:lnTo>
                      <a:pt x="530" y="294"/>
                    </a:lnTo>
                    <a:lnTo>
                      <a:pt x="329" y="66"/>
                    </a:lnTo>
                    <a:lnTo>
                      <a:pt x="172" y="0"/>
                    </a:lnTo>
                    <a:lnTo>
                      <a:pt x="71" y="116"/>
                    </a:lnTo>
                    <a:lnTo>
                      <a:pt x="15" y="413"/>
                    </a:lnTo>
                    <a:lnTo>
                      <a:pt x="110" y="463"/>
                    </a:lnTo>
                    <a:lnTo>
                      <a:pt x="44" y="687"/>
                    </a:lnTo>
                    <a:lnTo>
                      <a:pt x="76" y="766"/>
                    </a:lnTo>
                    <a:lnTo>
                      <a:pt x="27" y="1006"/>
                    </a:lnTo>
                    <a:lnTo>
                      <a:pt x="55" y="1169"/>
                    </a:lnTo>
                    <a:lnTo>
                      <a:pt x="0" y="1160"/>
                    </a:lnTo>
                    <a:lnTo>
                      <a:pt x="97" y="1332"/>
                    </a:lnTo>
                    <a:lnTo>
                      <a:pt x="225" y="1377"/>
                    </a:lnTo>
                    <a:lnTo>
                      <a:pt x="286" y="1527"/>
                    </a:lnTo>
                    <a:lnTo>
                      <a:pt x="352" y="1559"/>
                    </a:lnTo>
                    <a:lnTo>
                      <a:pt x="352" y="1559"/>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5" name=""/>
              <p:cNvSpPr/>
              <p:nvPr/>
            </p:nvSpPr>
            <p:spPr>
              <a:xfrm>
                <a:off x="5154480" y="4565520"/>
                <a:ext cx="617760" cy="726480"/>
              </a:xfrm>
              <a:custGeom>
                <a:avLst/>
                <a:gdLst/>
                <a:ahLst/>
                <a:rect l="l" t="t" r="r" b="b"/>
                <a:pathLst>
                  <a:path w="1751" h="2402">
                    <a:moveTo>
                      <a:pt x="1581" y="2187"/>
                    </a:moveTo>
                    <a:lnTo>
                      <a:pt x="1581" y="2012"/>
                    </a:lnTo>
                    <a:lnTo>
                      <a:pt x="1751" y="1744"/>
                    </a:lnTo>
                    <a:lnTo>
                      <a:pt x="1581" y="1518"/>
                    </a:lnTo>
                    <a:lnTo>
                      <a:pt x="1562" y="1365"/>
                    </a:lnTo>
                    <a:lnTo>
                      <a:pt x="1585" y="1212"/>
                    </a:lnTo>
                    <a:lnTo>
                      <a:pt x="1707" y="1155"/>
                    </a:lnTo>
                    <a:lnTo>
                      <a:pt x="1640" y="1139"/>
                    </a:lnTo>
                    <a:lnTo>
                      <a:pt x="1584" y="1020"/>
                    </a:lnTo>
                    <a:lnTo>
                      <a:pt x="1657" y="942"/>
                    </a:lnTo>
                    <a:lnTo>
                      <a:pt x="1605" y="862"/>
                    </a:lnTo>
                    <a:lnTo>
                      <a:pt x="1521" y="929"/>
                    </a:lnTo>
                    <a:lnTo>
                      <a:pt x="1206" y="766"/>
                    </a:lnTo>
                    <a:lnTo>
                      <a:pt x="1179" y="586"/>
                    </a:lnTo>
                    <a:lnTo>
                      <a:pt x="1042" y="530"/>
                    </a:lnTo>
                    <a:lnTo>
                      <a:pt x="902" y="215"/>
                    </a:lnTo>
                    <a:lnTo>
                      <a:pt x="709" y="53"/>
                    </a:lnTo>
                    <a:lnTo>
                      <a:pt x="652" y="0"/>
                    </a:lnTo>
                    <a:lnTo>
                      <a:pt x="477" y="35"/>
                    </a:lnTo>
                    <a:lnTo>
                      <a:pt x="111" y="164"/>
                    </a:lnTo>
                    <a:lnTo>
                      <a:pt x="168" y="215"/>
                    </a:lnTo>
                    <a:lnTo>
                      <a:pt x="160" y="344"/>
                    </a:lnTo>
                    <a:lnTo>
                      <a:pt x="235" y="359"/>
                    </a:lnTo>
                    <a:lnTo>
                      <a:pt x="201" y="447"/>
                    </a:lnTo>
                    <a:lnTo>
                      <a:pt x="382" y="509"/>
                    </a:lnTo>
                    <a:lnTo>
                      <a:pt x="287" y="530"/>
                    </a:lnTo>
                    <a:lnTo>
                      <a:pt x="275" y="699"/>
                    </a:lnTo>
                    <a:lnTo>
                      <a:pt x="363" y="694"/>
                    </a:lnTo>
                    <a:lnTo>
                      <a:pt x="377" y="723"/>
                    </a:lnTo>
                    <a:lnTo>
                      <a:pt x="268" y="994"/>
                    </a:lnTo>
                    <a:lnTo>
                      <a:pt x="283" y="1034"/>
                    </a:lnTo>
                    <a:lnTo>
                      <a:pt x="477" y="1180"/>
                    </a:lnTo>
                    <a:lnTo>
                      <a:pt x="444" y="1222"/>
                    </a:lnTo>
                    <a:lnTo>
                      <a:pt x="340" y="1201"/>
                    </a:lnTo>
                    <a:lnTo>
                      <a:pt x="325" y="1222"/>
                    </a:lnTo>
                    <a:lnTo>
                      <a:pt x="439" y="1352"/>
                    </a:lnTo>
                    <a:lnTo>
                      <a:pt x="424" y="1426"/>
                    </a:lnTo>
                    <a:lnTo>
                      <a:pt x="257" y="1477"/>
                    </a:lnTo>
                    <a:lnTo>
                      <a:pt x="204" y="1492"/>
                    </a:lnTo>
                    <a:lnTo>
                      <a:pt x="257" y="1577"/>
                    </a:lnTo>
                    <a:lnTo>
                      <a:pt x="261" y="1621"/>
                    </a:lnTo>
                    <a:lnTo>
                      <a:pt x="225" y="1621"/>
                    </a:lnTo>
                    <a:lnTo>
                      <a:pt x="204" y="1569"/>
                    </a:lnTo>
                    <a:lnTo>
                      <a:pt x="157" y="1569"/>
                    </a:lnTo>
                    <a:lnTo>
                      <a:pt x="79" y="1663"/>
                    </a:lnTo>
                    <a:lnTo>
                      <a:pt x="71" y="1735"/>
                    </a:lnTo>
                    <a:lnTo>
                      <a:pt x="31" y="1743"/>
                    </a:lnTo>
                    <a:lnTo>
                      <a:pt x="0" y="1843"/>
                    </a:lnTo>
                    <a:lnTo>
                      <a:pt x="36" y="1921"/>
                    </a:lnTo>
                    <a:lnTo>
                      <a:pt x="41" y="1942"/>
                    </a:lnTo>
                    <a:lnTo>
                      <a:pt x="6" y="2012"/>
                    </a:lnTo>
                    <a:lnTo>
                      <a:pt x="6" y="2067"/>
                    </a:lnTo>
                    <a:lnTo>
                      <a:pt x="123" y="2152"/>
                    </a:lnTo>
                    <a:lnTo>
                      <a:pt x="205" y="2230"/>
                    </a:lnTo>
                    <a:lnTo>
                      <a:pt x="268" y="2274"/>
                    </a:lnTo>
                    <a:lnTo>
                      <a:pt x="312" y="2371"/>
                    </a:lnTo>
                    <a:lnTo>
                      <a:pt x="351" y="2402"/>
                    </a:lnTo>
                    <a:lnTo>
                      <a:pt x="407" y="2105"/>
                    </a:lnTo>
                    <a:lnTo>
                      <a:pt x="508" y="1989"/>
                    </a:lnTo>
                    <a:lnTo>
                      <a:pt x="665" y="2055"/>
                    </a:lnTo>
                    <a:lnTo>
                      <a:pt x="866" y="2283"/>
                    </a:lnTo>
                    <a:lnTo>
                      <a:pt x="910" y="2298"/>
                    </a:lnTo>
                    <a:lnTo>
                      <a:pt x="943" y="2210"/>
                    </a:lnTo>
                    <a:lnTo>
                      <a:pt x="1064" y="2175"/>
                    </a:lnTo>
                    <a:lnTo>
                      <a:pt x="1132" y="2230"/>
                    </a:lnTo>
                    <a:lnTo>
                      <a:pt x="1208" y="2161"/>
                    </a:lnTo>
                    <a:lnTo>
                      <a:pt x="1581" y="2187"/>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6" name=""/>
              <p:cNvSpPr/>
              <p:nvPr/>
            </p:nvSpPr>
            <p:spPr>
              <a:xfrm>
                <a:off x="5154480" y="4565520"/>
                <a:ext cx="617760" cy="726480"/>
              </a:xfrm>
              <a:custGeom>
                <a:avLst/>
                <a:gdLst/>
                <a:ahLst/>
                <a:rect l="l" t="t" r="r" b="b"/>
                <a:pathLst>
                  <a:path w="1751" h="2402">
                    <a:moveTo>
                      <a:pt x="1581" y="2187"/>
                    </a:moveTo>
                    <a:lnTo>
                      <a:pt x="1581" y="2012"/>
                    </a:lnTo>
                    <a:lnTo>
                      <a:pt x="1751" y="1744"/>
                    </a:lnTo>
                    <a:lnTo>
                      <a:pt x="1581" y="1518"/>
                    </a:lnTo>
                    <a:lnTo>
                      <a:pt x="1562" y="1365"/>
                    </a:lnTo>
                    <a:lnTo>
                      <a:pt x="1585" y="1212"/>
                    </a:lnTo>
                    <a:lnTo>
                      <a:pt x="1707" y="1155"/>
                    </a:lnTo>
                    <a:lnTo>
                      <a:pt x="1640" y="1139"/>
                    </a:lnTo>
                    <a:lnTo>
                      <a:pt x="1584" y="1020"/>
                    </a:lnTo>
                    <a:lnTo>
                      <a:pt x="1657" y="942"/>
                    </a:lnTo>
                    <a:lnTo>
                      <a:pt x="1605" y="862"/>
                    </a:lnTo>
                    <a:lnTo>
                      <a:pt x="1521" y="929"/>
                    </a:lnTo>
                    <a:lnTo>
                      <a:pt x="1206" y="766"/>
                    </a:lnTo>
                    <a:lnTo>
                      <a:pt x="1179" y="586"/>
                    </a:lnTo>
                    <a:lnTo>
                      <a:pt x="1042" y="530"/>
                    </a:lnTo>
                    <a:lnTo>
                      <a:pt x="902" y="215"/>
                    </a:lnTo>
                    <a:lnTo>
                      <a:pt x="709" y="53"/>
                    </a:lnTo>
                    <a:lnTo>
                      <a:pt x="652" y="0"/>
                    </a:lnTo>
                    <a:lnTo>
                      <a:pt x="477" y="35"/>
                    </a:lnTo>
                    <a:lnTo>
                      <a:pt x="111" y="164"/>
                    </a:lnTo>
                    <a:lnTo>
                      <a:pt x="168" y="215"/>
                    </a:lnTo>
                    <a:lnTo>
                      <a:pt x="160" y="344"/>
                    </a:lnTo>
                    <a:lnTo>
                      <a:pt x="235" y="359"/>
                    </a:lnTo>
                    <a:lnTo>
                      <a:pt x="201" y="447"/>
                    </a:lnTo>
                    <a:lnTo>
                      <a:pt x="382" y="509"/>
                    </a:lnTo>
                    <a:lnTo>
                      <a:pt x="287" y="530"/>
                    </a:lnTo>
                    <a:lnTo>
                      <a:pt x="275" y="699"/>
                    </a:lnTo>
                    <a:lnTo>
                      <a:pt x="363" y="694"/>
                    </a:lnTo>
                    <a:lnTo>
                      <a:pt x="377" y="723"/>
                    </a:lnTo>
                    <a:lnTo>
                      <a:pt x="268" y="994"/>
                    </a:lnTo>
                    <a:lnTo>
                      <a:pt x="283" y="1034"/>
                    </a:lnTo>
                    <a:lnTo>
                      <a:pt x="477" y="1180"/>
                    </a:lnTo>
                    <a:lnTo>
                      <a:pt x="444" y="1222"/>
                    </a:lnTo>
                    <a:lnTo>
                      <a:pt x="340" y="1201"/>
                    </a:lnTo>
                    <a:lnTo>
                      <a:pt x="325" y="1222"/>
                    </a:lnTo>
                    <a:lnTo>
                      <a:pt x="439" y="1352"/>
                    </a:lnTo>
                    <a:lnTo>
                      <a:pt x="424" y="1426"/>
                    </a:lnTo>
                    <a:lnTo>
                      <a:pt x="257" y="1477"/>
                    </a:lnTo>
                    <a:lnTo>
                      <a:pt x="204" y="1492"/>
                    </a:lnTo>
                    <a:lnTo>
                      <a:pt x="257" y="1577"/>
                    </a:lnTo>
                    <a:lnTo>
                      <a:pt x="261" y="1621"/>
                    </a:lnTo>
                    <a:lnTo>
                      <a:pt x="225" y="1621"/>
                    </a:lnTo>
                    <a:lnTo>
                      <a:pt x="204" y="1569"/>
                    </a:lnTo>
                    <a:lnTo>
                      <a:pt x="157" y="1569"/>
                    </a:lnTo>
                    <a:lnTo>
                      <a:pt x="79" y="1663"/>
                    </a:lnTo>
                    <a:lnTo>
                      <a:pt x="71" y="1735"/>
                    </a:lnTo>
                    <a:lnTo>
                      <a:pt x="31" y="1743"/>
                    </a:lnTo>
                    <a:lnTo>
                      <a:pt x="0" y="1843"/>
                    </a:lnTo>
                    <a:lnTo>
                      <a:pt x="36" y="1921"/>
                    </a:lnTo>
                    <a:lnTo>
                      <a:pt x="41" y="1942"/>
                    </a:lnTo>
                    <a:lnTo>
                      <a:pt x="6" y="2012"/>
                    </a:lnTo>
                    <a:lnTo>
                      <a:pt x="6" y="2067"/>
                    </a:lnTo>
                    <a:lnTo>
                      <a:pt x="123" y="2152"/>
                    </a:lnTo>
                    <a:lnTo>
                      <a:pt x="205" y="2230"/>
                    </a:lnTo>
                    <a:lnTo>
                      <a:pt x="268" y="2274"/>
                    </a:lnTo>
                    <a:lnTo>
                      <a:pt x="312" y="2371"/>
                    </a:lnTo>
                    <a:lnTo>
                      <a:pt x="351" y="2402"/>
                    </a:lnTo>
                    <a:lnTo>
                      <a:pt x="407" y="2105"/>
                    </a:lnTo>
                    <a:lnTo>
                      <a:pt x="508" y="1989"/>
                    </a:lnTo>
                    <a:lnTo>
                      <a:pt x="665" y="2055"/>
                    </a:lnTo>
                    <a:lnTo>
                      <a:pt x="866" y="2283"/>
                    </a:lnTo>
                    <a:lnTo>
                      <a:pt x="910" y="2298"/>
                    </a:lnTo>
                    <a:lnTo>
                      <a:pt x="943" y="2210"/>
                    </a:lnTo>
                    <a:lnTo>
                      <a:pt x="1064" y="2175"/>
                    </a:lnTo>
                    <a:lnTo>
                      <a:pt x="1132" y="2230"/>
                    </a:lnTo>
                    <a:lnTo>
                      <a:pt x="1208" y="2161"/>
                    </a:lnTo>
                    <a:lnTo>
                      <a:pt x="1581" y="2187"/>
                    </a:lnTo>
                    <a:lnTo>
                      <a:pt x="1581" y="2187"/>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7" name=""/>
              <p:cNvSpPr/>
              <p:nvPr/>
            </p:nvSpPr>
            <p:spPr>
              <a:xfrm>
                <a:off x="5815080" y="2644560"/>
                <a:ext cx="1101600" cy="990000"/>
              </a:xfrm>
              <a:custGeom>
                <a:avLst/>
                <a:gdLst/>
                <a:ahLst/>
                <a:rect l="l" t="t" r="r" b="b"/>
                <a:pathLst>
                  <a:path w="694" h="624">
                    <a:moveTo>
                      <a:pt x="26" y="589"/>
                    </a:moveTo>
                    <a:lnTo>
                      <a:pt x="33" y="538"/>
                    </a:lnTo>
                    <a:lnTo>
                      <a:pt x="0" y="504"/>
                    </a:lnTo>
                    <a:lnTo>
                      <a:pt x="58" y="453"/>
                    </a:lnTo>
                    <a:lnTo>
                      <a:pt x="60" y="407"/>
                    </a:lnTo>
                    <a:lnTo>
                      <a:pt x="28" y="290"/>
                    </a:lnTo>
                    <a:lnTo>
                      <a:pt x="146" y="286"/>
                    </a:lnTo>
                    <a:lnTo>
                      <a:pt x="140" y="266"/>
                    </a:lnTo>
                    <a:lnTo>
                      <a:pt x="185" y="247"/>
                    </a:lnTo>
                    <a:lnTo>
                      <a:pt x="228" y="261"/>
                    </a:lnTo>
                    <a:lnTo>
                      <a:pt x="212" y="231"/>
                    </a:lnTo>
                    <a:lnTo>
                      <a:pt x="229" y="202"/>
                    </a:lnTo>
                    <a:lnTo>
                      <a:pt x="235" y="157"/>
                    </a:lnTo>
                    <a:lnTo>
                      <a:pt x="300" y="136"/>
                    </a:lnTo>
                    <a:lnTo>
                      <a:pt x="315" y="111"/>
                    </a:lnTo>
                    <a:lnTo>
                      <a:pt x="289" y="106"/>
                    </a:lnTo>
                    <a:lnTo>
                      <a:pt x="289" y="84"/>
                    </a:lnTo>
                    <a:lnTo>
                      <a:pt x="310" y="68"/>
                    </a:lnTo>
                    <a:lnTo>
                      <a:pt x="310" y="67"/>
                    </a:lnTo>
                    <a:lnTo>
                      <a:pt x="347" y="45"/>
                    </a:lnTo>
                    <a:lnTo>
                      <a:pt x="384" y="52"/>
                    </a:lnTo>
                    <a:lnTo>
                      <a:pt x="422" y="7"/>
                    </a:lnTo>
                    <a:lnTo>
                      <a:pt x="451" y="0"/>
                    </a:lnTo>
                    <a:lnTo>
                      <a:pt x="538" y="19"/>
                    </a:lnTo>
                    <a:lnTo>
                      <a:pt x="558" y="32"/>
                    </a:lnTo>
                    <a:lnTo>
                      <a:pt x="554" y="59"/>
                    </a:lnTo>
                    <a:lnTo>
                      <a:pt x="638" y="39"/>
                    </a:lnTo>
                    <a:lnTo>
                      <a:pt x="694" y="71"/>
                    </a:lnTo>
                    <a:lnTo>
                      <a:pt x="693" y="183"/>
                    </a:lnTo>
                    <a:lnTo>
                      <a:pt x="693" y="528"/>
                    </a:lnTo>
                    <a:lnTo>
                      <a:pt x="665" y="553"/>
                    </a:lnTo>
                    <a:lnTo>
                      <a:pt x="660" y="611"/>
                    </a:lnTo>
                    <a:lnTo>
                      <a:pt x="640" y="624"/>
                    </a:lnTo>
                    <a:lnTo>
                      <a:pt x="620" y="610"/>
                    </a:lnTo>
                    <a:lnTo>
                      <a:pt x="555" y="620"/>
                    </a:lnTo>
                    <a:lnTo>
                      <a:pt x="519" y="588"/>
                    </a:lnTo>
                    <a:lnTo>
                      <a:pt x="492" y="613"/>
                    </a:lnTo>
                    <a:lnTo>
                      <a:pt x="437" y="590"/>
                    </a:lnTo>
                    <a:lnTo>
                      <a:pt x="391" y="610"/>
                    </a:lnTo>
                    <a:lnTo>
                      <a:pt x="379" y="591"/>
                    </a:lnTo>
                    <a:lnTo>
                      <a:pt x="353" y="593"/>
                    </a:lnTo>
                    <a:lnTo>
                      <a:pt x="328" y="568"/>
                    </a:lnTo>
                    <a:lnTo>
                      <a:pt x="230" y="542"/>
                    </a:lnTo>
                    <a:lnTo>
                      <a:pt x="185" y="544"/>
                    </a:lnTo>
                    <a:lnTo>
                      <a:pt x="111" y="548"/>
                    </a:lnTo>
                    <a:lnTo>
                      <a:pt x="84" y="571"/>
                    </a:lnTo>
                    <a:lnTo>
                      <a:pt x="26" y="589"/>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8" name=""/>
              <p:cNvSpPr/>
              <p:nvPr/>
            </p:nvSpPr>
            <p:spPr>
              <a:xfrm>
                <a:off x="5662440" y="3482640"/>
                <a:ext cx="1252800" cy="1249200"/>
              </a:xfrm>
              <a:custGeom>
                <a:avLst/>
                <a:gdLst/>
                <a:ahLst/>
                <a:rect l="l" t="t" r="r" b="b"/>
                <a:pathLst>
                  <a:path w="3556" h="4126">
                    <a:moveTo>
                      <a:pt x="131" y="1880"/>
                    </a:moveTo>
                    <a:lnTo>
                      <a:pt x="0" y="2307"/>
                    </a:lnTo>
                    <a:lnTo>
                      <a:pt x="192" y="2429"/>
                    </a:lnTo>
                    <a:lnTo>
                      <a:pt x="285" y="2570"/>
                    </a:lnTo>
                    <a:lnTo>
                      <a:pt x="986" y="2547"/>
                    </a:lnTo>
                    <a:lnTo>
                      <a:pt x="1138" y="2657"/>
                    </a:lnTo>
                    <a:lnTo>
                      <a:pt x="1768" y="2423"/>
                    </a:lnTo>
                    <a:lnTo>
                      <a:pt x="1873" y="2263"/>
                    </a:lnTo>
                    <a:lnTo>
                      <a:pt x="2107" y="2230"/>
                    </a:lnTo>
                    <a:lnTo>
                      <a:pt x="2415" y="2412"/>
                    </a:lnTo>
                    <a:lnTo>
                      <a:pt x="2782" y="2493"/>
                    </a:lnTo>
                    <a:lnTo>
                      <a:pt x="2812" y="2543"/>
                    </a:lnTo>
                    <a:lnTo>
                      <a:pt x="2789" y="2777"/>
                    </a:lnTo>
                    <a:lnTo>
                      <a:pt x="2922" y="2879"/>
                    </a:lnTo>
                    <a:lnTo>
                      <a:pt x="2977" y="3100"/>
                    </a:lnTo>
                    <a:lnTo>
                      <a:pt x="3111" y="3205"/>
                    </a:lnTo>
                    <a:lnTo>
                      <a:pt x="3109" y="3430"/>
                    </a:lnTo>
                    <a:lnTo>
                      <a:pt x="2753" y="3423"/>
                    </a:lnTo>
                    <a:lnTo>
                      <a:pt x="2706" y="3655"/>
                    </a:lnTo>
                    <a:lnTo>
                      <a:pt x="2550" y="3814"/>
                    </a:lnTo>
                    <a:lnTo>
                      <a:pt x="2524" y="3926"/>
                    </a:lnTo>
                    <a:lnTo>
                      <a:pt x="2418" y="3938"/>
                    </a:lnTo>
                    <a:lnTo>
                      <a:pt x="2438" y="4031"/>
                    </a:lnTo>
                    <a:lnTo>
                      <a:pt x="2493" y="4005"/>
                    </a:lnTo>
                    <a:lnTo>
                      <a:pt x="2584" y="4126"/>
                    </a:lnTo>
                    <a:lnTo>
                      <a:pt x="2911" y="4021"/>
                    </a:lnTo>
                    <a:lnTo>
                      <a:pt x="3013" y="4049"/>
                    </a:lnTo>
                    <a:lnTo>
                      <a:pt x="3013" y="4071"/>
                    </a:lnTo>
                    <a:lnTo>
                      <a:pt x="3022" y="3791"/>
                    </a:lnTo>
                    <a:lnTo>
                      <a:pt x="3078" y="3907"/>
                    </a:lnTo>
                    <a:lnTo>
                      <a:pt x="3083" y="3855"/>
                    </a:lnTo>
                    <a:lnTo>
                      <a:pt x="3244" y="3794"/>
                    </a:lnTo>
                    <a:lnTo>
                      <a:pt x="3325" y="3677"/>
                    </a:lnTo>
                    <a:lnTo>
                      <a:pt x="3232" y="3493"/>
                    </a:lnTo>
                    <a:lnTo>
                      <a:pt x="3368" y="3601"/>
                    </a:lnTo>
                    <a:lnTo>
                      <a:pt x="3555" y="3350"/>
                    </a:lnTo>
                    <a:lnTo>
                      <a:pt x="3556" y="0"/>
                    </a:lnTo>
                    <a:lnTo>
                      <a:pt x="3430" y="133"/>
                    </a:lnTo>
                    <a:lnTo>
                      <a:pt x="3407" y="434"/>
                    </a:lnTo>
                    <a:lnTo>
                      <a:pt x="3319" y="504"/>
                    </a:lnTo>
                    <a:lnTo>
                      <a:pt x="3226" y="431"/>
                    </a:lnTo>
                    <a:lnTo>
                      <a:pt x="2936" y="482"/>
                    </a:lnTo>
                    <a:lnTo>
                      <a:pt x="2773" y="313"/>
                    </a:lnTo>
                    <a:lnTo>
                      <a:pt x="2651" y="447"/>
                    </a:lnTo>
                    <a:lnTo>
                      <a:pt x="2404" y="323"/>
                    </a:lnTo>
                    <a:lnTo>
                      <a:pt x="2196" y="429"/>
                    </a:lnTo>
                    <a:lnTo>
                      <a:pt x="2141" y="330"/>
                    </a:lnTo>
                    <a:lnTo>
                      <a:pt x="2024" y="339"/>
                    </a:lnTo>
                    <a:lnTo>
                      <a:pt x="1913" y="210"/>
                    </a:lnTo>
                    <a:lnTo>
                      <a:pt x="1467" y="73"/>
                    </a:lnTo>
                    <a:lnTo>
                      <a:pt x="1267" y="82"/>
                    </a:lnTo>
                    <a:lnTo>
                      <a:pt x="931" y="105"/>
                    </a:lnTo>
                    <a:lnTo>
                      <a:pt x="811" y="227"/>
                    </a:lnTo>
                    <a:lnTo>
                      <a:pt x="551" y="319"/>
                    </a:lnTo>
                    <a:lnTo>
                      <a:pt x="659" y="657"/>
                    </a:lnTo>
                    <a:lnTo>
                      <a:pt x="746" y="767"/>
                    </a:lnTo>
                    <a:lnTo>
                      <a:pt x="782" y="960"/>
                    </a:lnTo>
                    <a:lnTo>
                      <a:pt x="746" y="1061"/>
                    </a:lnTo>
                    <a:lnTo>
                      <a:pt x="363" y="1401"/>
                    </a:lnTo>
                    <a:lnTo>
                      <a:pt x="236" y="1677"/>
                    </a:lnTo>
                    <a:lnTo>
                      <a:pt x="240" y="1873"/>
                    </a:lnTo>
                    <a:lnTo>
                      <a:pt x="131" y="188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9" name=""/>
              <p:cNvSpPr/>
              <p:nvPr/>
            </p:nvSpPr>
            <p:spPr>
              <a:xfrm>
                <a:off x="5662440" y="3482640"/>
                <a:ext cx="1252800" cy="1249200"/>
              </a:xfrm>
              <a:custGeom>
                <a:avLst/>
                <a:gdLst/>
                <a:ahLst/>
                <a:rect l="l" t="t" r="r" b="b"/>
                <a:pathLst>
                  <a:path w="3556" h="4126">
                    <a:moveTo>
                      <a:pt x="131" y="1880"/>
                    </a:moveTo>
                    <a:lnTo>
                      <a:pt x="0" y="2307"/>
                    </a:lnTo>
                    <a:lnTo>
                      <a:pt x="192" y="2429"/>
                    </a:lnTo>
                    <a:lnTo>
                      <a:pt x="285" y="2570"/>
                    </a:lnTo>
                    <a:lnTo>
                      <a:pt x="986" y="2547"/>
                    </a:lnTo>
                    <a:lnTo>
                      <a:pt x="1138" y="2657"/>
                    </a:lnTo>
                    <a:lnTo>
                      <a:pt x="1768" y="2423"/>
                    </a:lnTo>
                    <a:lnTo>
                      <a:pt x="1873" y="2263"/>
                    </a:lnTo>
                    <a:lnTo>
                      <a:pt x="2107" y="2230"/>
                    </a:lnTo>
                    <a:lnTo>
                      <a:pt x="2415" y="2412"/>
                    </a:lnTo>
                    <a:lnTo>
                      <a:pt x="2782" y="2493"/>
                    </a:lnTo>
                    <a:lnTo>
                      <a:pt x="2812" y="2543"/>
                    </a:lnTo>
                    <a:lnTo>
                      <a:pt x="2789" y="2777"/>
                    </a:lnTo>
                    <a:lnTo>
                      <a:pt x="2922" y="2879"/>
                    </a:lnTo>
                    <a:lnTo>
                      <a:pt x="2977" y="3100"/>
                    </a:lnTo>
                    <a:lnTo>
                      <a:pt x="3111" y="3205"/>
                    </a:lnTo>
                    <a:lnTo>
                      <a:pt x="3109" y="3430"/>
                    </a:lnTo>
                    <a:lnTo>
                      <a:pt x="2753" y="3423"/>
                    </a:lnTo>
                    <a:lnTo>
                      <a:pt x="2706" y="3655"/>
                    </a:lnTo>
                    <a:lnTo>
                      <a:pt x="2550" y="3814"/>
                    </a:lnTo>
                    <a:lnTo>
                      <a:pt x="2524" y="3926"/>
                    </a:lnTo>
                    <a:lnTo>
                      <a:pt x="2418" y="3938"/>
                    </a:lnTo>
                    <a:lnTo>
                      <a:pt x="2438" y="4031"/>
                    </a:lnTo>
                    <a:lnTo>
                      <a:pt x="2493" y="4005"/>
                    </a:lnTo>
                    <a:lnTo>
                      <a:pt x="2584" y="4126"/>
                    </a:lnTo>
                    <a:lnTo>
                      <a:pt x="2911" y="4021"/>
                    </a:lnTo>
                    <a:lnTo>
                      <a:pt x="3013" y="4049"/>
                    </a:lnTo>
                    <a:lnTo>
                      <a:pt x="3013" y="4071"/>
                    </a:lnTo>
                    <a:lnTo>
                      <a:pt x="3022" y="3791"/>
                    </a:lnTo>
                    <a:lnTo>
                      <a:pt x="3078" y="3907"/>
                    </a:lnTo>
                    <a:lnTo>
                      <a:pt x="3083" y="3855"/>
                    </a:lnTo>
                    <a:lnTo>
                      <a:pt x="3244" y="3794"/>
                    </a:lnTo>
                    <a:lnTo>
                      <a:pt x="3325" y="3677"/>
                    </a:lnTo>
                    <a:lnTo>
                      <a:pt x="3232" y="3493"/>
                    </a:lnTo>
                    <a:lnTo>
                      <a:pt x="3368" y="3601"/>
                    </a:lnTo>
                    <a:lnTo>
                      <a:pt x="3555" y="3350"/>
                    </a:lnTo>
                    <a:lnTo>
                      <a:pt x="3556" y="0"/>
                    </a:lnTo>
                    <a:lnTo>
                      <a:pt x="3430" y="133"/>
                    </a:lnTo>
                    <a:lnTo>
                      <a:pt x="3407" y="434"/>
                    </a:lnTo>
                    <a:lnTo>
                      <a:pt x="3319" y="504"/>
                    </a:lnTo>
                    <a:lnTo>
                      <a:pt x="3226" y="431"/>
                    </a:lnTo>
                    <a:lnTo>
                      <a:pt x="2936" y="482"/>
                    </a:lnTo>
                    <a:lnTo>
                      <a:pt x="2773" y="313"/>
                    </a:lnTo>
                    <a:lnTo>
                      <a:pt x="2651" y="447"/>
                    </a:lnTo>
                    <a:lnTo>
                      <a:pt x="2404" y="323"/>
                    </a:lnTo>
                    <a:lnTo>
                      <a:pt x="2196" y="429"/>
                    </a:lnTo>
                    <a:lnTo>
                      <a:pt x="2141" y="330"/>
                    </a:lnTo>
                    <a:lnTo>
                      <a:pt x="2024" y="339"/>
                    </a:lnTo>
                    <a:lnTo>
                      <a:pt x="1913" y="210"/>
                    </a:lnTo>
                    <a:lnTo>
                      <a:pt x="1467" y="73"/>
                    </a:lnTo>
                    <a:lnTo>
                      <a:pt x="1267" y="82"/>
                    </a:lnTo>
                    <a:lnTo>
                      <a:pt x="931" y="105"/>
                    </a:lnTo>
                    <a:lnTo>
                      <a:pt x="811" y="227"/>
                    </a:lnTo>
                    <a:lnTo>
                      <a:pt x="551" y="319"/>
                    </a:lnTo>
                    <a:lnTo>
                      <a:pt x="659" y="657"/>
                    </a:lnTo>
                    <a:lnTo>
                      <a:pt x="746" y="767"/>
                    </a:lnTo>
                    <a:lnTo>
                      <a:pt x="782" y="960"/>
                    </a:lnTo>
                    <a:lnTo>
                      <a:pt x="746" y="1061"/>
                    </a:lnTo>
                    <a:lnTo>
                      <a:pt x="363" y="1401"/>
                    </a:lnTo>
                    <a:lnTo>
                      <a:pt x="236" y="1677"/>
                    </a:lnTo>
                    <a:lnTo>
                      <a:pt x="240" y="1873"/>
                    </a:lnTo>
                    <a:lnTo>
                      <a:pt x="131" y="1880"/>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0" name=""/>
              <p:cNvSpPr/>
              <p:nvPr/>
            </p:nvSpPr>
            <p:spPr>
              <a:xfrm>
                <a:off x="4775040" y="4714560"/>
                <a:ext cx="547920" cy="460080"/>
              </a:xfrm>
              <a:custGeom>
                <a:avLst/>
                <a:gdLst/>
                <a:ahLst/>
                <a:rect l="l" t="t" r="r" b="b"/>
                <a:pathLst>
                  <a:path w="1558" h="1517">
                    <a:moveTo>
                      <a:pt x="1356" y="204"/>
                    </a:moveTo>
                    <a:lnTo>
                      <a:pt x="1444" y="199"/>
                    </a:lnTo>
                    <a:lnTo>
                      <a:pt x="1458" y="228"/>
                    </a:lnTo>
                    <a:lnTo>
                      <a:pt x="1349" y="499"/>
                    </a:lnTo>
                    <a:lnTo>
                      <a:pt x="1364" y="539"/>
                    </a:lnTo>
                    <a:lnTo>
                      <a:pt x="1558" y="685"/>
                    </a:lnTo>
                    <a:lnTo>
                      <a:pt x="1525" y="727"/>
                    </a:lnTo>
                    <a:lnTo>
                      <a:pt x="1421" y="706"/>
                    </a:lnTo>
                    <a:lnTo>
                      <a:pt x="1406" y="727"/>
                    </a:lnTo>
                    <a:lnTo>
                      <a:pt x="1520" y="857"/>
                    </a:lnTo>
                    <a:lnTo>
                      <a:pt x="1505" y="931"/>
                    </a:lnTo>
                    <a:lnTo>
                      <a:pt x="1338" y="982"/>
                    </a:lnTo>
                    <a:lnTo>
                      <a:pt x="1285" y="997"/>
                    </a:lnTo>
                    <a:lnTo>
                      <a:pt x="1338" y="1082"/>
                    </a:lnTo>
                    <a:lnTo>
                      <a:pt x="1342" y="1126"/>
                    </a:lnTo>
                    <a:lnTo>
                      <a:pt x="1306" y="1126"/>
                    </a:lnTo>
                    <a:lnTo>
                      <a:pt x="1285" y="1074"/>
                    </a:lnTo>
                    <a:lnTo>
                      <a:pt x="1238" y="1074"/>
                    </a:lnTo>
                    <a:lnTo>
                      <a:pt x="1160" y="1168"/>
                    </a:lnTo>
                    <a:lnTo>
                      <a:pt x="1152" y="1240"/>
                    </a:lnTo>
                    <a:lnTo>
                      <a:pt x="1112" y="1248"/>
                    </a:lnTo>
                    <a:lnTo>
                      <a:pt x="1081" y="1348"/>
                    </a:lnTo>
                    <a:lnTo>
                      <a:pt x="1117" y="1426"/>
                    </a:lnTo>
                    <a:lnTo>
                      <a:pt x="1122" y="1447"/>
                    </a:lnTo>
                    <a:lnTo>
                      <a:pt x="1087" y="1517"/>
                    </a:lnTo>
                    <a:lnTo>
                      <a:pt x="1055" y="1513"/>
                    </a:lnTo>
                    <a:lnTo>
                      <a:pt x="1056" y="1475"/>
                    </a:lnTo>
                    <a:lnTo>
                      <a:pt x="999" y="1467"/>
                    </a:lnTo>
                    <a:lnTo>
                      <a:pt x="936" y="1403"/>
                    </a:lnTo>
                    <a:lnTo>
                      <a:pt x="888" y="1394"/>
                    </a:lnTo>
                    <a:lnTo>
                      <a:pt x="832" y="1350"/>
                    </a:lnTo>
                    <a:lnTo>
                      <a:pt x="829" y="1313"/>
                    </a:lnTo>
                    <a:lnTo>
                      <a:pt x="776" y="1305"/>
                    </a:lnTo>
                    <a:lnTo>
                      <a:pt x="726" y="1338"/>
                    </a:lnTo>
                    <a:lnTo>
                      <a:pt x="718" y="1304"/>
                    </a:lnTo>
                    <a:lnTo>
                      <a:pt x="715" y="1301"/>
                    </a:lnTo>
                    <a:lnTo>
                      <a:pt x="769" y="1271"/>
                    </a:lnTo>
                    <a:lnTo>
                      <a:pt x="606" y="1100"/>
                    </a:lnTo>
                    <a:lnTo>
                      <a:pt x="594" y="1016"/>
                    </a:lnTo>
                    <a:lnTo>
                      <a:pt x="164" y="584"/>
                    </a:lnTo>
                    <a:lnTo>
                      <a:pt x="155" y="434"/>
                    </a:lnTo>
                    <a:lnTo>
                      <a:pt x="87" y="301"/>
                    </a:lnTo>
                    <a:lnTo>
                      <a:pt x="0" y="248"/>
                    </a:lnTo>
                    <a:lnTo>
                      <a:pt x="20" y="49"/>
                    </a:lnTo>
                    <a:lnTo>
                      <a:pt x="125" y="18"/>
                    </a:lnTo>
                    <a:lnTo>
                      <a:pt x="247" y="145"/>
                    </a:lnTo>
                    <a:lnTo>
                      <a:pt x="314" y="19"/>
                    </a:lnTo>
                    <a:lnTo>
                      <a:pt x="394" y="15"/>
                    </a:lnTo>
                    <a:lnTo>
                      <a:pt x="490" y="0"/>
                    </a:lnTo>
                    <a:lnTo>
                      <a:pt x="848" y="125"/>
                    </a:lnTo>
                    <a:lnTo>
                      <a:pt x="910" y="73"/>
                    </a:lnTo>
                    <a:lnTo>
                      <a:pt x="1178" y="111"/>
                    </a:lnTo>
                    <a:lnTo>
                      <a:pt x="1251" y="240"/>
                    </a:lnTo>
                    <a:lnTo>
                      <a:pt x="1356" y="204"/>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1" name=""/>
              <p:cNvSpPr/>
              <p:nvPr/>
            </p:nvSpPr>
            <p:spPr>
              <a:xfrm>
                <a:off x="4775040" y="4714560"/>
                <a:ext cx="547920" cy="460080"/>
              </a:xfrm>
              <a:custGeom>
                <a:avLst/>
                <a:gdLst/>
                <a:ahLst/>
                <a:rect l="l" t="t" r="r" b="b"/>
                <a:pathLst>
                  <a:path w="1558" h="1517">
                    <a:moveTo>
                      <a:pt x="1356" y="204"/>
                    </a:moveTo>
                    <a:lnTo>
                      <a:pt x="1444" y="199"/>
                    </a:lnTo>
                    <a:lnTo>
                      <a:pt x="1458" y="228"/>
                    </a:lnTo>
                    <a:lnTo>
                      <a:pt x="1349" y="499"/>
                    </a:lnTo>
                    <a:lnTo>
                      <a:pt x="1364" y="539"/>
                    </a:lnTo>
                    <a:lnTo>
                      <a:pt x="1558" y="685"/>
                    </a:lnTo>
                    <a:lnTo>
                      <a:pt x="1525" y="727"/>
                    </a:lnTo>
                    <a:lnTo>
                      <a:pt x="1421" y="706"/>
                    </a:lnTo>
                    <a:lnTo>
                      <a:pt x="1406" y="727"/>
                    </a:lnTo>
                    <a:lnTo>
                      <a:pt x="1520" y="857"/>
                    </a:lnTo>
                    <a:lnTo>
                      <a:pt x="1505" y="931"/>
                    </a:lnTo>
                    <a:lnTo>
                      <a:pt x="1338" y="982"/>
                    </a:lnTo>
                    <a:lnTo>
                      <a:pt x="1285" y="997"/>
                    </a:lnTo>
                    <a:lnTo>
                      <a:pt x="1338" y="1082"/>
                    </a:lnTo>
                    <a:lnTo>
                      <a:pt x="1342" y="1126"/>
                    </a:lnTo>
                    <a:lnTo>
                      <a:pt x="1306" y="1126"/>
                    </a:lnTo>
                    <a:lnTo>
                      <a:pt x="1285" y="1074"/>
                    </a:lnTo>
                    <a:lnTo>
                      <a:pt x="1238" y="1074"/>
                    </a:lnTo>
                    <a:lnTo>
                      <a:pt x="1160" y="1168"/>
                    </a:lnTo>
                    <a:lnTo>
                      <a:pt x="1152" y="1240"/>
                    </a:lnTo>
                    <a:lnTo>
                      <a:pt x="1112" y="1248"/>
                    </a:lnTo>
                    <a:lnTo>
                      <a:pt x="1081" y="1348"/>
                    </a:lnTo>
                    <a:lnTo>
                      <a:pt x="1117" y="1426"/>
                    </a:lnTo>
                    <a:lnTo>
                      <a:pt x="1122" y="1447"/>
                    </a:lnTo>
                    <a:lnTo>
                      <a:pt x="1087" y="1517"/>
                    </a:lnTo>
                    <a:lnTo>
                      <a:pt x="1055" y="1513"/>
                    </a:lnTo>
                    <a:lnTo>
                      <a:pt x="1056" y="1475"/>
                    </a:lnTo>
                    <a:lnTo>
                      <a:pt x="999" y="1467"/>
                    </a:lnTo>
                    <a:lnTo>
                      <a:pt x="936" y="1403"/>
                    </a:lnTo>
                    <a:lnTo>
                      <a:pt x="888" y="1394"/>
                    </a:lnTo>
                    <a:lnTo>
                      <a:pt x="832" y="1350"/>
                    </a:lnTo>
                    <a:lnTo>
                      <a:pt x="829" y="1313"/>
                    </a:lnTo>
                    <a:lnTo>
                      <a:pt x="776" y="1305"/>
                    </a:lnTo>
                    <a:lnTo>
                      <a:pt x="726" y="1338"/>
                    </a:lnTo>
                    <a:lnTo>
                      <a:pt x="718" y="1304"/>
                    </a:lnTo>
                    <a:lnTo>
                      <a:pt x="715" y="1301"/>
                    </a:lnTo>
                    <a:lnTo>
                      <a:pt x="769" y="1271"/>
                    </a:lnTo>
                    <a:lnTo>
                      <a:pt x="606" y="1100"/>
                    </a:lnTo>
                    <a:lnTo>
                      <a:pt x="594" y="1016"/>
                    </a:lnTo>
                    <a:lnTo>
                      <a:pt x="164" y="584"/>
                    </a:lnTo>
                    <a:lnTo>
                      <a:pt x="155" y="434"/>
                    </a:lnTo>
                    <a:lnTo>
                      <a:pt x="87" y="301"/>
                    </a:lnTo>
                    <a:lnTo>
                      <a:pt x="0" y="248"/>
                    </a:lnTo>
                    <a:lnTo>
                      <a:pt x="20" y="49"/>
                    </a:lnTo>
                    <a:lnTo>
                      <a:pt x="125" y="18"/>
                    </a:lnTo>
                    <a:lnTo>
                      <a:pt x="247" y="145"/>
                    </a:lnTo>
                    <a:lnTo>
                      <a:pt x="314" y="19"/>
                    </a:lnTo>
                    <a:lnTo>
                      <a:pt x="394" y="15"/>
                    </a:lnTo>
                    <a:lnTo>
                      <a:pt x="490" y="0"/>
                    </a:lnTo>
                    <a:lnTo>
                      <a:pt x="848" y="125"/>
                    </a:lnTo>
                    <a:lnTo>
                      <a:pt x="910" y="73"/>
                    </a:lnTo>
                    <a:lnTo>
                      <a:pt x="1178" y="111"/>
                    </a:lnTo>
                    <a:lnTo>
                      <a:pt x="1251" y="240"/>
                    </a:lnTo>
                    <a:lnTo>
                      <a:pt x="1356" y="204"/>
                    </a:lnTo>
                    <a:lnTo>
                      <a:pt x="1356" y="204"/>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2" name=""/>
              <p:cNvSpPr/>
              <p:nvPr/>
            </p:nvSpPr>
            <p:spPr>
              <a:xfrm>
                <a:off x="5535720" y="1293840"/>
                <a:ext cx="1330200" cy="526680"/>
              </a:xfrm>
              <a:custGeom>
                <a:avLst/>
                <a:gdLst/>
                <a:ahLst/>
                <a:rect l="l" t="t" r="r" b="b"/>
                <a:pathLst>
                  <a:path w="3780" h="1740">
                    <a:moveTo>
                      <a:pt x="0" y="2"/>
                    </a:moveTo>
                    <a:lnTo>
                      <a:pt x="185" y="401"/>
                    </a:lnTo>
                    <a:lnTo>
                      <a:pt x="90" y="398"/>
                    </a:lnTo>
                    <a:lnTo>
                      <a:pt x="93" y="655"/>
                    </a:lnTo>
                    <a:lnTo>
                      <a:pt x="17" y="832"/>
                    </a:lnTo>
                    <a:lnTo>
                      <a:pt x="46" y="989"/>
                    </a:lnTo>
                    <a:lnTo>
                      <a:pt x="98" y="1010"/>
                    </a:lnTo>
                    <a:lnTo>
                      <a:pt x="60" y="1101"/>
                    </a:lnTo>
                    <a:lnTo>
                      <a:pt x="484" y="1278"/>
                    </a:lnTo>
                    <a:lnTo>
                      <a:pt x="484" y="1364"/>
                    </a:lnTo>
                    <a:lnTo>
                      <a:pt x="541" y="1403"/>
                    </a:lnTo>
                    <a:lnTo>
                      <a:pt x="651" y="1339"/>
                    </a:lnTo>
                    <a:lnTo>
                      <a:pt x="656" y="1464"/>
                    </a:lnTo>
                    <a:lnTo>
                      <a:pt x="769" y="1643"/>
                    </a:lnTo>
                    <a:lnTo>
                      <a:pt x="676" y="1740"/>
                    </a:lnTo>
                    <a:lnTo>
                      <a:pt x="786" y="1709"/>
                    </a:lnTo>
                    <a:lnTo>
                      <a:pt x="865" y="1565"/>
                    </a:lnTo>
                    <a:lnTo>
                      <a:pt x="917" y="1665"/>
                    </a:lnTo>
                    <a:lnTo>
                      <a:pt x="1250" y="1587"/>
                    </a:lnTo>
                    <a:lnTo>
                      <a:pt x="1378" y="1468"/>
                    </a:lnTo>
                    <a:lnTo>
                      <a:pt x="1662" y="1400"/>
                    </a:lnTo>
                    <a:lnTo>
                      <a:pt x="1718" y="1299"/>
                    </a:lnTo>
                    <a:lnTo>
                      <a:pt x="1751" y="1369"/>
                    </a:lnTo>
                    <a:lnTo>
                      <a:pt x="1885" y="1316"/>
                    </a:lnTo>
                    <a:lnTo>
                      <a:pt x="1863" y="1245"/>
                    </a:lnTo>
                    <a:lnTo>
                      <a:pt x="2578" y="1167"/>
                    </a:lnTo>
                    <a:lnTo>
                      <a:pt x="3480" y="301"/>
                    </a:lnTo>
                    <a:lnTo>
                      <a:pt x="3488" y="289"/>
                    </a:lnTo>
                    <a:lnTo>
                      <a:pt x="3497" y="278"/>
                    </a:lnTo>
                    <a:lnTo>
                      <a:pt x="3508" y="265"/>
                    </a:lnTo>
                    <a:lnTo>
                      <a:pt x="3519" y="253"/>
                    </a:lnTo>
                    <a:lnTo>
                      <a:pt x="3545" y="228"/>
                    </a:lnTo>
                    <a:lnTo>
                      <a:pt x="3574" y="203"/>
                    </a:lnTo>
                    <a:lnTo>
                      <a:pt x="3634" y="153"/>
                    </a:lnTo>
                    <a:lnTo>
                      <a:pt x="3694" y="106"/>
                    </a:lnTo>
                    <a:lnTo>
                      <a:pt x="3720" y="84"/>
                    </a:lnTo>
                    <a:lnTo>
                      <a:pt x="3743" y="64"/>
                    </a:lnTo>
                    <a:lnTo>
                      <a:pt x="3753" y="54"/>
                    </a:lnTo>
                    <a:lnTo>
                      <a:pt x="3761" y="46"/>
                    </a:lnTo>
                    <a:lnTo>
                      <a:pt x="3768" y="38"/>
                    </a:lnTo>
                    <a:lnTo>
                      <a:pt x="3774" y="30"/>
                    </a:lnTo>
                    <a:lnTo>
                      <a:pt x="3778" y="24"/>
                    </a:lnTo>
                    <a:lnTo>
                      <a:pt x="3780" y="18"/>
                    </a:lnTo>
                    <a:lnTo>
                      <a:pt x="3780" y="13"/>
                    </a:lnTo>
                    <a:lnTo>
                      <a:pt x="3778" y="8"/>
                    </a:lnTo>
                    <a:lnTo>
                      <a:pt x="3774" y="5"/>
                    </a:lnTo>
                    <a:lnTo>
                      <a:pt x="3767" y="3"/>
                    </a:lnTo>
                    <a:lnTo>
                      <a:pt x="3758" y="1"/>
                    </a:lnTo>
                    <a:lnTo>
                      <a:pt x="3746" y="1"/>
                    </a:lnTo>
                    <a:lnTo>
                      <a:pt x="2586" y="4"/>
                    </a:lnTo>
                    <a:lnTo>
                      <a:pt x="1834" y="5"/>
                    </a:lnTo>
                    <a:lnTo>
                      <a:pt x="1383" y="5"/>
                    </a:lnTo>
                    <a:lnTo>
                      <a:pt x="1131" y="4"/>
                    </a:lnTo>
                    <a:lnTo>
                      <a:pt x="971" y="2"/>
                    </a:lnTo>
                    <a:lnTo>
                      <a:pt x="799" y="1"/>
                    </a:lnTo>
                    <a:lnTo>
                      <a:pt x="510" y="0"/>
                    </a:lnTo>
                    <a:lnTo>
                      <a:pt x="0" y="2"/>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3" name=""/>
              <p:cNvSpPr/>
              <p:nvPr/>
            </p:nvSpPr>
            <p:spPr>
              <a:xfrm>
                <a:off x="5535720" y="1293840"/>
                <a:ext cx="1330200" cy="526680"/>
              </a:xfrm>
              <a:custGeom>
                <a:avLst/>
                <a:gdLst/>
                <a:ahLst/>
                <a:rect l="l" t="t" r="r" b="b"/>
                <a:pathLst>
                  <a:path w="3780" h="1740">
                    <a:moveTo>
                      <a:pt x="0" y="2"/>
                    </a:moveTo>
                    <a:lnTo>
                      <a:pt x="185" y="401"/>
                    </a:lnTo>
                    <a:lnTo>
                      <a:pt x="90" y="398"/>
                    </a:lnTo>
                    <a:lnTo>
                      <a:pt x="93" y="655"/>
                    </a:lnTo>
                    <a:lnTo>
                      <a:pt x="17" y="832"/>
                    </a:lnTo>
                    <a:lnTo>
                      <a:pt x="46" y="989"/>
                    </a:lnTo>
                    <a:lnTo>
                      <a:pt x="98" y="1010"/>
                    </a:lnTo>
                    <a:lnTo>
                      <a:pt x="60" y="1101"/>
                    </a:lnTo>
                    <a:lnTo>
                      <a:pt x="484" y="1278"/>
                    </a:lnTo>
                    <a:lnTo>
                      <a:pt x="484" y="1364"/>
                    </a:lnTo>
                    <a:lnTo>
                      <a:pt x="541" y="1403"/>
                    </a:lnTo>
                    <a:lnTo>
                      <a:pt x="651" y="1339"/>
                    </a:lnTo>
                    <a:lnTo>
                      <a:pt x="656" y="1464"/>
                    </a:lnTo>
                    <a:lnTo>
                      <a:pt x="769" y="1643"/>
                    </a:lnTo>
                    <a:lnTo>
                      <a:pt x="676" y="1740"/>
                    </a:lnTo>
                    <a:lnTo>
                      <a:pt x="786" y="1709"/>
                    </a:lnTo>
                    <a:lnTo>
                      <a:pt x="865" y="1565"/>
                    </a:lnTo>
                    <a:lnTo>
                      <a:pt x="917" y="1665"/>
                    </a:lnTo>
                    <a:lnTo>
                      <a:pt x="1250" y="1587"/>
                    </a:lnTo>
                    <a:lnTo>
                      <a:pt x="1378" y="1468"/>
                    </a:lnTo>
                    <a:lnTo>
                      <a:pt x="1662" y="1400"/>
                    </a:lnTo>
                    <a:lnTo>
                      <a:pt x="1718" y="1299"/>
                    </a:lnTo>
                    <a:lnTo>
                      <a:pt x="1751" y="1369"/>
                    </a:lnTo>
                    <a:lnTo>
                      <a:pt x="1885" y="1316"/>
                    </a:lnTo>
                    <a:lnTo>
                      <a:pt x="1863" y="1245"/>
                    </a:lnTo>
                    <a:lnTo>
                      <a:pt x="2578" y="1167"/>
                    </a:lnTo>
                    <a:lnTo>
                      <a:pt x="3480" y="301"/>
                    </a:lnTo>
                    <a:lnTo>
                      <a:pt x="3488" y="289"/>
                    </a:lnTo>
                    <a:lnTo>
                      <a:pt x="3497" y="278"/>
                    </a:lnTo>
                    <a:lnTo>
                      <a:pt x="3508" y="265"/>
                    </a:lnTo>
                    <a:lnTo>
                      <a:pt x="3519" y="253"/>
                    </a:lnTo>
                    <a:lnTo>
                      <a:pt x="3545" y="228"/>
                    </a:lnTo>
                    <a:lnTo>
                      <a:pt x="3574" y="203"/>
                    </a:lnTo>
                    <a:lnTo>
                      <a:pt x="3634" y="153"/>
                    </a:lnTo>
                    <a:lnTo>
                      <a:pt x="3694" y="106"/>
                    </a:lnTo>
                    <a:lnTo>
                      <a:pt x="3720" y="84"/>
                    </a:lnTo>
                    <a:lnTo>
                      <a:pt x="3743" y="64"/>
                    </a:lnTo>
                    <a:lnTo>
                      <a:pt x="3753" y="54"/>
                    </a:lnTo>
                    <a:lnTo>
                      <a:pt x="3761" y="46"/>
                    </a:lnTo>
                    <a:lnTo>
                      <a:pt x="3768" y="38"/>
                    </a:lnTo>
                    <a:lnTo>
                      <a:pt x="3774" y="30"/>
                    </a:lnTo>
                    <a:lnTo>
                      <a:pt x="3778" y="24"/>
                    </a:lnTo>
                    <a:lnTo>
                      <a:pt x="3780" y="18"/>
                    </a:lnTo>
                    <a:lnTo>
                      <a:pt x="3780" y="13"/>
                    </a:lnTo>
                    <a:lnTo>
                      <a:pt x="3778" y="8"/>
                    </a:lnTo>
                    <a:lnTo>
                      <a:pt x="3774" y="5"/>
                    </a:lnTo>
                    <a:lnTo>
                      <a:pt x="3767" y="3"/>
                    </a:lnTo>
                    <a:lnTo>
                      <a:pt x="3758" y="1"/>
                    </a:lnTo>
                    <a:lnTo>
                      <a:pt x="3746" y="1"/>
                    </a:lnTo>
                    <a:lnTo>
                      <a:pt x="2586" y="4"/>
                    </a:lnTo>
                    <a:lnTo>
                      <a:pt x="1834" y="5"/>
                    </a:lnTo>
                    <a:lnTo>
                      <a:pt x="1383" y="5"/>
                    </a:lnTo>
                    <a:lnTo>
                      <a:pt x="1131" y="4"/>
                    </a:lnTo>
                    <a:lnTo>
                      <a:pt x="971" y="2"/>
                    </a:lnTo>
                    <a:lnTo>
                      <a:pt x="799" y="1"/>
                    </a:lnTo>
                    <a:lnTo>
                      <a:pt x="510" y="0"/>
                    </a:lnTo>
                    <a:lnTo>
                      <a:pt x="0" y="2"/>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4" name=""/>
              <p:cNvSpPr/>
              <p:nvPr/>
            </p:nvSpPr>
            <p:spPr>
              <a:xfrm>
                <a:off x="3276360" y="1293840"/>
                <a:ext cx="1079640" cy="956880"/>
              </a:xfrm>
              <a:custGeom>
                <a:avLst/>
                <a:gdLst/>
                <a:ahLst/>
                <a:rect l="l" t="t" r="r" b="b"/>
                <a:pathLst>
                  <a:path w="3065" h="3165">
                    <a:moveTo>
                      <a:pt x="279" y="1576"/>
                    </a:moveTo>
                    <a:lnTo>
                      <a:pt x="219" y="1416"/>
                    </a:lnTo>
                    <a:lnTo>
                      <a:pt x="125" y="1505"/>
                    </a:lnTo>
                    <a:lnTo>
                      <a:pt x="61" y="1359"/>
                    </a:lnTo>
                    <a:lnTo>
                      <a:pt x="274" y="1092"/>
                    </a:lnTo>
                    <a:lnTo>
                      <a:pt x="69" y="1164"/>
                    </a:lnTo>
                    <a:lnTo>
                      <a:pt x="0" y="1007"/>
                    </a:lnTo>
                    <a:lnTo>
                      <a:pt x="125" y="1052"/>
                    </a:lnTo>
                    <a:lnTo>
                      <a:pt x="120" y="948"/>
                    </a:lnTo>
                    <a:lnTo>
                      <a:pt x="26" y="952"/>
                    </a:lnTo>
                    <a:lnTo>
                      <a:pt x="34" y="879"/>
                    </a:lnTo>
                    <a:lnTo>
                      <a:pt x="73" y="791"/>
                    </a:lnTo>
                    <a:lnTo>
                      <a:pt x="660" y="751"/>
                    </a:lnTo>
                    <a:lnTo>
                      <a:pt x="731" y="805"/>
                    </a:lnTo>
                    <a:lnTo>
                      <a:pt x="752" y="936"/>
                    </a:lnTo>
                    <a:lnTo>
                      <a:pt x="853" y="874"/>
                    </a:lnTo>
                    <a:lnTo>
                      <a:pt x="804" y="821"/>
                    </a:lnTo>
                    <a:lnTo>
                      <a:pt x="819" y="751"/>
                    </a:lnTo>
                    <a:lnTo>
                      <a:pt x="1008" y="680"/>
                    </a:lnTo>
                    <a:lnTo>
                      <a:pt x="1050" y="628"/>
                    </a:lnTo>
                    <a:lnTo>
                      <a:pt x="919" y="646"/>
                    </a:lnTo>
                    <a:lnTo>
                      <a:pt x="997" y="383"/>
                    </a:lnTo>
                    <a:lnTo>
                      <a:pt x="905" y="438"/>
                    </a:lnTo>
                    <a:lnTo>
                      <a:pt x="879" y="602"/>
                    </a:lnTo>
                    <a:lnTo>
                      <a:pt x="799" y="689"/>
                    </a:lnTo>
                    <a:lnTo>
                      <a:pt x="589" y="663"/>
                    </a:lnTo>
                    <a:lnTo>
                      <a:pt x="598" y="499"/>
                    </a:lnTo>
                    <a:lnTo>
                      <a:pt x="511" y="695"/>
                    </a:lnTo>
                    <a:lnTo>
                      <a:pt x="47" y="725"/>
                    </a:lnTo>
                    <a:lnTo>
                      <a:pt x="21" y="516"/>
                    </a:lnTo>
                    <a:lnTo>
                      <a:pt x="110" y="420"/>
                    </a:lnTo>
                    <a:lnTo>
                      <a:pt x="113" y="324"/>
                    </a:lnTo>
                    <a:lnTo>
                      <a:pt x="11" y="235"/>
                    </a:lnTo>
                    <a:lnTo>
                      <a:pt x="169" y="123"/>
                    </a:lnTo>
                    <a:lnTo>
                      <a:pt x="384" y="104"/>
                    </a:lnTo>
                    <a:lnTo>
                      <a:pt x="475" y="22"/>
                    </a:lnTo>
                    <a:lnTo>
                      <a:pt x="91" y="70"/>
                    </a:lnTo>
                    <a:lnTo>
                      <a:pt x="79" y="5"/>
                    </a:lnTo>
                    <a:lnTo>
                      <a:pt x="2828" y="0"/>
                    </a:lnTo>
                    <a:lnTo>
                      <a:pt x="2832" y="1"/>
                    </a:lnTo>
                    <a:lnTo>
                      <a:pt x="2836" y="2"/>
                    </a:lnTo>
                    <a:lnTo>
                      <a:pt x="2840" y="3"/>
                    </a:lnTo>
                    <a:lnTo>
                      <a:pt x="2844" y="5"/>
                    </a:lnTo>
                    <a:lnTo>
                      <a:pt x="2846" y="7"/>
                    </a:lnTo>
                    <a:lnTo>
                      <a:pt x="2848" y="10"/>
                    </a:lnTo>
                    <a:lnTo>
                      <a:pt x="2850" y="15"/>
                    </a:lnTo>
                    <a:lnTo>
                      <a:pt x="2851" y="18"/>
                    </a:lnTo>
                    <a:lnTo>
                      <a:pt x="2852" y="27"/>
                    </a:lnTo>
                    <a:lnTo>
                      <a:pt x="2852" y="38"/>
                    </a:lnTo>
                    <a:lnTo>
                      <a:pt x="2851" y="49"/>
                    </a:lnTo>
                    <a:lnTo>
                      <a:pt x="2849" y="61"/>
                    </a:lnTo>
                    <a:lnTo>
                      <a:pt x="2842" y="88"/>
                    </a:lnTo>
                    <a:lnTo>
                      <a:pt x="2835" y="114"/>
                    </a:lnTo>
                    <a:lnTo>
                      <a:pt x="2832" y="128"/>
                    </a:lnTo>
                    <a:lnTo>
                      <a:pt x="2830" y="140"/>
                    </a:lnTo>
                    <a:lnTo>
                      <a:pt x="2828" y="153"/>
                    </a:lnTo>
                    <a:lnTo>
                      <a:pt x="2828" y="164"/>
                    </a:lnTo>
                    <a:lnTo>
                      <a:pt x="3044" y="389"/>
                    </a:lnTo>
                    <a:lnTo>
                      <a:pt x="3065" y="543"/>
                    </a:lnTo>
                    <a:lnTo>
                      <a:pt x="3022" y="672"/>
                    </a:lnTo>
                    <a:lnTo>
                      <a:pt x="2819" y="847"/>
                    </a:lnTo>
                    <a:lnTo>
                      <a:pt x="2893" y="939"/>
                    </a:lnTo>
                    <a:lnTo>
                      <a:pt x="2955" y="1179"/>
                    </a:lnTo>
                    <a:lnTo>
                      <a:pt x="2898" y="1395"/>
                    </a:lnTo>
                    <a:lnTo>
                      <a:pt x="2919" y="1565"/>
                    </a:lnTo>
                    <a:lnTo>
                      <a:pt x="2679" y="1722"/>
                    </a:lnTo>
                    <a:lnTo>
                      <a:pt x="2679" y="1818"/>
                    </a:lnTo>
                    <a:lnTo>
                      <a:pt x="2587" y="1975"/>
                    </a:lnTo>
                    <a:lnTo>
                      <a:pt x="2627" y="2183"/>
                    </a:lnTo>
                    <a:lnTo>
                      <a:pt x="2569" y="2457"/>
                    </a:lnTo>
                    <a:lnTo>
                      <a:pt x="2514" y="2497"/>
                    </a:lnTo>
                    <a:lnTo>
                      <a:pt x="2482" y="2435"/>
                    </a:lnTo>
                    <a:lnTo>
                      <a:pt x="2459" y="2532"/>
                    </a:lnTo>
                    <a:lnTo>
                      <a:pt x="2441" y="2339"/>
                    </a:lnTo>
                    <a:lnTo>
                      <a:pt x="2376" y="2293"/>
                    </a:lnTo>
                    <a:lnTo>
                      <a:pt x="2245" y="2241"/>
                    </a:lnTo>
                    <a:lnTo>
                      <a:pt x="2188" y="1867"/>
                    </a:lnTo>
                    <a:lnTo>
                      <a:pt x="2245" y="1745"/>
                    </a:lnTo>
                    <a:lnTo>
                      <a:pt x="2207" y="1722"/>
                    </a:lnTo>
                    <a:lnTo>
                      <a:pt x="2131" y="1766"/>
                    </a:lnTo>
                    <a:lnTo>
                      <a:pt x="2162" y="1989"/>
                    </a:lnTo>
                    <a:lnTo>
                      <a:pt x="2120" y="2004"/>
                    </a:lnTo>
                    <a:lnTo>
                      <a:pt x="2058" y="1861"/>
                    </a:lnTo>
                    <a:lnTo>
                      <a:pt x="2044" y="1998"/>
                    </a:lnTo>
                    <a:lnTo>
                      <a:pt x="2128" y="2191"/>
                    </a:lnTo>
                    <a:lnTo>
                      <a:pt x="2039" y="2380"/>
                    </a:lnTo>
                    <a:lnTo>
                      <a:pt x="1794" y="2351"/>
                    </a:lnTo>
                    <a:lnTo>
                      <a:pt x="1813" y="2415"/>
                    </a:lnTo>
                    <a:lnTo>
                      <a:pt x="1607" y="2701"/>
                    </a:lnTo>
                    <a:lnTo>
                      <a:pt x="1228" y="3039"/>
                    </a:lnTo>
                    <a:lnTo>
                      <a:pt x="1177" y="2961"/>
                    </a:lnTo>
                    <a:lnTo>
                      <a:pt x="1053" y="3131"/>
                    </a:lnTo>
                    <a:lnTo>
                      <a:pt x="968" y="3165"/>
                    </a:lnTo>
                    <a:lnTo>
                      <a:pt x="848" y="3121"/>
                    </a:lnTo>
                    <a:lnTo>
                      <a:pt x="902" y="3060"/>
                    </a:lnTo>
                    <a:lnTo>
                      <a:pt x="793" y="3052"/>
                    </a:lnTo>
                    <a:lnTo>
                      <a:pt x="764" y="3118"/>
                    </a:lnTo>
                    <a:lnTo>
                      <a:pt x="652" y="3113"/>
                    </a:lnTo>
                    <a:lnTo>
                      <a:pt x="668" y="2894"/>
                    </a:lnTo>
                    <a:lnTo>
                      <a:pt x="616" y="2987"/>
                    </a:lnTo>
                    <a:lnTo>
                      <a:pt x="530" y="2975"/>
                    </a:lnTo>
                    <a:lnTo>
                      <a:pt x="183" y="2651"/>
                    </a:lnTo>
                    <a:lnTo>
                      <a:pt x="235" y="2418"/>
                    </a:lnTo>
                    <a:lnTo>
                      <a:pt x="362" y="2462"/>
                    </a:lnTo>
                    <a:lnTo>
                      <a:pt x="358" y="2380"/>
                    </a:lnTo>
                    <a:lnTo>
                      <a:pt x="464" y="2223"/>
                    </a:lnTo>
                    <a:lnTo>
                      <a:pt x="464" y="2147"/>
                    </a:lnTo>
                    <a:lnTo>
                      <a:pt x="420" y="2152"/>
                    </a:lnTo>
                    <a:lnTo>
                      <a:pt x="519" y="2025"/>
                    </a:lnTo>
                    <a:lnTo>
                      <a:pt x="125" y="2173"/>
                    </a:lnTo>
                    <a:lnTo>
                      <a:pt x="91" y="2059"/>
                    </a:lnTo>
                    <a:lnTo>
                      <a:pt x="191" y="1905"/>
                    </a:lnTo>
                    <a:lnTo>
                      <a:pt x="336" y="1911"/>
                    </a:lnTo>
                    <a:lnTo>
                      <a:pt x="530" y="1774"/>
                    </a:lnTo>
                    <a:lnTo>
                      <a:pt x="284" y="1753"/>
                    </a:lnTo>
                    <a:lnTo>
                      <a:pt x="507" y="1526"/>
                    </a:lnTo>
                    <a:lnTo>
                      <a:pt x="459" y="1468"/>
                    </a:lnTo>
                    <a:lnTo>
                      <a:pt x="595" y="1286"/>
                    </a:lnTo>
                    <a:lnTo>
                      <a:pt x="642" y="1375"/>
                    </a:lnTo>
                    <a:lnTo>
                      <a:pt x="673" y="1255"/>
                    </a:lnTo>
                    <a:lnTo>
                      <a:pt x="787" y="1199"/>
                    </a:lnTo>
                    <a:lnTo>
                      <a:pt x="595" y="1145"/>
                    </a:lnTo>
                    <a:lnTo>
                      <a:pt x="525" y="1202"/>
                    </a:lnTo>
                    <a:lnTo>
                      <a:pt x="279" y="1576"/>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5" name=""/>
              <p:cNvSpPr/>
              <p:nvPr/>
            </p:nvSpPr>
            <p:spPr>
              <a:xfrm>
                <a:off x="3276360" y="1293840"/>
                <a:ext cx="1079640" cy="956880"/>
              </a:xfrm>
              <a:custGeom>
                <a:avLst/>
                <a:gdLst/>
                <a:ahLst/>
                <a:rect l="l" t="t" r="r" b="b"/>
                <a:pathLst>
                  <a:path w="3065" h="3165">
                    <a:moveTo>
                      <a:pt x="279" y="1576"/>
                    </a:moveTo>
                    <a:lnTo>
                      <a:pt x="219" y="1416"/>
                    </a:lnTo>
                    <a:lnTo>
                      <a:pt x="125" y="1505"/>
                    </a:lnTo>
                    <a:lnTo>
                      <a:pt x="61" y="1359"/>
                    </a:lnTo>
                    <a:lnTo>
                      <a:pt x="274" y="1092"/>
                    </a:lnTo>
                    <a:lnTo>
                      <a:pt x="69" y="1164"/>
                    </a:lnTo>
                    <a:lnTo>
                      <a:pt x="0" y="1007"/>
                    </a:lnTo>
                    <a:lnTo>
                      <a:pt x="125" y="1052"/>
                    </a:lnTo>
                    <a:lnTo>
                      <a:pt x="120" y="948"/>
                    </a:lnTo>
                    <a:lnTo>
                      <a:pt x="26" y="952"/>
                    </a:lnTo>
                    <a:lnTo>
                      <a:pt x="34" y="879"/>
                    </a:lnTo>
                    <a:lnTo>
                      <a:pt x="73" y="791"/>
                    </a:lnTo>
                    <a:lnTo>
                      <a:pt x="660" y="751"/>
                    </a:lnTo>
                    <a:lnTo>
                      <a:pt x="731" y="805"/>
                    </a:lnTo>
                    <a:lnTo>
                      <a:pt x="752" y="936"/>
                    </a:lnTo>
                    <a:lnTo>
                      <a:pt x="853" y="874"/>
                    </a:lnTo>
                    <a:lnTo>
                      <a:pt x="804" y="821"/>
                    </a:lnTo>
                    <a:lnTo>
                      <a:pt x="819" y="751"/>
                    </a:lnTo>
                    <a:lnTo>
                      <a:pt x="1008" y="680"/>
                    </a:lnTo>
                    <a:lnTo>
                      <a:pt x="1050" y="628"/>
                    </a:lnTo>
                    <a:lnTo>
                      <a:pt x="919" y="646"/>
                    </a:lnTo>
                    <a:lnTo>
                      <a:pt x="997" y="383"/>
                    </a:lnTo>
                    <a:lnTo>
                      <a:pt x="905" y="438"/>
                    </a:lnTo>
                    <a:lnTo>
                      <a:pt x="879" y="602"/>
                    </a:lnTo>
                    <a:lnTo>
                      <a:pt x="799" y="689"/>
                    </a:lnTo>
                    <a:lnTo>
                      <a:pt x="589" y="663"/>
                    </a:lnTo>
                    <a:lnTo>
                      <a:pt x="598" y="499"/>
                    </a:lnTo>
                    <a:lnTo>
                      <a:pt x="511" y="695"/>
                    </a:lnTo>
                    <a:lnTo>
                      <a:pt x="47" y="725"/>
                    </a:lnTo>
                    <a:lnTo>
                      <a:pt x="21" y="516"/>
                    </a:lnTo>
                    <a:lnTo>
                      <a:pt x="110" y="420"/>
                    </a:lnTo>
                    <a:lnTo>
                      <a:pt x="113" y="324"/>
                    </a:lnTo>
                    <a:lnTo>
                      <a:pt x="11" y="235"/>
                    </a:lnTo>
                    <a:lnTo>
                      <a:pt x="169" y="123"/>
                    </a:lnTo>
                    <a:lnTo>
                      <a:pt x="384" y="104"/>
                    </a:lnTo>
                    <a:lnTo>
                      <a:pt x="475" y="22"/>
                    </a:lnTo>
                    <a:lnTo>
                      <a:pt x="91" y="70"/>
                    </a:lnTo>
                    <a:lnTo>
                      <a:pt x="79" y="5"/>
                    </a:lnTo>
                    <a:lnTo>
                      <a:pt x="2828" y="0"/>
                    </a:lnTo>
                    <a:lnTo>
                      <a:pt x="2832" y="1"/>
                    </a:lnTo>
                    <a:lnTo>
                      <a:pt x="2836" y="2"/>
                    </a:lnTo>
                    <a:lnTo>
                      <a:pt x="2840" y="3"/>
                    </a:lnTo>
                    <a:lnTo>
                      <a:pt x="2844" y="5"/>
                    </a:lnTo>
                    <a:lnTo>
                      <a:pt x="2846" y="7"/>
                    </a:lnTo>
                    <a:lnTo>
                      <a:pt x="2848" y="10"/>
                    </a:lnTo>
                    <a:lnTo>
                      <a:pt x="2850" y="15"/>
                    </a:lnTo>
                    <a:lnTo>
                      <a:pt x="2851" y="18"/>
                    </a:lnTo>
                    <a:lnTo>
                      <a:pt x="2852" y="27"/>
                    </a:lnTo>
                    <a:lnTo>
                      <a:pt x="2852" y="38"/>
                    </a:lnTo>
                    <a:lnTo>
                      <a:pt x="2851" y="49"/>
                    </a:lnTo>
                    <a:lnTo>
                      <a:pt x="2849" y="61"/>
                    </a:lnTo>
                    <a:lnTo>
                      <a:pt x="2842" y="88"/>
                    </a:lnTo>
                    <a:lnTo>
                      <a:pt x="2835" y="114"/>
                    </a:lnTo>
                    <a:lnTo>
                      <a:pt x="2832" y="128"/>
                    </a:lnTo>
                    <a:lnTo>
                      <a:pt x="2830" y="140"/>
                    </a:lnTo>
                    <a:lnTo>
                      <a:pt x="2828" y="153"/>
                    </a:lnTo>
                    <a:lnTo>
                      <a:pt x="2828" y="164"/>
                    </a:lnTo>
                    <a:lnTo>
                      <a:pt x="3044" y="389"/>
                    </a:lnTo>
                    <a:lnTo>
                      <a:pt x="3065" y="543"/>
                    </a:lnTo>
                    <a:lnTo>
                      <a:pt x="3022" y="672"/>
                    </a:lnTo>
                    <a:lnTo>
                      <a:pt x="2819" y="847"/>
                    </a:lnTo>
                    <a:lnTo>
                      <a:pt x="2893" y="939"/>
                    </a:lnTo>
                    <a:lnTo>
                      <a:pt x="2955" y="1179"/>
                    </a:lnTo>
                    <a:lnTo>
                      <a:pt x="2898" y="1395"/>
                    </a:lnTo>
                    <a:lnTo>
                      <a:pt x="2919" y="1565"/>
                    </a:lnTo>
                    <a:lnTo>
                      <a:pt x="2679" y="1722"/>
                    </a:lnTo>
                    <a:lnTo>
                      <a:pt x="2679" y="1818"/>
                    </a:lnTo>
                    <a:lnTo>
                      <a:pt x="2587" y="1975"/>
                    </a:lnTo>
                    <a:lnTo>
                      <a:pt x="2627" y="2183"/>
                    </a:lnTo>
                    <a:lnTo>
                      <a:pt x="2569" y="2457"/>
                    </a:lnTo>
                    <a:lnTo>
                      <a:pt x="2514" y="2497"/>
                    </a:lnTo>
                    <a:lnTo>
                      <a:pt x="2482" y="2435"/>
                    </a:lnTo>
                    <a:lnTo>
                      <a:pt x="2459" y="2532"/>
                    </a:lnTo>
                    <a:lnTo>
                      <a:pt x="2441" y="2339"/>
                    </a:lnTo>
                    <a:lnTo>
                      <a:pt x="2376" y="2293"/>
                    </a:lnTo>
                    <a:lnTo>
                      <a:pt x="2245" y="2241"/>
                    </a:lnTo>
                    <a:lnTo>
                      <a:pt x="2188" y="1867"/>
                    </a:lnTo>
                    <a:lnTo>
                      <a:pt x="2245" y="1745"/>
                    </a:lnTo>
                    <a:lnTo>
                      <a:pt x="2207" y="1722"/>
                    </a:lnTo>
                    <a:lnTo>
                      <a:pt x="2131" y="1766"/>
                    </a:lnTo>
                    <a:lnTo>
                      <a:pt x="2162" y="1989"/>
                    </a:lnTo>
                    <a:lnTo>
                      <a:pt x="2120" y="2004"/>
                    </a:lnTo>
                    <a:lnTo>
                      <a:pt x="2058" y="1861"/>
                    </a:lnTo>
                    <a:lnTo>
                      <a:pt x="2044" y="1998"/>
                    </a:lnTo>
                    <a:lnTo>
                      <a:pt x="2128" y="2191"/>
                    </a:lnTo>
                    <a:lnTo>
                      <a:pt x="2039" y="2380"/>
                    </a:lnTo>
                    <a:lnTo>
                      <a:pt x="1794" y="2351"/>
                    </a:lnTo>
                    <a:lnTo>
                      <a:pt x="1813" y="2415"/>
                    </a:lnTo>
                    <a:lnTo>
                      <a:pt x="1607" y="2701"/>
                    </a:lnTo>
                    <a:lnTo>
                      <a:pt x="1228" y="3039"/>
                    </a:lnTo>
                    <a:lnTo>
                      <a:pt x="1177" y="2961"/>
                    </a:lnTo>
                    <a:lnTo>
                      <a:pt x="1053" y="3131"/>
                    </a:lnTo>
                    <a:lnTo>
                      <a:pt x="968" y="3165"/>
                    </a:lnTo>
                    <a:lnTo>
                      <a:pt x="848" y="3121"/>
                    </a:lnTo>
                    <a:lnTo>
                      <a:pt x="902" y="3060"/>
                    </a:lnTo>
                    <a:lnTo>
                      <a:pt x="793" y="3052"/>
                    </a:lnTo>
                    <a:lnTo>
                      <a:pt x="764" y="3118"/>
                    </a:lnTo>
                    <a:lnTo>
                      <a:pt x="652" y="3113"/>
                    </a:lnTo>
                    <a:lnTo>
                      <a:pt x="668" y="2894"/>
                    </a:lnTo>
                    <a:lnTo>
                      <a:pt x="616" y="2987"/>
                    </a:lnTo>
                    <a:lnTo>
                      <a:pt x="530" y="2975"/>
                    </a:lnTo>
                    <a:lnTo>
                      <a:pt x="183" y="2651"/>
                    </a:lnTo>
                    <a:lnTo>
                      <a:pt x="235" y="2418"/>
                    </a:lnTo>
                    <a:lnTo>
                      <a:pt x="362" y="2462"/>
                    </a:lnTo>
                    <a:lnTo>
                      <a:pt x="358" y="2380"/>
                    </a:lnTo>
                    <a:lnTo>
                      <a:pt x="464" y="2223"/>
                    </a:lnTo>
                    <a:lnTo>
                      <a:pt x="464" y="2147"/>
                    </a:lnTo>
                    <a:lnTo>
                      <a:pt x="420" y="2152"/>
                    </a:lnTo>
                    <a:lnTo>
                      <a:pt x="519" y="2025"/>
                    </a:lnTo>
                    <a:lnTo>
                      <a:pt x="125" y="2173"/>
                    </a:lnTo>
                    <a:lnTo>
                      <a:pt x="91" y="2059"/>
                    </a:lnTo>
                    <a:lnTo>
                      <a:pt x="191" y="1905"/>
                    </a:lnTo>
                    <a:lnTo>
                      <a:pt x="336" y="1911"/>
                    </a:lnTo>
                    <a:lnTo>
                      <a:pt x="530" y="1774"/>
                    </a:lnTo>
                    <a:lnTo>
                      <a:pt x="284" y="1753"/>
                    </a:lnTo>
                    <a:lnTo>
                      <a:pt x="507" y="1526"/>
                    </a:lnTo>
                    <a:lnTo>
                      <a:pt x="459" y="1468"/>
                    </a:lnTo>
                    <a:lnTo>
                      <a:pt x="595" y="1286"/>
                    </a:lnTo>
                    <a:lnTo>
                      <a:pt x="642" y="1375"/>
                    </a:lnTo>
                    <a:lnTo>
                      <a:pt x="673" y="1255"/>
                    </a:lnTo>
                    <a:lnTo>
                      <a:pt x="787" y="1199"/>
                    </a:lnTo>
                    <a:lnTo>
                      <a:pt x="595" y="1145"/>
                    </a:lnTo>
                    <a:lnTo>
                      <a:pt x="525" y="1202"/>
                    </a:lnTo>
                    <a:lnTo>
                      <a:pt x="279" y="1576"/>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6" name=""/>
              <p:cNvSpPr/>
              <p:nvPr/>
            </p:nvSpPr>
            <p:spPr>
              <a:xfrm>
                <a:off x="6240240" y="5391000"/>
                <a:ext cx="675000" cy="779040"/>
              </a:xfrm>
              <a:custGeom>
                <a:avLst/>
                <a:gdLst/>
                <a:ahLst/>
                <a:rect l="l" t="t" r="r" b="b"/>
                <a:pathLst>
                  <a:path w="1916" h="2576">
                    <a:moveTo>
                      <a:pt x="1916" y="108"/>
                    </a:moveTo>
                    <a:lnTo>
                      <a:pt x="1225" y="0"/>
                    </a:lnTo>
                    <a:lnTo>
                      <a:pt x="1164" y="127"/>
                    </a:lnTo>
                    <a:lnTo>
                      <a:pt x="1220" y="197"/>
                    </a:lnTo>
                    <a:lnTo>
                      <a:pt x="1475" y="279"/>
                    </a:lnTo>
                    <a:lnTo>
                      <a:pt x="1155" y="300"/>
                    </a:lnTo>
                    <a:lnTo>
                      <a:pt x="1085" y="332"/>
                    </a:lnTo>
                    <a:lnTo>
                      <a:pt x="1164" y="419"/>
                    </a:lnTo>
                    <a:lnTo>
                      <a:pt x="1073" y="431"/>
                    </a:lnTo>
                    <a:lnTo>
                      <a:pt x="732" y="437"/>
                    </a:lnTo>
                    <a:lnTo>
                      <a:pt x="735" y="398"/>
                    </a:lnTo>
                    <a:lnTo>
                      <a:pt x="628" y="366"/>
                    </a:lnTo>
                    <a:lnTo>
                      <a:pt x="656" y="468"/>
                    </a:lnTo>
                    <a:lnTo>
                      <a:pt x="450" y="407"/>
                    </a:lnTo>
                    <a:lnTo>
                      <a:pt x="249" y="437"/>
                    </a:lnTo>
                    <a:lnTo>
                      <a:pt x="91" y="629"/>
                    </a:lnTo>
                    <a:lnTo>
                      <a:pt x="15" y="713"/>
                    </a:lnTo>
                    <a:lnTo>
                      <a:pt x="0" y="894"/>
                    </a:lnTo>
                    <a:lnTo>
                      <a:pt x="289" y="869"/>
                    </a:lnTo>
                    <a:lnTo>
                      <a:pt x="231" y="1044"/>
                    </a:lnTo>
                    <a:lnTo>
                      <a:pt x="333" y="1233"/>
                    </a:lnTo>
                    <a:lnTo>
                      <a:pt x="262" y="1332"/>
                    </a:lnTo>
                    <a:lnTo>
                      <a:pt x="393" y="1451"/>
                    </a:lnTo>
                    <a:lnTo>
                      <a:pt x="202" y="1451"/>
                    </a:lnTo>
                    <a:lnTo>
                      <a:pt x="129" y="1324"/>
                    </a:lnTo>
                    <a:lnTo>
                      <a:pt x="114" y="1472"/>
                    </a:lnTo>
                    <a:lnTo>
                      <a:pt x="70" y="1516"/>
                    </a:lnTo>
                    <a:lnTo>
                      <a:pt x="401" y="1656"/>
                    </a:lnTo>
                    <a:lnTo>
                      <a:pt x="437" y="1726"/>
                    </a:lnTo>
                    <a:lnTo>
                      <a:pt x="377" y="1819"/>
                    </a:lnTo>
                    <a:lnTo>
                      <a:pt x="409" y="1869"/>
                    </a:lnTo>
                    <a:lnTo>
                      <a:pt x="511" y="1845"/>
                    </a:lnTo>
                    <a:lnTo>
                      <a:pt x="450" y="1962"/>
                    </a:lnTo>
                    <a:lnTo>
                      <a:pt x="568" y="2044"/>
                    </a:lnTo>
                    <a:lnTo>
                      <a:pt x="481" y="2125"/>
                    </a:lnTo>
                    <a:lnTo>
                      <a:pt x="497" y="2164"/>
                    </a:lnTo>
                    <a:lnTo>
                      <a:pt x="820" y="2115"/>
                    </a:lnTo>
                    <a:lnTo>
                      <a:pt x="875" y="2133"/>
                    </a:lnTo>
                    <a:lnTo>
                      <a:pt x="558" y="2291"/>
                    </a:lnTo>
                    <a:lnTo>
                      <a:pt x="523" y="2344"/>
                    </a:lnTo>
                    <a:lnTo>
                      <a:pt x="770" y="2274"/>
                    </a:lnTo>
                    <a:lnTo>
                      <a:pt x="774" y="2350"/>
                    </a:lnTo>
                    <a:lnTo>
                      <a:pt x="862" y="2264"/>
                    </a:lnTo>
                    <a:lnTo>
                      <a:pt x="972" y="2253"/>
                    </a:lnTo>
                    <a:lnTo>
                      <a:pt x="1089" y="2347"/>
                    </a:lnTo>
                    <a:lnTo>
                      <a:pt x="1129" y="2291"/>
                    </a:lnTo>
                    <a:lnTo>
                      <a:pt x="1181" y="2316"/>
                    </a:lnTo>
                    <a:lnTo>
                      <a:pt x="1207" y="2452"/>
                    </a:lnTo>
                    <a:lnTo>
                      <a:pt x="1269" y="2517"/>
                    </a:lnTo>
                    <a:lnTo>
                      <a:pt x="1493" y="2576"/>
                    </a:lnTo>
                    <a:lnTo>
                      <a:pt x="1736" y="2501"/>
                    </a:lnTo>
                    <a:lnTo>
                      <a:pt x="1795" y="2233"/>
                    </a:lnTo>
                    <a:lnTo>
                      <a:pt x="1916" y="2209"/>
                    </a:lnTo>
                    <a:lnTo>
                      <a:pt x="1916" y="108"/>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7" name=""/>
              <p:cNvSpPr/>
              <p:nvPr/>
            </p:nvSpPr>
            <p:spPr>
              <a:xfrm>
                <a:off x="6240240" y="5391000"/>
                <a:ext cx="675000" cy="779040"/>
              </a:xfrm>
              <a:custGeom>
                <a:avLst/>
                <a:gdLst/>
                <a:ahLst/>
                <a:rect l="l" t="t" r="r" b="b"/>
                <a:pathLst>
                  <a:path w="1916" h="2576">
                    <a:moveTo>
                      <a:pt x="1916" y="108"/>
                    </a:moveTo>
                    <a:lnTo>
                      <a:pt x="1225" y="0"/>
                    </a:lnTo>
                    <a:lnTo>
                      <a:pt x="1164" y="127"/>
                    </a:lnTo>
                    <a:lnTo>
                      <a:pt x="1220" y="197"/>
                    </a:lnTo>
                    <a:lnTo>
                      <a:pt x="1475" y="279"/>
                    </a:lnTo>
                    <a:lnTo>
                      <a:pt x="1155" y="300"/>
                    </a:lnTo>
                    <a:lnTo>
                      <a:pt x="1085" y="332"/>
                    </a:lnTo>
                    <a:lnTo>
                      <a:pt x="1164" y="419"/>
                    </a:lnTo>
                    <a:lnTo>
                      <a:pt x="1073" y="431"/>
                    </a:lnTo>
                    <a:lnTo>
                      <a:pt x="732" y="437"/>
                    </a:lnTo>
                    <a:lnTo>
                      <a:pt x="735" y="398"/>
                    </a:lnTo>
                    <a:lnTo>
                      <a:pt x="628" y="366"/>
                    </a:lnTo>
                    <a:lnTo>
                      <a:pt x="656" y="468"/>
                    </a:lnTo>
                    <a:lnTo>
                      <a:pt x="450" y="407"/>
                    </a:lnTo>
                    <a:lnTo>
                      <a:pt x="249" y="437"/>
                    </a:lnTo>
                    <a:lnTo>
                      <a:pt x="91" y="629"/>
                    </a:lnTo>
                    <a:lnTo>
                      <a:pt x="15" y="713"/>
                    </a:lnTo>
                    <a:lnTo>
                      <a:pt x="0" y="894"/>
                    </a:lnTo>
                    <a:lnTo>
                      <a:pt x="289" y="869"/>
                    </a:lnTo>
                    <a:lnTo>
                      <a:pt x="231" y="1044"/>
                    </a:lnTo>
                    <a:lnTo>
                      <a:pt x="333" y="1233"/>
                    </a:lnTo>
                    <a:lnTo>
                      <a:pt x="262" y="1332"/>
                    </a:lnTo>
                    <a:lnTo>
                      <a:pt x="393" y="1451"/>
                    </a:lnTo>
                    <a:lnTo>
                      <a:pt x="202" y="1451"/>
                    </a:lnTo>
                    <a:lnTo>
                      <a:pt x="129" y="1324"/>
                    </a:lnTo>
                    <a:lnTo>
                      <a:pt x="114" y="1472"/>
                    </a:lnTo>
                    <a:lnTo>
                      <a:pt x="70" y="1516"/>
                    </a:lnTo>
                    <a:lnTo>
                      <a:pt x="401" y="1656"/>
                    </a:lnTo>
                    <a:lnTo>
                      <a:pt x="437" y="1726"/>
                    </a:lnTo>
                    <a:lnTo>
                      <a:pt x="377" y="1819"/>
                    </a:lnTo>
                    <a:lnTo>
                      <a:pt x="409" y="1869"/>
                    </a:lnTo>
                    <a:lnTo>
                      <a:pt x="511" y="1845"/>
                    </a:lnTo>
                    <a:lnTo>
                      <a:pt x="450" y="1962"/>
                    </a:lnTo>
                    <a:lnTo>
                      <a:pt x="568" y="2044"/>
                    </a:lnTo>
                    <a:lnTo>
                      <a:pt x="481" y="2125"/>
                    </a:lnTo>
                    <a:lnTo>
                      <a:pt x="497" y="2164"/>
                    </a:lnTo>
                    <a:lnTo>
                      <a:pt x="820" y="2115"/>
                    </a:lnTo>
                    <a:lnTo>
                      <a:pt x="875" y="2133"/>
                    </a:lnTo>
                    <a:lnTo>
                      <a:pt x="558" y="2291"/>
                    </a:lnTo>
                    <a:lnTo>
                      <a:pt x="523" y="2344"/>
                    </a:lnTo>
                    <a:lnTo>
                      <a:pt x="770" y="2274"/>
                    </a:lnTo>
                    <a:lnTo>
                      <a:pt x="774" y="2350"/>
                    </a:lnTo>
                    <a:lnTo>
                      <a:pt x="862" y="2264"/>
                    </a:lnTo>
                    <a:lnTo>
                      <a:pt x="972" y="2253"/>
                    </a:lnTo>
                    <a:lnTo>
                      <a:pt x="1089" y="2347"/>
                    </a:lnTo>
                    <a:lnTo>
                      <a:pt x="1129" y="2291"/>
                    </a:lnTo>
                    <a:lnTo>
                      <a:pt x="1181" y="2316"/>
                    </a:lnTo>
                    <a:lnTo>
                      <a:pt x="1207" y="2452"/>
                    </a:lnTo>
                    <a:lnTo>
                      <a:pt x="1269" y="2517"/>
                    </a:lnTo>
                    <a:lnTo>
                      <a:pt x="1493" y="2576"/>
                    </a:lnTo>
                    <a:lnTo>
                      <a:pt x="1736" y="2501"/>
                    </a:lnTo>
                    <a:lnTo>
                      <a:pt x="1795" y="2233"/>
                    </a:lnTo>
                    <a:lnTo>
                      <a:pt x="1916" y="2209"/>
                    </a:lnTo>
                    <a:lnTo>
                      <a:pt x="1916" y="108"/>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8" name=""/>
              <p:cNvSpPr/>
              <p:nvPr/>
            </p:nvSpPr>
            <p:spPr>
              <a:xfrm>
                <a:off x="6222960" y="5267160"/>
                <a:ext cx="420480" cy="307440"/>
              </a:xfrm>
              <a:custGeom>
                <a:avLst/>
                <a:gdLst/>
                <a:ahLst/>
                <a:rect l="l" t="t" r="r" b="b"/>
                <a:pathLst>
                  <a:path w="1200" h="1013">
                    <a:moveTo>
                      <a:pt x="785" y="57"/>
                    </a:moveTo>
                    <a:lnTo>
                      <a:pt x="561" y="68"/>
                    </a:lnTo>
                    <a:lnTo>
                      <a:pt x="433" y="0"/>
                    </a:lnTo>
                    <a:lnTo>
                      <a:pt x="120" y="123"/>
                    </a:lnTo>
                    <a:lnTo>
                      <a:pt x="205" y="222"/>
                    </a:lnTo>
                    <a:lnTo>
                      <a:pt x="196" y="304"/>
                    </a:lnTo>
                    <a:lnTo>
                      <a:pt x="117" y="366"/>
                    </a:lnTo>
                    <a:lnTo>
                      <a:pt x="77" y="585"/>
                    </a:lnTo>
                    <a:lnTo>
                      <a:pt x="0" y="692"/>
                    </a:lnTo>
                    <a:lnTo>
                      <a:pt x="71" y="747"/>
                    </a:lnTo>
                    <a:lnTo>
                      <a:pt x="312" y="721"/>
                    </a:lnTo>
                    <a:lnTo>
                      <a:pt x="76" y="861"/>
                    </a:lnTo>
                    <a:lnTo>
                      <a:pt x="65" y="1013"/>
                    </a:lnTo>
                    <a:lnTo>
                      <a:pt x="618" y="546"/>
                    </a:lnTo>
                    <a:lnTo>
                      <a:pt x="1161" y="523"/>
                    </a:lnTo>
                    <a:lnTo>
                      <a:pt x="1200" y="397"/>
                    </a:lnTo>
                    <a:lnTo>
                      <a:pt x="850" y="257"/>
                    </a:lnTo>
                    <a:lnTo>
                      <a:pt x="797" y="191"/>
                    </a:lnTo>
                    <a:lnTo>
                      <a:pt x="785" y="57"/>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9" name=""/>
              <p:cNvSpPr/>
              <p:nvPr/>
            </p:nvSpPr>
            <p:spPr>
              <a:xfrm>
                <a:off x="6222960" y="5267160"/>
                <a:ext cx="420480" cy="307440"/>
              </a:xfrm>
              <a:custGeom>
                <a:avLst/>
                <a:gdLst/>
                <a:ahLst/>
                <a:rect l="l" t="t" r="r" b="b"/>
                <a:pathLst>
                  <a:path w="1200" h="1013">
                    <a:moveTo>
                      <a:pt x="785" y="57"/>
                    </a:moveTo>
                    <a:lnTo>
                      <a:pt x="561" y="68"/>
                    </a:lnTo>
                    <a:lnTo>
                      <a:pt x="433" y="0"/>
                    </a:lnTo>
                    <a:lnTo>
                      <a:pt x="120" y="123"/>
                    </a:lnTo>
                    <a:lnTo>
                      <a:pt x="205" y="222"/>
                    </a:lnTo>
                    <a:lnTo>
                      <a:pt x="196" y="304"/>
                    </a:lnTo>
                    <a:lnTo>
                      <a:pt x="117" y="366"/>
                    </a:lnTo>
                    <a:lnTo>
                      <a:pt x="77" y="585"/>
                    </a:lnTo>
                    <a:lnTo>
                      <a:pt x="0" y="692"/>
                    </a:lnTo>
                    <a:lnTo>
                      <a:pt x="71" y="747"/>
                    </a:lnTo>
                    <a:lnTo>
                      <a:pt x="312" y="721"/>
                    </a:lnTo>
                    <a:lnTo>
                      <a:pt x="76" y="861"/>
                    </a:lnTo>
                    <a:lnTo>
                      <a:pt x="65" y="1013"/>
                    </a:lnTo>
                    <a:lnTo>
                      <a:pt x="618" y="546"/>
                    </a:lnTo>
                    <a:lnTo>
                      <a:pt x="1161" y="523"/>
                    </a:lnTo>
                    <a:lnTo>
                      <a:pt x="1200" y="397"/>
                    </a:lnTo>
                    <a:lnTo>
                      <a:pt x="850" y="257"/>
                    </a:lnTo>
                    <a:lnTo>
                      <a:pt x="797" y="191"/>
                    </a:lnTo>
                    <a:lnTo>
                      <a:pt x="785" y="57"/>
                    </a:lnTo>
                    <a:lnTo>
                      <a:pt x="785" y="57"/>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0" name=""/>
              <p:cNvSpPr/>
              <p:nvPr/>
            </p:nvSpPr>
            <p:spPr>
              <a:xfrm>
                <a:off x="5397480" y="5305320"/>
                <a:ext cx="896760" cy="642240"/>
              </a:xfrm>
              <a:custGeom>
                <a:avLst/>
                <a:gdLst/>
                <a:ahLst/>
                <a:rect l="l" t="t" r="r" b="b"/>
                <a:pathLst>
                  <a:path w="2547" h="2124">
                    <a:moveTo>
                      <a:pt x="0" y="1102"/>
                    </a:moveTo>
                    <a:lnTo>
                      <a:pt x="350" y="663"/>
                    </a:lnTo>
                    <a:lnTo>
                      <a:pt x="337" y="488"/>
                    </a:lnTo>
                    <a:lnTo>
                      <a:pt x="595" y="455"/>
                    </a:lnTo>
                    <a:lnTo>
                      <a:pt x="806" y="327"/>
                    </a:lnTo>
                    <a:lnTo>
                      <a:pt x="955" y="327"/>
                    </a:lnTo>
                    <a:lnTo>
                      <a:pt x="1109" y="217"/>
                    </a:lnTo>
                    <a:lnTo>
                      <a:pt x="1708" y="113"/>
                    </a:lnTo>
                    <a:lnTo>
                      <a:pt x="2120" y="269"/>
                    </a:lnTo>
                    <a:lnTo>
                      <a:pt x="2264" y="239"/>
                    </a:lnTo>
                    <a:lnTo>
                      <a:pt x="2363" y="152"/>
                    </a:lnTo>
                    <a:lnTo>
                      <a:pt x="2378" y="6"/>
                    </a:lnTo>
                    <a:lnTo>
                      <a:pt x="2462" y="0"/>
                    </a:lnTo>
                    <a:lnTo>
                      <a:pt x="2547" y="99"/>
                    </a:lnTo>
                    <a:lnTo>
                      <a:pt x="2538" y="181"/>
                    </a:lnTo>
                    <a:lnTo>
                      <a:pt x="2459" y="243"/>
                    </a:lnTo>
                    <a:lnTo>
                      <a:pt x="2419" y="462"/>
                    </a:lnTo>
                    <a:lnTo>
                      <a:pt x="2342" y="569"/>
                    </a:lnTo>
                    <a:lnTo>
                      <a:pt x="1935" y="423"/>
                    </a:lnTo>
                    <a:lnTo>
                      <a:pt x="1826" y="481"/>
                    </a:lnTo>
                    <a:lnTo>
                      <a:pt x="1695" y="449"/>
                    </a:lnTo>
                    <a:lnTo>
                      <a:pt x="1392" y="624"/>
                    </a:lnTo>
                    <a:lnTo>
                      <a:pt x="1558" y="724"/>
                    </a:lnTo>
                    <a:lnTo>
                      <a:pt x="1646" y="843"/>
                    </a:lnTo>
                    <a:lnTo>
                      <a:pt x="1454" y="752"/>
                    </a:lnTo>
                    <a:lnTo>
                      <a:pt x="1422" y="817"/>
                    </a:lnTo>
                    <a:lnTo>
                      <a:pt x="1502" y="875"/>
                    </a:lnTo>
                    <a:lnTo>
                      <a:pt x="1510" y="966"/>
                    </a:lnTo>
                    <a:lnTo>
                      <a:pt x="1410" y="834"/>
                    </a:lnTo>
                    <a:lnTo>
                      <a:pt x="1310" y="817"/>
                    </a:lnTo>
                    <a:lnTo>
                      <a:pt x="1392" y="948"/>
                    </a:lnTo>
                    <a:lnTo>
                      <a:pt x="1354" y="978"/>
                    </a:lnTo>
                    <a:lnTo>
                      <a:pt x="1238" y="812"/>
                    </a:lnTo>
                    <a:lnTo>
                      <a:pt x="1072" y="703"/>
                    </a:lnTo>
                    <a:lnTo>
                      <a:pt x="1090" y="624"/>
                    </a:lnTo>
                    <a:lnTo>
                      <a:pt x="989" y="660"/>
                    </a:lnTo>
                    <a:lnTo>
                      <a:pt x="986" y="960"/>
                    </a:lnTo>
                    <a:lnTo>
                      <a:pt x="1244" y="1376"/>
                    </a:lnTo>
                    <a:lnTo>
                      <a:pt x="1179" y="1389"/>
                    </a:lnTo>
                    <a:lnTo>
                      <a:pt x="1161" y="1299"/>
                    </a:lnTo>
                    <a:lnTo>
                      <a:pt x="1095" y="1289"/>
                    </a:lnTo>
                    <a:lnTo>
                      <a:pt x="1116" y="1452"/>
                    </a:lnTo>
                    <a:lnTo>
                      <a:pt x="945" y="1490"/>
                    </a:lnTo>
                    <a:lnTo>
                      <a:pt x="1244" y="1630"/>
                    </a:lnTo>
                    <a:lnTo>
                      <a:pt x="1278" y="1715"/>
                    </a:lnTo>
                    <a:lnTo>
                      <a:pt x="1529" y="1853"/>
                    </a:lnTo>
                    <a:lnTo>
                      <a:pt x="1536" y="2124"/>
                    </a:lnTo>
                    <a:lnTo>
                      <a:pt x="1366" y="1972"/>
                    </a:lnTo>
                    <a:lnTo>
                      <a:pt x="1164" y="1989"/>
                    </a:lnTo>
                    <a:lnTo>
                      <a:pt x="1098" y="1954"/>
                    </a:lnTo>
                    <a:lnTo>
                      <a:pt x="1173" y="1931"/>
                    </a:lnTo>
                    <a:lnTo>
                      <a:pt x="1187" y="1875"/>
                    </a:lnTo>
                    <a:lnTo>
                      <a:pt x="1004" y="1765"/>
                    </a:lnTo>
                    <a:lnTo>
                      <a:pt x="960" y="1805"/>
                    </a:lnTo>
                    <a:lnTo>
                      <a:pt x="480" y="1753"/>
                    </a:lnTo>
                    <a:lnTo>
                      <a:pt x="397" y="1791"/>
                    </a:lnTo>
                    <a:lnTo>
                      <a:pt x="235" y="1517"/>
                    </a:lnTo>
                    <a:lnTo>
                      <a:pt x="381" y="1511"/>
                    </a:lnTo>
                    <a:lnTo>
                      <a:pt x="354" y="1452"/>
                    </a:lnTo>
                    <a:lnTo>
                      <a:pt x="250" y="1409"/>
                    </a:lnTo>
                    <a:lnTo>
                      <a:pt x="232" y="1474"/>
                    </a:lnTo>
                    <a:lnTo>
                      <a:pt x="0" y="1102"/>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1" name=""/>
              <p:cNvSpPr/>
              <p:nvPr/>
            </p:nvSpPr>
            <p:spPr>
              <a:xfrm>
                <a:off x="5397480" y="5305320"/>
                <a:ext cx="896760" cy="642240"/>
              </a:xfrm>
              <a:custGeom>
                <a:avLst/>
                <a:gdLst/>
                <a:ahLst/>
                <a:rect l="l" t="t" r="r" b="b"/>
                <a:pathLst>
                  <a:path w="2547" h="2124">
                    <a:moveTo>
                      <a:pt x="0" y="1102"/>
                    </a:moveTo>
                    <a:lnTo>
                      <a:pt x="350" y="663"/>
                    </a:lnTo>
                    <a:lnTo>
                      <a:pt x="337" y="488"/>
                    </a:lnTo>
                    <a:lnTo>
                      <a:pt x="595" y="455"/>
                    </a:lnTo>
                    <a:lnTo>
                      <a:pt x="806" y="327"/>
                    </a:lnTo>
                    <a:lnTo>
                      <a:pt x="955" y="327"/>
                    </a:lnTo>
                    <a:lnTo>
                      <a:pt x="1109" y="217"/>
                    </a:lnTo>
                    <a:lnTo>
                      <a:pt x="1708" y="113"/>
                    </a:lnTo>
                    <a:lnTo>
                      <a:pt x="2120" y="269"/>
                    </a:lnTo>
                    <a:lnTo>
                      <a:pt x="2264" y="239"/>
                    </a:lnTo>
                    <a:lnTo>
                      <a:pt x="2363" y="152"/>
                    </a:lnTo>
                    <a:lnTo>
                      <a:pt x="2378" y="6"/>
                    </a:lnTo>
                    <a:lnTo>
                      <a:pt x="2462" y="0"/>
                    </a:lnTo>
                    <a:lnTo>
                      <a:pt x="2547" y="99"/>
                    </a:lnTo>
                    <a:lnTo>
                      <a:pt x="2538" y="181"/>
                    </a:lnTo>
                    <a:lnTo>
                      <a:pt x="2459" y="243"/>
                    </a:lnTo>
                    <a:lnTo>
                      <a:pt x="2419" y="462"/>
                    </a:lnTo>
                    <a:lnTo>
                      <a:pt x="2342" y="569"/>
                    </a:lnTo>
                    <a:lnTo>
                      <a:pt x="1935" y="423"/>
                    </a:lnTo>
                    <a:lnTo>
                      <a:pt x="1826" y="481"/>
                    </a:lnTo>
                    <a:lnTo>
                      <a:pt x="1695" y="449"/>
                    </a:lnTo>
                    <a:lnTo>
                      <a:pt x="1392" y="624"/>
                    </a:lnTo>
                    <a:lnTo>
                      <a:pt x="1558" y="724"/>
                    </a:lnTo>
                    <a:lnTo>
                      <a:pt x="1646" y="843"/>
                    </a:lnTo>
                    <a:lnTo>
                      <a:pt x="1454" y="752"/>
                    </a:lnTo>
                    <a:lnTo>
                      <a:pt x="1422" y="817"/>
                    </a:lnTo>
                    <a:lnTo>
                      <a:pt x="1502" y="875"/>
                    </a:lnTo>
                    <a:lnTo>
                      <a:pt x="1510" y="966"/>
                    </a:lnTo>
                    <a:lnTo>
                      <a:pt x="1410" y="834"/>
                    </a:lnTo>
                    <a:lnTo>
                      <a:pt x="1310" y="817"/>
                    </a:lnTo>
                    <a:lnTo>
                      <a:pt x="1392" y="948"/>
                    </a:lnTo>
                    <a:lnTo>
                      <a:pt x="1354" y="978"/>
                    </a:lnTo>
                    <a:lnTo>
                      <a:pt x="1238" y="812"/>
                    </a:lnTo>
                    <a:lnTo>
                      <a:pt x="1072" y="703"/>
                    </a:lnTo>
                    <a:lnTo>
                      <a:pt x="1090" y="624"/>
                    </a:lnTo>
                    <a:lnTo>
                      <a:pt x="989" y="660"/>
                    </a:lnTo>
                    <a:lnTo>
                      <a:pt x="986" y="960"/>
                    </a:lnTo>
                    <a:lnTo>
                      <a:pt x="1244" y="1376"/>
                    </a:lnTo>
                    <a:lnTo>
                      <a:pt x="1179" y="1389"/>
                    </a:lnTo>
                    <a:lnTo>
                      <a:pt x="1161" y="1299"/>
                    </a:lnTo>
                    <a:lnTo>
                      <a:pt x="1095" y="1289"/>
                    </a:lnTo>
                    <a:lnTo>
                      <a:pt x="1116" y="1452"/>
                    </a:lnTo>
                    <a:lnTo>
                      <a:pt x="945" y="1490"/>
                    </a:lnTo>
                    <a:lnTo>
                      <a:pt x="1244" y="1630"/>
                    </a:lnTo>
                    <a:lnTo>
                      <a:pt x="1278" y="1715"/>
                    </a:lnTo>
                    <a:lnTo>
                      <a:pt x="1529" y="1853"/>
                    </a:lnTo>
                    <a:lnTo>
                      <a:pt x="1536" y="2124"/>
                    </a:lnTo>
                    <a:lnTo>
                      <a:pt x="1366" y="1972"/>
                    </a:lnTo>
                    <a:lnTo>
                      <a:pt x="1164" y="1989"/>
                    </a:lnTo>
                    <a:lnTo>
                      <a:pt x="1098" y="1954"/>
                    </a:lnTo>
                    <a:lnTo>
                      <a:pt x="1173" y="1931"/>
                    </a:lnTo>
                    <a:lnTo>
                      <a:pt x="1187" y="1875"/>
                    </a:lnTo>
                    <a:lnTo>
                      <a:pt x="1004" y="1765"/>
                    </a:lnTo>
                    <a:lnTo>
                      <a:pt x="960" y="1805"/>
                    </a:lnTo>
                    <a:lnTo>
                      <a:pt x="480" y="1753"/>
                    </a:lnTo>
                    <a:lnTo>
                      <a:pt x="397" y="1791"/>
                    </a:lnTo>
                    <a:lnTo>
                      <a:pt x="235" y="1517"/>
                    </a:lnTo>
                    <a:lnTo>
                      <a:pt x="381" y="1511"/>
                    </a:lnTo>
                    <a:lnTo>
                      <a:pt x="354" y="1452"/>
                    </a:lnTo>
                    <a:lnTo>
                      <a:pt x="250" y="1409"/>
                    </a:lnTo>
                    <a:lnTo>
                      <a:pt x="232" y="1474"/>
                    </a:lnTo>
                    <a:lnTo>
                      <a:pt x="0" y="1102"/>
                    </a:lnTo>
                    <a:lnTo>
                      <a:pt x="0" y="1102"/>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2" name=""/>
              <p:cNvSpPr/>
              <p:nvPr/>
            </p:nvSpPr>
            <p:spPr>
              <a:xfrm>
                <a:off x="5705280" y="4914720"/>
                <a:ext cx="881280" cy="470880"/>
              </a:xfrm>
              <a:custGeom>
                <a:avLst/>
                <a:gdLst/>
                <a:ahLst/>
                <a:rect l="l" t="t" r="r" b="b"/>
                <a:pathLst>
                  <a:path w="2504" h="1560">
                    <a:moveTo>
                      <a:pt x="235" y="1508"/>
                    </a:moveTo>
                    <a:lnTo>
                      <a:pt x="186" y="1172"/>
                    </a:lnTo>
                    <a:lnTo>
                      <a:pt x="19" y="1032"/>
                    </a:lnTo>
                    <a:lnTo>
                      <a:pt x="19" y="857"/>
                    </a:lnTo>
                    <a:lnTo>
                      <a:pt x="189" y="589"/>
                    </a:lnTo>
                    <a:lnTo>
                      <a:pt x="19" y="363"/>
                    </a:lnTo>
                    <a:lnTo>
                      <a:pt x="0" y="210"/>
                    </a:lnTo>
                    <a:lnTo>
                      <a:pt x="23" y="57"/>
                    </a:lnTo>
                    <a:lnTo>
                      <a:pt x="145" y="0"/>
                    </a:lnTo>
                    <a:lnTo>
                      <a:pt x="241" y="32"/>
                    </a:lnTo>
                    <a:lnTo>
                      <a:pt x="192" y="136"/>
                    </a:lnTo>
                    <a:lnTo>
                      <a:pt x="270" y="203"/>
                    </a:lnTo>
                    <a:lnTo>
                      <a:pt x="1235" y="284"/>
                    </a:lnTo>
                    <a:lnTo>
                      <a:pt x="1828" y="31"/>
                    </a:lnTo>
                    <a:lnTo>
                      <a:pt x="1974" y="37"/>
                    </a:lnTo>
                    <a:lnTo>
                      <a:pt x="2227" y="130"/>
                    </a:lnTo>
                    <a:lnTo>
                      <a:pt x="2376" y="236"/>
                    </a:lnTo>
                    <a:lnTo>
                      <a:pt x="2504" y="224"/>
                    </a:lnTo>
                    <a:lnTo>
                      <a:pt x="2446" y="420"/>
                    </a:lnTo>
                    <a:lnTo>
                      <a:pt x="2309" y="454"/>
                    </a:lnTo>
                    <a:lnTo>
                      <a:pt x="2221" y="559"/>
                    </a:lnTo>
                    <a:lnTo>
                      <a:pt x="2218" y="775"/>
                    </a:lnTo>
                    <a:lnTo>
                      <a:pt x="2055" y="906"/>
                    </a:lnTo>
                    <a:lnTo>
                      <a:pt x="2253" y="1225"/>
                    </a:lnTo>
                    <a:lnTo>
                      <a:pt x="2029" y="1236"/>
                    </a:lnTo>
                    <a:lnTo>
                      <a:pt x="1901" y="1168"/>
                    </a:lnTo>
                    <a:lnTo>
                      <a:pt x="1588" y="1291"/>
                    </a:lnTo>
                    <a:lnTo>
                      <a:pt x="1504" y="1297"/>
                    </a:lnTo>
                    <a:lnTo>
                      <a:pt x="1489" y="1443"/>
                    </a:lnTo>
                    <a:lnTo>
                      <a:pt x="1390" y="1530"/>
                    </a:lnTo>
                    <a:lnTo>
                      <a:pt x="1246" y="1560"/>
                    </a:lnTo>
                    <a:lnTo>
                      <a:pt x="834" y="1404"/>
                    </a:lnTo>
                    <a:lnTo>
                      <a:pt x="235" y="1508"/>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3" name=""/>
              <p:cNvSpPr/>
              <p:nvPr/>
            </p:nvSpPr>
            <p:spPr>
              <a:xfrm>
                <a:off x="5705280" y="4914720"/>
                <a:ext cx="881280" cy="470880"/>
              </a:xfrm>
              <a:custGeom>
                <a:avLst/>
                <a:gdLst/>
                <a:ahLst/>
                <a:rect l="l" t="t" r="r" b="b"/>
                <a:pathLst>
                  <a:path w="2504" h="1560">
                    <a:moveTo>
                      <a:pt x="235" y="1508"/>
                    </a:moveTo>
                    <a:lnTo>
                      <a:pt x="186" y="1172"/>
                    </a:lnTo>
                    <a:lnTo>
                      <a:pt x="19" y="1032"/>
                    </a:lnTo>
                    <a:lnTo>
                      <a:pt x="19" y="857"/>
                    </a:lnTo>
                    <a:lnTo>
                      <a:pt x="189" y="589"/>
                    </a:lnTo>
                    <a:lnTo>
                      <a:pt x="19" y="363"/>
                    </a:lnTo>
                    <a:lnTo>
                      <a:pt x="0" y="210"/>
                    </a:lnTo>
                    <a:lnTo>
                      <a:pt x="23" y="57"/>
                    </a:lnTo>
                    <a:lnTo>
                      <a:pt x="145" y="0"/>
                    </a:lnTo>
                    <a:lnTo>
                      <a:pt x="241" y="32"/>
                    </a:lnTo>
                    <a:lnTo>
                      <a:pt x="192" y="136"/>
                    </a:lnTo>
                    <a:lnTo>
                      <a:pt x="270" y="203"/>
                    </a:lnTo>
                    <a:lnTo>
                      <a:pt x="1235" y="284"/>
                    </a:lnTo>
                    <a:lnTo>
                      <a:pt x="1828" y="31"/>
                    </a:lnTo>
                    <a:lnTo>
                      <a:pt x="1974" y="37"/>
                    </a:lnTo>
                    <a:lnTo>
                      <a:pt x="2227" y="130"/>
                    </a:lnTo>
                    <a:lnTo>
                      <a:pt x="2376" y="236"/>
                    </a:lnTo>
                    <a:lnTo>
                      <a:pt x="2504" y="224"/>
                    </a:lnTo>
                    <a:lnTo>
                      <a:pt x="2446" y="420"/>
                    </a:lnTo>
                    <a:lnTo>
                      <a:pt x="2309" y="454"/>
                    </a:lnTo>
                    <a:lnTo>
                      <a:pt x="2221" y="559"/>
                    </a:lnTo>
                    <a:lnTo>
                      <a:pt x="2218" y="775"/>
                    </a:lnTo>
                    <a:lnTo>
                      <a:pt x="2055" y="906"/>
                    </a:lnTo>
                    <a:lnTo>
                      <a:pt x="2253" y="1225"/>
                    </a:lnTo>
                    <a:lnTo>
                      <a:pt x="2029" y="1236"/>
                    </a:lnTo>
                    <a:lnTo>
                      <a:pt x="1901" y="1168"/>
                    </a:lnTo>
                    <a:lnTo>
                      <a:pt x="1588" y="1291"/>
                    </a:lnTo>
                    <a:lnTo>
                      <a:pt x="1504" y="1297"/>
                    </a:lnTo>
                    <a:lnTo>
                      <a:pt x="1489" y="1443"/>
                    </a:lnTo>
                    <a:lnTo>
                      <a:pt x="1390" y="1530"/>
                    </a:lnTo>
                    <a:lnTo>
                      <a:pt x="1246" y="1560"/>
                    </a:lnTo>
                    <a:lnTo>
                      <a:pt x="834" y="1404"/>
                    </a:lnTo>
                    <a:lnTo>
                      <a:pt x="235" y="1508"/>
                    </a:lnTo>
                    <a:lnTo>
                      <a:pt x="235" y="1508"/>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4" name=""/>
              <p:cNvSpPr/>
              <p:nvPr/>
            </p:nvSpPr>
            <p:spPr>
              <a:xfrm>
                <a:off x="4822920" y="4155840"/>
                <a:ext cx="941400" cy="487080"/>
              </a:xfrm>
              <a:custGeom>
                <a:avLst/>
                <a:gdLst/>
                <a:ahLst/>
                <a:rect l="l" t="t" r="r" b="b"/>
                <a:pathLst>
                  <a:path w="2673" h="1605">
                    <a:moveTo>
                      <a:pt x="2673" y="342"/>
                    </a:moveTo>
                    <a:lnTo>
                      <a:pt x="2580" y="201"/>
                    </a:lnTo>
                    <a:lnTo>
                      <a:pt x="2388" y="79"/>
                    </a:lnTo>
                    <a:lnTo>
                      <a:pt x="1852" y="0"/>
                    </a:lnTo>
                    <a:lnTo>
                      <a:pt x="1736" y="65"/>
                    </a:lnTo>
                    <a:lnTo>
                      <a:pt x="1700" y="149"/>
                    </a:lnTo>
                    <a:lnTo>
                      <a:pt x="1529" y="219"/>
                    </a:lnTo>
                    <a:lnTo>
                      <a:pt x="1406" y="178"/>
                    </a:lnTo>
                    <a:lnTo>
                      <a:pt x="1070" y="310"/>
                    </a:lnTo>
                    <a:lnTo>
                      <a:pt x="930" y="456"/>
                    </a:lnTo>
                    <a:lnTo>
                      <a:pt x="691" y="464"/>
                    </a:lnTo>
                    <a:lnTo>
                      <a:pt x="417" y="277"/>
                    </a:lnTo>
                    <a:lnTo>
                      <a:pt x="383" y="478"/>
                    </a:lnTo>
                    <a:lnTo>
                      <a:pt x="193" y="481"/>
                    </a:lnTo>
                    <a:lnTo>
                      <a:pt x="164" y="540"/>
                    </a:lnTo>
                    <a:lnTo>
                      <a:pt x="211" y="598"/>
                    </a:lnTo>
                    <a:lnTo>
                      <a:pt x="149" y="731"/>
                    </a:lnTo>
                    <a:lnTo>
                      <a:pt x="154" y="880"/>
                    </a:lnTo>
                    <a:lnTo>
                      <a:pt x="0" y="976"/>
                    </a:lnTo>
                    <a:lnTo>
                      <a:pt x="105" y="1006"/>
                    </a:lnTo>
                    <a:lnTo>
                      <a:pt x="211" y="1198"/>
                    </a:lnTo>
                    <a:lnTo>
                      <a:pt x="553" y="1508"/>
                    </a:lnTo>
                    <a:lnTo>
                      <a:pt x="741" y="1605"/>
                    </a:lnTo>
                    <a:lnTo>
                      <a:pt x="1058" y="1515"/>
                    </a:lnTo>
                    <a:lnTo>
                      <a:pt x="1424" y="1386"/>
                    </a:lnTo>
                    <a:lnTo>
                      <a:pt x="1599" y="1351"/>
                    </a:lnTo>
                    <a:lnTo>
                      <a:pt x="1656" y="1404"/>
                    </a:lnTo>
                    <a:lnTo>
                      <a:pt x="2003" y="1281"/>
                    </a:lnTo>
                    <a:lnTo>
                      <a:pt x="2290" y="775"/>
                    </a:lnTo>
                    <a:lnTo>
                      <a:pt x="2357" y="564"/>
                    </a:lnTo>
                    <a:lnTo>
                      <a:pt x="2673" y="342"/>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5" name=""/>
              <p:cNvSpPr/>
              <p:nvPr/>
            </p:nvSpPr>
            <p:spPr>
              <a:xfrm>
                <a:off x="4822920" y="4155840"/>
                <a:ext cx="941400" cy="487080"/>
              </a:xfrm>
              <a:custGeom>
                <a:avLst/>
                <a:gdLst/>
                <a:ahLst/>
                <a:rect l="l" t="t" r="r" b="b"/>
                <a:pathLst>
                  <a:path w="2673" h="1605">
                    <a:moveTo>
                      <a:pt x="2673" y="342"/>
                    </a:moveTo>
                    <a:lnTo>
                      <a:pt x="2580" y="201"/>
                    </a:lnTo>
                    <a:lnTo>
                      <a:pt x="2388" y="79"/>
                    </a:lnTo>
                    <a:lnTo>
                      <a:pt x="1852" y="0"/>
                    </a:lnTo>
                    <a:lnTo>
                      <a:pt x="1736" y="65"/>
                    </a:lnTo>
                    <a:lnTo>
                      <a:pt x="1700" y="149"/>
                    </a:lnTo>
                    <a:lnTo>
                      <a:pt x="1529" y="219"/>
                    </a:lnTo>
                    <a:lnTo>
                      <a:pt x="1406" y="178"/>
                    </a:lnTo>
                    <a:lnTo>
                      <a:pt x="1070" y="310"/>
                    </a:lnTo>
                    <a:lnTo>
                      <a:pt x="930" y="456"/>
                    </a:lnTo>
                    <a:lnTo>
                      <a:pt x="691" y="464"/>
                    </a:lnTo>
                    <a:lnTo>
                      <a:pt x="417" y="277"/>
                    </a:lnTo>
                    <a:lnTo>
                      <a:pt x="383" y="478"/>
                    </a:lnTo>
                    <a:lnTo>
                      <a:pt x="193" y="481"/>
                    </a:lnTo>
                    <a:lnTo>
                      <a:pt x="164" y="540"/>
                    </a:lnTo>
                    <a:lnTo>
                      <a:pt x="211" y="598"/>
                    </a:lnTo>
                    <a:lnTo>
                      <a:pt x="149" y="731"/>
                    </a:lnTo>
                    <a:lnTo>
                      <a:pt x="154" y="880"/>
                    </a:lnTo>
                    <a:lnTo>
                      <a:pt x="0" y="976"/>
                    </a:lnTo>
                    <a:lnTo>
                      <a:pt x="105" y="1006"/>
                    </a:lnTo>
                    <a:lnTo>
                      <a:pt x="211" y="1198"/>
                    </a:lnTo>
                    <a:lnTo>
                      <a:pt x="553" y="1508"/>
                    </a:lnTo>
                    <a:lnTo>
                      <a:pt x="741" y="1605"/>
                    </a:lnTo>
                    <a:lnTo>
                      <a:pt x="1058" y="1515"/>
                    </a:lnTo>
                    <a:lnTo>
                      <a:pt x="1424" y="1386"/>
                    </a:lnTo>
                    <a:lnTo>
                      <a:pt x="1599" y="1351"/>
                    </a:lnTo>
                    <a:lnTo>
                      <a:pt x="1656" y="1404"/>
                    </a:lnTo>
                    <a:lnTo>
                      <a:pt x="2003" y="1281"/>
                    </a:lnTo>
                    <a:lnTo>
                      <a:pt x="2290" y="775"/>
                    </a:lnTo>
                    <a:lnTo>
                      <a:pt x="2357" y="564"/>
                    </a:lnTo>
                    <a:lnTo>
                      <a:pt x="2673" y="342"/>
                    </a:lnTo>
                    <a:lnTo>
                      <a:pt x="2673" y="342"/>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6" name=""/>
              <p:cNvSpPr/>
              <p:nvPr/>
            </p:nvSpPr>
            <p:spPr>
              <a:xfrm>
                <a:off x="4452840" y="4452480"/>
                <a:ext cx="442800" cy="268200"/>
              </a:xfrm>
              <a:custGeom>
                <a:avLst/>
                <a:gdLst/>
                <a:ahLst/>
                <a:rect l="l" t="t" r="r" b="b"/>
                <a:pathLst>
                  <a:path w="1261" h="889">
                    <a:moveTo>
                      <a:pt x="42" y="797"/>
                    </a:moveTo>
                    <a:lnTo>
                      <a:pt x="377" y="833"/>
                    </a:lnTo>
                    <a:lnTo>
                      <a:pt x="454" y="724"/>
                    </a:lnTo>
                    <a:lnTo>
                      <a:pt x="536" y="859"/>
                    </a:lnTo>
                    <a:lnTo>
                      <a:pt x="589" y="829"/>
                    </a:lnTo>
                    <a:lnTo>
                      <a:pt x="694" y="889"/>
                    </a:lnTo>
                    <a:lnTo>
                      <a:pt x="729" y="861"/>
                    </a:lnTo>
                    <a:lnTo>
                      <a:pt x="726" y="703"/>
                    </a:lnTo>
                    <a:lnTo>
                      <a:pt x="897" y="575"/>
                    </a:lnTo>
                    <a:lnTo>
                      <a:pt x="898" y="494"/>
                    </a:lnTo>
                    <a:lnTo>
                      <a:pt x="852" y="450"/>
                    </a:lnTo>
                    <a:lnTo>
                      <a:pt x="872" y="380"/>
                    </a:lnTo>
                    <a:lnTo>
                      <a:pt x="1119" y="287"/>
                    </a:lnTo>
                    <a:lnTo>
                      <a:pt x="1137" y="171"/>
                    </a:lnTo>
                    <a:lnTo>
                      <a:pt x="1240" y="214"/>
                    </a:lnTo>
                    <a:lnTo>
                      <a:pt x="1261" y="222"/>
                    </a:lnTo>
                    <a:lnTo>
                      <a:pt x="1155" y="30"/>
                    </a:lnTo>
                    <a:lnTo>
                      <a:pt x="1050" y="0"/>
                    </a:lnTo>
                    <a:lnTo>
                      <a:pt x="977" y="86"/>
                    </a:lnTo>
                    <a:lnTo>
                      <a:pt x="548" y="130"/>
                    </a:lnTo>
                    <a:lnTo>
                      <a:pt x="425" y="245"/>
                    </a:lnTo>
                    <a:lnTo>
                      <a:pt x="96" y="222"/>
                    </a:lnTo>
                    <a:lnTo>
                      <a:pt x="0" y="380"/>
                    </a:lnTo>
                    <a:lnTo>
                      <a:pt x="56" y="384"/>
                    </a:lnTo>
                    <a:lnTo>
                      <a:pt x="30" y="494"/>
                    </a:lnTo>
                    <a:lnTo>
                      <a:pt x="65" y="593"/>
                    </a:lnTo>
                    <a:lnTo>
                      <a:pt x="201" y="716"/>
                    </a:lnTo>
                    <a:lnTo>
                      <a:pt x="91" y="768"/>
                    </a:lnTo>
                    <a:lnTo>
                      <a:pt x="42" y="797"/>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7" name=""/>
              <p:cNvSpPr/>
              <p:nvPr/>
            </p:nvSpPr>
            <p:spPr>
              <a:xfrm>
                <a:off x="4452840" y="4452480"/>
                <a:ext cx="442800" cy="268200"/>
              </a:xfrm>
              <a:custGeom>
                <a:avLst/>
                <a:gdLst/>
                <a:ahLst/>
                <a:rect l="l" t="t" r="r" b="b"/>
                <a:pathLst>
                  <a:path w="1261" h="889">
                    <a:moveTo>
                      <a:pt x="42" y="797"/>
                    </a:moveTo>
                    <a:lnTo>
                      <a:pt x="377" y="833"/>
                    </a:lnTo>
                    <a:lnTo>
                      <a:pt x="454" y="724"/>
                    </a:lnTo>
                    <a:lnTo>
                      <a:pt x="536" y="859"/>
                    </a:lnTo>
                    <a:lnTo>
                      <a:pt x="589" y="829"/>
                    </a:lnTo>
                    <a:lnTo>
                      <a:pt x="694" y="889"/>
                    </a:lnTo>
                    <a:lnTo>
                      <a:pt x="729" y="861"/>
                    </a:lnTo>
                    <a:lnTo>
                      <a:pt x="726" y="703"/>
                    </a:lnTo>
                    <a:lnTo>
                      <a:pt x="897" y="575"/>
                    </a:lnTo>
                    <a:lnTo>
                      <a:pt x="898" y="494"/>
                    </a:lnTo>
                    <a:lnTo>
                      <a:pt x="852" y="450"/>
                    </a:lnTo>
                    <a:lnTo>
                      <a:pt x="872" y="380"/>
                    </a:lnTo>
                    <a:lnTo>
                      <a:pt x="1119" y="287"/>
                    </a:lnTo>
                    <a:lnTo>
                      <a:pt x="1137" y="171"/>
                    </a:lnTo>
                    <a:lnTo>
                      <a:pt x="1240" y="214"/>
                    </a:lnTo>
                    <a:lnTo>
                      <a:pt x="1261" y="222"/>
                    </a:lnTo>
                    <a:lnTo>
                      <a:pt x="1155" y="30"/>
                    </a:lnTo>
                    <a:lnTo>
                      <a:pt x="1050" y="0"/>
                    </a:lnTo>
                    <a:lnTo>
                      <a:pt x="977" y="86"/>
                    </a:lnTo>
                    <a:lnTo>
                      <a:pt x="548" y="130"/>
                    </a:lnTo>
                    <a:lnTo>
                      <a:pt x="425" y="245"/>
                    </a:lnTo>
                    <a:lnTo>
                      <a:pt x="96" y="222"/>
                    </a:lnTo>
                    <a:lnTo>
                      <a:pt x="0" y="380"/>
                    </a:lnTo>
                    <a:lnTo>
                      <a:pt x="56" y="384"/>
                    </a:lnTo>
                    <a:lnTo>
                      <a:pt x="30" y="494"/>
                    </a:lnTo>
                    <a:lnTo>
                      <a:pt x="65" y="593"/>
                    </a:lnTo>
                    <a:lnTo>
                      <a:pt x="201" y="716"/>
                    </a:lnTo>
                    <a:lnTo>
                      <a:pt x="91" y="768"/>
                    </a:lnTo>
                    <a:lnTo>
                      <a:pt x="42" y="797"/>
                    </a:lnTo>
                    <a:lnTo>
                      <a:pt x="42" y="797"/>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8" name=""/>
              <p:cNvSpPr/>
              <p:nvPr/>
            </p:nvSpPr>
            <p:spPr>
              <a:xfrm>
                <a:off x="4933800" y="3970080"/>
                <a:ext cx="776520" cy="328320"/>
              </a:xfrm>
              <a:custGeom>
                <a:avLst/>
                <a:gdLst/>
                <a:ahLst/>
                <a:rect l="l" t="t" r="r" b="b"/>
                <a:pathLst>
                  <a:path w="2200" h="1082">
                    <a:moveTo>
                      <a:pt x="2069" y="697"/>
                    </a:moveTo>
                    <a:lnTo>
                      <a:pt x="1533" y="618"/>
                    </a:lnTo>
                    <a:lnTo>
                      <a:pt x="1417" y="683"/>
                    </a:lnTo>
                    <a:lnTo>
                      <a:pt x="1381" y="767"/>
                    </a:lnTo>
                    <a:lnTo>
                      <a:pt x="1210" y="837"/>
                    </a:lnTo>
                    <a:lnTo>
                      <a:pt x="1087" y="796"/>
                    </a:lnTo>
                    <a:lnTo>
                      <a:pt x="751" y="928"/>
                    </a:lnTo>
                    <a:lnTo>
                      <a:pt x="611" y="1074"/>
                    </a:lnTo>
                    <a:lnTo>
                      <a:pt x="372" y="1082"/>
                    </a:lnTo>
                    <a:lnTo>
                      <a:pt x="98" y="895"/>
                    </a:lnTo>
                    <a:lnTo>
                      <a:pt x="0" y="636"/>
                    </a:lnTo>
                    <a:lnTo>
                      <a:pt x="89" y="481"/>
                    </a:lnTo>
                    <a:lnTo>
                      <a:pt x="290" y="504"/>
                    </a:lnTo>
                    <a:lnTo>
                      <a:pt x="383" y="432"/>
                    </a:lnTo>
                    <a:lnTo>
                      <a:pt x="484" y="303"/>
                    </a:lnTo>
                    <a:lnTo>
                      <a:pt x="507" y="181"/>
                    </a:lnTo>
                    <a:lnTo>
                      <a:pt x="777" y="14"/>
                    </a:lnTo>
                    <a:lnTo>
                      <a:pt x="860" y="55"/>
                    </a:lnTo>
                    <a:lnTo>
                      <a:pt x="1012" y="0"/>
                    </a:lnTo>
                    <a:lnTo>
                      <a:pt x="1194" y="186"/>
                    </a:lnTo>
                    <a:lnTo>
                      <a:pt x="1384" y="97"/>
                    </a:lnTo>
                    <a:lnTo>
                      <a:pt x="1600" y="151"/>
                    </a:lnTo>
                    <a:lnTo>
                      <a:pt x="1815" y="67"/>
                    </a:lnTo>
                    <a:lnTo>
                      <a:pt x="2200" y="270"/>
                    </a:lnTo>
                    <a:lnTo>
                      <a:pt x="2069" y="697"/>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9" name=""/>
              <p:cNvSpPr/>
              <p:nvPr/>
            </p:nvSpPr>
            <p:spPr>
              <a:xfrm>
                <a:off x="4933800" y="3970080"/>
                <a:ext cx="776520" cy="328320"/>
              </a:xfrm>
              <a:custGeom>
                <a:avLst/>
                <a:gdLst/>
                <a:ahLst/>
                <a:rect l="l" t="t" r="r" b="b"/>
                <a:pathLst>
                  <a:path w="2200" h="1082">
                    <a:moveTo>
                      <a:pt x="2069" y="697"/>
                    </a:moveTo>
                    <a:lnTo>
                      <a:pt x="1533" y="618"/>
                    </a:lnTo>
                    <a:lnTo>
                      <a:pt x="1417" y="683"/>
                    </a:lnTo>
                    <a:lnTo>
                      <a:pt x="1381" y="767"/>
                    </a:lnTo>
                    <a:lnTo>
                      <a:pt x="1210" y="837"/>
                    </a:lnTo>
                    <a:lnTo>
                      <a:pt x="1087" y="796"/>
                    </a:lnTo>
                    <a:lnTo>
                      <a:pt x="751" y="928"/>
                    </a:lnTo>
                    <a:lnTo>
                      <a:pt x="611" y="1074"/>
                    </a:lnTo>
                    <a:lnTo>
                      <a:pt x="372" y="1082"/>
                    </a:lnTo>
                    <a:lnTo>
                      <a:pt x="98" y="895"/>
                    </a:lnTo>
                    <a:lnTo>
                      <a:pt x="0" y="636"/>
                    </a:lnTo>
                    <a:lnTo>
                      <a:pt x="89" y="481"/>
                    </a:lnTo>
                    <a:lnTo>
                      <a:pt x="290" y="504"/>
                    </a:lnTo>
                    <a:lnTo>
                      <a:pt x="383" y="432"/>
                    </a:lnTo>
                    <a:lnTo>
                      <a:pt x="484" y="303"/>
                    </a:lnTo>
                    <a:lnTo>
                      <a:pt x="507" y="181"/>
                    </a:lnTo>
                    <a:lnTo>
                      <a:pt x="777" y="14"/>
                    </a:lnTo>
                    <a:lnTo>
                      <a:pt x="860" y="55"/>
                    </a:lnTo>
                    <a:lnTo>
                      <a:pt x="1012" y="0"/>
                    </a:lnTo>
                    <a:lnTo>
                      <a:pt x="1194" y="186"/>
                    </a:lnTo>
                    <a:lnTo>
                      <a:pt x="1384" y="97"/>
                    </a:lnTo>
                    <a:lnTo>
                      <a:pt x="1600" y="151"/>
                    </a:lnTo>
                    <a:lnTo>
                      <a:pt x="1815" y="67"/>
                    </a:lnTo>
                    <a:lnTo>
                      <a:pt x="2200" y="270"/>
                    </a:lnTo>
                    <a:lnTo>
                      <a:pt x="2069" y="697"/>
                    </a:lnTo>
                    <a:lnTo>
                      <a:pt x="2069" y="697"/>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0" name=""/>
              <p:cNvSpPr/>
              <p:nvPr/>
            </p:nvSpPr>
            <p:spPr>
              <a:xfrm>
                <a:off x="4243320" y="3678120"/>
                <a:ext cx="963720" cy="483840"/>
              </a:xfrm>
              <a:custGeom>
                <a:avLst/>
                <a:gdLst/>
                <a:ahLst/>
                <a:rect l="l" t="t" r="r" b="b"/>
                <a:pathLst>
                  <a:path w="2738" h="1605">
                    <a:moveTo>
                      <a:pt x="2738" y="983"/>
                    </a:moveTo>
                    <a:lnTo>
                      <a:pt x="2602" y="922"/>
                    </a:lnTo>
                    <a:lnTo>
                      <a:pt x="2461" y="716"/>
                    </a:lnTo>
                    <a:lnTo>
                      <a:pt x="2295" y="641"/>
                    </a:lnTo>
                    <a:lnTo>
                      <a:pt x="2292" y="529"/>
                    </a:lnTo>
                    <a:lnTo>
                      <a:pt x="1971" y="445"/>
                    </a:lnTo>
                    <a:lnTo>
                      <a:pt x="1986" y="534"/>
                    </a:lnTo>
                    <a:lnTo>
                      <a:pt x="1901" y="590"/>
                    </a:lnTo>
                    <a:lnTo>
                      <a:pt x="1708" y="436"/>
                    </a:lnTo>
                    <a:lnTo>
                      <a:pt x="1736" y="324"/>
                    </a:lnTo>
                    <a:lnTo>
                      <a:pt x="1587" y="222"/>
                    </a:lnTo>
                    <a:lnTo>
                      <a:pt x="1374" y="198"/>
                    </a:lnTo>
                    <a:lnTo>
                      <a:pt x="1262" y="88"/>
                    </a:lnTo>
                    <a:lnTo>
                      <a:pt x="1157" y="202"/>
                    </a:lnTo>
                    <a:lnTo>
                      <a:pt x="1108" y="170"/>
                    </a:lnTo>
                    <a:lnTo>
                      <a:pt x="890" y="0"/>
                    </a:lnTo>
                    <a:lnTo>
                      <a:pt x="864" y="161"/>
                    </a:lnTo>
                    <a:lnTo>
                      <a:pt x="175" y="499"/>
                    </a:lnTo>
                    <a:lnTo>
                      <a:pt x="140" y="593"/>
                    </a:lnTo>
                    <a:lnTo>
                      <a:pt x="9" y="494"/>
                    </a:lnTo>
                    <a:lnTo>
                      <a:pt x="0" y="590"/>
                    </a:lnTo>
                    <a:lnTo>
                      <a:pt x="149" y="703"/>
                    </a:lnTo>
                    <a:lnTo>
                      <a:pt x="167" y="922"/>
                    </a:lnTo>
                    <a:lnTo>
                      <a:pt x="237" y="1021"/>
                    </a:lnTo>
                    <a:lnTo>
                      <a:pt x="732" y="1462"/>
                    </a:lnTo>
                    <a:lnTo>
                      <a:pt x="876" y="1540"/>
                    </a:lnTo>
                    <a:lnTo>
                      <a:pt x="1043" y="1540"/>
                    </a:lnTo>
                    <a:lnTo>
                      <a:pt x="1175" y="1451"/>
                    </a:lnTo>
                    <a:lnTo>
                      <a:pt x="1240" y="1316"/>
                    </a:lnTo>
                    <a:lnTo>
                      <a:pt x="1485" y="1329"/>
                    </a:lnTo>
                    <a:lnTo>
                      <a:pt x="1648" y="1451"/>
                    </a:lnTo>
                    <a:lnTo>
                      <a:pt x="1905" y="1430"/>
                    </a:lnTo>
                    <a:lnTo>
                      <a:pt x="1961" y="1605"/>
                    </a:lnTo>
                    <a:lnTo>
                      <a:pt x="2050" y="1450"/>
                    </a:lnTo>
                    <a:lnTo>
                      <a:pt x="2251" y="1473"/>
                    </a:lnTo>
                    <a:lnTo>
                      <a:pt x="2344" y="1401"/>
                    </a:lnTo>
                    <a:lnTo>
                      <a:pt x="2445" y="1272"/>
                    </a:lnTo>
                    <a:lnTo>
                      <a:pt x="2468" y="1150"/>
                    </a:lnTo>
                    <a:lnTo>
                      <a:pt x="2738" y="983"/>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1" name=""/>
              <p:cNvSpPr/>
              <p:nvPr/>
            </p:nvSpPr>
            <p:spPr>
              <a:xfrm>
                <a:off x="4243320" y="3678120"/>
                <a:ext cx="963720" cy="483840"/>
              </a:xfrm>
              <a:custGeom>
                <a:avLst/>
                <a:gdLst/>
                <a:ahLst/>
                <a:rect l="l" t="t" r="r" b="b"/>
                <a:pathLst>
                  <a:path w="2738" h="1605">
                    <a:moveTo>
                      <a:pt x="2738" y="983"/>
                    </a:moveTo>
                    <a:lnTo>
                      <a:pt x="2602" y="922"/>
                    </a:lnTo>
                    <a:lnTo>
                      <a:pt x="2461" y="716"/>
                    </a:lnTo>
                    <a:lnTo>
                      <a:pt x="2295" y="641"/>
                    </a:lnTo>
                    <a:lnTo>
                      <a:pt x="2292" y="529"/>
                    </a:lnTo>
                    <a:lnTo>
                      <a:pt x="1971" y="445"/>
                    </a:lnTo>
                    <a:lnTo>
                      <a:pt x="1986" y="534"/>
                    </a:lnTo>
                    <a:lnTo>
                      <a:pt x="1901" y="590"/>
                    </a:lnTo>
                    <a:lnTo>
                      <a:pt x="1708" y="436"/>
                    </a:lnTo>
                    <a:lnTo>
                      <a:pt x="1736" y="324"/>
                    </a:lnTo>
                    <a:lnTo>
                      <a:pt x="1587" y="222"/>
                    </a:lnTo>
                    <a:lnTo>
                      <a:pt x="1374" y="198"/>
                    </a:lnTo>
                    <a:lnTo>
                      <a:pt x="1262" y="88"/>
                    </a:lnTo>
                    <a:lnTo>
                      <a:pt x="1157" y="202"/>
                    </a:lnTo>
                    <a:lnTo>
                      <a:pt x="1108" y="170"/>
                    </a:lnTo>
                    <a:lnTo>
                      <a:pt x="890" y="0"/>
                    </a:lnTo>
                    <a:lnTo>
                      <a:pt x="864" y="161"/>
                    </a:lnTo>
                    <a:lnTo>
                      <a:pt x="175" y="499"/>
                    </a:lnTo>
                    <a:lnTo>
                      <a:pt x="140" y="593"/>
                    </a:lnTo>
                    <a:lnTo>
                      <a:pt x="9" y="494"/>
                    </a:lnTo>
                    <a:lnTo>
                      <a:pt x="0" y="590"/>
                    </a:lnTo>
                    <a:lnTo>
                      <a:pt x="149" y="703"/>
                    </a:lnTo>
                    <a:lnTo>
                      <a:pt x="167" y="922"/>
                    </a:lnTo>
                    <a:lnTo>
                      <a:pt x="237" y="1021"/>
                    </a:lnTo>
                    <a:lnTo>
                      <a:pt x="732" y="1462"/>
                    </a:lnTo>
                    <a:lnTo>
                      <a:pt x="876" y="1540"/>
                    </a:lnTo>
                    <a:lnTo>
                      <a:pt x="1043" y="1540"/>
                    </a:lnTo>
                    <a:lnTo>
                      <a:pt x="1175" y="1451"/>
                    </a:lnTo>
                    <a:lnTo>
                      <a:pt x="1240" y="1316"/>
                    </a:lnTo>
                    <a:lnTo>
                      <a:pt x="1485" y="1329"/>
                    </a:lnTo>
                    <a:lnTo>
                      <a:pt x="1648" y="1451"/>
                    </a:lnTo>
                    <a:lnTo>
                      <a:pt x="1905" y="1430"/>
                    </a:lnTo>
                    <a:lnTo>
                      <a:pt x="1961" y="1605"/>
                    </a:lnTo>
                    <a:lnTo>
                      <a:pt x="2050" y="1450"/>
                    </a:lnTo>
                    <a:lnTo>
                      <a:pt x="2251" y="1473"/>
                    </a:lnTo>
                    <a:lnTo>
                      <a:pt x="2344" y="1401"/>
                    </a:lnTo>
                    <a:lnTo>
                      <a:pt x="2445" y="1272"/>
                    </a:lnTo>
                    <a:lnTo>
                      <a:pt x="2468" y="1150"/>
                    </a:lnTo>
                    <a:lnTo>
                      <a:pt x="2738" y="983"/>
                    </a:lnTo>
                    <a:lnTo>
                      <a:pt x="2738" y="983"/>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2" name=""/>
              <p:cNvSpPr/>
              <p:nvPr/>
            </p:nvSpPr>
            <p:spPr>
              <a:xfrm>
                <a:off x="3898800" y="4076280"/>
                <a:ext cx="1068480" cy="450720"/>
              </a:xfrm>
              <a:custGeom>
                <a:avLst/>
                <a:gdLst/>
                <a:ahLst/>
                <a:rect l="l" t="t" r="r" b="b"/>
                <a:pathLst>
                  <a:path w="3039" h="1492">
                    <a:moveTo>
                      <a:pt x="1668" y="1469"/>
                    </a:moveTo>
                    <a:lnTo>
                      <a:pt x="1187" y="1351"/>
                    </a:lnTo>
                    <a:lnTo>
                      <a:pt x="1099" y="1295"/>
                    </a:lnTo>
                    <a:lnTo>
                      <a:pt x="1042" y="1137"/>
                    </a:lnTo>
                    <a:lnTo>
                      <a:pt x="498" y="1286"/>
                    </a:lnTo>
                    <a:lnTo>
                      <a:pt x="377" y="1259"/>
                    </a:lnTo>
                    <a:lnTo>
                      <a:pt x="76" y="1175"/>
                    </a:lnTo>
                    <a:lnTo>
                      <a:pt x="21" y="1085"/>
                    </a:lnTo>
                    <a:lnTo>
                      <a:pt x="53" y="953"/>
                    </a:lnTo>
                    <a:lnTo>
                      <a:pt x="0" y="898"/>
                    </a:lnTo>
                    <a:lnTo>
                      <a:pt x="145" y="861"/>
                    </a:lnTo>
                    <a:lnTo>
                      <a:pt x="315" y="974"/>
                    </a:lnTo>
                    <a:lnTo>
                      <a:pt x="424" y="857"/>
                    </a:lnTo>
                    <a:lnTo>
                      <a:pt x="700" y="924"/>
                    </a:lnTo>
                    <a:lnTo>
                      <a:pt x="1111" y="767"/>
                    </a:lnTo>
                    <a:lnTo>
                      <a:pt x="1301" y="793"/>
                    </a:lnTo>
                    <a:lnTo>
                      <a:pt x="1331" y="848"/>
                    </a:lnTo>
                    <a:lnTo>
                      <a:pt x="1388" y="822"/>
                    </a:lnTo>
                    <a:lnTo>
                      <a:pt x="1327" y="534"/>
                    </a:lnTo>
                    <a:lnTo>
                      <a:pt x="1362" y="449"/>
                    </a:lnTo>
                    <a:lnTo>
                      <a:pt x="1525" y="384"/>
                    </a:lnTo>
                    <a:lnTo>
                      <a:pt x="1576" y="254"/>
                    </a:lnTo>
                    <a:lnTo>
                      <a:pt x="1703" y="201"/>
                    </a:lnTo>
                    <a:lnTo>
                      <a:pt x="1712" y="146"/>
                    </a:lnTo>
                    <a:lnTo>
                      <a:pt x="1856" y="224"/>
                    </a:lnTo>
                    <a:lnTo>
                      <a:pt x="2023" y="224"/>
                    </a:lnTo>
                    <a:lnTo>
                      <a:pt x="2155" y="135"/>
                    </a:lnTo>
                    <a:lnTo>
                      <a:pt x="2220" y="0"/>
                    </a:lnTo>
                    <a:lnTo>
                      <a:pt x="2465" y="13"/>
                    </a:lnTo>
                    <a:lnTo>
                      <a:pt x="2628" y="135"/>
                    </a:lnTo>
                    <a:lnTo>
                      <a:pt x="2885" y="114"/>
                    </a:lnTo>
                    <a:lnTo>
                      <a:pt x="2941" y="289"/>
                    </a:lnTo>
                    <a:lnTo>
                      <a:pt x="3039" y="548"/>
                    </a:lnTo>
                    <a:lnTo>
                      <a:pt x="3005" y="749"/>
                    </a:lnTo>
                    <a:lnTo>
                      <a:pt x="2815" y="752"/>
                    </a:lnTo>
                    <a:lnTo>
                      <a:pt x="2786" y="811"/>
                    </a:lnTo>
                    <a:lnTo>
                      <a:pt x="2833" y="869"/>
                    </a:lnTo>
                    <a:lnTo>
                      <a:pt x="2771" y="1002"/>
                    </a:lnTo>
                    <a:lnTo>
                      <a:pt x="2776" y="1151"/>
                    </a:lnTo>
                    <a:lnTo>
                      <a:pt x="2622" y="1247"/>
                    </a:lnTo>
                    <a:lnTo>
                      <a:pt x="2549" y="1333"/>
                    </a:lnTo>
                    <a:lnTo>
                      <a:pt x="2120" y="1377"/>
                    </a:lnTo>
                    <a:lnTo>
                      <a:pt x="1997" y="1492"/>
                    </a:lnTo>
                    <a:lnTo>
                      <a:pt x="1668" y="1469"/>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3" name=""/>
              <p:cNvSpPr/>
              <p:nvPr/>
            </p:nvSpPr>
            <p:spPr>
              <a:xfrm>
                <a:off x="3898800" y="4076280"/>
                <a:ext cx="1068480" cy="450720"/>
              </a:xfrm>
              <a:custGeom>
                <a:avLst/>
                <a:gdLst/>
                <a:ahLst/>
                <a:rect l="l" t="t" r="r" b="b"/>
                <a:pathLst>
                  <a:path w="3039" h="1492">
                    <a:moveTo>
                      <a:pt x="1668" y="1469"/>
                    </a:moveTo>
                    <a:lnTo>
                      <a:pt x="1187" y="1351"/>
                    </a:lnTo>
                    <a:lnTo>
                      <a:pt x="1099" y="1295"/>
                    </a:lnTo>
                    <a:lnTo>
                      <a:pt x="1042" y="1137"/>
                    </a:lnTo>
                    <a:lnTo>
                      <a:pt x="498" y="1286"/>
                    </a:lnTo>
                    <a:lnTo>
                      <a:pt x="377" y="1259"/>
                    </a:lnTo>
                    <a:lnTo>
                      <a:pt x="76" y="1175"/>
                    </a:lnTo>
                    <a:lnTo>
                      <a:pt x="21" y="1085"/>
                    </a:lnTo>
                    <a:lnTo>
                      <a:pt x="53" y="953"/>
                    </a:lnTo>
                    <a:lnTo>
                      <a:pt x="0" y="898"/>
                    </a:lnTo>
                    <a:lnTo>
                      <a:pt x="145" y="861"/>
                    </a:lnTo>
                    <a:lnTo>
                      <a:pt x="315" y="974"/>
                    </a:lnTo>
                    <a:lnTo>
                      <a:pt x="424" y="857"/>
                    </a:lnTo>
                    <a:lnTo>
                      <a:pt x="700" y="924"/>
                    </a:lnTo>
                    <a:lnTo>
                      <a:pt x="1111" y="767"/>
                    </a:lnTo>
                    <a:lnTo>
                      <a:pt x="1301" y="793"/>
                    </a:lnTo>
                    <a:lnTo>
                      <a:pt x="1331" y="848"/>
                    </a:lnTo>
                    <a:lnTo>
                      <a:pt x="1388" y="822"/>
                    </a:lnTo>
                    <a:lnTo>
                      <a:pt x="1327" y="534"/>
                    </a:lnTo>
                    <a:lnTo>
                      <a:pt x="1362" y="449"/>
                    </a:lnTo>
                    <a:lnTo>
                      <a:pt x="1525" y="384"/>
                    </a:lnTo>
                    <a:lnTo>
                      <a:pt x="1576" y="254"/>
                    </a:lnTo>
                    <a:lnTo>
                      <a:pt x="1703" y="201"/>
                    </a:lnTo>
                    <a:lnTo>
                      <a:pt x="1712" y="146"/>
                    </a:lnTo>
                    <a:lnTo>
                      <a:pt x="1856" y="224"/>
                    </a:lnTo>
                    <a:lnTo>
                      <a:pt x="2023" y="224"/>
                    </a:lnTo>
                    <a:lnTo>
                      <a:pt x="2155" y="135"/>
                    </a:lnTo>
                    <a:lnTo>
                      <a:pt x="2220" y="0"/>
                    </a:lnTo>
                    <a:lnTo>
                      <a:pt x="2465" y="13"/>
                    </a:lnTo>
                    <a:lnTo>
                      <a:pt x="2628" y="135"/>
                    </a:lnTo>
                    <a:lnTo>
                      <a:pt x="2885" y="114"/>
                    </a:lnTo>
                    <a:lnTo>
                      <a:pt x="2941" y="289"/>
                    </a:lnTo>
                    <a:lnTo>
                      <a:pt x="3039" y="548"/>
                    </a:lnTo>
                    <a:lnTo>
                      <a:pt x="3005" y="749"/>
                    </a:lnTo>
                    <a:lnTo>
                      <a:pt x="2815" y="752"/>
                    </a:lnTo>
                    <a:lnTo>
                      <a:pt x="2786" y="811"/>
                    </a:lnTo>
                    <a:lnTo>
                      <a:pt x="2833" y="869"/>
                    </a:lnTo>
                    <a:lnTo>
                      <a:pt x="2771" y="1002"/>
                    </a:lnTo>
                    <a:lnTo>
                      <a:pt x="2776" y="1151"/>
                    </a:lnTo>
                    <a:lnTo>
                      <a:pt x="2622" y="1247"/>
                    </a:lnTo>
                    <a:lnTo>
                      <a:pt x="2549" y="1333"/>
                    </a:lnTo>
                    <a:lnTo>
                      <a:pt x="2120" y="1377"/>
                    </a:lnTo>
                    <a:lnTo>
                      <a:pt x="1997" y="1492"/>
                    </a:lnTo>
                    <a:lnTo>
                      <a:pt x="1668" y="1469"/>
                    </a:lnTo>
                    <a:lnTo>
                      <a:pt x="1668" y="1469"/>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4" name=""/>
              <p:cNvSpPr/>
              <p:nvPr/>
            </p:nvSpPr>
            <p:spPr>
              <a:xfrm>
                <a:off x="3905280" y="4363920"/>
                <a:ext cx="34920" cy="67680"/>
              </a:xfrm>
              <a:custGeom>
                <a:avLst/>
                <a:gdLst/>
                <a:ahLst/>
                <a:rect l="l" t="t" r="r" b="b"/>
                <a:pathLst>
                  <a:path w="99" h="222">
                    <a:moveTo>
                      <a:pt x="55" y="222"/>
                    </a:moveTo>
                    <a:lnTo>
                      <a:pt x="99" y="88"/>
                    </a:lnTo>
                    <a:lnTo>
                      <a:pt x="32" y="0"/>
                    </a:lnTo>
                    <a:lnTo>
                      <a:pt x="0" y="132"/>
                    </a:lnTo>
                    <a:lnTo>
                      <a:pt x="55" y="222"/>
                    </a:lnTo>
                    <a:close/>
                  </a:path>
                </a:pathLst>
              </a:custGeom>
              <a:solidFill>
                <a:srgbClr val="00ff00"/>
              </a:solidFill>
              <a:ln w="3240">
                <a:solidFill>
                  <a:srgbClr val="000000"/>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3085" name=""/>
              <p:cNvSpPr/>
              <p:nvPr/>
            </p:nvSpPr>
            <p:spPr>
              <a:xfrm>
                <a:off x="3905280" y="4363920"/>
                <a:ext cx="34920" cy="67680"/>
              </a:xfrm>
              <a:custGeom>
                <a:avLst/>
                <a:gdLst/>
                <a:ahLst/>
                <a:rect l="l" t="t" r="r" b="b"/>
                <a:pathLst>
                  <a:path w="99" h="222">
                    <a:moveTo>
                      <a:pt x="55" y="222"/>
                    </a:moveTo>
                    <a:lnTo>
                      <a:pt x="99" y="88"/>
                    </a:lnTo>
                    <a:lnTo>
                      <a:pt x="32" y="0"/>
                    </a:lnTo>
                    <a:lnTo>
                      <a:pt x="0" y="132"/>
                    </a:lnTo>
                    <a:lnTo>
                      <a:pt x="55" y="222"/>
                    </a:lnTo>
                    <a:lnTo>
                      <a:pt x="55" y="222"/>
                    </a:lnTo>
                  </a:path>
                </a:pathLst>
              </a:custGeom>
              <a:solidFill>
                <a:srgbClr val="00ff00"/>
              </a:solidFill>
              <a:ln w="3240">
                <a:solidFill>
                  <a:srgbClr val="000000"/>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Arial"/>
                </a:endParaRPr>
              </a:p>
            </p:txBody>
          </p:sp>
          <p:sp>
            <p:nvSpPr>
              <p:cNvPr id="3086" name=""/>
              <p:cNvSpPr/>
              <p:nvPr/>
            </p:nvSpPr>
            <p:spPr>
              <a:xfrm>
                <a:off x="3519360" y="4419360"/>
                <a:ext cx="1643040" cy="1487160"/>
              </a:xfrm>
              <a:custGeom>
                <a:avLst/>
                <a:gdLst/>
                <a:ahLst/>
                <a:rect l="l" t="t" r="r" b="b"/>
                <a:pathLst>
                  <a:path w="4669" h="4920">
                    <a:moveTo>
                      <a:pt x="330" y="1835"/>
                    </a:moveTo>
                    <a:lnTo>
                      <a:pt x="569" y="1780"/>
                    </a:lnTo>
                    <a:lnTo>
                      <a:pt x="697" y="1569"/>
                    </a:lnTo>
                    <a:lnTo>
                      <a:pt x="823" y="1514"/>
                    </a:lnTo>
                    <a:lnTo>
                      <a:pt x="956" y="1531"/>
                    </a:lnTo>
                    <a:lnTo>
                      <a:pt x="1371" y="1754"/>
                    </a:lnTo>
                    <a:lnTo>
                      <a:pt x="1519" y="2261"/>
                    </a:lnTo>
                    <a:lnTo>
                      <a:pt x="1738" y="2497"/>
                    </a:lnTo>
                    <a:lnTo>
                      <a:pt x="1765" y="2605"/>
                    </a:lnTo>
                    <a:lnTo>
                      <a:pt x="1876" y="2584"/>
                    </a:lnTo>
                    <a:lnTo>
                      <a:pt x="1940" y="2637"/>
                    </a:lnTo>
                    <a:lnTo>
                      <a:pt x="2041" y="2785"/>
                    </a:lnTo>
                    <a:lnTo>
                      <a:pt x="2111" y="2795"/>
                    </a:lnTo>
                    <a:lnTo>
                      <a:pt x="2514" y="3211"/>
                    </a:lnTo>
                    <a:lnTo>
                      <a:pt x="2789" y="3218"/>
                    </a:lnTo>
                    <a:lnTo>
                      <a:pt x="2926" y="3415"/>
                    </a:lnTo>
                    <a:lnTo>
                      <a:pt x="3044" y="3462"/>
                    </a:lnTo>
                    <a:lnTo>
                      <a:pt x="3044" y="3542"/>
                    </a:lnTo>
                    <a:lnTo>
                      <a:pt x="3219" y="3529"/>
                    </a:lnTo>
                    <a:lnTo>
                      <a:pt x="3298" y="3756"/>
                    </a:lnTo>
                    <a:lnTo>
                      <a:pt x="3456" y="3879"/>
                    </a:lnTo>
                    <a:lnTo>
                      <a:pt x="3529" y="3813"/>
                    </a:lnTo>
                    <a:lnTo>
                      <a:pt x="3775" y="4465"/>
                    </a:lnTo>
                    <a:lnTo>
                      <a:pt x="3616" y="4552"/>
                    </a:lnTo>
                    <a:lnTo>
                      <a:pt x="3644" y="4631"/>
                    </a:lnTo>
                    <a:lnTo>
                      <a:pt x="3566" y="4780"/>
                    </a:lnTo>
                    <a:lnTo>
                      <a:pt x="3587" y="4920"/>
                    </a:lnTo>
                    <a:lnTo>
                      <a:pt x="3700" y="4920"/>
                    </a:lnTo>
                    <a:lnTo>
                      <a:pt x="3801" y="4750"/>
                    </a:lnTo>
                    <a:lnTo>
                      <a:pt x="3897" y="4693"/>
                    </a:lnTo>
                    <a:lnTo>
                      <a:pt x="3941" y="4451"/>
                    </a:lnTo>
                    <a:lnTo>
                      <a:pt x="4121" y="4364"/>
                    </a:lnTo>
                    <a:lnTo>
                      <a:pt x="4109" y="4153"/>
                    </a:lnTo>
                    <a:lnTo>
                      <a:pt x="3893" y="3996"/>
                    </a:lnTo>
                    <a:lnTo>
                      <a:pt x="3934" y="3782"/>
                    </a:lnTo>
                    <a:lnTo>
                      <a:pt x="3993" y="3696"/>
                    </a:lnTo>
                    <a:lnTo>
                      <a:pt x="4156" y="3591"/>
                    </a:lnTo>
                    <a:lnTo>
                      <a:pt x="4454" y="3748"/>
                    </a:lnTo>
                    <a:lnTo>
                      <a:pt x="4532" y="3897"/>
                    </a:lnTo>
                    <a:lnTo>
                      <a:pt x="4611" y="3940"/>
                    </a:lnTo>
                    <a:lnTo>
                      <a:pt x="4669" y="3809"/>
                    </a:lnTo>
                    <a:lnTo>
                      <a:pt x="4454" y="3480"/>
                    </a:lnTo>
                    <a:lnTo>
                      <a:pt x="3660" y="3109"/>
                    </a:lnTo>
                    <a:lnTo>
                      <a:pt x="3639" y="3040"/>
                    </a:lnTo>
                    <a:lnTo>
                      <a:pt x="3736" y="2955"/>
                    </a:lnTo>
                    <a:lnTo>
                      <a:pt x="3744" y="2890"/>
                    </a:lnTo>
                    <a:lnTo>
                      <a:pt x="3696" y="2829"/>
                    </a:lnTo>
                    <a:lnTo>
                      <a:pt x="3371" y="2856"/>
                    </a:lnTo>
                    <a:lnTo>
                      <a:pt x="3368" y="2913"/>
                    </a:lnTo>
                    <a:lnTo>
                      <a:pt x="3167" y="2759"/>
                    </a:lnTo>
                    <a:lnTo>
                      <a:pt x="2930" y="2497"/>
                    </a:lnTo>
                    <a:lnTo>
                      <a:pt x="2707" y="1952"/>
                    </a:lnTo>
                    <a:lnTo>
                      <a:pt x="2273" y="1656"/>
                    </a:lnTo>
                    <a:lnTo>
                      <a:pt x="2211" y="1526"/>
                    </a:lnTo>
                    <a:lnTo>
                      <a:pt x="2211" y="1394"/>
                    </a:lnTo>
                    <a:lnTo>
                      <a:pt x="2275" y="1239"/>
                    </a:lnTo>
                    <a:lnTo>
                      <a:pt x="2278" y="1190"/>
                    </a:lnTo>
                    <a:lnTo>
                      <a:pt x="2202" y="1125"/>
                    </a:lnTo>
                    <a:lnTo>
                      <a:pt x="2197" y="963"/>
                    </a:lnTo>
                    <a:lnTo>
                      <a:pt x="2584" y="779"/>
                    </a:lnTo>
                    <a:lnTo>
                      <a:pt x="2768" y="768"/>
                    </a:lnTo>
                    <a:lnTo>
                      <a:pt x="2745" y="878"/>
                    </a:lnTo>
                    <a:lnTo>
                      <a:pt x="2855" y="826"/>
                    </a:lnTo>
                    <a:lnTo>
                      <a:pt x="2719" y="703"/>
                    </a:lnTo>
                    <a:lnTo>
                      <a:pt x="2684" y="604"/>
                    </a:lnTo>
                    <a:lnTo>
                      <a:pt x="2710" y="494"/>
                    </a:lnTo>
                    <a:lnTo>
                      <a:pt x="2654" y="490"/>
                    </a:lnTo>
                    <a:lnTo>
                      <a:pt x="2750" y="332"/>
                    </a:lnTo>
                    <a:lnTo>
                      <a:pt x="2269" y="214"/>
                    </a:lnTo>
                    <a:lnTo>
                      <a:pt x="2181" y="158"/>
                    </a:lnTo>
                    <a:lnTo>
                      <a:pt x="2124" y="0"/>
                    </a:lnTo>
                    <a:lnTo>
                      <a:pt x="1580" y="149"/>
                    </a:lnTo>
                    <a:lnTo>
                      <a:pt x="1459" y="122"/>
                    </a:lnTo>
                    <a:lnTo>
                      <a:pt x="1441" y="249"/>
                    </a:lnTo>
                    <a:lnTo>
                      <a:pt x="1331" y="275"/>
                    </a:lnTo>
                    <a:lnTo>
                      <a:pt x="1336" y="450"/>
                    </a:lnTo>
                    <a:lnTo>
                      <a:pt x="1007" y="350"/>
                    </a:lnTo>
                    <a:lnTo>
                      <a:pt x="881" y="669"/>
                    </a:lnTo>
                    <a:lnTo>
                      <a:pt x="706" y="520"/>
                    </a:lnTo>
                    <a:lnTo>
                      <a:pt x="662" y="380"/>
                    </a:lnTo>
                    <a:lnTo>
                      <a:pt x="434" y="648"/>
                    </a:lnTo>
                    <a:lnTo>
                      <a:pt x="100" y="692"/>
                    </a:lnTo>
                    <a:lnTo>
                      <a:pt x="23" y="729"/>
                    </a:lnTo>
                    <a:lnTo>
                      <a:pt x="128" y="1024"/>
                    </a:lnTo>
                    <a:lnTo>
                      <a:pt x="7" y="1128"/>
                    </a:lnTo>
                    <a:lnTo>
                      <a:pt x="0" y="1225"/>
                    </a:lnTo>
                    <a:lnTo>
                      <a:pt x="73" y="1277"/>
                    </a:lnTo>
                    <a:lnTo>
                      <a:pt x="70" y="1482"/>
                    </a:lnTo>
                    <a:lnTo>
                      <a:pt x="137" y="1624"/>
                    </a:lnTo>
                    <a:lnTo>
                      <a:pt x="315" y="1645"/>
                    </a:lnTo>
                    <a:lnTo>
                      <a:pt x="330" y="1835"/>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7" name=""/>
              <p:cNvSpPr/>
              <p:nvPr/>
            </p:nvSpPr>
            <p:spPr>
              <a:xfrm>
                <a:off x="3519360" y="4419360"/>
                <a:ext cx="1643040" cy="1487160"/>
              </a:xfrm>
              <a:custGeom>
                <a:avLst/>
                <a:gdLst/>
                <a:ahLst/>
                <a:rect l="l" t="t" r="r" b="b"/>
                <a:pathLst>
                  <a:path w="4669" h="4920">
                    <a:moveTo>
                      <a:pt x="330" y="1835"/>
                    </a:moveTo>
                    <a:lnTo>
                      <a:pt x="569" y="1780"/>
                    </a:lnTo>
                    <a:lnTo>
                      <a:pt x="697" y="1569"/>
                    </a:lnTo>
                    <a:lnTo>
                      <a:pt x="823" y="1514"/>
                    </a:lnTo>
                    <a:lnTo>
                      <a:pt x="956" y="1531"/>
                    </a:lnTo>
                    <a:lnTo>
                      <a:pt x="1371" y="1754"/>
                    </a:lnTo>
                    <a:lnTo>
                      <a:pt x="1519" y="2261"/>
                    </a:lnTo>
                    <a:lnTo>
                      <a:pt x="1738" y="2497"/>
                    </a:lnTo>
                    <a:lnTo>
                      <a:pt x="1765" y="2605"/>
                    </a:lnTo>
                    <a:lnTo>
                      <a:pt x="1876" y="2584"/>
                    </a:lnTo>
                    <a:lnTo>
                      <a:pt x="1940" y="2637"/>
                    </a:lnTo>
                    <a:lnTo>
                      <a:pt x="2041" y="2785"/>
                    </a:lnTo>
                    <a:lnTo>
                      <a:pt x="2111" y="2795"/>
                    </a:lnTo>
                    <a:lnTo>
                      <a:pt x="2514" y="3211"/>
                    </a:lnTo>
                    <a:lnTo>
                      <a:pt x="2789" y="3218"/>
                    </a:lnTo>
                    <a:lnTo>
                      <a:pt x="2926" y="3415"/>
                    </a:lnTo>
                    <a:lnTo>
                      <a:pt x="3044" y="3462"/>
                    </a:lnTo>
                    <a:lnTo>
                      <a:pt x="3044" y="3542"/>
                    </a:lnTo>
                    <a:lnTo>
                      <a:pt x="3219" y="3529"/>
                    </a:lnTo>
                    <a:lnTo>
                      <a:pt x="3298" y="3756"/>
                    </a:lnTo>
                    <a:lnTo>
                      <a:pt x="3456" y="3879"/>
                    </a:lnTo>
                    <a:lnTo>
                      <a:pt x="3529" y="3813"/>
                    </a:lnTo>
                    <a:lnTo>
                      <a:pt x="3775" y="4465"/>
                    </a:lnTo>
                    <a:lnTo>
                      <a:pt x="3616" y="4552"/>
                    </a:lnTo>
                    <a:lnTo>
                      <a:pt x="3644" y="4631"/>
                    </a:lnTo>
                    <a:lnTo>
                      <a:pt x="3566" y="4780"/>
                    </a:lnTo>
                    <a:lnTo>
                      <a:pt x="3587" y="4920"/>
                    </a:lnTo>
                    <a:lnTo>
                      <a:pt x="3700" y="4920"/>
                    </a:lnTo>
                    <a:lnTo>
                      <a:pt x="3801" y="4750"/>
                    </a:lnTo>
                    <a:lnTo>
                      <a:pt x="3897" y="4693"/>
                    </a:lnTo>
                    <a:lnTo>
                      <a:pt x="3941" y="4451"/>
                    </a:lnTo>
                    <a:lnTo>
                      <a:pt x="4121" y="4364"/>
                    </a:lnTo>
                    <a:lnTo>
                      <a:pt x="4109" y="4153"/>
                    </a:lnTo>
                    <a:lnTo>
                      <a:pt x="3893" y="3996"/>
                    </a:lnTo>
                    <a:lnTo>
                      <a:pt x="3934" y="3782"/>
                    </a:lnTo>
                    <a:lnTo>
                      <a:pt x="3993" y="3696"/>
                    </a:lnTo>
                    <a:lnTo>
                      <a:pt x="4156" y="3591"/>
                    </a:lnTo>
                    <a:lnTo>
                      <a:pt x="4454" y="3748"/>
                    </a:lnTo>
                    <a:lnTo>
                      <a:pt x="4532" y="3897"/>
                    </a:lnTo>
                    <a:lnTo>
                      <a:pt x="4611" y="3940"/>
                    </a:lnTo>
                    <a:lnTo>
                      <a:pt x="4669" y="3809"/>
                    </a:lnTo>
                    <a:lnTo>
                      <a:pt x="4454" y="3480"/>
                    </a:lnTo>
                    <a:lnTo>
                      <a:pt x="3660" y="3109"/>
                    </a:lnTo>
                    <a:lnTo>
                      <a:pt x="3639" y="3040"/>
                    </a:lnTo>
                    <a:lnTo>
                      <a:pt x="3736" y="2955"/>
                    </a:lnTo>
                    <a:lnTo>
                      <a:pt x="3744" y="2890"/>
                    </a:lnTo>
                    <a:lnTo>
                      <a:pt x="3696" y="2829"/>
                    </a:lnTo>
                    <a:lnTo>
                      <a:pt x="3371" y="2856"/>
                    </a:lnTo>
                    <a:lnTo>
                      <a:pt x="3368" y="2913"/>
                    </a:lnTo>
                    <a:lnTo>
                      <a:pt x="3167" y="2759"/>
                    </a:lnTo>
                    <a:lnTo>
                      <a:pt x="2930" y="2497"/>
                    </a:lnTo>
                    <a:lnTo>
                      <a:pt x="2707" y="1952"/>
                    </a:lnTo>
                    <a:lnTo>
                      <a:pt x="2273" y="1656"/>
                    </a:lnTo>
                    <a:lnTo>
                      <a:pt x="2211" y="1526"/>
                    </a:lnTo>
                    <a:lnTo>
                      <a:pt x="2211" y="1394"/>
                    </a:lnTo>
                    <a:lnTo>
                      <a:pt x="2275" y="1239"/>
                    </a:lnTo>
                    <a:lnTo>
                      <a:pt x="2278" y="1190"/>
                    </a:lnTo>
                    <a:lnTo>
                      <a:pt x="2202" y="1125"/>
                    </a:lnTo>
                    <a:lnTo>
                      <a:pt x="2197" y="963"/>
                    </a:lnTo>
                    <a:lnTo>
                      <a:pt x="2584" y="779"/>
                    </a:lnTo>
                    <a:lnTo>
                      <a:pt x="2768" y="768"/>
                    </a:lnTo>
                    <a:lnTo>
                      <a:pt x="2745" y="878"/>
                    </a:lnTo>
                    <a:lnTo>
                      <a:pt x="2855" y="826"/>
                    </a:lnTo>
                    <a:lnTo>
                      <a:pt x="2719" y="703"/>
                    </a:lnTo>
                    <a:lnTo>
                      <a:pt x="2684" y="604"/>
                    </a:lnTo>
                    <a:lnTo>
                      <a:pt x="2710" y="494"/>
                    </a:lnTo>
                    <a:lnTo>
                      <a:pt x="2654" y="490"/>
                    </a:lnTo>
                    <a:lnTo>
                      <a:pt x="2750" y="332"/>
                    </a:lnTo>
                    <a:lnTo>
                      <a:pt x="2269" y="214"/>
                    </a:lnTo>
                    <a:lnTo>
                      <a:pt x="2181" y="158"/>
                    </a:lnTo>
                    <a:lnTo>
                      <a:pt x="2124" y="0"/>
                    </a:lnTo>
                    <a:lnTo>
                      <a:pt x="1580" y="149"/>
                    </a:lnTo>
                    <a:lnTo>
                      <a:pt x="1459" y="122"/>
                    </a:lnTo>
                    <a:lnTo>
                      <a:pt x="1441" y="249"/>
                    </a:lnTo>
                    <a:lnTo>
                      <a:pt x="1331" y="275"/>
                    </a:lnTo>
                    <a:lnTo>
                      <a:pt x="1336" y="450"/>
                    </a:lnTo>
                    <a:lnTo>
                      <a:pt x="1007" y="350"/>
                    </a:lnTo>
                    <a:lnTo>
                      <a:pt x="881" y="669"/>
                    </a:lnTo>
                    <a:lnTo>
                      <a:pt x="706" y="520"/>
                    </a:lnTo>
                    <a:lnTo>
                      <a:pt x="662" y="380"/>
                    </a:lnTo>
                    <a:lnTo>
                      <a:pt x="434" y="648"/>
                    </a:lnTo>
                    <a:lnTo>
                      <a:pt x="100" y="692"/>
                    </a:lnTo>
                    <a:lnTo>
                      <a:pt x="23" y="729"/>
                    </a:lnTo>
                    <a:lnTo>
                      <a:pt x="128" y="1024"/>
                    </a:lnTo>
                    <a:lnTo>
                      <a:pt x="7" y="1128"/>
                    </a:lnTo>
                    <a:lnTo>
                      <a:pt x="0" y="1225"/>
                    </a:lnTo>
                    <a:lnTo>
                      <a:pt x="73" y="1277"/>
                    </a:lnTo>
                    <a:lnTo>
                      <a:pt x="70" y="1482"/>
                    </a:lnTo>
                    <a:lnTo>
                      <a:pt x="137" y="1624"/>
                    </a:lnTo>
                    <a:lnTo>
                      <a:pt x="315" y="1645"/>
                    </a:lnTo>
                    <a:lnTo>
                      <a:pt x="330" y="1835"/>
                    </a:lnTo>
                    <a:lnTo>
                      <a:pt x="330" y="1835"/>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8" name=""/>
              <p:cNvSpPr/>
              <p:nvPr/>
            </p:nvSpPr>
            <p:spPr>
              <a:xfrm>
                <a:off x="4467240" y="4503600"/>
                <a:ext cx="823680" cy="604440"/>
              </a:xfrm>
              <a:custGeom>
                <a:avLst/>
                <a:gdLst/>
                <a:ahLst/>
                <a:rect l="l" t="t" r="r" b="b"/>
                <a:pathLst>
                  <a:path w="2337" h="2003">
                    <a:moveTo>
                      <a:pt x="2066" y="368"/>
                    </a:moveTo>
                    <a:lnTo>
                      <a:pt x="1749" y="458"/>
                    </a:lnTo>
                    <a:lnTo>
                      <a:pt x="1561" y="361"/>
                    </a:lnTo>
                    <a:lnTo>
                      <a:pt x="1219" y="51"/>
                    </a:lnTo>
                    <a:lnTo>
                      <a:pt x="1198" y="43"/>
                    </a:lnTo>
                    <a:lnTo>
                      <a:pt x="1095" y="0"/>
                    </a:lnTo>
                    <a:lnTo>
                      <a:pt x="1077" y="116"/>
                    </a:lnTo>
                    <a:lnTo>
                      <a:pt x="830" y="209"/>
                    </a:lnTo>
                    <a:lnTo>
                      <a:pt x="810" y="279"/>
                    </a:lnTo>
                    <a:lnTo>
                      <a:pt x="856" y="323"/>
                    </a:lnTo>
                    <a:lnTo>
                      <a:pt x="855" y="404"/>
                    </a:lnTo>
                    <a:lnTo>
                      <a:pt x="684" y="532"/>
                    </a:lnTo>
                    <a:lnTo>
                      <a:pt x="687" y="690"/>
                    </a:lnTo>
                    <a:lnTo>
                      <a:pt x="652" y="718"/>
                    </a:lnTo>
                    <a:lnTo>
                      <a:pt x="547" y="658"/>
                    </a:lnTo>
                    <a:lnTo>
                      <a:pt x="494" y="688"/>
                    </a:lnTo>
                    <a:lnTo>
                      <a:pt x="412" y="553"/>
                    </a:lnTo>
                    <a:lnTo>
                      <a:pt x="335" y="662"/>
                    </a:lnTo>
                    <a:lnTo>
                      <a:pt x="0" y="626"/>
                    </a:lnTo>
                    <a:lnTo>
                      <a:pt x="2" y="630"/>
                    </a:lnTo>
                    <a:lnTo>
                      <a:pt x="28" y="781"/>
                    </a:lnTo>
                    <a:lnTo>
                      <a:pt x="124" y="974"/>
                    </a:lnTo>
                    <a:lnTo>
                      <a:pt x="200" y="991"/>
                    </a:lnTo>
                    <a:lnTo>
                      <a:pt x="325" y="717"/>
                    </a:lnTo>
                    <a:lnTo>
                      <a:pt x="413" y="746"/>
                    </a:lnTo>
                    <a:lnTo>
                      <a:pt x="527" y="860"/>
                    </a:lnTo>
                    <a:lnTo>
                      <a:pt x="606" y="1157"/>
                    </a:lnTo>
                    <a:lnTo>
                      <a:pt x="755" y="1276"/>
                    </a:lnTo>
                    <a:lnTo>
                      <a:pt x="680" y="1294"/>
                    </a:lnTo>
                    <a:lnTo>
                      <a:pt x="664" y="1364"/>
                    </a:lnTo>
                    <a:lnTo>
                      <a:pt x="943" y="1604"/>
                    </a:lnTo>
                    <a:lnTo>
                      <a:pt x="987" y="1722"/>
                    </a:lnTo>
                    <a:lnTo>
                      <a:pt x="1334" y="1779"/>
                    </a:lnTo>
                    <a:lnTo>
                      <a:pt x="1592" y="2003"/>
                    </a:lnTo>
                    <a:lnTo>
                      <a:pt x="1589" y="2000"/>
                    </a:lnTo>
                    <a:lnTo>
                      <a:pt x="1643" y="1970"/>
                    </a:lnTo>
                    <a:lnTo>
                      <a:pt x="1480" y="1799"/>
                    </a:lnTo>
                    <a:lnTo>
                      <a:pt x="1468" y="1715"/>
                    </a:lnTo>
                    <a:lnTo>
                      <a:pt x="1038" y="1283"/>
                    </a:lnTo>
                    <a:lnTo>
                      <a:pt x="1029" y="1133"/>
                    </a:lnTo>
                    <a:lnTo>
                      <a:pt x="961" y="1000"/>
                    </a:lnTo>
                    <a:lnTo>
                      <a:pt x="874" y="947"/>
                    </a:lnTo>
                    <a:lnTo>
                      <a:pt x="894" y="748"/>
                    </a:lnTo>
                    <a:lnTo>
                      <a:pt x="999" y="717"/>
                    </a:lnTo>
                    <a:lnTo>
                      <a:pt x="1121" y="844"/>
                    </a:lnTo>
                    <a:lnTo>
                      <a:pt x="1188" y="718"/>
                    </a:lnTo>
                    <a:lnTo>
                      <a:pt x="1268" y="714"/>
                    </a:lnTo>
                    <a:lnTo>
                      <a:pt x="1364" y="699"/>
                    </a:lnTo>
                    <a:lnTo>
                      <a:pt x="1722" y="824"/>
                    </a:lnTo>
                    <a:lnTo>
                      <a:pt x="1784" y="772"/>
                    </a:lnTo>
                    <a:lnTo>
                      <a:pt x="2052" y="810"/>
                    </a:lnTo>
                    <a:lnTo>
                      <a:pt x="2125" y="939"/>
                    </a:lnTo>
                    <a:lnTo>
                      <a:pt x="2230" y="903"/>
                    </a:lnTo>
                    <a:lnTo>
                      <a:pt x="2242" y="734"/>
                    </a:lnTo>
                    <a:lnTo>
                      <a:pt x="2337" y="713"/>
                    </a:lnTo>
                    <a:lnTo>
                      <a:pt x="2156" y="651"/>
                    </a:lnTo>
                    <a:lnTo>
                      <a:pt x="2190" y="563"/>
                    </a:lnTo>
                    <a:lnTo>
                      <a:pt x="2115" y="548"/>
                    </a:lnTo>
                    <a:lnTo>
                      <a:pt x="2123" y="419"/>
                    </a:lnTo>
                    <a:lnTo>
                      <a:pt x="2066" y="368"/>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9" name=""/>
              <p:cNvSpPr/>
              <p:nvPr/>
            </p:nvSpPr>
            <p:spPr>
              <a:xfrm>
                <a:off x="4467240" y="4503600"/>
                <a:ext cx="823680" cy="604440"/>
              </a:xfrm>
              <a:custGeom>
                <a:avLst/>
                <a:gdLst/>
                <a:ahLst/>
                <a:rect l="l" t="t" r="r" b="b"/>
                <a:pathLst>
                  <a:path w="2337" h="2003">
                    <a:moveTo>
                      <a:pt x="2066" y="368"/>
                    </a:moveTo>
                    <a:lnTo>
                      <a:pt x="1749" y="458"/>
                    </a:lnTo>
                    <a:lnTo>
                      <a:pt x="1561" y="361"/>
                    </a:lnTo>
                    <a:lnTo>
                      <a:pt x="1219" y="51"/>
                    </a:lnTo>
                    <a:lnTo>
                      <a:pt x="1198" y="43"/>
                    </a:lnTo>
                    <a:lnTo>
                      <a:pt x="1095" y="0"/>
                    </a:lnTo>
                    <a:lnTo>
                      <a:pt x="1077" y="116"/>
                    </a:lnTo>
                    <a:lnTo>
                      <a:pt x="830" y="209"/>
                    </a:lnTo>
                    <a:lnTo>
                      <a:pt x="810" y="279"/>
                    </a:lnTo>
                    <a:lnTo>
                      <a:pt x="856" y="323"/>
                    </a:lnTo>
                    <a:lnTo>
                      <a:pt x="855" y="404"/>
                    </a:lnTo>
                    <a:lnTo>
                      <a:pt x="684" y="532"/>
                    </a:lnTo>
                    <a:lnTo>
                      <a:pt x="687" y="690"/>
                    </a:lnTo>
                    <a:lnTo>
                      <a:pt x="652" y="718"/>
                    </a:lnTo>
                    <a:lnTo>
                      <a:pt x="547" y="658"/>
                    </a:lnTo>
                    <a:lnTo>
                      <a:pt x="494" y="688"/>
                    </a:lnTo>
                    <a:lnTo>
                      <a:pt x="412" y="553"/>
                    </a:lnTo>
                    <a:lnTo>
                      <a:pt x="335" y="662"/>
                    </a:lnTo>
                    <a:lnTo>
                      <a:pt x="0" y="626"/>
                    </a:lnTo>
                    <a:lnTo>
                      <a:pt x="2" y="630"/>
                    </a:lnTo>
                    <a:lnTo>
                      <a:pt x="28" y="781"/>
                    </a:lnTo>
                    <a:lnTo>
                      <a:pt x="124" y="974"/>
                    </a:lnTo>
                    <a:lnTo>
                      <a:pt x="200" y="991"/>
                    </a:lnTo>
                    <a:lnTo>
                      <a:pt x="325" y="717"/>
                    </a:lnTo>
                    <a:lnTo>
                      <a:pt x="413" y="746"/>
                    </a:lnTo>
                    <a:lnTo>
                      <a:pt x="527" y="860"/>
                    </a:lnTo>
                    <a:lnTo>
                      <a:pt x="606" y="1157"/>
                    </a:lnTo>
                    <a:lnTo>
                      <a:pt x="755" y="1276"/>
                    </a:lnTo>
                    <a:lnTo>
                      <a:pt x="680" y="1294"/>
                    </a:lnTo>
                    <a:lnTo>
                      <a:pt x="664" y="1364"/>
                    </a:lnTo>
                    <a:lnTo>
                      <a:pt x="943" y="1604"/>
                    </a:lnTo>
                    <a:lnTo>
                      <a:pt x="987" y="1722"/>
                    </a:lnTo>
                    <a:lnTo>
                      <a:pt x="1334" y="1779"/>
                    </a:lnTo>
                    <a:lnTo>
                      <a:pt x="1592" y="2003"/>
                    </a:lnTo>
                    <a:lnTo>
                      <a:pt x="1589" y="2000"/>
                    </a:lnTo>
                    <a:lnTo>
                      <a:pt x="1643" y="1970"/>
                    </a:lnTo>
                    <a:lnTo>
                      <a:pt x="1480" y="1799"/>
                    </a:lnTo>
                    <a:lnTo>
                      <a:pt x="1468" y="1715"/>
                    </a:lnTo>
                    <a:lnTo>
                      <a:pt x="1038" y="1283"/>
                    </a:lnTo>
                    <a:lnTo>
                      <a:pt x="1029" y="1133"/>
                    </a:lnTo>
                    <a:lnTo>
                      <a:pt x="961" y="1000"/>
                    </a:lnTo>
                    <a:lnTo>
                      <a:pt x="874" y="947"/>
                    </a:lnTo>
                    <a:lnTo>
                      <a:pt x="894" y="748"/>
                    </a:lnTo>
                    <a:lnTo>
                      <a:pt x="999" y="717"/>
                    </a:lnTo>
                    <a:lnTo>
                      <a:pt x="1121" y="844"/>
                    </a:lnTo>
                    <a:lnTo>
                      <a:pt x="1188" y="718"/>
                    </a:lnTo>
                    <a:lnTo>
                      <a:pt x="1268" y="714"/>
                    </a:lnTo>
                    <a:lnTo>
                      <a:pt x="1364" y="699"/>
                    </a:lnTo>
                    <a:lnTo>
                      <a:pt x="1722" y="824"/>
                    </a:lnTo>
                    <a:lnTo>
                      <a:pt x="1784" y="772"/>
                    </a:lnTo>
                    <a:lnTo>
                      <a:pt x="2052" y="810"/>
                    </a:lnTo>
                    <a:lnTo>
                      <a:pt x="2125" y="939"/>
                    </a:lnTo>
                    <a:lnTo>
                      <a:pt x="2230" y="903"/>
                    </a:lnTo>
                    <a:lnTo>
                      <a:pt x="2242" y="734"/>
                    </a:lnTo>
                    <a:lnTo>
                      <a:pt x="2337" y="713"/>
                    </a:lnTo>
                    <a:lnTo>
                      <a:pt x="2156" y="651"/>
                    </a:lnTo>
                    <a:lnTo>
                      <a:pt x="2190" y="563"/>
                    </a:lnTo>
                    <a:lnTo>
                      <a:pt x="2115" y="548"/>
                    </a:lnTo>
                    <a:lnTo>
                      <a:pt x="2123" y="419"/>
                    </a:lnTo>
                    <a:lnTo>
                      <a:pt x="2066" y="368"/>
                    </a:lnTo>
                    <a:lnTo>
                      <a:pt x="2066" y="368"/>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0" name=""/>
              <p:cNvSpPr/>
              <p:nvPr/>
            </p:nvSpPr>
            <p:spPr>
              <a:xfrm>
                <a:off x="5854680" y="1860120"/>
                <a:ext cx="671400" cy="474480"/>
              </a:xfrm>
              <a:custGeom>
                <a:avLst/>
                <a:gdLst/>
                <a:ahLst/>
                <a:rect l="l" t="t" r="r" b="b"/>
                <a:pathLst>
                  <a:path w="1904" h="1566">
                    <a:moveTo>
                      <a:pt x="356" y="1347"/>
                    </a:moveTo>
                    <a:lnTo>
                      <a:pt x="415" y="1000"/>
                    </a:lnTo>
                    <a:lnTo>
                      <a:pt x="312" y="989"/>
                    </a:lnTo>
                    <a:lnTo>
                      <a:pt x="233" y="1080"/>
                    </a:lnTo>
                    <a:lnTo>
                      <a:pt x="91" y="1005"/>
                    </a:lnTo>
                    <a:lnTo>
                      <a:pt x="8" y="787"/>
                    </a:lnTo>
                    <a:lnTo>
                      <a:pt x="114" y="704"/>
                    </a:lnTo>
                    <a:lnTo>
                      <a:pt x="0" y="665"/>
                    </a:lnTo>
                    <a:lnTo>
                      <a:pt x="8" y="358"/>
                    </a:lnTo>
                    <a:lnTo>
                      <a:pt x="378" y="154"/>
                    </a:lnTo>
                    <a:lnTo>
                      <a:pt x="520" y="157"/>
                    </a:lnTo>
                    <a:lnTo>
                      <a:pt x="537" y="88"/>
                    </a:lnTo>
                    <a:lnTo>
                      <a:pt x="761" y="117"/>
                    </a:lnTo>
                    <a:lnTo>
                      <a:pt x="876" y="0"/>
                    </a:lnTo>
                    <a:lnTo>
                      <a:pt x="1400" y="183"/>
                    </a:lnTo>
                    <a:lnTo>
                      <a:pt x="1717" y="187"/>
                    </a:lnTo>
                    <a:lnTo>
                      <a:pt x="1799" y="157"/>
                    </a:lnTo>
                    <a:lnTo>
                      <a:pt x="1799" y="76"/>
                    </a:lnTo>
                    <a:lnTo>
                      <a:pt x="1904" y="189"/>
                    </a:lnTo>
                    <a:lnTo>
                      <a:pt x="1739" y="437"/>
                    </a:lnTo>
                    <a:lnTo>
                      <a:pt x="1414" y="555"/>
                    </a:lnTo>
                    <a:lnTo>
                      <a:pt x="1718" y="1335"/>
                    </a:lnTo>
                    <a:lnTo>
                      <a:pt x="1589" y="1566"/>
                    </a:lnTo>
                    <a:lnTo>
                      <a:pt x="1236" y="1564"/>
                    </a:lnTo>
                    <a:lnTo>
                      <a:pt x="1041" y="1356"/>
                    </a:lnTo>
                    <a:lnTo>
                      <a:pt x="717" y="1214"/>
                    </a:lnTo>
                    <a:lnTo>
                      <a:pt x="356" y="1347"/>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1" name=""/>
              <p:cNvSpPr/>
              <p:nvPr/>
            </p:nvSpPr>
            <p:spPr>
              <a:xfrm>
                <a:off x="5854680" y="1860120"/>
                <a:ext cx="671400" cy="474480"/>
              </a:xfrm>
              <a:custGeom>
                <a:avLst/>
                <a:gdLst/>
                <a:ahLst/>
                <a:rect l="l" t="t" r="r" b="b"/>
                <a:pathLst>
                  <a:path w="1904" h="1566">
                    <a:moveTo>
                      <a:pt x="356" y="1347"/>
                    </a:moveTo>
                    <a:lnTo>
                      <a:pt x="415" y="1000"/>
                    </a:lnTo>
                    <a:lnTo>
                      <a:pt x="312" y="989"/>
                    </a:lnTo>
                    <a:lnTo>
                      <a:pt x="233" y="1080"/>
                    </a:lnTo>
                    <a:lnTo>
                      <a:pt x="91" y="1005"/>
                    </a:lnTo>
                    <a:lnTo>
                      <a:pt x="8" y="787"/>
                    </a:lnTo>
                    <a:lnTo>
                      <a:pt x="114" y="704"/>
                    </a:lnTo>
                    <a:lnTo>
                      <a:pt x="0" y="665"/>
                    </a:lnTo>
                    <a:lnTo>
                      <a:pt x="8" y="358"/>
                    </a:lnTo>
                    <a:lnTo>
                      <a:pt x="378" y="154"/>
                    </a:lnTo>
                    <a:lnTo>
                      <a:pt x="520" y="157"/>
                    </a:lnTo>
                    <a:lnTo>
                      <a:pt x="537" y="88"/>
                    </a:lnTo>
                    <a:lnTo>
                      <a:pt x="761" y="117"/>
                    </a:lnTo>
                    <a:lnTo>
                      <a:pt x="876" y="0"/>
                    </a:lnTo>
                    <a:lnTo>
                      <a:pt x="1400" y="183"/>
                    </a:lnTo>
                    <a:lnTo>
                      <a:pt x="1717" y="187"/>
                    </a:lnTo>
                    <a:lnTo>
                      <a:pt x="1799" y="157"/>
                    </a:lnTo>
                    <a:lnTo>
                      <a:pt x="1799" y="76"/>
                    </a:lnTo>
                    <a:lnTo>
                      <a:pt x="1904" y="189"/>
                    </a:lnTo>
                    <a:lnTo>
                      <a:pt x="1739" y="437"/>
                    </a:lnTo>
                    <a:lnTo>
                      <a:pt x="1414" y="555"/>
                    </a:lnTo>
                    <a:lnTo>
                      <a:pt x="1718" y="1335"/>
                    </a:lnTo>
                    <a:lnTo>
                      <a:pt x="1589" y="1566"/>
                    </a:lnTo>
                    <a:lnTo>
                      <a:pt x="1589" y="1566"/>
                    </a:lnTo>
                    <a:lnTo>
                      <a:pt x="1236" y="1564"/>
                    </a:lnTo>
                    <a:lnTo>
                      <a:pt x="1041" y="1356"/>
                    </a:lnTo>
                    <a:lnTo>
                      <a:pt x="717" y="1214"/>
                    </a:lnTo>
                    <a:lnTo>
                      <a:pt x="356" y="1347"/>
                    </a:lnTo>
                    <a:lnTo>
                      <a:pt x="356" y="1347"/>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2" name=""/>
              <p:cNvSpPr/>
              <p:nvPr/>
            </p:nvSpPr>
            <p:spPr>
              <a:xfrm>
                <a:off x="4549680" y="2935080"/>
                <a:ext cx="1389240" cy="1117080"/>
              </a:xfrm>
              <a:custGeom>
                <a:avLst/>
                <a:gdLst/>
                <a:ahLst/>
                <a:rect l="l" t="t" r="r" b="b"/>
                <a:pathLst>
                  <a:path w="3944" h="3697">
                    <a:moveTo>
                      <a:pt x="4" y="744"/>
                    </a:moveTo>
                    <a:lnTo>
                      <a:pt x="78" y="931"/>
                    </a:lnTo>
                    <a:lnTo>
                      <a:pt x="78" y="1054"/>
                    </a:lnTo>
                    <a:lnTo>
                      <a:pt x="0" y="1373"/>
                    </a:lnTo>
                    <a:lnTo>
                      <a:pt x="104" y="1452"/>
                    </a:lnTo>
                    <a:lnTo>
                      <a:pt x="150" y="1873"/>
                    </a:lnTo>
                    <a:lnTo>
                      <a:pt x="179" y="2125"/>
                    </a:lnTo>
                    <a:lnTo>
                      <a:pt x="302" y="2292"/>
                    </a:lnTo>
                    <a:lnTo>
                      <a:pt x="240" y="2628"/>
                    </a:lnTo>
                    <a:lnTo>
                      <a:pt x="289" y="2660"/>
                    </a:lnTo>
                    <a:lnTo>
                      <a:pt x="394" y="2546"/>
                    </a:lnTo>
                    <a:lnTo>
                      <a:pt x="506" y="2656"/>
                    </a:lnTo>
                    <a:lnTo>
                      <a:pt x="719" y="2680"/>
                    </a:lnTo>
                    <a:lnTo>
                      <a:pt x="868" y="2782"/>
                    </a:lnTo>
                    <a:lnTo>
                      <a:pt x="840" y="2894"/>
                    </a:lnTo>
                    <a:lnTo>
                      <a:pt x="1033" y="3048"/>
                    </a:lnTo>
                    <a:lnTo>
                      <a:pt x="1118" y="2992"/>
                    </a:lnTo>
                    <a:lnTo>
                      <a:pt x="1103" y="2903"/>
                    </a:lnTo>
                    <a:lnTo>
                      <a:pt x="1424" y="2987"/>
                    </a:lnTo>
                    <a:lnTo>
                      <a:pt x="1427" y="3099"/>
                    </a:lnTo>
                    <a:lnTo>
                      <a:pt x="1593" y="3174"/>
                    </a:lnTo>
                    <a:lnTo>
                      <a:pt x="1734" y="3380"/>
                    </a:lnTo>
                    <a:lnTo>
                      <a:pt x="1870" y="3441"/>
                    </a:lnTo>
                    <a:lnTo>
                      <a:pt x="1953" y="3482"/>
                    </a:lnTo>
                    <a:lnTo>
                      <a:pt x="2105" y="3427"/>
                    </a:lnTo>
                    <a:lnTo>
                      <a:pt x="2287" y="3613"/>
                    </a:lnTo>
                    <a:lnTo>
                      <a:pt x="2477" y="3524"/>
                    </a:lnTo>
                    <a:lnTo>
                      <a:pt x="2693" y="3578"/>
                    </a:lnTo>
                    <a:lnTo>
                      <a:pt x="2908" y="3494"/>
                    </a:lnTo>
                    <a:lnTo>
                      <a:pt x="3293" y="3697"/>
                    </a:lnTo>
                    <a:lnTo>
                      <a:pt x="3402" y="3690"/>
                    </a:lnTo>
                    <a:lnTo>
                      <a:pt x="3398" y="3494"/>
                    </a:lnTo>
                    <a:lnTo>
                      <a:pt x="3525" y="3218"/>
                    </a:lnTo>
                    <a:lnTo>
                      <a:pt x="3908" y="2878"/>
                    </a:lnTo>
                    <a:lnTo>
                      <a:pt x="3944" y="2777"/>
                    </a:lnTo>
                    <a:lnTo>
                      <a:pt x="3908" y="2584"/>
                    </a:lnTo>
                    <a:lnTo>
                      <a:pt x="3821" y="2474"/>
                    </a:lnTo>
                    <a:lnTo>
                      <a:pt x="3713" y="2136"/>
                    </a:lnTo>
                    <a:lnTo>
                      <a:pt x="3745" y="1869"/>
                    </a:lnTo>
                    <a:lnTo>
                      <a:pt x="3594" y="1692"/>
                    </a:lnTo>
                    <a:lnTo>
                      <a:pt x="3857" y="1423"/>
                    </a:lnTo>
                    <a:lnTo>
                      <a:pt x="3863" y="1181"/>
                    </a:lnTo>
                    <a:lnTo>
                      <a:pt x="3722" y="567"/>
                    </a:lnTo>
                    <a:lnTo>
                      <a:pt x="3687" y="455"/>
                    </a:lnTo>
                    <a:lnTo>
                      <a:pt x="3427" y="303"/>
                    </a:lnTo>
                    <a:lnTo>
                      <a:pt x="2733" y="376"/>
                    </a:lnTo>
                    <a:lnTo>
                      <a:pt x="2167" y="263"/>
                    </a:lnTo>
                    <a:lnTo>
                      <a:pt x="1853" y="382"/>
                    </a:lnTo>
                    <a:lnTo>
                      <a:pt x="1713" y="123"/>
                    </a:lnTo>
                    <a:lnTo>
                      <a:pt x="1835" y="158"/>
                    </a:lnTo>
                    <a:lnTo>
                      <a:pt x="1791" y="55"/>
                    </a:lnTo>
                    <a:lnTo>
                      <a:pt x="1546" y="0"/>
                    </a:lnTo>
                    <a:lnTo>
                      <a:pt x="1234" y="65"/>
                    </a:lnTo>
                    <a:lnTo>
                      <a:pt x="730" y="389"/>
                    </a:lnTo>
                    <a:lnTo>
                      <a:pt x="109" y="624"/>
                    </a:lnTo>
                    <a:lnTo>
                      <a:pt x="48" y="668"/>
                    </a:lnTo>
                    <a:lnTo>
                      <a:pt x="145" y="700"/>
                    </a:lnTo>
                    <a:lnTo>
                      <a:pt x="123" y="802"/>
                    </a:lnTo>
                    <a:lnTo>
                      <a:pt x="4" y="744"/>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3" name=""/>
              <p:cNvSpPr/>
              <p:nvPr/>
            </p:nvSpPr>
            <p:spPr>
              <a:xfrm>
                <a:off x="4549680" y="2935080"/>
                <a:ext cx="1389240" cy="1117080"/>
              </a:xfrm>
              <a:custGeom>
                <a:avLst/>
                <a:gdLst/>
                <a:ahLst/>
                <a:rect l="l" t="t" r="r" b="b"/>
                <a:pathLst>
                  <a:path w="3944" h="3697">
                    <a:moveTo>
                      <a:pt x="4" y="744"/>
                    </a:moveTo>
                    <a:lnTo>
                      <a:pt x="78" y="931"/>
                    </a:lnTo>
                    <a:lnTo>
                      <a:pt x="78" y="1054"/>
                    </a:lnTo>
                    <a:lnTo>
                      <a:pt x="0" y="1373"/>
                    </a:lnTo>
                    <a:lnTo>
                      <a:pt x="104" y="1452"/>
                    </a:lnTo>
                    <a:lnTo>
                      <a:pt x="150" y="1873"/>
                    </a:lnTo>
                    <a:lnTo>
                      <a:pt x="179" y="2125"/>
                    </a:lnTo>
                    <a:lnTo>
                      <a:pt x="302" y="2292"/>
                    </a:lnTo>
                    <a:lnTo>
                      <a:pt x="240" y="2628"/>
                    </a:lnTo>
                    <a:lnTo>
                      <a:pt x="289" y="2660"/>
                    </a:lnTo>
                    <a:lnTo>
                      <a:pt x="394" y="2546"/>
                    </a:lnTo>
                    <a:lnTo>
                      <a:pt x="506" y="2656"/>
                    </a:lnTo>
                    <a:lnTo>
                      <a:pt x="719" y="2680"/>
                    </a:lnTo>
                    <a:lnTo>
                      <a:pt x="868" y="2782"/>
                    </a:lnTo>
                    <a:lnTo>
                      <a:pt x="840" y="2894"/>
                    </a:lnTo>
                    <a:lnTo>
                      <a:pt x="1033" y="3048"/>
                    </a:lnTo>
                    <a:lnTo>
                      <a:pt x="1118" y="2992"/>
                    </a:lnTo>
                    <a:lnTo>
                      <a:pt x="1103" y="2903"/>
                    </a:lnTo>
                    <a:lnTo>
                      <a:pt x="1424" y="2987"/>
                    </a:lnTo>
                    <a:lnTo>
                      <a:pt x="1427" y="3099"/>
                    </a:lnTo>
                    <a:lnTo>
                      <a:pt x="1593" y="3174"/>
                    </a:lnTo>
                    <a:lnTo>
                      <a:pt x="1734" y="3380"/>
                    </a:lnTo>
                    <a:lnTo>
                      <a:pt x="1870" y="3441"/>
                    </a:lnTo>
                    <a:lnTo>
                      <a:pt x="1953" y="3482"/>
                    </a:lnTo>
                    <a:lnTo>
                      <a:pt x="2105" y="3427"/>
                    </a:lnTo>
                    <a:lnTo>
                      <a:pt x="2287" y="3613"/>
                    </a:lnTo>
                    <a:lnTo>
                      <a:pt x="2477" y="3524"/>
                    </a:lnTo>
                    <a:lnTo>
                      <a:pt x="2693" y="3578"/>
                    </a:lnTo>
                    <a:lnTo>
                      <a:pt x="2908" y="3494"/>
                    </a:lnTo>
                    <a:lnTo>
                      <a:pt x="3293" y="3697"/>
                    </a:lnTo>
                    <a:lnTo>
                      <a:pt x="3402" y="3690"/>
                    </a:lnTo>
                    <a:lnTo>
                      <a:pt x="3398" y="3494"/>
                    </a:lnTo>
                    <a:lnTo>
                      <a:pt x="3525" y="3218"/>
                    </a:lnTo>
                    <a:lnTo>
                      <a:pt x="3908" y="2878"/>
                    </a:lnTo>
                    <a:lnTo>
                      <a:pt x="3944" y="2777"/>
                    </a:lnTo>
                    <a:lnTo>
                      <a:pt x="3908" y="2584"/>
                    </a:lnTo>
                    <a:lnTo>
                      <a:pt x="3821" y="2474"/>
                    </a:lnTo>
                    <a:lnTo>
                      <a:pt x="3713" y="2136"/>
                    </a:lnTo>
                    <a:lnTo>
                      <a:pt x="3745" y="1869"/>
                    </a:lnTo>
                    <a:lnTo>
                      <a:pt x="3594" y="1692"/>
                    </a:lnTo>
                    <a:lnTo>
                      <a:pt x="3857" y="1423"/>
                    </a:lnTo>
                    <a:lnTo>
                      <a:pt x="3863" y="1181"/>
                    </a:lnTo>
                    <a:lnTo>
                      <a:pt x="3722" y="567"/>
                    </a:lnTo>
                    <a:lnTo>
                      <a:pt x="3687" y="455"/>
                    </a:lnTo>
                    <a:lnTo>
                      <a:pt x="3427" y="303"/>
                    </a:lnTo>
                    <a:lnTo>
                      <a:pt x="2733" y="376"/>
                    </a:lnTo>
                    <a:lnTo>
                      <a:pt x="2167" y="263"/>
                    </a:lnTo>
                    <a:lnTo>
                      <a:pt x="1853" y="382"/>
                    </a:lnTo>
                    <a:lnTo>
                      <a:pt x="1713" y="123"/>
                    </a:lnTo>
                    <a:lnTo>
                      <a:pt x="1835" y="158"/>
                    </a:lnTo>
                    <a:lnTo>
                      <a:pt x="1791" y="55"/>
                    </a:lnTo>
                    <a:lnTo>
                      <a:pt x="1546" y="0"/>
                    </a:lnTo>
                    <a:lnTo>
                      <a:pt x="1234" y="65"/>
                    </a:lnTo>
                    <a:lnTo>
                      <a:pt x="730" y="389"/>
                    </a:lnTo>
                    <a:lnTo>
                      <a:pt x="109" y="624"/>
                    </a:lnTo>
                    <a:lnTo>
                      <a:pt x="48" y="668"/>
                    </a:lnTo>
                    <a:lnTo>
                      <a:pt x="145" y="700"/>
                    </a:lnTo>
                    <a:lnTo>
                      <a:pt x="123" y="802"/>
                    </a:lnTo>
                    <a:lnTo>
                      <a:pt x="4" y="744"/>
                    </a:lnTo>
                    <a:lnTo>
                      <a:pt x="4" y="744"/>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4" name=""/>
              <p:cNvSpPr/>
              <p:nvPr/>
            </p:nvSpPr>
            <p:spPr>
              <a:xfrm>
                <a:off x="5502240" y="2226960"/>
                <a:ext cx="1028520" cy="523440"/>
              </a:xfrm>
              <a:custGeom>
                <a:avLst/>
                <a:gdLst/>
                <a:ahLst/>
                <a:rect l="l" t="t" r="r" b="b"/>
                <a:pathLst>
                  <a:path w="2917" h="1725">
                    <a:moveTo>
                      <a:pt x="2280" y="1725"/>
                    </a:moveTo>
                    <a:lnTo>
                      <a:pt x="2447" y="1612"/>
                    </a:lnTo>
                    <a:lnTo>
                      <a:pt x="2616" y="1644"/>
                    </a:lnTo>
                    <a:lnTo>
                      <a:pt x="2788" y="1408"/>
                    </a:lnTo>
                    <a:lnTo>
                      <a:pt x="2917" y="1373"/>
                    </a:lnTo>
                    <a:lnTo>
                      <a:pt x="2881" y="1082"/>
                    </a:lnTo>
                    <a:lnTo>
                      <a:pt x="2678" y="817"/>
                    </a:lnTo>
                    <a:lnTo>
                      <a:pt x="2731" y="533"/>
                    </a:lnTo>
                    <a:lnTo>
                      <a:pt x="2584" y="352"/>
                    </a:lnTo>
                    <a:lnTo>
                      <a:pt x="2231" y="350"/>
                    </a:lnTo>
                    <a:lnTo>
                      <a:pt x="2036" y="142"/>
                    </a:lnTo>
                    <a:lnTo>
                      <a:pt x="1712" y="0"/>
                    </a:lnTo>
                    <a:lnTo>
                      <a:pt x="1351" y="133"/>
                    </a:lnTo>
                    <a:lnTo>
                      <a:pt x="1345" y="177"/>
                    </a:lnTo>
                    <a:lnTo>
                      <a:pt x="1340" y="636"/>
                    </a:lnTo>
                    <a:lnTo>
                      <a:pt x="1257" y="845"/>
                    </a:lnTo>
                    <a:lnTo>
                      <a:pt x="1224" y="758"/>
                    </a:lnTo>
                    <a:lnTo>
                      <a:pt x="1068" y="810"/>
                    </a:lnTo>
                    <a:lnTo>
                      <a:pt x="951" y="745"/>
                    </a:lnTo>
                    <a:lnTo>
                      <a:pt x="872" y="565"/>
                    </a:lnTo>
                    <a:lnTo>
                      <a:pt x="860" y="644"/>
                    </a:lnTo>
                    <a:lnTo>
                      <a:pt x="622" y="263"/>
                    </a:lnTo>
                    <a:lnTo>
                      <a:pt x="307" y="396"/>
                    </a:lnTo>
                    <a:lnTo>
                      <a:pt x="36" y="994"/>
                    </a:lnTo>
                    <a:lnTo>
                      <a:pt x="0" y="1361"/>
                    </a:lnTo>
                    <a:lnTo>
                      <a:pt x="6" y="1416"/>
                    </a:lnTo>
                    <a:lnTo>
                      <a:pt x="80" y="1428"/>
                    </a:lnTo>
                    <a:lnTo>
                      <a:pt x="194" y="1296"/>
                    </a:lnTo>
                    <a:lnTo>
                      <a:pt x="465" y="1180"/>
                    </a:lnTo>
                    <a:lnTo>
                      <a:pt x="1093" y="1198"/>
                    </a:lnTo>
                    <a:lnTo>
                      <a:pt x="1315" y="1285"/>
                    </a:lnTo>
                    <a:lnTo>
                      <a:pt x="1567" y="1152"/>
                    </a:lnTo>
                    <a:lnTo>
                      <a:pt x="1678" y="1356"/>
                    </a:lnTo>
                    <a:lnTo>
                      <a:pt x="1853" y="1373"/>
                    </a:lnTo>
                    <a:lnTo>
                      <a:pt x="2280" y="1725"/>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5" name=""/>
              <p:cNvSpPr/>
              <p:nvPr/>
            </p:nvSpPr>
            <p:spPr>
              <a:xfrm>
                <a:off x="5502240" y="2226960"/>
                <a:ext cx="1028520" cy="523440"/>
              </a:xfrm>
              <a:custGeom>
                <a:avLst/>
                <a:gdLst/>
                <a:ahLst/>
                <a:rect l="l" t="t" r="r" b="b"/>
                <a:pathLst>
                  <a:path w="2917" h="1725">
                    <a:moveTo>
                      <a:pt x="2280" y="1725"/>
                    </a:moveTo>
                    <a:lnTo>
                      <a:pt x="2447" y="1612"/>
                    </a:lnTo>
                    <a:lnTo>
                      <a:pt x="2616" y="1644"/>
                    </a:lnTo>
                    <a:lnTo>
                      <a:pt x="2788" y="1408"/>
                    </a:lnTo>
                    <a:lnTo>
                      <a:pt x="2917" y="1373"/>
                    </a:lnTo>
                    <a:lnTo>
                      <a:pt x="2881" y="1082"/>
                    </a:lnTo>
                    <a:lnTo>
                      <a:pt x="2678" y="817"/>
                    </a:lnTo>
                    <a:lnTo>
                      <a:pt x="2731" y="533"/>
                    </a:lnTo>
                    <a:lnTo>
                      <a:pt x="2584" y="352"/>
                    </a:lnTo>
                    <a:lnTo>
                      <a:pt x="2584" y="352"/>
                    </a:lnTo>
                    <a:lnTo>
                      <a:pt x="2231" y="350"/>
                    </a:lnTo>
                    <a:lnTo>
                      <a:pt x="2036" y="142"/>
                    </a:lnTo>
                    <a:lnTo>
                      <a:pt x="1712" y="0"/>
                    </a:lnTo>
                    <a:lnTo>
                      <a:pt x="1351" y="133"/>
                    </a:lnTo>
                    <a:lnTo>
                      <a:pt x="1345" y="177"/>
                    </a:lnTo>
                    <a:lnTo>
                      <a:pt x="1340" y="636"/>
                    </a:lnTo>
                    <a:lnTo>
                      <a:pt x="1257" y="845"/>
                    </a:lnTo>
                    <a:lnTo>
                      <a:pt x="1224" y="758"/>
                    </a:lnTo>
                    <a:lnTo>
                      <a:pt x="1068" y="810"/>
                    </a:lnTo>
                    <a:lnTo>
                      <a:pt x="951" y="745"/>
                    </a:lnTo>
                    <a:lnTo>
                      <a:pt x="872" y="565"/>
                    </a:lnTo>
                    <a:lnTo>
                      <a:pt x="860" y="644"/>
                    </a:lnTo>
                    <a:lnTo>
                      <a:pt x="622" y="263"/>
                    </a:lnTo>
                    <a:lnTo>
                      <a:pt x="307" y="396"/>
                    </a:lnTo>
                    <a:lnTo>
                      <a:pt x="36" y="994"/>
                    </a:lnTo>
                    <a:lnTo>
                      <a:pt x="0" y="1361"/>
                    </a:lnTo>
                    <a:lnTo>
                      <a:pt x="6" y="1416"/>
                    </a:lnTo>
                    <a:lnTo>
                      <a:pt x="80" y="1428"/>
                    </a:lnTo>
                    <a:lnTo>
                      <a:pt x="194" y="1296"/>
                    </a:lnTo>
                    <a:lnTo>
                      <a:pt x="465" y="1180"/>
                    </a:lnTo>
                    <a:lnTo>
                      <a:pt x="1093" y="1198"/>
                    </a:lnTo>
                    <a:lnTo>
                      <a:pt x="1315" y="1285"/>
                    </a:lnTo>
                    <a:lnTo>
                      <a:pt x="1567" y="1152"/>
                    </a:lnTo>
                    <a:lnTo>
                      <a:pt x="1678" y="1356"/>
                    </a:lnTo>
                    <a:lnTo>
                      <a:pt x="1853" y="1373"/>
                    </a:lnTo>
                    <a:lnTo>
                      <a:pt x="2280" y="1725"/>
                    </a:lnTo>
                    <a:lnTo>
                      <a:pt x="2280" y="1725"/>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6" name=""/>
              <p:cNvSpPr/>
              <p:nvPr/>
            </p:nvSpPr>
            <p:spPr>
              <a:xfrm>
                <a:off x="5505480" y="2576160"/>
                <a:ext cx="811080" cy="529920"/>
              </a:xfrm>
              <a:custGeom>
                <a:avLst/>
                <a:gdLst/>
                <a:ahLst/>
                <a:rect l="l" t="t" r="r" b="b"/>
                <a:pathLst>
                  <a:path w="2298" h="1747">
                    <a:moveTo>
                      <a:pt x="1535" y="1723"/>
                    </a:moveTo>
                    <a:lnTo>
                      <a:pt x="1511" y="1618"/>
                    </a:lnTo>
                    <a:lnTo>
                      <a:pt x="1712" y="1519"/>
                    </a:lnTo>
                    <a:lnTo>
                      <a:pt x="1905" y="1595"/>
                    </a:lnTo>
                    <a:lnTo>
                      <a:pt x="1834" y="1437"/>
                    </a:lnTo>
                    <a:lnTo>
                      <a:pt x="1910" y="1282"/>
                    </a:lnTo>
                    <a:lnTo>
                      <a:pt x="1936" y="1044"/>
                    </a:lnTo>
                    <a:lnTo>
                      <a:pt x="2231" y="936"/>
                    </a:lnTo>
                    <a:lnTo>
                      <a:pt x="2298" y="804"/>
                    </a:lnTo>
                    <a:lnTo>
                      <a:pt x="2182" y="778"/>
                    </a:lnTo>
                    <a:lnTo>
                      <a:pt x="2182" y="662"/>
                    </a:lnTo>
                    <a:lnTo>
                      <a:pt x="2274" y="577"/>
                    </a:lnTo>
                    <a:lnTo>
                      <a:pt x="2274" y="573"/>
                    </a:lnTo>
                    <a:lnTo>
                      <a:pt x="1847" y="221"/>
                    </a:lnTo>
                    <a:lnTo>
                      <a:pt x="1672" y="204"/>
                    </a:lnTo>
                    <a:lnTo>
                      <a:pt x="1561" y="0"/>
                    </a:lnTo>
                    <a:lnTo>
                      <a:pt x="1309" y="133"/>
                    </a:lnTo>
                    <a:lnTo>
                      <a:pt x="1087" y="46"/>
                    </a:lnTo>
                    <a:lnTo>
                      <a:pt x="459" y="28"/>
                    </a:lnTo>
                    <a:lnTo>
                      <a:pt x="188" y="144"/>
                    </a:lnTo>
                    <a:lnTo>
                      <a:pt x="74" y="276"/>
                    </a:lnTo>
                    <a:lnTo>
                      <a:pt x="0" y="264"/>
                    </a:lnTo>
                    <a:lnTo>
                      <a:pt x="125" y="860"/>
                    </a:lnTo>
                    <a:lnTo>
                      <a:pt x="662" y="994"/>
                    </a:lnTo>
                    <a:lnTo>
                      <a:pt x="742" y="1157"/>
                    </a:lnTo>
                    <a:lnTo>
                      <a:pt x="698" y="1267"/>
                    </a:lnTo>
                    <a:lnTo>
                      <a:pt x="711" y="1483"/>
                    </a:lnTo>
                    <a:lnTo>
                      <a:pt x="971" y="1635"/>
                    </a:lnTo>
                    <a:lnTo>
                      <a:pt x="1006" y="1747"/>
                    </a:lnTo>
                    <a:lnTo>
                      <a:pt x="1535" y="1723"/>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7" name=""/>
              <p:cNvSpPr/>
              <p:nvPr/>
            </p:nvSpPr>
            <p:spPr>
              <a:xfrm>
                <a:off x="5505480" y="2576160"/>
                <a:ext cx="811080" cy="529920"/>
              </a:xfrm>
              <a:custGeom>
                <a:avLst/>
                <a:gdLst/>
                <a:ahLst/>
                <a:rect l="l" t="t" r="r" b="b"/>
                <a:pathLst>
                  <a:path w="2298" h="1747">
                    <a:moveTo>
                      <a:pt x="1535" y="1723"/>
                    </a:moveTo>
                    <a:lnTo>
                      <a:pt x="1511" y="1618"/>
                    </a:lnTo>
                    <a:lnTo>
                      <a:pt x="1712" y="1519"/>
                    </a:lnTo>
                    <a:lnTo>
                      <a:pt x="1905" y="1595"/>
                    </a:lnTo>
                    <a:lnTo>
                      <a:pt x="1834" y="1437"/>
                    </a:lnTo>
                    <a:lnTo>
                      <a:pt x="1910" y="1282"/>
                    </a:lnTo>
                    <a:lnTo>
                      <a:pt x="1936" y="1044"/>
                    </a:lnTo>
                    <a:lnTo>
                      <a:pt x="2231" y="936"/>
                    </a:lnTo>
                    <a:lnTo>
                      <a:pt x="2298" y="804"/>
                    </a:lnTo>
                    <a:lnTo>
                      <a:pt x="2182" y="778"/>
                    </a:lnTo>
                    <a:lnTo>
                      <a:pt x="2182" y="662"/>
                    </a:lnTo>
                    <a:lnTo>
                      <a:pt x="2274" y="577"/>
                    </a:lnTo>
                    <a:lnTo>
                      <a:pt x="2274" y="573"/>
                    </a:lnTo>
                    <a:lnTo>
                      <a:pt x="1847" y="221"/>
                    </a:lnTo>
                    <a:lnTo>
                      <a:pt x="1672" y="204"/>
                    </a:lnTo>
                    <a:lnTo>
                      <a:pt x="1561" y="0"/>
                    </a:lnTo>
                    <a:lnTo>
                      <a:pt x="1309" y="133"/>
                    </a:lnTo>
                    <a:lnTo>
                      <a:pt x="1087" y="46"/>
                    </a:lnTo>
                    <a:lnTo>
                      <a:pt x="459" y="28"/>
                    </a:lnTo>
                    <a:lnTo>
                      <a:pt x="188" y="144"/>
                    </a:lnTo>
                    <a:lnTo>
                      <a:pt x="74" y="276"/>
                    </a:lnTo>
                    <a:lnTo>
                      <a:pt x="0" y="264"/>
                    </a:lnTo>
                    <a:lnTo>
                      <a:pt x="125" y="860"/>
                    </a:lnTo>
                    <a:lnTo>
                      <a:pt x="662" y="994"/>
                    </a:lnTo>
                    <a:lnTo>
                      <a:pt x="742" y="1157"/>
                    </a:lnTo>
                    <a:lnTo>
                      <a:pt x="698" y="1267"/>
                    </a:lnTo>
                    <a:lnTo>
                      <a:pt x="711" y="1483"/>
                    </a:lnTo>
                    <a:lnTo>
                      <a:pt x="971" y="1635"/>
                    </a:lnTo>
                    <a:lnTo>
                      <a:pt x="1006" y="1747"/>
                    </a:lnTo>
                    <a:lnTo>
                      <a:pt x="1535" y="1723"/>
                    </a:lnTo>
                    <a:lnTo>
                      <a:pt x="1535" y="1723"/>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8" name=""/>
              <p:cNvSpPr/>
              <p:nvPr/>
            </p:nvSpPr>
            <p:spPr>
              <a:xfrm>
                <a:off x="5313240" y="2754000"/>
                <a:ext cx="452520" cy="291600"/>
              </a:xfrm>
              <a:custGeom>
                <a:avLst/>
                <a:gdLst/>
                <a:ahLst/>
                <a:rect l="l" t="t" r="r" b="b"/>
                <a:pathLst>
                  <a:path w="1291" h="971">
                    <a:moveTo>
                      <a:pt x="0" y="858"/>
                    </a:moveTo>
                    <a:lnTo>
                      <a:pt x="566" y="971"/>
                    </a:lnTo>
                    <a:lnTo>
                      <a:pt x="1260" y="898"/>
                    </a:lnTo>
                    <a:lnTo>
                      <a:pt x="1247" y="682"/>
                    </a:lnTo>
                    <a:lnTo>
                      <a:pt x="1291" y="572"/>
                    </a:lnTo>
                    <a:lnTo>
                      <a:pt x="1211" y="409"/>
                    </a:lnTo>
                    <a:lnTo>
                      <a:pt x="674" y="275"/>
                    </a:lnTo>
                    <a:lnTo>
                      <a:pt x="633" y="543"/>
                    </a:lnTo>
                    <a:lnTo>
                      <a:pt x="412" y="464"/>
                    </a:lnTo>
                    <a:lnTo>
                      <a:pt x="573" y="201"/>
                    </a:lnTo>
                    <a:lnTo>
                      <a:pt x="607" y="0"/>
                    </a:lnTo>
                    <a:lnTo>
                      <a:pt x="464" y="324"/>
                    </a:lnTo>
                    <a:lnTo>
                      <a:pt x="333" y="504"/>
                    </a:lnTo>
                    <a:lnTo>
                      <a:pt x="179" y="511"/>
                    </a:lnTo>
                    <a:lnTo>
                      <a:pt x="106" y="744"/>
                    </a:lnTo>
                    <a:lnTo>
                      <a:pt x="0" y="858"/>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9" name=""/>
              <p:cNvSpPr/>
              <p:nvPr/>
            </p:nvSpPr>
            <p:spPr>
              <a:xfrm>
                <a:off x="5313240" y="2754000"/>
                <a:ext cx="452520" cy="291600"/>
              </a:xfrm>
              <a:custGeom>
                <a:avLst/>
                <a:gdLst/>
                <a:ahLst/>
                <a:rect l="l" t="t" r="r" b="b"/>
                <a:pathLst>
                  <a:path w="1291" h="971">
                    <a:moveTo>
                      <a:pt x="0" y="858"/>
                    </a:moveTo>
                    <a:lnTo>
                      <a:pt x="566" y="971"/>
                    </a:lnTo>
                    <a:lnTo>
                      <a:pt x="1260" y="898"/>
                    </a:lnTo>
                    <a:lnTo>
                      <a:pt x="1247" y="682"/>
                    </a:lnTo>
                    <a:lnTo>
                      <a:pt x="1291" y="572"/>
                    </a:lnTo>
                    <a:lnTo>
                      <a:pt x="1211" y="409"/>
                    </a:lnTo>
                    <a:lnTo>
                      <a:pt x="674" y="275"/>
                    </a:lnTo>
                    <a:lnTo>
                      <a:pt x="633" y="543"/>
                    </a:lnTo>
                    <a:lnTo>
                      <a:pt x="412" y="464"/>
                    </a:lnTo>
                    <a:lnTo>
                      <a:pt x="573" y="201"/>
                    </a:lnTo>
                    <a:lnTo>
                      <a:pt x="607" y="0"/>
                    </a:lnTo>
                    <a:lnTo>
                      <a:pt x="464" y="324"/>
                    </a:lnTo>
                    <a:lnTo>
                      <a:pt x="333" y="504"/>
                    </a:lnTo>
                    <a:lnTo>
                      <a:pt x="179" y="511"/>
                    </a:lnTo>
                    <a:lnTo>
                      <a:pt x="106" y="744"/>
                    </a:lnTo>
                    <a:lnTo>
                      <a:pt x="0" y="858"/>
                    </a:lnTo>
                    <a:lnTo>
                      <a:pt x="0" y="858"/>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0" name=""/>
              <p:cNvSpPr/>
              <p:nvPr/>
            </p:nvSpPr>
            <p:spPr>
              <a:xfrm>
                <a:off x="1303200" y="4992480"/>
                <a:ext cx="1749600" cy="1193400"/>
              </a:xfrm>
              <a:custGeom>
                <a:avLst/>
                <a:gdLst/>
                <a:ahLst/>
                <a:rect l="l" t="t" r="r" b="b"/>
                <a:pathLst>
                  <a:path w="4970" h="3949">
                    <a:moveTo>
                      <a:pt x="749" y="3389"/>
                    </a:moveTo>
                    <a:lnTo>
                      <a:pt x="717" y="3188"/>
                    </a:lnTo>
                    <a:lnTo>
                      <a:pt x="924" y="2969"/>
                    </a:lnTo>
                    <a:lnTo>
                      <a:pt x="808" y="2720"/>
                    </a:lnTo>
                    <a:lnTo>
                      <a:pt x="894" y="2467"/>
                    </a:lnTo>
                    <a:lnTo>
                      <a:pt x="767" y="2182"/>
                    </a:lnTo>
                    <a:lnTo>
                      <a:pt x="977" y="2029"/>
                    </a:lnTo>
                    <a:lnTo>
                      <a:pt x="933" y="1832"/>
                    </a:lnTo>
                    <a:lnTo>
                      <a:pt x="1003" y="1452"/>
                    </a:lnTo>
                    <a:lnTo>
                      <a:pt x="1160" y="1295"/>
                    </a:lnTo>
                    <a:lnTo>
                      <a:pt x="1218" y="1132"/>
                    </a:lnTo>
                    <a:lnTo>
                      <a:pt x="1121" y="997"/>
                    </a:lnTo>
                    <a:lnTo>
                      <a:pt x="521" y="1014"/>
                    </a:lnTo>
                    <a:lnTo>
                      <a:pt x="467" y="980"/>
                    </a:lnTo>
                    <a:lnTo>
                      <a:pt x="459" y="893"/>
                    </a:lnTo>
                    <a:lnTo>
                      <a:pt x="254" y="953"/>
                    </a:lnTo>
                    <a:lnTo>
                      <a:pt x="193" y="1029"/>
                    </a:lnTo>
                    <a:lnTo>
                      <a:pt x="172" y="927"/>
                    </a:lnTo>
                    <a:lnTo>
                      <a:pt x="245" y="775"/>
                    </a:lnTo>
                    <a:lnTo>
                      <a:pt x="183" y="784"/>
                    </a:lnTo>
                    <a:lnTo>
                      <a:pt x="206" y="723"/>
                    </a:lnTo>
                    <a:lnTo>
                      <a:pt x="139" y="690"/>
                    </a:lnTo>
                    <a:lnTo>
                      <a:pt x="187" y="595"/>
                    </a:lnTo>
                    <a:lnTo>
                      <a:pt x="105" y="569"/>
                    </a:lnTo>
                    <a:lnTo>
                      <a:pt x="113" y="508"/>
                    </a:lnTo>
                    <a:lnTo>
                      <a:pt x="0" y="411"/>
                    </a:lnTo>
                    <a:lnTo>
                      <a:pt x="117" y="254"/>
                    </a:lnTo>
                    <a:lnTo>
                      <a:pt x="336" y="224"/>
                    </a:lnTo>
                    <a:lnTo>
                      <a:pt x="438" y="40"/>
                    </a:lnTo>
                    <a:lnTo>
                      <a:pt x="604" y="0"/>
                    </a:lnTo>
                    <a:lnTo>
                      <a:pt x="928" y="97"/>
                    </a:lnTo>
                    <a:lnTo>
                      <a:pt x="1301" y="53"/>
                    </a:lnTo>
                    <a:lnTo>
                      <a:pt x="1848" y="162"/>
                    </a:lnTo>
                    <a:lnTo>
                      <a:pt x="2211" y="136"/>
                    </a:lnTo>
                    <a:lnTo>
                      <a:pt x="2946" y="196"/>
                    </a:lnTo>
                    <a:lnTo>
                      <a:pt x="3118" y="355"/>
                    </a:lnTo>
                    <a:lnTo>
                      <a:pt x="3392" y="499"/>
                    </a:lnTo>
                    <a:lnTo>
                      <a:pt x="3835" y="598"/>
                    </a:lnTo>
                    <a:lnTo>
                      <a:pt x="4021" y="525"/>
                    </a:lnTo>
                    <a:lnTo>
                      <a:pt x="4187" y="618"/>
                    </a:lnTo>
                    <a:lnTo>
                      <a:pt x="4258" y="708"/>
                    </a:lnTo>
                    <a:lnTo>
                      <a:pt x="4322" y="668"/>
                    </a:lnTo>
                    <a:lnTo>
                      <a:pt x="4459" y="749"/>
                    </a:lnTo>
                    <a:lnTo>
                      <a:pt x="4905" y="723"/>
                    </a:lnTo>
                    <a:lnTo>
                      <a:pt x="4970" y="794"/>
                    </a:lnTo>
                    <a:lnTo>
                      <a:pt x="4910" y="828"/>
                    </a:lnTo>
                    <a:lnTo>
                      <a:pt x="4944" y="963"/>
                    </a:lnTo>
                    <a:lnTo>
                      <a:pt x="4879" y="1044"/>
                    </a:lnTo>
                    <a:lnTo>
                      <a:pt x="4506" y="1307"/>
                    </a:lnTo>
                    <a:lnTo>
                      <a:pt x="4077" y="1464"/>
                    </a:lnTo>
                    <a:lnTo>
                      <a:pt x="3989" y="1574"/>
                    </a:lnTo>
                    <a:lnTo>
                      <a:pt x="3582" y="2173"/>
                    </a:lnTo>
                    <a:lnTo>
                      <a:pt x="3535" y="2308"/>
                    </a:lnTo>
                    <a:lnTo>
                      <a:pt x="3590" y="2488"/>
                    </a:lnTo>
                    <a:lnTo>
                      <a:pt x="3747" y="2607"/>
                    </a:lnTo>
                    <a:lnTo>
                      <a:pt x="3713" y="2672"/>
                    </a:lnTo>
                    <a:lnTo>
                      <a:pt x="3502" y="2843"/>
                    </a:lnTo>
                    <a:lnTo>
                      <a:pt x="3382" y="3088"/>
                    </a:lnTo>
                    <a:lnTo>
                      <a:pt x="3377" y="3193"/>
                    </a:lnTo>
                    <a:lnTo>
                      <a:pt x="3149" y="3226"/>
                    </a:lnTo>
                    <a:lnTo>
                      <a:pt x="2999" y="3359"/>
                    </a:lnTo>
                    <a:lnTo>
                      <a:pt x="2881" y="3599"/>
                    </a:lnTo>
                    <a:lnTo>
                      <a:pt x="1948" y="3643"/>
                    </a:lnTo>
                    <a:lnTo>
                      <a:pt x="1864" y="3730"/>
                    </a:lnTo>
                    <a:lnTo>
                      <a:pt x="1689" y="3774"/>
                    </a:lnTo>
                    <a:lnTo>
                      <a:pt x="1515" y="3949"/>
                    </a:lnTo>
                    <a:lnTo>
                      <a:pt x="1306" y="3865"/>
                    </a:lnTo>
                    <a:lnTo>
                      <a:pt x="1161" y="3534"/>
                    </a:lnTo>
                    <a:lnTo>
                      <a:pt x="1068" y="3450"/>
                    </a:lnTo>
                    <a:lnTo>
                      <a:pt x="907" y="3380"/>
                    </a:lnTo>
                    <a:lnTo>
                      <a:pt x="749" y="3389"/>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1" name=""/>
              <p:cNvSpPr/>
              <p:nvPr/>
            </p:nvSpPr>
            <p:spPr>
              <a:xfrm>
                <a:off x="1303200" y="4992480"/>
                <a:ext cx="1749600" cy="1193400"/>
              </a:xfrm>
              <a:custGeom>
                <a:avLst/>
                <a:gdLst/>
                <a:ahLst/>
                <a:rect l="l" t="t" r="r" b="b"/>
                <a:pathLst>
                  <a:path w="4970" h="3949">
                    <a:moveTo>
                      <a:pt x="749" y="3389"/>
                    </a:moveTo>
                    <a:lnTo>
                      <a:pt x="717" y="3188"/>
                    </a:lnTo>
                    <a:lnTo>
                      <a:pt x="924" y="2969"/>
                    </a:lnTo>
                    <a:lnTo>
                      <a:pt x="808" y="2720"/>
                    </a:lnTo>
                    <a:lnTo>
                      <a:pt x="894" y="2467"/>
                    </a:lnTo>
                    <a:lnTo>
                      <a:pt x="767" y="2182"/>
                    </a:lnTo>
                    <a:lnTo>
                      <a:pt x="977" y="2029"/>
                    </a:lnTo>
                    <a:lnTo>
                      <a:pt x="933" y="1832"/>
                    </a:lnTo>
                    <a:lnTo>
                      <a:pt x="1003" y="1452"/>
                    </a:lnTo>
                    <a:lnTo>
                      <a:pt x="1160" y="1295"/>
                    </a:lnTo>
                    <a:lnTo>
                      <a:pt x="1218" y="1132"/>
                    </a:lnTo>
                    <a:lnTo>
                      <a:pt x="1121" y="997"/>
                    </a:lnTo>
                    <a:lnTo>
                      <a:pt x="521" y="1014"/>
                    </a:lnTo>
                    <a:lnTo>
                      <a:pt x="467" y="980"/>
                    </a:lnTo>
                    <a:lnTo>
                      <a:pt x="459" y="893"/>
                    </a:lnTo>
                    <a:lnTo>
                      <a:pt x="254" y="953"/>
                    </a:lnTo>
                    <a:lnTo>
                      <a:pt x="193" y="1029"/>
                    </a:lnTo>
                    <a:lnTo>
                      <a:pt x="172" y="927"/>
                    </a:lnTo>
                    <a:lnTo>
                      <a:pt x="245" y="775"/>
                    </a:lnTo>
                    <a:lnTo>
                      <a:pt x="183" y="784"/>
                    </a:lnTo>
                    <a:lnTo>
                      <a:pt x="206" y="723"/>
                    </a:lnTo>
                    <a:lnTo>
                      <a:pt x="139" y="690"/>
                    </a:lnTo>
                    <a:lnTo>
                      <a:pt x="187" y="595"/>
                    </a:lnTo>
                    <a:lnTo>
                      <a:pt x="105" y="569"/>
                    </a:lnTo>
                    <a:lnTo>
                      <a:pt x="113" y="508"/>
                    </a:lnTo>
                    <a:lnTo>
                      <a:pt x="0" y="411"/>
                    </a:lnTo>
                    <a:lnTo>
                      <a:pt x="117" y="254"/>
                    </a:lnTo>
                    <a:lnTo>
                      <a:pt x="336" y="224"/>
                    </a:lnTo>
                    <a:lnTo>
                      <a:pt x="438" y="40"/>
                    </a:lnTo>
                    <a:lnTo>
                      <a:pt x="604" y="0"/>
                    </a:lnTo>
                    <a:lnTo>
                      <a:pt x="928" y="97"/>
                    </a:lnTo>
                    <a:lnTo>
                      <a:pt x="1301" y="53"/>
                    </a:lnTo>
                    <a:lnTo>
                      <a:pt x="1848" y="162"/>
                    </a:lnTo>
                    <a:lnTo>
                      <a:pt x="2211" y="136"/>
                    </a:lnTo>
                    <a:lnTo>
                      <a:pt x="2946" y="196"/>
                    </a:lnTo>
                    <a:lnTo>
                      <a:pt x="3118" y="355"/>
                    </a:lnTo>
                    <a:lnTo>
                      <a:pt x="3392" y="499"/>
                    </a:lnTo>
                    <a:lnTo>
                      <a:pt x="3835" y="598"/>
                    </a:lnTo>
                    <a:lnTo>
                      <a:pt x="4021" y="525"/>
                    </a:lnTo>
                    <a:lnTo>
                      <a:pt x="4187" y="618"/>
                    </a:lnTo>
                    <a:lnTo>
                      <a:pt x="4258" y="708"/>
                    </a:lnTo>
                    <a:lnTo>
                      <a:pt x="4322" y="668"/>
                    </a:lnTo>
                    <a:lnTo>
                      <a:pt x="4459" y="749"/>
                    </a:lnTo>
                    <a:lnTo>
                      <a:pt x="4905" y="723"/>
                    </a:lnTo>
                    <a:lnTo>
                      <a:pt x="4970" y="794"/>
                    </a:lnTo>
                    <a:lnTo>
                      <a:pt x="4910" y="828"/>
                    </a:lnTo>
                    <a:lnTo>
                      <a:pt x="4944" y="963"/>
                    </a:lnTo>
                    <a:lnTo>
                      <a:pt x="4879" y="1044"/>
                    </a:lnTo>
                    <a:lnTo>
                      <a:pt x="4506" y="1307"/>
                    </a:lnTo>
                    <a:lnTo>
                      <a:pt x="4077" y="1464"/>
                    </a:lnTo>
                    <a:lnTo>
                      <a:pt x="3989" y="1574"/>
                    </a:lnTo>
                    <a:lnTo>
                      <a:pt x="3582" y="2173"/>
                    </a:lnTo>
                    <a:lnTo>
                      <a:pt x="3535" y="2308"/>
                    </a:lnTo>
                    <a:lnTo>
                      <a:pt x="3590" y="2488"/>
                    </a:lnTo>
                    <a:lnTo>
                      <a:pt x="3747" y="2607"/>
                    </a:lnTo>
                    <a:lnTo>
                      <a:pt x="3713" y="2672"/>
                    </a:lnTo>
                    <a:lnTo>
                      <a:pt x="3502" y="2843"/>
                    </a:lnTo>
                    <a:lnTo>
                      <a:pt x="3382" y="3088"/>
                    </a:lnTo>
                    <a:lnTo>
                      <a:pt x="3377" y="3193"/>
                    </a:lnTo>
                    <a:lnTo>
                      <a:pt x="3149" y="3226"/>
                    </a:lnTo>
                    <a:lnTo>
                      <a:pt x="2999" y="3359"/>
                    </a:lnTo>
                    <a:lnTo>
                      <a:pt x="2881" y="3599"/>
                    </a:lnTo>
                    <a:lnTo>
                      <a:pt x="1948" y="3643"/>
                    </a:lnTo>
                    <a:lnTo>
                      <a:pt x="1864" y="3730"/>
                    </a:lnTo>
                    <a:lnTo>
                      <a:pt x="1689" y="3774"/>
                    </a:lnTo>
                    <a:lnTo>
                      <a:pt x="1515" y="3949"/>
                    </a:lnTo>
                    <a:lnTo>
                      <a:pt x="1306" y="3865"/>
                    </a:lnTo>
                    <a:lnTo>
                      <a:pt x="1161" y="3534"/>
                    </a:lnTo>
                    <a:lnTo>
                      <a:pt x="1068" y="3450"/>
                    </a:lnTo>
                    <a:lnTo>
                      <a:pt x="907" y="3380"/>
                    </a:lnTo>
                    <a:lnTo>
                      <a:pt x="749" y="3389"/>
                    </a:lnTo>
                    <a:lnTo>
                      <a:pt x="749" y="3389"/>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2" name=""/>
              <p:cNvSpPr/>
              <p:nvPr/>
            </p:nvSpPr>
            <p:spPr>
              <a:xfrm>
                <a:off x="1928880" y="3686040"/>
                <a:ext cx="1771560" cy="1532880"/>
              </a:xfrm>
              <a:custGeom>
                <a:avLst/>
                <a:gdLst/>
                <a:ahLst/>
                <a:rect l="l" t="t" r="r" b="b"/>
                <a:pathLst>
                  <a:path w="5030" h="5070">
                    <a:moveTo>
                      <a:pt x="2956" y="0"/>
                    </a:moveTo>
                    <a:lnTo>
                      <a:pt x="2574" y="122"/>
                    </a:lnTo>
                    <a:lnTo>
                      <a:pt x="2527" y="258"/>
                    </a:lnTo>
                    <a:lnTo>
                      <a:pt x="2522" y="556"/>
                    </a:lnTo>
                    <a:lnTo>
                      <a:pt x="2332" y="717"/>
                    </a:lnTo>
                    <a:lnTo>
                      <a:pt x="1993" y="862"/>
                    </a:lnTo>
                    <a:lnTo>
                      <a:pt x="1948" y="993"/>
                    </a:lnTo>
                    <a:lnTo>
                      <a:pt x="2084" y="1033"/>
                    </a:lnTo>
                    <a:lnTo>
                      <a:pt x="1799" y="1116"/>
                    </a:lnTo>
                    <a:lnTo>
                      <a:pt x="1468" y="1075"/>
                    </a:lnTo>
                    <a:lnTo>
                      <a:pt x="1379" y="962"/>
                    </a:lnTo>
                    <a:lnTo>
                      <a:pt x="1387" y="897"/>
                    </a:lnTo>
                    <a:lnTo>
                      <a:pt x="1137" y="871"/>
                    </a:lnTo>
                    <a:lnTo>
                      <a:pt x="1283" y="1461"/>
                    </a:lnTo>
                    <a:lnTo>
                      <a:pt x="1331" y="1492"/>
                    </a:lnTo>
                    <a:lnTo>
                      <a:pt x="1301" y="1527"/>
                    </a:lnTo>
                    <a:lnTo>
                      <a:pt x="1160" y="1487"/>
                    </a:lnTo>
                    <a:lnTo>
                      <a:pt x="858" y="1557"/>
                    </a:lnTo>
                    <a:lnTo>
                      <a:pt x="678" y="1404"/>
                    </a:lnTo>
                    <a:lnTo>
                      <a:pt x="520" y="1401"/>
                    </a:lnTo>
                    <a:lnTo>
                      <a:pt x="472" y="1461"/>
                    </a:lnTo>
                    <a:lnTo>
                      <a:pt x="26" y="1589"/>
                    </a:lnTo>
                    <a:lnTo>
                      <a:pt x="0" y="1699"/>
                    </a:lnTo>
                    <a:lnTo>
                      <a:pt x="147" y="1680"/>
                    </a:lnTo>
                    <a:lnTo>
                      <a:pt x="65" y="1763"/>
                    </a:lnTo>
                    <a:lnTo>
                      <a:pt x="147" y="1829"/>
                    </a:lnTo>
                    <a:lnTo>
                      <a:pt x="37" y="1873"/>
                    </a:lnTo>
                    <a:lnTo>
                      <a:pt x="170" y="2017"/>
                    </a:lnTo>
                    <a:lnTo>
                      <a:pt x="316" y="1977"/>
                    </a:lnTo>
                    <a:lnTo>
                      <a:pt x="625" y="2148"/>
                    </a:lnTo>
                    <a:lnTo>
                      <a:pt x="902" y="2174"/>
                    </a:lnTo>
                    <a:lnTo>
                      <a:pt x="911" y="2309"/>
                    </a:lnTo>
                    <a:lnTo>
                      <a:pt x="1198" y="2341"/>
                    </a:lnTo>
                    <a:lnTo>
                      <a:pt x="1051" y="2367"/>
                    </a:lnTo>
                    <a:lnTo>
                      <a:pt x="1067" y="2580"/>
                    </a:lnTo>
                    <a:lnTo>
                      <a:pt x="1186" y="2761"/>
                    </a:lnTo>
                    <a:lnTo>
                      <a:pt x="1450" y="2881"/>
                    </a:lnTo>
                    <a:lnTo>
                      <a:pt x="1479" y="3110"/>
                    </a:lnTo>
                    <a:lnTo>
                      <a:pt x="1440" y="3187"/>
                    </a:lnTo>
                    <a:lnTo>
                      <a:pt x="1599" y="3382"/>
                    </a:lnTo>
                    <a:lnTo>
                      <a:pt x="1620" y="3478"/>
                    </a:lnTo>
                    <a:lnTo>
                      <a:pt x="1492" y="3324"/>
                    </a:lnTo>
                    <a:lnTo>
                      <a:pt x="1436" y="3744"/>
                    </a:lnTo>
                    <a:lnTo>
                      <a:pt x="1492" y="3810"/>
                    </a:lnTo>
                    <a:lnTo>
                      <a:pt x="1424" y="3959"/>
                    </a:lnTo>
                    <a:lnTo>
                      <a:pt x="1343" y="4391"/>
                    </a:lnTo>
                    <a:lnTo>
                      <a:pt x="1314" y="4475"/>
                    </a:lnTo>
                    <a:lnTo>
                      <a:pt x="1163" y="4517"/>
                    </a:lnTo>
                    <a:lnTo>
                      <a:pt x="1335" y="4676"/>
                    </a:lnTo>
                    <a:lnTo>
                      <a:pt x="1609" y="4820"/>
                    </a:lnTo>
                    <a:lnTo>
                      <a:pt x="2052" y="4919"/>
                    </a:lnTo>
                    <a:lnTo>
                      <a:pt x="2238" y="4846"/>
                    </a:lnTo>
                    <a:lnTo>
                      <a:pt x="2404" y="4939"/>
                    </a:lnTo>
                    <a:lnTo>
                      <a:pt x="2491" y="4924"/>
                    </a:lnTo>
                    <a:lnTo>
                      <a:pt x="2539" y="4989"/>
                    </a:lnTo>
                    <a:lnTo>
                      <a:pt x="2676" y="5070"/>
                    </a:lnTo>
                    <a:lnTo>
                      <a:pt x="3122" y="5044"/>
                    </a:lnTo>
                    <a:lnTo>
                      <a:pt x="3078" y="4803"/>
                    </a:lnTo>
                    <a:lnTo>
                      <a:pt x="3140" y="4619"/>
                    </a:lnTo>
                    <a:lnTo>
                      <a:pt x="3463" y="4431"/>
                    </a:lnTo>
                    <a:lnTo>
                      <a:pt x="3723" y="4519"/>
                    </a:lnTo>
                    <a:lnTo>
                      <a:pt x="3878" y="4510"/>
                    </a:lnTo>
                    <a:lnTo>
                      <a:pt x="4300" y="4668"/>
                    </a:lnTo>
                    <a:lnTo>
                      <a:pt x="4470" y="4595"/>
                    </a:lnTo>
                    <a:lnTo>
                      <a:pt x="4694" y="4344"/>
                    </a:lnTo>
                    <a:lnTo>
                      <a:pt x="4840" y="4260"/>
                    </a:lnTo>
                    <a:lnTo>
                      <a:pt x="4825" y="4070"/>
                    </a:lnTo>
                    <a:lnTo>
                      <a:pt x="4647" y="4049"/>
                    </a:lnTo>
                    <a:lnTo>
                      <a:pt x="4580" y="3907"/>
                    </a:lnTo>
                    <a:lnTo>
                      <a:pt x="4583" y="3702"/>
                    </a:lnTo>
                    <a:lnTo>
                      <a:pt x="4510" y="3650"/>
                    </a:lnTo>
                    <a:lnTo>
                      <a:pt x="4517" y="3553"/>
                    </a:lnTo>
                    <a:lnTo>
                      <a:pt x="4638" y="3449"/>
                    </a:lnTo>
                    <a:lnTo>
                      <a:pt x="4533" y="3154"/>
                    </a:lnTo>
                    <a:lnTo>
                      <a:pt x="4610" y="3117"/>
                    </a:lnTo>
                    <a:lnTo>
                      <a:pt x="4589" y="3038"/>
                    </a:lnTo>
                    <a:lnTo>
                      <a:pt x="4536" y="3023"/>
                    </a:lnTo>
                    <a:lnTo>
                      <a:pt x="4517" y="2822"/>
                    </a:lnTo>
                    <a:lnTo>
                      <a:pt x="4370" y="2810"/>
                    </a:lnTo>
                    <a:lnTo>
                      <a:pt x="4243" y="2963"/>
                    </a:lnTo>
                    <a:lnTo>
                      <a:pt x="4227" y="2784"/>
                    </a:lnTo>
                    <a:lnTo>
                      <a:pt x="4431" y="2434"/>
                    </a:lnTo>
                    <a:lnTo>
                      <a:pt x="4598" y="2254"/>
                    </a:lnTo>
                    <a:lnTo>
                      <a:pt x="4571" y="2215"/>
                    </a:lnTo>
                    <a:lnTo>
                      <a:pt x="4601" y="2167"/>
                    </a:lnTo>
                    <a:lnTo>
                      <a:pt x="4830" y="2110"/>
                    </a:lnTo>
                    <a:lnTo>
                      <a:pt x="4814" y="1818"/>
                    </a:lnTo>
                    <a:lnTo>
                      <a:pt x="4890" y="1551"/>
                    </a:lnTo>
                    <a:lnTo>
                      <a:pt x="5030" y="1301"/>
                    </a:lnTo>
                    <a:lnTo>
                      <a:pt x="4501" y="1157"/>
                    </a:lnTo>
                    <a:lnTo>
                      <a:pt x="4313" y="952"/>
                    </a:lnTo>
                    <a:lnTo>
                      <a:pt x="4107" y="926"/>
                    </a:lnTo>
                    <a:lnTo>
                      <a:pt x="3967" y="920"/>
                    </a:lnTo>
                    <a:lnTo>
                      <a:pt x="3828" y="824"/>
                    </a:lnTo>
                    <a:lnTo>
                      <a:pt x="3810" y="597"/>
                    </a:lnTo>
                    <a:lnTo>
                      <a:pt x="3687" y="705"/>
                    </a:lnTo>
                    <a:lnTo>
                      <a:pt x="3543" y="680"/>
                    </a:lnTo>
                    <a:lnTo>
                      <a:pt x="3466" y="465"/>
                    </a:lnTo>
                    <a:lnTo>
                      <a:pt x="3200" y="352"/>
                    </a:lnTo>
                    <a:lnTo>
                      <a:pt x="3134" y="214"/>
                    </a:lnTo>
                    <a:lnTo>
                      <a:pt x="2973" y="185"/>
                    </a:lnTo>
                    <a:lnTo>
                      <a:pt x="2956"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3" name=""/>
              <p:cNvSpPr/>
              <p:nvPr/>
            </p:nvSpPr>
            <p:spPr>
              <a:xfrm>
                <a:off x="1928880" y="3686040"/>
                <a:ext cx="1771560" cy="1532880"/>
              </a:xfrm>
              <a:custGeom>
                <a:avLst/>
                <a:gdLst/>
                <a:ahLst/>
                <a:rect l="l" t="t" r="r" b="b"/>
                <a:pathLst>
                  <a:path w="5030" h="5070">
                    <a:moveTo>
                      <a:pt x="2956" y="0"/>
                    </a:moveTo>
                    <a:lnTo>
                      <a:pt x="2574" y="122"/>
                    </a:lnTo>
                    <a:lnTo>
                      <a:pt x="2527" y="258"/>
                    </a:lnTo>
                    <a:lnTo>
                      <a:pt x="2522" y="556"/>
                    </a:lnTo>
                    <a:lnTo>
                      <a:pt x="2332" y="717"/>
                    </a:lnTo>
                    <a:lnTo>
                      <a:pt x="1993" y="862"/>
                    </a:lnTo>
                    <a:lnTo>
                      <a:pt x="1948" y="993"/>
                    </a:lnTo>
                    <a:lnTo>
                      <a:pt x="2084" y="1033"/>
                    </a:lnTo>
                    <a:lnTo>
                      <a:pt x="1799" y="1116"/>
                    </a:lnTo>
                    <a:lnTo>
                      <a:pt x="1468" y="1075"/>
                    </a:lnTo>
                    <a:lnTo>
                      <a:pt x="1379" y="962"/>
                    </a:lnTo>
                    <a:lnTo>
                      <a:pt x="1387" y="897"/>
                    </a:lnTo>
                    <a:lnTo>
                      <a:pt x="1137" y="871"/>
                    </a:lnTo>
                    <a:lnTo>
                      <a:pt x="1283" y="1461"/>
                    </a:lnTo>
                    <a:lnTo>
                      <a:pt x="1331" y="1492"/>
                    </a:lnTo>
                    <a:lnTo>
                      <a:pt x="1301" y="1527"/>
                    </a:lnTo>
                    <a:lnTo>
                      <a:pt x="1160" y="1487"/>
                    </a:lnTo>
                    <a:lnTo>
                      <a:pt x="858" y="1557"/>
                    </a:lnTo>
                    <a:lnTo>
                      <a:pt x="678" y="1404"/>
                    </a:lnTo>
                    <a:lnTo>
                      <a:pt x="520" y="1401"/>
                    </a:lnTo>
                    <a:lnTo>
                      <a:pt x="472" y="1461"/>
                    </a:lnTo>
                    <a:lnTo>
                      <a:pt x="26" y="1589"/>
                    </a:lnTo>
                    <a:lnTo>
                      <a:pt x="0" y="1699"/>
                    </a:lnTo>
                    <a:lnTo>
                      <a:pt x="147" y="1680"/>
                    </a:lnTo>
                    <a:lnTo>
                      <a:pt x="65" y="1763"/>
                    </a:lnTo>
                    <a:lnTo>
                      <a:pt x="147" y="1829"/>
                    </a:lnTo>
                    <a:lnTo>
                      <a:pt x="37" y="1873"/>
                    </a:lnTo>
                    <a:lnTo>
                      <a:pt x="170" y="2017"/>
                    </a:lnTo>
                    <a:lnTo>
                      <a:pt x="316" y="1977"/>
                    </a:lnTo>
                    <a:lnTo>
                      <a:pt x="625" y="2148"/>
                    </a:lnTo>
                    <a:lnTo>
                      <a:pt x="902" y="2174"/>
                    </a:lnTo>
                    <a:lnTo>
                      <a:pt x="911" y="2309"/>
                    </a:lnTo>
                    <a:lnTo>
                      <a:pt x="1198" y="2341"/>
                    </a:lnTo>
                    <a:lnTo>
                      <a:pt x="1051" y="2367"/>
                    </a:lnTo>
                    <a:lnTo>
                      <a:pt x="1067" y="2580"/>
                    </a:lnTo>
                    <a:lnTo>
                      <a:pt x="1186" y="2761"/>
                    </a:lnTo>
                    <a:lnTo>
                      <a:pt x="1450" y="2881"/>
                    </a:lnTo>
                    <a:lnTo>
                      <a:pt x="1479" y="3110"/>
                    </a:lnTo>
                    <a:lnTo>
                      <a:pt x="1440" y="3187"/>
                    </a:lnTo>
                    <a:lnTo>
                      <a:pt x="1599" y="3382"/>
                    </a:lnTo>
                    <a:lnTo>
                      <a:pt x="1620" y="3478"/>
                    </a:lnTo>
                    <a:lnTo>
                      <a:pt x="1492" y="3324"/>
                    </a:lnTo>
                    <a:lnTo>
                      <a:pt x="1436" y="3744"/>
                    </a:lnTo>
                    <a:lnTo>
                      <a:pt x="1492" y="3810"/>
                    </a:lnTo>
                    <a:lnTo>
                      <a:pt x="1424" y="3959"/>
                    </a:lnTo>
                    <a:lnTo>
                      <a:pt x="1343" y="4391"/>
                    </a:lnTo>
                    <a:lnTo>
                      <a:pt x="1314" y="4475"/>
                    </a:lnTo>
                    <a:lnTo>
                      <a:pt x="1163" y="4517"/>
                    </a:lnTo>
                    <a:lnTo>
                      <a:pt x="1335" y="4676"/>
                    </a:lnTo>
                    <a:lnTo>
                      <a:pt x="1609" y="4820"/>
                    </a:lnTo>
                    <a:lnTo>
                      <a:pt x="2052" y="4919"/>
                    </a:lnTo>
                    <a:lnTo>
                      <a:pt x="2238" y="4846"/>
                    </a:lnTo>
                    <a:lnTo>
                      <a:pt x="2404" y="4939"/>
                    </a:lnTo>
                    <a:lnTo>
                      <a:pt x="2491" y="4924"/>
                    </a:lnTo>
                    <a:lnTo>
                      <a:pt x="2539" y="4989"/>
                    </a:lnTo>
                    <a:lnTo>
                      <a:pt x="2676" y="5070"/>
                    </a:lnTo>
                    <a:lnTo>
                      <a:pt x="3122" y="5044"/>
                    </a:lnTo>
                    <a:lnTo>
                      <a:pt x="3078" y="4803"/>
                    </a:lnTo>
                    <a:lnTo>
                      <a:pt x="3140" y="4619"/>
                    </a:lnTo>
                    <a:lnTo>
                      <a:pt x="3463" y="4431"/>
                    </a:lnTo>
                    <a:lnTo>
                      <a:pt x="3723" y="4519"/>
                    </a:lnTo>
                    <a:lnTo>
                      <a:pt x="3878" y="4510"/>
                    </a:lnTo>
                    <a:lnTo>
                      <a:pt x="4300" y="4668"/>
                    </a:lnTo>
                    <a:lnTo>
                      <a:pt x="4470" y="4595"/>
                    </a:lnTo>
                    <a:lnTo>
                      <a:pt x="4694" y="4344"/>
                    </a:lnTo>
                    <a:lnTo>
                      <a:pt x="4840" y="4260"/>
                    </a:lnTo>
                    <a:lnTo>
                      <a:pt x="4825" y="4070"/>
                    </a:lnTo>
                    <a:lnTo>
                      <a:pt x="4647" y="4049"/>
                    </a:lnTo>
                    <a:lnTo>
                      <a:pt x="4580" y="3907"/>
                    </a:lnTo>
                    <a:lnTo>
                      <a:pt x="4583" y="3702"/>
                    </a:lnTo>
                    <a:lnTo>
                      <a:pt x="4510" y="3650"/>
                    </a:lnTo>
                    <a:lnTo>
                      <a:pt x="4517" y="3553"/>
                    </a:lnTo>
                    <a:lnTo>
                      <a:pt x="4638" y="3449"/>
                    </a:lnTo>
                    <a:lnTo>
                      <a:pt x="4533" y="3154"/>
                    </a:lnTo>
                    <a:lnTo>
                      <a:pt x="4610" y="3117"/>
                    </a:lnTo>
                    <a:lnTo>
                      <a:pt x="4589" y="3038"/>
                    </a:lnTo>
                    <a:lnTo>
                      <a:pt x="4536" y="3023"/>
                    </a:lnTo>
                    <a:lnTo>
                      <a:pt x="4517" y="2822"/>
                    </a:lnTo>
                    <a:lnTo>
                      <a:pt x="4370" y="2810"/>
                    </a:lnTo>
                    <a:lnTo>
                      <a:pt x="4243" y="2963"/>
                    </a:lnTo>
                    <a:lnTo>
                      <a:pt x="4227" y="2784"/>
                    </a:lnTo>
                    <a:lnTo>
                      <a:pt x="4431" y="2434"/>
                    </a:lnTo>
                    <a:lnTo>
                      <a:pt x="4598" y="2254"/>
                    </a:lnTo>
                    <a:lnTo>
                      <a:pt x="4571" y="2215"/>
                    </a:lnTo>
                    <a:lnTo>
                      <a:pt x="4601" y="2167"/>
                    </a:lnTo>
                    <a:lnTo>
                      <a:pt x="4830" y="2110"/>
                    </a:lnTo>
                    <a:lnTo>
                      <a:pt x="4814" y="1818"/>
                    </a:lnTo>
                    <a:lnTo>
                      <a:pt x="4890" y="1551"/>
                    </a:lnTo>
                    <a:lnTo>
                      <a:pt x="5030" y="1301"/>
                    </a:lnTo>
                    <a:lnTo>
                      <a:pt x="4501" y="1157"/>
                    </a:lnTo>
                    <a:lnTo>
                      <a:pt x="4313" y="952"/>
                    </a:lnTo>
                    <a:lnTo>
                      <a:pt x="4107" y="926"/>
                    </a:lnTo>
                    <a:lnTo>
                      <a:pt x="3967" y="920"/>
                    </a:lnTo>
                    <a:lnTo>
                      <a:pt x="3828" y="824"/>
                    </a:lnTo>
                    <a:lnTo>
                      <a:pt x="3810" y="597"/>
                    </a:lnTo>
                    <a:lnTo>
                      <a:pt x="3687" y="705"/>
                    </a:lnTo>
                    <a:lnTo>
                      <a:pt x="3543" y="680"/>
                    </a:lnTo>
                    <a:lnTo>
                      <a:pt x="3466" y="465"/>
                    </a:lnTo>
                    <a:lnTo>
                      <a:pt x="3200" y="352"/>
                    </a:lnTo>
                    <a:lnTo>
                      <a:pt x="3134" y="214"/>
                    </a:lnTo>
                    <a:lnTo>
                      <a:pt x="2973" y="185"/>
                    </a:lnTo>
                    <a:lnTo>
                      <a:pt x="2956" y="0"/>
                    </a:lnTo>
                    <a:lnTo>
                      <a:pt x="2956" y="0"/>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4" name=""/>
              <p:cNvSpPr/>
              <p:nvPr/>
            </p:nvSpPr>
            <p:spPr>
              <a:xfrm>
                <a:off x="1280880" y="5263920"/>
                <a:ext cx="451080" cy="775800"/>
              </a:xfrm>
              <a:custGeom>
                <a:avLst/>
                <a:gdLst/>
                <a:ahLst/>
                <a:rect l="l" t="t" r="r" b="b"/>
                <a:pathLst>
                  <a:path w="1280" h="2574">
                    <a:moveTo>
                      <a:pt x="255" y="136"/>
                    </a:moveTo>
                    <a:lnTo>
                      <a:pt x="316" y="60"/>
                    </a:lnTo>
                    <a:lnTo>
                      <a:pt x="521" y="0"/>
                    </a:lnTo>
                    <a:lnTo>
                      <a:pt x="529" y="87"/>
                    </a:lnTo>
                    <a:lnTo>
                      <a:pt x="583" y="121"/>
                    </a:lnTo>
                    <a:lnTo>
                      <a:pt x="1183" y="104"/>
                    </a:lnTo>
                    <a:lnTo>
                      <a:pt x="1280" y="239"/>
                    </a:lnTo>
                    <a:lnTo>
                      <a:pt x="1222" y="402"/>
                    </a:lnTo>
                    <a:lnTo>
                      <a:pt x="1065" y="559"/>
                    </a:lnTo>
                    <a:lnTo>
                      <a:pt x="995" y="939"/>
                    </a:lnTo>
                    <a:lnTo>
                      <a:pt x="1039" y="1136"/>
                    </a:lnTo>
                    <a:lnTo>
                      <a:pt x="829" y="1289"/>
                    </a:lnTo>
                    <a:lnTo>
                      <a:pt x="956" y="1574"/>
                    </a:lnTo>
                    <a:lnTo>
                      <a:pt x="870" y="1827"/>
                    </a:lnTo>
                    <a:lnTo>
                      <a:pt x="986" y="2076"/>
                    </a:lnTo>
                    <a:lnTo>
                      <a:pt x="779" y="2295"/>
                    </a:lnTo>
                    <a:lnTo>
                      <a:pt x="811" y="2496"/>
                    </a:lnTo>
                    <a:lnTo>
                      <a:pt x="631" y="2574"/>
                    </a:lnTo>
                    <a:lnTo>
                      <a:pt x="228" y="2571"/>
                    </a:lnTo>
                    <a:lnTo>
                      <a:pt x="289" y="1835"/>
                    </a:lnTo>
                    <a:lnTo>
                      <a:pt x="132" y="1875"/>
                    </a:lnTo>
                    <a:lnTo>
                      <a:pt x="70" y="1763"/>
                    </a:lnTo>
                    <a:lnTo>
                      <a:pt x="0" y="1722"/>
                    </a:lnTo>
                    <a:lnTo>
                      <a:pt x="26" y="1464"/>
                    </a:lnTo>
                    <a:lnTo>
                      <a:pt x="201" y="1119"/>
                    </a:lnTo>
                    <a:lnTo>
                      <a:pt x="302" y="589"/>
                    </a:lnTo>
                    <a:lnTo>
                      <a:pt x="255" y="136"/>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5" name=""/>
              <p:cNvSpPr/>
              <p:nvPr/>
            </p:nvSpPr>
            <p:spPr>
              <a:xfrm>
                <a:off x="1280880" y="5263920"/>
                <a:ext cx="451080" cy="775800"/>
              </a:xfrm>
              <a:custGeom>
                <a:avLst/>
                <a:gdLst/>
                <a:ahLst/>
                <a:rect l="l" t="t" r="r" b="b"/>
                <a:pathLst>
                  <a:path w="1280" h="2574">
                    <a:moveTo>
                      <a:pt x="255" y="136"/>
                    </a:moveTo>
                    <a:lnTo>
                      <a:pt x="316" y="60"/>
                    </a:lnTo>
                    <a:lnTo>
                      <a:pt x="521" y="0"/>
                    </a:lnTo>
                    <a:lnTo>
                      <a:pt x="529" y="87"/>
                    </a:lnTo>
                    <a:lnTo>
                      <a:pt x="583" y="121"/>
                    </a:lnTo>
                    <a:lnTo>
                      <a:pt x="1183" y="104"/>
                    </a:lnTo>
                    <a:lnTo>
                      <a:pt x="1280" y="239"/>
                    </a:lnTo>
                    <a:lnTo>
                      <a:pt x="1222" y="402"/>
                    </a:lnTo>
                    <a:lnTo>
                      <a:pt x="1065" y="559"/>
                    </a:lnTo>
                    <a:lnTo>
                      <a:pt x="995" y="939"/>
                    </a:lnTo>
                    <a:lnTo>
                      <a:pt x="1039" y="1136"/>
                    </a:lnTo>
                    <a:lnTo>
                      <a:pt x="829" y="1289"/>
                    </a:lnTo>
                    <a:lnTo>
                      <a:pt x="956" y="1574"/>
                    </a:lnTo>
                    <a:lnTo>
                      <a:pt x="870" y="1827"/>
                    </a:lnTo>
                    <a:lnTo>
                      <a:pt x="986" y="2076"/>
                    </a:lnTo>
                    <a:lnTo>
                      <a:pt x="779" y="2295"/>
                    </a:lnTo>
                    <a:lnTo>
                      <a:pt x="811" y="2496"/>
                    </a:lnTo>
                    <a:lnTo>
                      <a:pt x="631" y="2574"/>
                    </a:lnTo>
                    <a:lnTo>
                      <a:pt x="228" y="2571"/>
                    </a:lnTo>
                    <a:lnTo>
                      <a:pt x="289" y="1835"/>
                    </a:lnTo>
                    <a:lnTo>
                      <a:pt x="132" y="1875"/>
                    </a:lnTo>
                    <a:lnTo>
                      <a:pt x="70" y="1763"/>
                    </a:lnTo>
                    <a:lnTo>
                      <a:pt x="0" y="1722"/>
                    </a:lnTo>
                    <a:lnTo>
                      <a:pt x="26" y="1464"/>
                    </a:lnTo>
                    <a:lnTo>
                      <a:pt x="201" y="1119"/>
                    </a:lnTo>
                    <a:lnTo>
                      <a:pt x="302" y="589"/>
                    </a:lnTo>
                    <a:lnTo>
                      <a:pt x="255" y="136"/>
                    </a:lnTo>
                    <a:lnTo>
                      <a:pt x="255" y="136"/>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6" name=""/>
              <p:cNvSpPr/>
              <p:nvPr/>
            </p:nvSpPr>
            <p:spPr>
              <a:xfrm>
                <a:off x="3365280" y="3860640"/>
                <a:ext cx="92160" cy="113760"/>
              </a:xfrm>
              <a:custGeom>
                <a:avLst/>
                <a:gdLst/>
                <a:ahLst/>
                <a:rect l="l" t="t" r="r" b="b"/>
                <a:pathLst>
                  <a:path w="263" h="376">
                    <a:moveTo>
                      <a:pt x="237" y="376"/>
                    </a:moveTo>
                    <a:lnTo>
                      <a:pt x="263" y="245"/>
                    </a:lnTo>
                    <a:lnTo>
                      <a:pt x="206" y="138"/>
                    </a:lnTo>
                    <a:lnTo>
                      <a:pt x="219" y="33"/>
                    </a:lnTo>
                    <a:lnTo>
                      <a:pt x="162" y="0"/>
                    </a:lnTo>
                    <a:lnTo>
                      <a:pt x="44" y="55"/>
                    </a:lnTo>
                    <a:lnTo>
                      <a:pt x="0" y="146"/>
                    </a:lnTo>
                    <a:lnTo>
                      <a:pt x="31" y="350"/>
                    </a:lnTo>
                    <a:lnTo>
                      <a:pt x="237" y="376"/>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7" name=""/>
              <p:cNvSpPr/>
              <p:nvPr/>
            </p:nvSpPr>
            <p:spPr>
              <a:xfrm>
                <a:off x="3365280" y="3860640"/>
                <a:ext cx="92160" cy="113760"/>
              </a:xfrm>
              <a:custGeom>
                <a:avLst/>
                <a:gdLst/>
                <a:ahLst/>
                <a:rect l="l" t="t" r="r" b="b"/>
                <a:pathLst>
                  <a:path w="263" h="376">
                    <a:moveTo>
                      <a:pt x="237" y="376"/>
                    </a:moveTo>
                    <a:lnTo>
                      <a:pt x="263" y="245"/>
                    </a:lnTo>
                    <a:lnTo>
                      <a:pt x="206" y="138"/>
                    </a:lnTo>
                    <a:lnTo>
                      <a:pt x="219" y="33"/>
                    </a:lnTo>
                    <a:lnTo>
                      <a:pt x="162" y="0"/>
                    </a:lnTo>
                    <a:lnTo>
                      <a:pt x="44" y="55"/>
                    </a:lnTo>
                    <a:lnTo>
                      <a:pt x="0" y="146"/>
                    </a:lnTo>
                    <a:lnTo>
                      <a:pt x="31" y="350"/>
                    </a:lnTo>
                    <a:lnTo>
                      <a:pt x="237" y="376"/>
                    </a:lnTo>
                    <a:lnTo>
                      <a:pt x="237" y="376"/>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8" name=""/>
              <p:cNvSpPr/>
              <p:nvPr/>
            </p:nvSpPr>
            <p:spPr>
              <a:xfrm>
                <a:off x="3417840" y="4314600"/>
                <a:ext cx="614160" cy="313920"/>
              </a:xfrm>
              <a:custGeom>
                <a:avLst/>
                <a:gdLst/>
                <a:ahLst/>
                <a:rect l="l" t="t" r="r" b="b"/>
                <a:pathLst>
                  <a:path w="1742" h="1033">
                    <a:moveTo>
                      <a:pt x="1742" y="463"/>
                    </a:moveTo>
                    <a:lnTo>
                      <a:pt x="1441" y="379"/>
                    </a:lnTo>
                    <a:lnTo>
                      <a:pt x="1386" y="289"/>
                    </a:lnTo>
                    <a:lnTo>
                      <a:pt x="1418" y="157"/>
                    </a:lnTo>
                    <a:lnTo>
                      <a:pt x="1365" y="102"/>
                    </a:lnTo>
                    <a:lnTo>
                      <a:pt x="1096" y="0"/>
                    </a:lnTo>
                    <a:lnTo>
                      <a:pt x="659" y="70"/>
                    </a:lnTo>
                    <a:lnTo>
                      <a:pt x="603" y="26"/>
                    </a:lnTo>
                    <a:lnTo>
                      <a:pt x="374" y="83"/>
                    </a:lnTo>
                    <a:lnTo>
                      <a:pt x="344" y="131"/>
                    </a:lnTo>
                    <a:lnTo>
                      <a:pt x="371" y="170"/>
                    </a:lnTo>
                    <a:lnTo>
                      <a:pt x="204" y="350"/>
                    </a:lnTo>
                    <a:lnTo>
                      <a:pt x="0" y="700"/>
                    </a:lnTo>
                    <a:lnTo>
                      <a:pt x="16" y="879"/>
                    </a:lnTo>
                    <a:lnTo>
                      <a:pt x="143" y="726"/>
                    </a:lnTo>
                    <a:lnTo>
                      <a:pt x="290" y="738"/>
                    </a:lnTo>
                    <a:lnTo>
                      <a:pt x="309" y="939"/>
                    </a:lnTo>
                    <a:lnTo>
                      <a:pt x="362" y="954"/>
                    </a:lnTo>
                    <a:lnTo>
                      <a:pt x="383" y="1033"/>
                    </a:lnTo>
                    <a:lnTo>
                      <a:pt x="717" y="989"/>
                    </a:lnTo>
                    <a:lnTo>
                      <a:pt x="945" y="721"/>
                    </a:lnTo>
                    <a:lnTo>
                      <a:pt x="989" y="861"/>
                    </a:lnTo>
                    <a:lnTo>
                      <a:pt x="1164" y="1010"/>
                    </a:lnTo>
                    <a:lnTo>
                      <a:pt x="1290" y="691"/>
                    </a:lnTo>
                    <a:lnTo>
                      <a:pt x="1619" y="791"/>
                    </a:lnTo>
                    <a:lnTo>
                      <a:pt x="1614" y="616"/>
                    </a:lnTo>
                    <a:lnTo>
                      <a:pt x="1724" y="590"/>
                    </a:lnTo>
                    <a:lnTo>
                      <a:pt x="1742" y="463"/>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9" name=""/>
              <p:cNvSpPr/>
              <p:nvPr/>
            </p:nvSpPr>
            <p:spPr>
              <a:xfrm>
                <a:off x="3417840" y="4314600"/>
                <a:ext cx="614160" cy="313920"/>
              </a:xfrm>
              <a:custGeom>
                <a:avLst/>
                <a:gdLst/>
                <a:ahLst/>
                <a:rect l="l" t="t" r="r" b="b"/>
                <a:pathLst>
                  <a:path w="1742" h="1033">
                    <a:moveTo>
                      <a:pt x="1742" y="463"/>
                    </a:moveTo>
                    <a:lnTo>
                      <a:pt x="1441" y="379"/>
                    </a:lnTo>
                    <a:lnTo>
                      <a:pt x="1386" y="289"/>
                    </a:lnTo>
                    <a:lnTo>
                      <a:pt x="1418" y="157"/>
                    </a:lnTo>
                    <a:lnTo>
                      <a:pt x="1365" y="102"/>
                    </a:lnTo>
                    <a:lnTo>
                      <a:pt x="1096" y="0"/>
                    </a:lnTo>
                    <a:lnTo>
                      <a:pt x="659" y="70"/>
                    </a:lnTo>
                    <a:lnTo>
                      <a:pt x="603" y="26"/>
                    </a:lnTo>
                    <a:lnTo>
                      <a:pt x="374" y="83"/>
                    </a:lnTo>
                    <a:lnTo>
                      <a:pt x="344" y="131"/>
                    </a:lnTo>
                    <a:lnTo>
                      <a:pt x="371" y="170"/>
                    </a:lnTo>
                    <a:lnTo>
                      <a:pt x="204" y="350"/>
                    </a:lnTo>
                    <a:lnTo>
                      <a:pt x="0" y="700"/>
                    </a:lnTo>
                    <a:lnTo>
                      <a:pt x="16" y="879"/>
                    </a:lnTo>
                    <a:lnTo>
                      <a:pt x="143" y="726"/>
                    </a:lnTo>
                    <a:lnTo>
                      <a:pt x="290" y="738"/>
                    </a:lnTo>
                    <a:lnTo>
                      <a:pt x="309" y="939"/>
                    </a:lnTo>
                    <a:lnTo>
                      <a:pt x="362" y="954"/>
                    </a:lnTo>
                    <a:lnTo>
                      <a:pt x="383" y="1033"/>
                    </a:lnTo>
                    <a:lnTo>
                      <a:pt x="717" y="989"/>
                    </a:lnTo>
                    <a:lnTo>
                      <a:pt x="945" y="721"/>
                    </a:lnTo>
                    <a:lnTo>
                      <a:pt x="989" y="861"/>
                    </a:lnTo>
                    <a:lnTo>
                      <a:pt x="1164" y="1010"/>
                    </a:lnTo>
                    <a:lnTo>
                      <a:pt x="1290" y="691"/>
                    </a:lnTo>
                    <a:lnTo>
                      <a:pt x="1619" y="791"/>
                    </a:lnTo>
                    <a:lnTo>
                      <a:pt x="1614" y="616"/>
                    </a:lnTo>
                    <a:lnTo>
                      <a:pt x="1724" y="590"/>
                    </a:lnTo>
                    <a:lnTo>
                      <a:pt x="1742" y="463"/>
                    </a:lnTo>
                    <a:lnTo>
                      <a:pt x="1742" y="463"/>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0" name=""/>
              <p:cNvSpPr/>
              <p:nvPr/>
            </p:nvSpPr>
            <p:spPr>
              <a:xfrm>
                <a:off x="2971800" y="3617640"/>
                <a:ext cx="477720" cy="347400"/>
              </a:xfrm>
              <a:custGeom>
                <a:avLst/>
                <a:gdLst/>
                <a:ahLst/>
                <a:rect l="l" t="t" r="r" b="b"/>
                <a:pathLst>
                  <a:path w="1357" h="1148">
                    <a:moveTo>
                      <a:pt x="872" y="1046"/>
                    </a:moveTo>
                    <a:lnTo>
                      <a:pt x="854" y="819"/>
                    </a:lnTo>
                    <a:lnTo>
                      <a:pt x="731" y="927"/>
                    </a:lnTo>
                    <a:lnTo>
                      <a:pt x="587" y="902"/>
                    </a:lnTo>
                    <a:lnTo>
                      <a:pt x="510" y="687"/>
                    </a:lnTo>
                    <a:lnTo>
                      <a:pt x="244" y="574"/>
                    </a:lnTo>
                    <a:lnTo>
                      <a:pt x="178" y="436"/>
                    </a:lnTo>
                    <a:lnTo>
                      <a:pt x="17" y="407"/>
                    </a:lnTo>
                    <a:lnTo>
                      <a:pt x="0" y="222"/>
                    </a:lnTo>
                    <a:lnTo>
                      <a:pt x="288" y="60"/>
                    </a:lnTo>
                    <a:lnTo>
                      <a:pt x="411" y="134"/>
                    </a:lnTo>
                    <a:lnTo>
                      <a:pt x="744" y="0"/>
                    </a:lnTo>
                    <a:lnTo>
                      <a:pt x="919" y="39"/>
                    </a:lnTo>
                    <a:lnTo>
                      <a:pt x="1120" y="163"/>
                    </a:lnTo>
                    <a:lnTo>
                      <a:pt x="1128" y="392"/>
                    </a:lnTo>
                    <a:lnTo>
                      <a:pt x="1271" y="434"/>
                    </a:lnTo>
                    <a:lnTo>
                      <a:pt x="1357" y="623"/>
                    </a:lnTo>
                    <a:lnTo>
                      <a:pt x="1282" y="798"/>
                    </a:lnTo>
                    <a:lnTo>
                      <a:pt x="1164" y="853"/>
                    </a:lnTo>
                    <a:lnTo>
                      <a:pt x="1120" y="944"/>
                    </a:lnTo>
                    <a:lnTo>
                      <a:pt x="1151" y="1148"/>
                    </a:lnTo>
                    <a:lnTo>
                      <a:pt x="1011" y="1142"/>
                    </a:lnTo>
                    <a:lnTo>
                      <a:pt x="872" y="1046"/>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1" name=""/>
              <p:cNvSpPr/>
              <p:nvPr/>
            </p:nvSpPr>
            <p:spPr>
              <a:xfrm>
                <a:off x="2971800" y="3617640"/>
                <a:ext cx="477720" cy="347400"/>
              </a:xfrm>
              <a:custGeom>
                <a:avLst/>
                <a:gdLst/>
                <a:ahLst/>
                <a:rect l="l" t="t" r="r" b="b"/>
                <a:pathLst>
                  <a:path w="1357" h="1148">
                    <a:moveTo>
                      <a:pt x="872" y="1046"/>
                    </a:moveTo>
                    <a:lnTo>
                      <a:pt x="854" y="819"/>
                    </a:lnTo>
                    <a:lnTo>
                      <a:pt x="731" y="927"/>
                    </a:lnTo>
                    <a:lnTo>
                      <a:pt x="587" y="902"/>
                    </a:lnTo>
                    <a:lnTo>
                      <a:pt x="510" y="687"/>
                    </a:lnTo>
                    <a:lnTo>
                      <a:pt x="244" y="574"/>
                    </a:lnTo>
                    <a:lnTo>
                      <a:pt x="178" y="436"/>
                    </a:lnTo>
                    <a:lnTo>
                      <a:pt x="17" y="407"/>
                    </a:lnTo>
                    <a:lnTo>
                      <a:pt x="0" y="222"/>
                    </a:lnTo>
                    <a:lnTo>
                      <a:pt x="288" y="60"/>
                    </a:lnTo>
                    <a:lnTo>
                      <a:pt x="411" y="134"/>
                    </a:lnTo>
                    <a:lnTo>
                      <a:pt x="744" y="0"/>
                    </a:lnTo>
                    <a:lnTo>
                      <a:pt x="919" y="39"/>
                    </a:lnTo>
                    <a:lnTo>
                      <a:pt x="1120" y="163"/>
                    </a:lnTo>
                    <a:lnTo>
                      <a:pt x="1128" y="392"/>
                    </a:lnTo>
                    <a:lnTo>
                      <a:pt x="1271" y="434"/>
                    </a:lnTo>
                    <a:lnTo>
                      <a:pt x="1357" y="623"/>
                    </a:lnTo>
                    <a:lnTo>
                      <a:pt x="1282" y="798"/>
                    </a:lnTo>
                    <a:lnTo>
                      <a:pt x="1164" y="853"/>
                    </a:lnTo>
                    <a:lnTo>
                      <a:pt x="1120" y="944"/>
                    </a:lnTo>
                    <a:lnTo>
                      <a:pt x="1151" y="1148"/>
                    </a:lnTo>
                    <a:lnTo>
                      <a:pt x="1011" y="1142"/>
                    </a:lnTo>
                    <a:lnTo>
                      <a:pt x="872" y="1046"/>
                    </a:lnTo>
                    <a:lnTo>
                      <a:pt x="872" y="1046"/>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2" name=""/>
              <p:cNvSpPr/>
              <p:nvPr/>
            </p:nvSpPr>
            <p:spPr>
              <a:xfrm>
                <a:off x="3073320" y="3228840"/>
                <a:ext cx="495360" cy="520200"/>
              </a:xfrm>
              <a:custGeom>
                <a:avLst/>
                <a:gdLst/>
                <a:ahLst/>
                <a:rect l="l" t="t" r="r" b="b"/>
                <a:pathLst>
                  <a:path w="1411" h="1724">
                    <a:moveTo>
                      <a:pt x="1411" y="117"/>
                    </a:moveTo>
                    <a:lnTo>
                      <a:pt x="1252" y="0"/>
                    </a:lnTo>
                    <a:lnTo>
                      <a:pt x="919" y="41"/>
                    </a:lnTo>
                    <a:lnTo>
                      <a:pt x="779" y="132"/>
                    </a:lnTo>
                    <a:lnTo>
                      <a:pt x="752" y="345"/>
                    </a:lnTo>
                    <a:lnTo>
                      <a:pt x="829" y="383"/>
                    </a:lnTo>
                    <a:lnTo>
                      <a:pt x="790" y="549"/>
                    </a:lnTo>
                    <a:lnTo>
                      <a:pt x="716" y="602"/>
                    </a:lnTo>
                    <a:lnTo>
                      <a:pt x="750" y="752"/>
                    </a:lnTo>
                    <a:lnTo>
                      <a:pt x="601" y="680"/>
                    </a:lnTo>
                    <a:lnTo>
                      <a:pt x="601" y="525"/>
                    </a:lnTo>
                    <a:lnTo>
                      <a:pt x="674" y="467"/>
                    </a:lnTo>
                    <a:lnTo>
                      <a:pt x="601" y="350"/>
                    </a:lnTo>
                    <a:lnTo>
                      <a:pt x="535" y="376"/>
                    </a:lnTo>
                    <a:lnTo>
                      <a:pt x="438" y="768"/>
                    </a:lnTo>
                    <a:lnTo>
                      <a:pt x="272" y="997"/>
                    </a:lnTo>
                    <a:lnTo>
                      <a:pt x="280" y="1062"/>
                    </a:lnTo>
                    <a:lnTo>
                      <a:pt x="316" y="1102"/>
                    </a:lnTo>
                    <a:lnTo>
                      <a:pt x="556" y="1120"/>
                    </a:lnTo>
                    <a:lnTo>
                      <a:pt x="162" y="1249"/>
                    </a:lnTo>
                    <a:lnTo>
                      <a:pt x="135" y="1307"/>
                    </a:lnTo>
                    <a:lnTo>
                      <a:pt x="0" y="1350"/>
                    </a:lnTo>
                    <a:lnTo>
                      <a:pt x="123" y="1424"/>
                    </a:lnTo>
                    <a:lnTo>
                      <a:pt x="456" y="1290"/>
                    </a:lnTo>
                    <a:lnTo>
                      <a:pt x="631" y="1329"/>
                    </a:lnTo>
                    <a:lnTo>
                      <a:pt x="832" y="1453"/>
                    </a:lnTo>
                    <a:lnTo>
                      <a:pt x="840" y="1682"/>
                    </a:lnTo>
                    <a:lnTo>
                      <a:pt x="983" y="1724"/>
                    </a:lnTo>
                    <a:lnTo>
                      <a:pt x="946" y="1558"/>
                    </a:lnTo>
                    <a:lnTo>
                      <a:pt x="994" y="1450"/>
                    </a:lnTo>
                    <a:lnTo>
                      <a:pt x="972" y="986"/>
                    </a:lnTo>
                    <a:lnTo>
                      <a:pt x="1197" y="1012"/>
                    </a:lnTo>
                    <a:lnTo>
                      <a:pt x="1244" y="855"/>
                    </a:lnTo>
                    <a:lnTo>
                      <a:pt x="1366" y="730"/>
                    </a:lnTo>
                    <a:lnTo>
                      <a:pt x="1377" y="648"/>
                    </a:lnTo>
                    <a:lnTo>
                      <a:pt x="1244" y="592"/>
                    </a:lnTo>
                    <a:lnTo>
                      <a:pt x="1226" y="522"/>
                    </a:lnTo>
                    <a:lnTo>
                      <a:pt x="1336" y="449"/>
                    </a:lnTo>
                    <a:lnTo>
                      <a:pt x="1411" y="117"/>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3" name=""/>
              <p:cNvSpPr/>
              <p:nvPr/>
            </p:nvSpPr>
            <p:spPr>
              <a:xfrm>
                <a:off x="3073320" y="3228840"/>
                <a:ext cx="495360" cy="520200"/>
              </a:xfrm>
              <a:custGeom>
                <a:avLst/>
                <a:gdLst/>
                <a:ahLst/>
                <a:rect l="l" t="t" r="r" b="b"/>
                <a:pathLst>
                  <a:path w="1411" h="1724">
                    <a:moveTo>
                      <a:pt x="1411" y="117"/>
                    </a:moveTo>
                    <a:lnTo>
                      <a:pt x="1252" y="0"/>
                    </a:lnTo>
                    <a:lnTo>
                      <a:pt x="919" y="41"/>
                    </a:lnTo>
                    <a:lnTo>
                      <a:pt x="779" y="132"/>
                    </a:lnTo>
                    <a:lnTo>
                      <a:pt x="752" y="345"/>
                    </a:lnTo>
                    <a:lnTo>
                      <a:pt x="829" y="383"/>
                    </a:lnTo>
                    <a:lnTo>
                      <a:pt x="790" y="549"/>
                    </a:lnTo>
                    <a:lnTo>
                      <a:pt x="716" y="602"/>
                    </a:lnTo>
                    <a:lnTo>
                      <a:pt x="750" y="752"/>
                    </a:lnTo>
                    <a:lnTo>
                      <a:pt x="601" y="680"/>
                    </a:lnTo>
                    <a:lnTo>
                      <a:pt x="601" y="525"/>
                    </a:lnTo>
                    <a:lnTo>
                      <a:pt x="674" y="467"/>
                    </a:lnTo>
                    <a:lnTo>
                      <a:pt x="601" y="350"/>
                    </a:lnTo>
                    <a:lnTo>
                      <a:pt x="535" y="376"/>
                    </a:lnTo>
                    <a:lnTo>
                      <a:pt x="438" y="768"/>
                    </a:lnTo>
                    <a:lnTo>
                      <a:pt x="272" y="997"/>
                    </a:lnTo>
                    <a:lnTo>
                      <a:pt x="280" y="1062"/>
                    </a:lnTo>
                    <a:lnTo>
                      <a:pt x="316" y="1102"/>
                    </a:lnTo>
                    <a:lnTo>
                      <a:pt x="556" y="1120"/>
                    </a:lnTo>
                    <a:lnTo>
                      <a:pt x="162" y="1249"/>
                    </a:lnTo>
                    <a:lnTo>
                      <a:pt x="135" y="1307"/>
                    </a:lnTo>
                    <a:lnTo>
                      <a:pt x="0" y="1350"/>
                    </a:lnTo>
                    <a:lnTo>
                      <a:pt x="123" y="1424"/>
                    </a:lnTo>
                    <a:lnTo>
                      <a:pt x="456" y="1290"/>
                    </a:lnTo>
                    <a:lnTo>
                      <a:pt x="631" y="1329"/>
                    </a:lnTo>
                    <a:lnTo>
                      <a:pt x="832" y="1453"/>
                    </a:lnTo>
                    <a:lnTo>
                      <a:pt x="840" y="1682"/>
                    </a:lnTo>
                    <a:lnTo>
                      <a:pt x="983" y="1724"/>
                    </a:lnTo>
                    <a:lnTo>
                      <a:pt x="946" y="1558"/>
                    </a:lnTo>
                    <a:lnTo>
                      <a:pt x="994" y="1450"/>
                    </a:lnTo>
                    <a:lnTo>
                      <a:pt x="972" y="986"/>
                    </a:lnTo>
                    <a:lnTo>
                      <a:pt x="1197" y="1012"/>
                    </a:lnTo>
                    <a:lnTo>
                      <a:pt x="1244" y="855"/>
                    </a:lnTo>
                    <a:lnTo>
                      <a:pt x="1366" y="730"/>
                    </a:lnTo>
                    <a:lnTo>
                      <a:pt x="1377" y="648"/>
                    </a:lnTo>
                    <a:lnTo>
                      <a:pt x="1244" y="592"/>
                    </a:lnTo>
                    <a:lnTo>
                      <a:pt x="1226" y="522"/>
                    </a:lnTo>
                    <a:lnTo>
                      <a:pt x="1336" y="449"/>
                    </a:lnTo>
                    <a:lnTo>
                      <a:pt x="1411" y="117"/>
                    </a:lnTo>
                    <a:lnTo>
                      <a:pt x="1411" y="117"/>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4" name=""/>
              <p:cNvSpPr/>
              <p:nvPr/>
            </p:nvSpPr>
            <p:spPr>
              <a:xfrm>
                <a:off x="3405240" y="2925360"/>
                <a:ext cx="1249200" cy="1444320"/>
              </a:xfrm>
              <a:custGeom>
                <a:avLst/>
                <a:gdLst/>
                <a:ahLst/>
                <a:rect l="l" t="t" r="r" b="b"/>
                <a:pathLst>
                  <a:path w="3552" h="4776">
                    <a:moveTo>
                      <a:pt x="3114" y="3948"/>
                    </a:moveTo>
                    <a:lnTo>
                      <a:pt x="3105" y="4003"/>
                    </a:lnTo>
                    <a:lnTo>
                      <a:pt x="2978" y="4056"/>
                    </a:lnTo>
                    <a:lnTo>
                      <a:pt x="2927" y="4186"/>
                    </a:lnTo>
                    <a:lnTo>
                      <a:pt x="2764" y="4251"/>
                    </a:lnTo>
                    <a:lnTo>
                      <a:pt x="2729" y="4336"/>
                    </a:lnTo>
                    <a:lnTo>
                      <a:pt x="2790" y="4624"/>
                    </a:lnTo>
                    <a:lnTo>
                      <a:pt x="2733" y="4650"/>
                    </a:lnTo>
                    <a:lnTo>
                      <a:pt x="2703" y="4595"/>
                    </a:lnTo>
                    <a:lnTo>
                      <a:pt x="2513" y="4569"/>
                    </a:lnTo>
                    <a:lnTo>
                      <a:pt x="2102" y="4726"/>
                    </a:lnTo>
                    <a:lnTo>
                      <a:pt x="1826" y="4659"/>
                    </a:lnTo>
                    <a:lnTo>
                      <a:pt x="1717" y="4776"/>
                    </a:lnTo>
                    <a:lnTo>
                      <a:pt x="1547" y="4663"/>
                    </a:lnTo>
                    <a:lnTo>
                      <a:pt x="1402" y="4700"/>
                    </a:lnTo>
                    <a:lnTo>
                      <a:pt x="1133" y="4598"/>
                    </a:lnTo>
                    <a:lnTo>
                      <a:pt x="696" y="4668"/>
                    </a:lnTo>
                    <a:lnTo>
                      <a:pt x="640" y="4624"/>
                    </a:lnTo>
                    <a:lnTo>
                      <a:pt x="624" y="4332"/>
                    </a:lnTo>
                    <a:lnTo>
                      <a:pt x="700" y="4065"/>
                    </a:lnTo>
                    <a:lnTo>
                      <a:pt x="840" y="3815"/>
                    </a:lnTo>
                    <a:lnTo>
                      <a:pt x="311" y="3671"/>
                    </a:lnTo>
                    <a:lnTo>
                      <a:pt x="123" y="3466"/>
                    </a:lnTo>
                    <a:lnTo>
                      <a:pt x="149" y="3335"/>
                    </a:lnTo>
                    <a:lnTo>
                      <a:pt x="92" y="3228"/>
                    </a:lnTo>
                    <a:lnTo>
                      <a:pt x="105" y="3123"/>
                    </a:lnTo>
                    <a:lnTo>
                      <a:pt x="48" y="3090"/>
                    </a:lnTo>
                    <a:lnTo>
                      <a:pt x="123" y="2915"/>
                    </a:lnTo>
                    <a:lnTo>
                      <a:pt x="37" y="2726"/>
                    </a:lnTo>
                    <a:lnTo>
                      <a:pt x="0" y="2560"/>
                    </a:lnTo>
                    <a:lnTo>
                      <a:pt x="48" y="2452"/>
                    </a:lnTo>
                    <a:lnTo>
                      <a:pt x="26" y="1988"/>
                    </a:lnTo>
                    <a:lnTo>
                      <a:pt x="251" y="2014"/>
                    </a:lnTo>
                    <a:lnTo>
                      <a:pt x="298" y="1857"/>
                    </a:lnTo>
                    <a:lnTo>
                      <a:pt x="420" y="1732"/>
                    </a:lnTo>
                    <a:lnTo>
                      <a:pt x="431" y="1650"/>
                    </a:lnTo>
                    <a:lnTo>
                      <a:pt x="298" y="1594"/>
                    </a:lnTo>
                    <a:lnTo>
                      <a:pt x="280" y="1524"/>
                    </a:lnTo>
                    <a:lnTo>
                      <a:pt x="390" y="1451"/>
                    </a:lnTo>
                    <a:lnTo>
                      <a:pt x="465" y="1119"/>
                    </a:lnTo>
                    <a:lnTo>
                      <a:pt x="574" y="1090"/>
                    </a:lnTo>
                    <a:lnTo>
                      <a:pt x="452" y="996"/>
                    </a:lnTo>
                    <a:lnTo>
                      <a:pt x="525" y="856"/>
                    </a:lnTo>
                    <a:lnTo>
                      <a:pt x="723" y="816"/>
                    </a:lnTo>
                    <a:lnTo>
                      <a:pt x="837" y="837"/>
                    </a:lnTo>
                    <a:lnTo>
                      <a:pt x="889" y="996"/>
                    </a:lnTo>
                    <a:lnTo>
                      <a:pt x="938" y="990"/>
                    </a:lnTo>
                    <a:lnTo>
                      <a:pt x="941" y="915"/>
                    </a:lnTo>
                    <a:lnTo>
                      <a:pt x="999" y="933"/>
                    </a:lnTo>
                    <a:lnTo>
                      <a:pt x="1078" y="1078"/>
                    </a:lnTo>
                    <a:lnTo>
                      <a:pt x="1034" y="930"/>
                    </a:lnTo>
                    <a:lnTo>
                      <a:pt x="1052" y="767"/>
                    </a:lnTo>
                    <a:lnTo>
                      <a:pt x="1253" y="696"/>
                    </a:lnTo>
                    <a:lnTo>
                      <a:pt x="1157" y="632"/>
                    </a:lnTo>
                    <a:lnTo>
                      <a:pt x="1201" y="539"/>
                    </a:lnTo>
                    <a:lnTo>
                      <a:pt x="1157" y="422"/>
                    </a:lnTo>
                    <a:lnTo>
                      <a:pt x="1082" y="395"/>
                    </a:lnTo>
                    <a:lnTo>
                      <a:pt x="1210" y="279"/>
                    </a:lnTo>
                    <a:lnTo>
                      <a:pt x="1087" y="77"/>
                    </a:lnTo>
                    <a:lnTo>
                      <a:pt x="1091" y="0"/>
                    </a:lnTo>
                    <a:lnTo>
                      <a:pt x="1411" y="10"/>
                    </a:lnTo>
                    <a:lnTo>
                      <a:pt x="1375" y="46"/>
                    </a:lnTo>
                    <a:lnTo>
                      <a:pt x="1542" y="83"/>
                    </a:lnTo>
                    <a:lnTo>
                      <a:pt x="1581" y="159"/>
                    </a:lnTo>
                    <a:lnTo>
                      <a:pt x="1533" y="282"/>
                    </a:lnTo>
                    <a:lnTo>
                      <a:pt x="1621" y="361"/>
                    </a:lnTo>
                    <a:lnTo>
                      <a:pt x="1691" y="317"/>
                    </a:lnTo>
                    <a:lnTo>
                      <a:pt x="1808" y="401"/>
                    </a:lnTo>
                    <a:lnTo>
                      <a:pt x="2006" y="383"/>
                    </a:lnTo>
                    <a:lnTo>
                      <a:pt x="1900" y="637"/>
                    </a:lnTo>
                    <a:lnTo>
                      <a:pt x="2173" y="641"/>
                    </a:lnTo>
                    <a:lnTo>
                      <a:pt x="2152" y="600"/>
                    </a:lnTo>
                    <a:lnTo>
                      <a:pt x="2260" y="510"/>
                    </a:lnTo>
                    <a:lnTo>
                      <a:pt x="2400" y="474"/>
                    </a:lnTo>
                    <a:lnTo>
                      <a:pt x="2400" y="522"/>
                    </a:lnTo>
                    <a:lnTo>
                      <a:pt x="2622" y="300"/>
                    </a:lnTo>
                    <a:lnTo>
                      <a:pt x="2671" y="308"/>
                    </a:lnTo>
                    <a:lnTo>
                      <a:pt x="2545" y="430"/>
                    </a:lnTo>
                    <a:lnTo>
                      <a:pt x="2764" y="350"/>
                    </a:lnTo>
                    <a:lnTo>
                      <a:pt x="2877" y="487"/>
                    </a:lnTo>
                    <a:lnTo>
                      <a:pt x="3013" y="522"/>
                    </a:lnTo>
                    <a:lnTo>
                      <a:pt x="3093" y="720"/>
                    </a:lnTo>
                    <a:lnTo>
                      <a:pt x="3254" y="772"/>
                    </a:lnTo>
                    <a:lnTo>
                      <a:pt x="3328" y="959"/>
                    </a:lnTo>
                    <a:lnTo>
                      <a:pt x="3328" y="1082"/>
                    </a:lnTo>
                    <a:lnTo>
                      <a:pt x="3250" y="1401"/>
                    </a:lnTo>
                    <a:lnTo>
                      <a:pt x="3354" y="1480"/>
                    </a:lnTo>
                    <a:lnTo>
                      <a:pt x="3400" y="1901"/>
                    </a:lnTo>
                    <a:lnTo>
                      <a:pt x="3429" y="2153"/>
                    </a:lnTo>
                    <a:lnTo>
                      <a:pt x="3552" y="2320"/>
                    </a:lnTo>
                    <a:lnTo>
                      <a:pt x="3490" y="2656"/>
                    </a:lnTo>
                    <a:lnTo>
                      <a:pt x="3272" y="2486"/>
                    </a:lnTo>
                    <a:lnTo>
                      <a:pt x="3246" y="2647"/>
                    </a:lnTo>
                    <a:lnTo>
                      <a:pt x="2557" y="2985"/>
                    </a:lnTo>
                    <a:lnTo>
                      <a:pt x="2522" y="3079"/>
                    </a:lnTo>
                    <a:lnTo>
                      <a:pt x="2391" y="2980"/>
                    </a:lnTo>
                    <a:lnTo>
                      <a:pt x="2382" y="3076"/>
                    </a:lnTo>
                    <a:lnTo>
                      <a:pt x="2531" y="3189"/>
                    </a:lnTo>
                    <a:lnTo>
                      <a:pt x="2549" y="3408"/>
                    </a:lnTo>
                    <a:lnTo>
                      <a:pt x="2619" y="3507"/>
                    </a:lnTo>
                    <a:lnTo>
                      <a:pt x="3114" y="3948"/>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5" name=""/>
              <p:cNvSpPr/>
              <p:nvPr/>
            </p:nvSpPr>
            <p:spPr>
              <a:xfrm>
                <a:off x="3405240" y="2925360"/>
                <a:ext cx="1249200" cy="1444320"/>
              </a:xfrm>
              <a:custGeom>
                <a:avLst/>
                <a:gdLst/>
                <a:ahLst/>
                <a:rect l="l" t="t" r="r" b="b"/>
                <a:pathLst>
                  <a:path w="3552" h="4776">
                    <a:moveTo>
                      <a:pt x="3114" y="3948"/>
                    </a:moveTo>
                    <a:lnTo>
                      <a:pt x="3105" y="4003"/>
                    </a:lnTo>
                    <a:lnTo>
                      <a:pt x="2978" y="4056"/>
                    </a:lnTo>
                    <a:lnTo>
                      <a:pt x="2927" y="4186"/>
                    </a:lnTo>
                    <a:lnTo>
                      <a:pt x="2764" y="4251"/>
                    </a:lnTo>
                    <a:lnTo>
                      <a:pt x="2729" y="4336"/>
                    </a:lnTo>
                    <a:lnTo>
                      <a:pt x="2790" y="4624"/>
                    </a:lnTo>
                    <a:lnTo>
                      <a:pt x="2733" y="4650"/>
                    </a:lnTo>
                    <a:lnTo>
                      <a:pt x="2703" y="4595"/>
                    </a:lnTo>
                    <a:lnTo>
                      <a:pt x="2513" y="4569"/>
                    </a:lnTo>
                    <a:lnTo>
                      <a:pt x="2102" y="4726"/>
                    </a:lnTo>
                    <a:lnTo>
                      <a:pt x="1826" y="4659"/>
                    </a:lnTo>
                    <a:lnTo>
                      <a:pt x="1717" y="4776"/>
                    </a:lnTo>
                    <a:lnTo>
                      <a:pt x="1547" y="4663"/>
                    </a:lnTo>
                    <a:lnTo>
                      <a:pt x="1402" y="4700"/>
                    </a:lnTo>
                    <a:lnTo>
                      <a:pt x="1133" y="4598"/>
                    </a:lnTo>
                    <a:lnTo>
                      <a:pt x="696" y="4668"/>
                    </a:lnTo>
                    <a:lnTo>
                      <a:pt x="640" y="4624"/>
                    </a:lnTo>
                    <a:lnTo>
                      <a:pt x="624" y="4332"/>
                    </a:lnTo>
                    <a:lnTo>
                      <a:pt x="700" y="4065"/>
                    </a:lnTo>
                    <a:lnTo>
                      <a:pt x="840" y="3815"/>
                    </a:lnTo>
                    <a:lnTo>
                      <a:pt x="311" y="3671"/>
                    </a:lnTo>
                    <a:lnTo>
                      <a:pt x="123" y="3466"/>
                    </a:lnTo>
                    <a:lnTo>
                      <a:pt x="149" y="3335"/>
                    </a:lnTo>
                    <a:lnTo>
                      <a:pt x="92" y="3228"/>
                    </a:lnTo>
                    <a:lnTo>
                      <a:pt x="105" y="3123"/>
                    </a:lnTo>
                    <a:lnTo>
                      <a:pt x="48" y="3090"/>
                    </a:lnTo>
                    <a:lnTo>
                      <a:pt x="123" y="2915"/>
                    </a:lnTo>
                    <a:lnTo>
                      <a:pt x="37" y="2726"/>
                    </a:lnTo>
                    <a:lnTo>
                      <a:pt x="0" y="2560"/>
                    </a:lnTo>
                    <a:lnTo>
                      <a:pt x="48" y="2452"/>
                    </a:lnTo>
                    <a:lnTo>
                      <a:pt x="26" y="1988"/>
                    </a:lnTo>
                    <a:lnTo>
                      <a:pt x="251" y="2014"/>
                    </a:lnTo>
                    <a:lnTo>
                      <a:pt x="298" y="1857"/>
                    </a:lnTo>
                    <a:lnTo>
                      <a:pt x="420" y="1732"/>
                    </a:lnTo>
                    <a:lnTo>
                      <a:pt x="431" y="1650"/>
                    </a:lnTo>
                    <a:lnTo>
                      <a:pt x="298" y="1594"/>
                    </a:lnTo>
                    <a:lnTo>
                      <a:pt x="280" y="1524"/>
                    </a:lnTo>
                    <a:lnTo>
                      <a:pt x="390" y="1451"/>
                    </a:lnTo>
                    <a:lnTo>
                      <a:pt x="465" y="1119"/>
                    </a:lnTo>
                    <a:lnTo>
                      <a:pt x="574" y="1090"/>
                    </a:lnTo>
                    <a:lnTo>
                      <a:pt x="452" y="996"/>
                    </a:lnTo>
                    <a:lnTo>
                      <a:pt x="525" y="856"/>
                    </a:lnTo>
                    <a:lnTo>
                      <a:pt x="723" y="816"/>
                    </a:lnTo>
                    <a:lnTo>
                      <a:pt x="837" y="837"/>
                    </a:lnTo>
                    <a:lnTo>
                      <a:pt x="889" y="996"/>
                    </a:lnTo>
                    <a:lnTo>
                      <a:pt x="938" y="990"/>
                    </a:lnTo>
                    <a:lnTo>
                      <a:pt x="941" y="915"/>
                    </a:lnTo>
                    <a:lnTo>
                      <a:pt x="999" y="933"/>
                    </a:lnTo>
                    <a:lnTo>
                      <a:pt x="1078" y="1078"/>
                    </a:lnTo>
                    <a:lnTo>
                      <a:pt x="1034" y="930"/>
                    </a:lnTo>
                    <a:lnTo>
                      <a:pt x="1052" y="767"/>
                    </a:lnTo>
                    <a:lnTo>
                      <a:pt x="1253" y="696"/>
                    </a:lnTo>
                    <a:lnTo>
                      <a:pt x="1157" y="632"/>
                    </a:lnTo>
                    <a:lnTo>
                      <a:pt x="1201" y="539"/>
                    </a:lnTo>
                    <a:lnTo>
                      <a:pt x="1157" y="422"/>
                    </a:lnTo>
                    <a:lnTo>
                      <a:pt x="1082" y="395"/>
                    </a:lnTo>
                    <a:lnTo>
                      <a:pt x="1210" y="279"/>
                    </a:lnTo>
                    <a:lnTo>
                      <a:pt x="1087" y="77"/>
                    </a:lnTo>
                    <a:lnTo>
                      <a:pt x="1091" y="0"/>
                    </a:lnTo>
                    <a:lnTo>
                      <a:pt x="1411" y="10"/>
                    </a:lnTo>
                    <a:lnTo>
                      <a:pt x="1375" y="46"/>
                    </a:lnTo>
                    <a:lnTo>
                      <a:pt x="1542" y="83"/>
                    </a:lnTo>
                    <a:lnTo>
                      <a:pt x="1581" y="159"/>
                    </a:lnTo>
                    <a:lnTo>
                      <a:pt x="1533" y="282"/>
                    </a:lnTo>
                    <a:lnTo>
                      <a:pt x="1621" y="361"/>
                    </a:lnTo>
                    <a:lnTo>
                      <a:pt x="1691" y="317"/>
                    </a:lnTo>
                    <a:lnTo>
                      <a:pt x="1808" y="401"/>
                    </a:lnTo>
                    <a:lnTo>
                      <a:pt x="2006" y="383"/>
                    </a:lnTo>
                    <a:lnTo>
                      <a:pt x="1900" y="637"/>
                    </a:lnTo>
                    <a:lnTo>
                      <a:pt x="2173" y="641"/>
                    </a:lnTo>
                    <a:lnTo>
                      <a:pt x="2152" y="600"/>
                    </a:lnTo>
                    <a:lnTo>
                      <a:pt x="2260" y="510"/>
                    </a:lnTo>
                    <a:lnTo>
                      <a:pt x="2400" y="474"/>
                    </a:lnTo>
                    <a:lnTo>
                      <a:pt x="2400" y="522"/>
                    </a:lnTo>
                    <a:lnTo>
                      <a:pt x="2622" y="300"/>
                    </a:lnTo>
                    <a:lnTo>
                      <a:pt x="2671" y="308"/>
                    </a:lnTo>
                    <a:lnTo>
                      <a:pt x="2545" y="430"/>
                    </a:lnTo>
                    <a:lnTo>
                      <a:pt x="2764" y="350"/>
                    </a:lnTo>
                    <a:lnTo>
                      <a:pt x="2877" y="487"/>
                    </a:lnTo>
                    <a:lnTo>
                      <a:pt x="3013" y="522"/>
                    </a:lnTo>
                    <a:lnTo>
                      <a:pt x="3093" y="720"/>
                    </a:lnTo>
                    <a:lnTo>
                      <a:pt x="3254" y="772"/>
                    </a:lnTo>
                    <a:lnTo>
                      <a:pt x="3328" y="959"/>
                    </a:lnTo>
                    <a:lnTo>
                      <a:pt x="3328" y="1082"/>
                    </a:lnTo>
                    <a:lnTo>
                      <a:pt x="3250" y="1401"/>
                    </a:lnTo>
                    <a:lnTo>
                      <a:pt x="3354" y="1480"/>
                    </a:lnTo>
                    <a:lnTo>
                      <a:pt x="3400" y="1901"/>
                    </a:lnTo>
                    <a:lnTo>
                      <a:pt x="3429" y="2153"/>
                    </a:lnTo>
                    <a:lnTo>
                      <a:pt x="3552" y="2320"/>
                    </a:lnTo>
                    <a:lnTo>
                      <a:pt x="3490" y="2656"/>
                    </a:lnTo>
                    <a:lnTo>
                      <a:pt x="3272" y="2486"/>
                    </a:lnTo>
                    <a:lnTo>
                      <a:pt x="3246" y="2647"/>
                    </a:lnTo>
                    <a:lnTo>
                      <a:pt x="2557" y="2985"/>
                    </a:lnTo>
                    <a:lnTo>
                      <a:pt x="2522" y="3079"/>
                    </a:lnTo>
                    <a:lnTo>
                      <a:pt x="2391" y="2980"/>
                    </a:lnTo>
                    <a:lnTo>
                      <a:pt x="2382" y="3076"/>
                    </a:lnTo>
                    <a:lnTo>
                      <a:pt x="2531" y="3189"/>
                    </a:lnTo>
                    <a:lnTo>
                      <a:pt x="2549" y="3408"/>
                    </a:lnTo>
                    <a:lnTo>
                      <a:pt x="2619" y="3507"/>
                    </a:lnTo>
                    <a:lnTo>
                      <a:pt x="3114" y="3948"/>
                    </a:lnTo>
                    <a:lnTo>
                      <a:pt x="3114" y="3948"/>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6" name=""/>
              <p:cNvSpPr/>
              <p:nvPr/>
            </p:nvSpPr>
            <p:spPr>
              <a:xfrm>
                <a:off x="4119480" y="1293840"/>
                <a:ext cx="1079640" cy="1526760"/>
              </a:xfrm>
              <a:custGeom>
                <a:avLst/>
                <a:gdLst/>
                <a:ahLst/>
                <a:rect l="l" t="t" r="r" b="b"/>
                <a:pathLst>
                  <a:path w="3062" h="5045">
                    <a:moveTo>
                      <a:pt x="2471" y="0"/>
                    </a:moveTo>
                    <a:lnTo>
                      <a:pt x="2471" y="2"/>
                    </a:lnTo>
                    <a:lnTo>
                      <a:pt x="2472" y="6"/>
                    </a:lnTo>
                    <a:lnTo>
                      <a:pt x="2472" y="14"/>
                    </a:lnTo>
                    <a:lnTo>
                      <a:pt x="2471" y="22"/>
                    </a:lnTo>
                    <a:lnTo>
                      <a:pt x="2471" y="30"/>
                    </a:lnTo>
                    <a:lnTo>
                      <a:pt x="2469" y="40"/>
                    </a:lnTo>
                    <a:lnTo>
                      <a:pt x="2468" y="48"/>
                    </a:lnTo>
                    <a:lnTo>
                      <a:pt x="2467" y="56"/>
                    </a:lnTo>
                    <a:lnTo>
                      <a:pt x="2493" y="273"/>
                    </a:lnTo>
                    <a:lnTo>
                      <a:pt x="2383" y="213"/>
                    </a:lnTo>
                    <a:lnTo>
                      <a:pt x="2360" y="367"/>
                    </a:lnTo>
                    <a:lnTo>
                      <a:pt x="2426" y="925"/>
                    </a:lnTo>
                    <a:lnTo>
                      <a:pt x="2397" y="1058"/>
                    </a:lnTo>
                    <a:lnTo>
                      <a:pt x="2458" y="1070"/>
                    </a:lnTo>
                    <a:lnTo>
                      <a:pt x="2435" y="1231"/>
                    </a:lnTo>
                    <a:lnTo>
                      <a:pt x="2068" y="1456"/>
                    </a:lnTo>
                    <a:lnTo>
                      <a:pt x="2029" y="1504"/>
                    </a:lnTo>
                    <a:lnTo>
                      <a:pt x="2281" y="1460"/>
                    </a:lnTo>
                    <a:lnTo>
                      <a:pt x="2414" y="1353"/>
                    </a:lnTo>
                    <a:lnTo>
                      <a:pt x="2545" y="1113"/>
                    </a:lnTo>
                    <a:lnTo>
                      <a:pt x="2594" y="1193"/>
                    </a:lnTo>
                    <a:lnTo>
                      <a:pt x="2715" y="1175"/>
                    </a:lnTo>
                    <a:lnTo>
                      <a:pt x="2754" y="1315"/>
                    </a:lnTo>
                    <a:lnTo>
                      <a:pt x="2913" y="1389"/>
                    </a:lnTo>
                    <a:lnTo>
                      <a:pt x="2861" y="1420"/>
                    </a:lnTo>
                    <a:lnTo>
                      <a:pt x="3062" y="1700"/>
                    </a:lnTo>
                    <a:lnTo>
                      <a:pt x="2922" y="1988"/>
                    </a:lnTo>
                    <a:lnTo>
                      <a:pt x="2689" y="2112"/>
                    </a:lnTo>
                    <a:lnTo>
                      <a:pt x="2579" y="1992"/>
                    </a:lnTo>
                    <a:lnTo>
                      <a:pt x="2401" y="2029"/>
                    </a:lnTo>
                    <a:lnTo>
                      <a:pt x="2331" y="1958"/>
                    </a:lnTo>
                    <a:lnTo>
                      <a:pt x="2058" y="2029"/>
                    </a:lnTo>
                    <a:lnTo>
                      <a:pt x="2102" y="2053"/>
                    </a:lnTo>
                    <a:lnTo>
                      <a:pt x="2375" y="2112"/>
                    </a:lnTo>
                    <a:lnTo>
                      <a:pt x="2435" y="2198"/>
                    </a:lnTo>
                    <a:lnTo>
                      <a:pt x="2949" y="2141"/>
                    </a:lnTo>
                    <a:lnTo>
                      <a:pt x="2905" y="2222"/>
                    </a:lnTo>
                    <a:lnTo>
                      <a:pt x="2820" y="2185"/>
                    </a:lnTo>
                    <a:lnTo>
                      <a:pt x="2843" y="2277"/>
                    </a:lnTo>
                    <a:lnTo>
                      <a:pt x="2686" y="2456"/>
                    </a:lnTo>
                    <a:lnTo>
                      <a:pt x="2598" y="2465"/>
                    </a:lnTo>
                    <a:lnTo>
                      <a:pt x="2598" y="2379"/>
                    </a:lnTo>
                    <a:lnTo>
                      <a:pt x="2540" y="2360"/>
                    </a:lnTo>
                    <a:lnTo>
                      <a:pt x="2501" y="2501"/>
                    </a:lnTo>
                    <a:lnTo>
                      <a:pt x="2308" y="2653"/>
                    </a:lnTo>
                    <a:lnTo>
                      <a:pt x="2025" y="2662"/>
                    </a:lnTo>
                    <a:lnTo>
                      <a:pt x="1988" y="2689"/>
                    </a:lnTo>
                    <a:lnTo>
                      <a:pt x="2240" y="2742"/>
                    </a:lnTo>
                    <a:lnTo>
                      <a:pt x="2260" y="2780"/>
                    </a:lnTo>
                    <a:lnTo>
                      <a:pt x="2114" y="2793"/>
                    </a:lnTo>
                    <a:lnTo>
                      <a:pt x="2089" y="2811"/>
                    </a:lnTo>
                    <a:lnTo>
                      <a:pt x="2225" y="2929"/>
                    </a:lnTo>
                    <a:lnTo>
                      <a:pt x="2207" y="3208"/>
                    </a:lnTo>
                    <a:lnTo>
                      <a:pt x="2120" y="3222"/>
                    </a:lnTo>
                    <a:lnTo>
                      <a:pt x="2178" y="3375"/>
                    </a:lnTo>
                    <a:lnTo>
                      <a:pt x="2133" y="3449"/>
                    </a:lnTo>
                    <a:lnTo>
                      <a:pt x="2167" y="3575"/>
                    </a:lnTo>
                    <a:lnTo>
                      <a:pt x="2097" y="3738"/>
                    </a:lnTo>
                    <a:lnTo>
                      <a:pt x="2068" y="4083"/>
                    </a:lnTo>
                    <a:lnTo>
                      <a:pt x="1901" y="4511"/>
                    </a:lnTo>
                    <a:lnTo>
                      <a:pt x="1481" y="4477"/>
                    </a:lnTo>
                    <a:lnTo>
                      <a:pt x="1374" y="4599"/>
                    </a:lnTo>
                    <a:lnTo>
                      <a:pt x="1306" y="4578"/>
                    </a:lnTo>
                    <a:lnTo>
                      <a:pt x="1226" y="4761"/>
                    </a:lnTo>
                    <a:lnTo>
                      <a:pt x="1249" y="4913"/>
                    </a:lnTo>
                    <a:lnTo>
                      <a:pt x="1184" y="5045"/>
                    </a:lnTo>
                    <a:lnTo>
                      <a:pt x="679" y="5042"/>
                    </a:lnTo>
                    <a:lnTo>
                      <a:pt x="741" y="4873"/>
                    </a:lnTo>
                    <a:lnTo>
                      <a:pt x="543" y="4473"/>
                    </a:lnTo>
                    <a:lnTo>
                      <a:pt x="654" y="4453"/>
                    </a:lnTo>
                    <a:lnTo>
                      <a:pt x="600" y="4336"/>
                    </a:lnTo>
                    <a:lnTo>
                      <a:pt x="711" y="4292"/>
                    </a:lnTo>
                    <a:lnTo>
                      <a:pt x="711" y="4237"/>
                    </a:lnTo>
                    <a:lnTo>
                      <a:pt x="456" y="3948"/>
                    </a:lnTo>
                    <a:lnTo>
                      <a:pt x="359" y="3633"/>
                    </a:lnTo>
                    <a:lnTo>
                      <a:pt x="300" y="3628"/>
                    </a:lnTo>
                    <a:lnTo>
                      <a:pt x="315" y="3289"/>
                    </a:lnTo>
                    <a:lnTo>
                      <a:pt x="237" y="3305"/>
                    </a:lnTo>
                    <a:lnTo>
                      <a:pt x="237" y="3117"/>
                    </a:lnTo>
                    <a:lnTo>
                      <a:pt x="125" y="3073"/>
                    </a:lnTo>
                    <a:lnTo>
                      <a:pt x="211" y="2974"/>
                    </a:lnTo>
                    <a:lnTo>
                      <a:pt x="164" y="2960"/>
                    </a:lnTo>
                    <a:lnTo>
                      <a:pt x="185" y="2890"/>
                    </a:lnTo>
                    <a:lnTo>
                      <a:pt x="97" y="2963"/>
                    </a:lnTo>
                    <a:lnTo>
                      <a:pt x="102" y="2880"/>
                    </a:lnTo>
                    <a:lnTo>
                      <a:pt x="39" y="2803"/>
                    </a:lnTo>
                    <a:lnTo>
                      <a:pt x="0" y="2430"/>
                    </a:lnTo>
                    <a:lnTo>
                      <a:pt x="47" y="2338"/>
                    </a:lnTo>
                    <a:lnTo>
                      <a:pt x="65" y="2531"/>
                    </a:lnTo>
                    <a:lnTo>
                      <a:pt x="88" y="2434"/>
                    </a:lnTo>
                    <a:lnTo>
                      <a:pt x="120" y="2496"/>
                    </a:lnTo>
                    <a:lnTo>
                      <a:pt x="175" y="2456"/>
                    </a:lnTo>
                    <a:lnTo>
                      <a:pt x="233" y="2182"/>
                    </a:lnTo>
                    <a:lnTo>
                      <a:pt x="193" y="1974"/>
                    </a:lnTo>
                    <a:lnTo>
                      <a:pt x="285" y="1817"/>
                    </a:lnTo>
                    <a:lnTo>
                      <a:pt x="285" y="1721"/>
                    </a:lnTo>
                    <a:lnTo>
                      <a:pt x="525" y="1564"/>
                    </a:lnTo>
                    <a:lnTo>
                      <a:pt x="504" y="1394"/>
                    </a:lnTo>
                    <a:lnTo>
                      <a:pt x="561" y="1178"/>
                    </a:lnTo>
                    <a:lnTo>
                      <a:pt x="499" y="938"/>
                    </a:lnTo>
                    <a:lnTo>
                      <a:pt x="425" y="846"/>
                    </a:lnTo>
                    <a:lnTo>
                      <a:pt x="628" y="671"/>
                    </a:lnTo>
                    <a:lnTo>
                      <a:pt x="671" y="542"/>
                    </a:lnTo>
                    <a:lnTo>
                      <a:pt x="650" y="388"/>
                    </a:lnTo>
                    <a:lnTo>
                      <a:pt x="434" y="169"/>
                    </a:lnTo>
                    <a:lnTo>
                      <a:pt x="436" y="0"/>
                    </a:lnTo>
                    <a:lnTo>
                      <a:pt x="2471"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7" name=""/>
              <p:cNvSpPr/>
              <p:nvPr/>
            </p:nvSpPr>
            <p:spPr>
              <a:xfrm>
                <a:off x="4119480" y="1293840"/>
                <a:ext cx="1079640" cy="1526760"/>
              </a:xfrm>
              <a:custGeom>
                <a:avLst/>
                <a:gdLst/>
                <a:ahLst/>
                <a:rect l="l" t="t" r="r" b="b"/>
                <a:pathLst>
                  <a:path w="3062" h="5045">
                    <a:moveTo>
                      <a:pt x="2471" y="0"/>
                    </a:moveTo>
                    <a:lnTo>
                      <a:pt x="2471" y="2"/>
                    </a:lnTo>
                    <a:lnTo>
                      <a:pt x="2472" y="6"/>
                    </a:lnTo>
                    <a:lnTo>
                      <a:pt x="2472" y="14"/>
                    </a:lnTo>
                    <a:lnTo>
                      <a:pt x="2471" y="22"/>
                    </a:lnTo>
                    <a:lnTo>
                      <a:pt x="2471" y="30"/>
                    </a:lnTo>
                    <a:lnTo>
                      <a:pt x="2469" y="40"/>
                    </a:lnTo>
                    <a:lnTo>
                      <a:pt x="2468" y="48"/>
                    </a:lnTo>
                    <a:lnTo>
                      <a:pt x="2467" y="56"/>
                    </a:lnTo>
                    <a:lnTo>
                      <a:pt x="2493" y="273"/>
                    </a:lnTo>
                    <a:lnTo>
                      <a:pt x="2383" y="213"/>
                    </a:lnTo>
                    <a:lnTo>
                      <a:pt x="2360" y="367"/>
                    </a:lnTo>
                    <a:lnTo>
                      <a:pt x="2426" y="925"/>
                    </a:lnTo>
                    <a:lnTo>
                      <a:pt x="2397" y="1058"/>
                    </a:lnTo>
                    <a:lnTo>
                      <a:pt x="2458" y="1070"/>
                    </a:lnTo>
                    <a:lnTo>
                      <a:pt x="2435" y="1231"/>
                    </a:lnTo>
                    <a:lnTo>
                      <a:pt x="2068" y="1456"/>
                    </a:lnTo>
                    <a:lnTo>
                      <a:pt x="2029" y="1504"/>
                    </a:lnTo>
                    <a:lnTo>
                      <a:pt x="2281" y="1460"/>
                    </a:lnTo>
                    <a:lnTo>
                      <a:pt x="2414" y="1353"/>
                    </a:lnTo>
                    <a:lnTo>
                      <a:pt x="2545" y="1113"/>
                    </a:lnTo>
                    <a:lnTo>
                      <a:pt x="2594" y="1193"/>
                    </a:lnTo>
                    <a:lnTo>
                      <a:pt x="2715" y="1175"/>
                    </a:lnTo>
                    <a:lnTo>
                      <a:pt x="2754" y="1315"/>
                    </a:lnTo>
                    <a:lnTo>
                      <a:pt x="2913" y="1389"/>
                    </a:lnTo>
                    <a:lnTo>
                      <a:pt x="2861" y="1420"/>
                    </a:lnTo>
                    <a:lnTo>
                      <a:pt x="3062" y="1700"/>
                    </a:lnTo>
                    <a:lnTo>
                      <a:pt x="2922" y="1988"/>
                    </a:lnTo>
                    <a:lnTo>
                      <a:pt x="2689" y="2112"/>
                    </a:lnTo>
                    <a:lnTo>
                      <a:pt x="2579" y="1992"/>
                    </a:lnTo>
                    <a:lnTo>
                      <a:pt x="2401" y="2029"/>
                    </a:lnTo>
                    <a:lnTo>
                      <a:pt x="2331" y="1958"/>
                    </a:lnTo>
                    <a:lnTo>
                      <a:pt x="2058" y="2029"/>
                    </a:lnTo>
                    <a:lnTo>
                      <a:pt x="2102" y="2053"/>
                    </a:lnTo>
                    <a:lnTo>
                      <a:pt x="2375" y="2112"/>
                    </a:lnTo>
                    <a:lnTo>
                      <a:pt x="2435" y="2198"/>
                    </a:lnTo>
                    <a:lnTo>
                      <a:pt x="2949" y="2141"/>
                    </a:lnTo>
                    <a:lnTo>
                      <a:pt x="2905" y="2222"/>
                    </a:lnTo>
                    <a:lnTo>
                      <a:pt x="2820" y="2185"/>
                    </a:lnTo>
                    <a:lnTo>
                      <a:pt x="2843" y="2277"/>
                    </a:lnTo>
                    <a:lnTo>
                      <a:pt x="2686" y="2456"/>
                    </a:lnTo>
                    <a:lnTo>
                      <a:pt x="2598" y="2465"/>
                    </a:lnTo>
                    <a:lnTo>
                      <a:pt x="2598" y="2379"/>
                    </a:lnTo>
                    <a:lnTo>
                      <a:pt x="2540" y="2360"/>
                    </a:lnTo>
                    <a:lnTo>
                      <a:pt x="2501" y="2501"/>
                    </a:lnTo>
                    <a:lnTo>
                      <a:pt x="2308" y="2653"/>
                    </a:lnTo>
                    <a:lnTo>
                      <a:pt x="2025" y="2662"/>
                    </a:lnTo>
                    <a:lnTo>
                      <a:pt x="1988" y="2689"/>
                    </a:lnTo>
                    <a:lnTo>
                      <a:pt x="2240" y="2742"/>
                    </a:lnTo>
                    <a:lnTo>
                      <a:pt x="2260" y="2780"/>
                    </a:lnTo>
                    <a:lnTo>
                      <a:pt x="2114" y="2793"/>
                    </a:lnTo>
                    <a:lnTo>
                      <a:pt x="2089" y="2811"/>
                    </a:lnTo>
                    <a:lnTo>
                      <a:pt x="2225" y="2929"/>
                    </a:lnTo>
                    <a:lnTo>
                      <a:pt x="2207" y="3208"/>
                    </a:lnTo>
                    <a:lnTo>
                      <a:pt x="2120" y="3222"/>
                    </a:lnTo>
                    <a:lnTo>
                      <a:pt x="2178" y="3375"/>
                    </a:lnTo>
                    <a:lnTo>
                      <a:pt x="2133" y="3449"/>
                    </a:lnTo>
                    <a:lnTo>
                      <a:pt x="2167" y="3575"/>
                    </a:lnTo>
                    <a:lnTo>
                      <a:pt x="2097" y="3738"/>
                    </a:lnTo>
                    <a:lnTo>
                      <a:pt x="2068" y="4083"/>
                    </a:lnTo>
                    <a:lnTo>
                      <a:pt x="1901" y="4511"/>
                    </a:lnTo>
                    <a:lnTo>
                      <a:pt x="1481" y="4477"/>
                    </a:lnTo>
                    <a:lnTo>
                      <a:pt x="1374" y="4599"/>
                    </a:lnTo>
                    <a:lnTo>
                      <a:pt x="1306" y="4578"/>
                    </a:lnTo>
                    <a:lnTo>
                      <a:pt x="1226" y="4761"/>
                    </a:lnTo>
                    <a:lnTo>
                      <a:pt x="1249" y="4913"/>
                    </a:lnTo>
                    <a:lnTo>
                      <a:pt x="1184" y="5045"/>
                    </a:lnTo>
                    <a:lnTo>
                      <a:pt x="679" y="5042"/>
                    </a:lnTo>
                    <a:lnTo>
                      <a:pt x="741" y="4873"/>
                    </a:lnTo>
                    <a:lnTo>
                      <a:pt x="543" y="4473"/>
                    </a:lnTo>
                    <a:lnTo>
                      <a:pt x="654" y="4453"/>
                    </a:lnTo>
                    <a:lnTo>
                      <a:pt x="600" y="4336"/>
                    </a:lnTo>
                    <a:lnTo>
                      <a:pt x="711" y="4292"/>
                    </a:lnTo>
                    <a:lnTo>
                      <a:pt x="711" y="4237"/>
                    </a:lnTo>
                    <a:lnTo>
                      <a:pt x="456" y="3948"/>
                    </a:lnTo>
                    <a:lnTo>
                      <a:pt x="359" y="3633"/>
                    </a:lnTo>
                    <a:lnTo>
                      <a:pt x="300" y="3628"/>
                    </a:lnTo>
                    <a:lnTo>
                      <a:pt x="315" y="3289"/>
                    </a:lnTo>
                    <a:lnTo>
                      <a:pt x="237" y="3305"/>
                    </a:lnTo>
                    <a:lnTo>
                      <a:pt x="237" y="3117"/>
                    </a:lnTo>
                    <a:lnTo>
                      <a:pt x="125" y="3073"/>
                    </a:lnTo>
                    <a:lnTo>
                      <a:pt x="211" y="2974"/>
                    </a:lnTo>
                    <a:lnTo>
                      <a:pt x="164" y="2960"/>
                    </a:lnTo>
                    <a:lnTo>
                      <a:pt x="185" y="2890"/>
                    </a:lnTo>
                    <a:lnTo>
                      <a:pt x="97" y="2963"/>
                    </a:lnTo>
                    <a:lnTo>
                      <a:pt x="102" y="2880"/>
                    </a:lnTo>
                    <a:lnTo>
                      <a:pt x="39" y="2803"/>
                    </a:lnTo>
                    <a:lnTo>
                      <a:pt x="0" y="2430"/>
                    </a:lnTo>
                    <a:lnTo>
                      <a:pt x="47" y="2338"/>
                    </a:lnTo>
                    <a:lnTo>
                      <a:pt x="65" y="2531"/>
                    </a:lnTo>
                    <a:lnTo>
                      <a:pt x="88" y="2434"/>
                    </a:lnTo>
                    <a:lnTo>
                      <a:pt x="120" y="2496"/>
                    </a:lnTo>
                    <a:lnTo>
                      <a:pt x="175" y="2456"/>
                    </a:lnTo>
                    <a:lnTo>
                      <a:pt x="233" y="2182"/>
                    </a:lnTo>
                    <a:lnTo>
                      <a:pt x="193" y="1974"/>
                    </a:lnTo>
                    <a:lnTo>
                      <a:pt x="285" y="1817"/>
                    </a:lnTo>
                    <a:lnTo>
                      <a:pt x="285" y="1721"/>
                    </a:lnTo>
                    <a:lnTo>
                      <a:pt x="525" y="1564"/>
                    </a:lnTo>
                    <a:lnTo>
                      <a:pt x="504" y="1394"/>
                    </a:lnTo>
                    <a:lnTo>
                      <a:pt x="561" y="1178"/>
                    </a:lnTo>
                    <a:lnTo>
                      <a:pt x="499" y="938"/>
                    </a:lnTo>
                    <a:lnTo>
                      <a:pt x="425" y="846"/>
                    </a:lnTo>
                    <a:lnTo>
                      <a:pt x="628" y="671"/>
                    </a:lnTo>
                    <a:lnTo>
                      <a:pt x="671" y="542"/>
                    </a:lnTo>
                    <a:lnTo>
                      <a:pt x="650" y="388"/>
                    </a:lnTo>
                    <a:lnTo>
                      <a:pt x="434" y="169"/>
                    </a:lnTo>
                    <a:lnTo>
                      <a:pt x="436" y="0"/>
                    </a:lnTo>
                    <a:lnTo>
                      <a:pt x="2471" y="0"/>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8" name=""/>
              <p:cNvSpPr/>
              <p:nvPr/>
            </p:nvSpPr>
            <p:spPr>
              <a:xfrm>
                <a:off x="3700440" y="2315880"/>
                <a:ext cx="390600" cy="612360"/>
              </a:xfrm>
              <a:custGeom>
                <a:avLst/>
                <a:gdLst/>
                <a:ahLst/>
                <a:rect l="l" t="t" r="r" b="b"/>
                <a:pathLst>
                  <a:path w="1104" h="2020">
                    <a:moveTo>
                      <a:pt x="251" y="2010"/>
                    </a:moveTo>
                    <a:lnTo>
                      <a:pt x="571" y="2020"/>
                    </a:lnTo>
                    <a:lnTo>
                      <a:pt x="640" y="2017"/>
                    </a:lnTo>
                    <a:lnTo>
                      <a:pt x="539" y="1890"/>
                    </a:lnTo>
                    <a:lnTo>
                      <a:pt x="611" y="1785"/>
                    </a:lnTo>
                    <a:lnTo>
                      <a:pt x="589" y="1594"/>
                    </a:lnTo>
                    <a:lnTo>
                      <a:pt x="655" y="1517"/>
                    </a:lnTo>
                    <a:lnTo>
                      <a:pt x="600" y="1443"/>
                    </a:lnTo>
                    <a:lnTo>
                      <a:pt x="737" y="1440"/>
                    </a:lnTo>
                    <a:lnTo>
                      <a:pt x="710" y="1333"/>
                    </a:lnTo>
                    <a:lnTo>
                      <a:pt x="869" y="1268"/>
                    </a:lnTo>
                    <a:lnTo>
                      <a:pt x="882" y="1090"/>
                    </a:lnTo>
                    <a:lnTo>
                      <a:pt x="947" y="1160"/>
                    </a:lnTo>
                    <a:lnTo>
                      <a:pt x="1104" y="1033"/>
                    </a:lnTo>
                    <a:lnTo>
                      <a:pt x="1096" y="901"/>
                    </a:lnTo>
                    <a:lnTo>
                      <a:pt x="830" y="919"/>
                    </a:lnTo>
                    <a:lnTo>
                      <a:pt x="816" y="839"/>
                    </a:lnTo>
                    <a:lnTo>
                      <a:pt x="863" y="788"/>
                    </a:lnTo>
                    <a:lnTo>
                      <a:pt x="785" y="791"/>
                    </a:lnTo>
                    <a:lnTo>
                      <a:pt x="842" y="735"/>
                    </a:lnTo>
                    <a:lnTo>
                      <a:pt x="877" y="478"/>
                    </a:lnTo>
                    <a:lnTo>
                      <a:pt x="952" y="342"/>
                    </a:lnTo>
                    <a:lnTo>
                      <a:pt x="911" y="137"/>
                    </a:lnTo>
                    <a:lnTo>
                      <a:pt x="933" y="0"/>
                    </a:lnTo>
                    <a:lnTo>
                      <a:pt x="728" y="119"/>
                    </a:lnTo>
                    <a:lnTo>
                      <a:pt x="513" y="384"/>
                    </a:lnTo>
                    <a:lnTo>
                      <a:pt x="207" y="446"/>
                    </a:lnTo>
                    <a:lnTo>
                      <a:pt x="107" y="592"/>
                    </a:lnTo>
                    <a:lnTo>
                      <a:pt x="0" y="968"/>
                    </a:lnTo>
                    <a:lnTo>
                      <a:pt x="23" y="1556"/>
                    </a:lnTo>
                    <a:lnTo>
                      <a:pt x="156" y="1584"/>
                    </a:lnTo>
                    <a:lnTo>
                      <a:pt x="238" y="1705"/>
                    </a:lnTo>
                    <a:lnTo>
                      <a:pt x="251" y="201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9" name=""/>
              <p:cNvSpPr/>
              <p:nvPr/>
            </p:nvSpPr>
            <p:spPr>
              <a:xfrm>
                <a:off x="3700440" y="2315880"/>
                <a:ext cx="390600" cy="612360"/>
              </a:xfrm>
              <a:custGeom>
                <a:avLst/>
                <a:gdLst/>
                <a:ahLst/>
                <a:rect l="l" t="t" r="r" b="b"/>
                <a:pathLst>
                  <a:path w="1104" h="2020">
                    <a:moveTo>
                      <a:pt x="251" y="2010"/>
                    </a:moveTo>
                    <a:lnTo>
                      <a:pt x="571" y="2020"/>
                    </a:lnTo>
                    <a:lnTo>
                      <a:pt x="640" y="2017"/>
                    </a:lnTo>
                    <a:lnTo>
                      <a:pt x="539" y="1890"/>
                    </a:lnTo>
                    <a:lnTo>
                      <a:pt x="611" y="1785"/>
                    </a:lnTo>
                    <a:lnTo>
                      <a:pt x="589" y="1594"/>
                    </a:lnTo>
                    <a:lnTo>
                      <a:pt x="655" y="1517"/>
                    </a:lnTo>
                    <a:lnTo>
                      <a:pt x="600" y="1443"/>
                    </a:lnTo>
                    <a:lnTo>
                      <a:pt x="737" y="1440"/>
                    </a:lnTo>
                    <a:lnTo>
                      <a:pt x="710" y="1333"/>
                    </a:lnTo>
                    <a:lnTo>
                      <a:pt x="869" y="1268"/>
                    </a:lnTo>
                    <a:lnTo>
                      <a:pt x="882" y="1090"/>
                    </a:lnTo>
                    <a:lnTo>
                      <a:pt x="947" y="1160"/>
                    </a:lnTo>
                    <a:lnTo>
                      <a:pt x="1104" y="1033"/>
                    </a:lnTo>
                    <a:lnTo>
                      <a:pt x="1096" y="901"/>
                    </a:lnTo>
                    <a:lnTo>
                      <a:pt x="830" y="919"/>
                    </a:lnTo>
                    <a:lnTo>
                      <a:pt x="816" y="839"/>
                    </a:lnTo>
                    <a:lnTo>
                      <a:pt x="863" y="788"/>
                    </a:lnTo>
                    <a:lnTo>
                      <a:pt x="785" y="791"/>
                    </a:lnTo>
                    <a:lnTo>
                      <a:pt x="842" y="735"/>
                    </a:lnTo>
                    <a:lnTo>
                      <a:pt x="877" y="478"/>
                    </a:lnTo>
                    <a:lnTo>
                      <a:pt x="952" y="342"/>
                    </a:lnTo>
                    <a:lnTo>
                      <a:pt x="911" y="137"/>
                    </a:lnTo>
                    <a:lnTo>
                      <a:pt x="933" y="0"/>
                    </a:lnTo>
                    <a:lnTo>
                      <a:pt x="728" y="119"/>
                    </a:lnTo>
                    <a:lnTo>
                      <a:pt x="513" y="384"/>
                    </a:lnTo>
                    <a:lnTo>
                      <a:pt x="207" y="446"/>
                    </a:lnTo>
                    <a:lnTo>
                      <a:pt x="107" y="592"/>
                    </a:lnTo>
                    <a:lnTo>
                      <a:pt x="0" y="968"/>
                    </a:lnTo>
                    <a:lnTo>
                      <a:pt x="23" y="1556"/>
                    </a:lnTo>
                    <a:lnTo>
                      <a:pt x="156" y="1584"/>
                    </a:lnTo>
                    <a:lnTo>
                      <a:pt x="238" y="1705"/>
                    </a:lnTo>
                    <a:lnTo>
                      <a:pt x="251" y="2010"/>
                    </a:lnTo>
                    <a:lnTo>
                      <a:pt x="251" y="2010"/>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0" name=""/>
              <p:cNvSpPr/>
              <p:nvPr/>
            </p:nvSpPr>
            <p:spPr>
              <a:xfrm>
                <a:off x="1143000" y="2858760"/>
                <a:ext cx="596880" cy="757080"/>
              </a:xfrm>
              <a:custGeom>
                <a:avLst/>
                <a:gdLst/>
                <a:ahLst/>
                <a:rect l="l" t="t" r="r" b="b"/>
                <a:pathLst>
                  <a:path w="1695" h="2502">
                    <a:moveTo>
                      <a:pt x="1659" y="848"/>
                    </a:moveTo>
                    <a:lnTo>
                      <a:pt x="1612" y="658"/>
                    </a:lnTo>
                    <a:lnTo>
                      <a:pt x="1511" y="553"/>
                    </a:lnTo>
                    <a:lnTo>
                      <a:pt x="1292" y="603"/>
                    </a:lnTo>
                    <a:lnTo>
                      <a:pt x="1161" y="770"/>
                    </a:lnTo>
                    <a:lnTo>
                      <a:pt x="1078" y="726"/>
                    </a:lnTo>
                    <a:lnTo>
                      <a:pt x="1026" y="598"/>
                    </a:lnTo>
                    <a:lnTo>
                      <a:pt x="907" y="521"/>
                    </a:lnTo>
                    <a:lnTo>
                      <a:pt x="991" y="460"/>
                    </a:lnTo>
                    <a:lnTo>
                      <a:pt x="991" y="367"/>
                    </a:lnTo>
                    <a:lnTo>
                      <a:pt x="1065" y="358"/>
                    </a:lnTo>
                    <a:lnTo>
                      <a:pt x="1117" y="198"/>
                    </a:lnTo>
                    <a:lnTo>
                      <a:pt x="1100" y="0"/>
                    </a:lnTo>
                    <a:lnTo>
                      <a:pt x="881" y="79"/>
                    </a:lnTo>
                    <a:lnTo>
                      <a:pt x="645" y="384"/>
                    </a:lnTo>
                    <a:lnTo>
                      <a:pt x="869" y="428"/>
                    </a:lnTo>
                    <a:lnTo>
                      <a:pt x="846" y="521"/>
                    </a:lnTo>
                    <a:lnTo>
                      <a:pt x="718" y="609"/>
                    </a:lnTo>
                    <a:lnTo>
                      <a:pt x="715" y="682"/>
                    </a:lnTo>
                    <a:lnTo>
                      <a:pt x="269" y="640"/>
                    </a:lnTo>
                    <a:lnTo>
                      <a:pt x="189" y="763"/>
                    </a:lnTo>
                    <a:lnTo>
                      <a:pt x="215" y="877"/>
                    </a:lnTo>
                    <a:lnTo>
                      <a:pt x="105" y="871"/>
                    </a:lnTo>
                    <a:lnTo>
                      <a:pt x="324" y="988"/>
                    </a:lnTo>
                    <a:lnTo>
                      <a:pt x="126" y="1156"/>
                    </a:lnTo>
                    <a:lnTo>
                      <a:pt x="207" y="1303"/>
                    </a:lnTo>
                    <a:lnTo>
                      <a:pt x="569" y="1396"/>
                    </a:lnTo>
                    <a:lnTo>
                      <a:pt x="394" y="1517"/>
                    </a:lnTo>
                    <a:lnTo>
                      <a:pt x="350" y="1687"/>
                    </a:lnTo>
                    <a:lnTo>
                      <a:pt x="238" y="1796"/>
                    </a:lnTo>
                    <a:lnTo>
                      <a:pt x="473" y="1764"/>
                    </a:lnTo>
                    <a:lnTo>
                      <a:pt x="587" y="1644"/>
                    </a:lnTo>
                    <a:lnTo>
                      <a:pt x="591" y="1728"/>
                    </a:lnTo>
                    <a:lnTo>
                      <a:pt x="658" y="1751"/>
                    </a:lnTo>
                    <a:lnTo>
                      <a:pt x="303" y="1819"/>
                    </a:lnTo>
                    <a:lnTo>
                      <a:pt x="197" y="2012"/>
                    </a:lnTo>
                    <a:lnTo>
                      <a:pt x="17" y="2052"/>
                    </a:lnTo>
                    <a:lnTo>
                      <a:pt x="0" y="2112"/>
                    </a:lnTo>
                    <a:lnTo>
                      <a:pt x="193" y="2125"/>
                    </a:lnTo>
                    <a:lnTo>
                      <a:pt x="32" y="2283"/>
                    </a:lnTo>
                    <a:lnTo>
                      <a:pt x="277" y="2266"/>
                    </a:lnTo>
                    <a:lnTo>
                      <a:pt x="119" y="2424"/>
                    </a:lnTo>
                    <a:lnTo>
                      <a:pt x="335" y="2358"/>
                    </a:lnTo>
                    <a:lnTo>
                      <a:pt x="329" y="2424"/>
                    </a:lnTo>
                    <a:lnTo>
                      <a:pt x="241" y="2454"/>
                    </a:lnTo>
                    <a:lnTo>
                      <a:pt x="256" y="2502"/>
                    </a:lnTo>
                    <a:lnTo>
                      <a:pt x="438" y="2484"/>
                    </a:lnTo>
                    <a:lnTo>
                      <a:pt x="740" y="2383"/>
                    </a:lnTo>
                    <a:lnTo>
                      <a:pt x="793" y="2341"/>
                    </a:lnTo>
                    <a:lnTo>
                      <a:pt x="799" y="2239"/>
                    </a:lnTo>
                    <a:lnTo>
                      <a:pt x="869" y="2300"/>
                    </a:lnTo>
                    <a:lnTo>
                      <a:pt x="1052" y="2218"/>
                    </a:lnTo>
                    <a:lnTo>
                      <a:pt x="1112" y="2108"/>
                    </a:lnTo>
                    <a:lnTo>
                      <a:pt x="1568" y="2064"/>
                    </a:lnTo>
                    <a:lnTo>
                      <a:pt x="1565" y="1945"/>
                    </a:lnTo>
                    <a:lnTo>
                      <a:pt x="1695" y="1571"/>
                    </a:lnTo>
                    <a:lnTo>
                      <a:pt x="1651" y="1291"/>
                    </a:lnTo>
                    <a:lnTo>
                      <a:pt x="1691" y="1163"/>
                    </a:lnTo>
                    <a:lnTo>
                      <a:pt x="1595" y="927"/>
                    </a:lnTo>
                    <a:lnTo>
                      <a:pt x="1659" y="848"/>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1" name=""/>
              <p:cNvSpPr/>
              <p:nvPr/>
            </p:nvSpPr>
            <p:spPr>
              <a:xfrm>
                <a:off x="1143000" y="2858760"/>
                <a:ext cx="596880" cy="757080"/>
              </a:xfrm>
              <a:custGeom>
                <a:avLst/>
                <a:gdLst/>
                <a:ahLst/>
                <a:rect l="l" t="t" r="r" b="b"/>
                <a:pathLst>
                  <a:path w="1695" h="2502">
                    <a:moveTo>
                      <a:pt x="1659" y="848"/>
                    </a:moveTo>
                    <a:lnTo>
                      <a:pt x="1612" y="658"/>
                    </a:lnTo>
                    <a:lnTo>
                      <a:pt x="1511" y="553"/>
                    </a:lnTo>
                    <a:lnTo>
                      <a:pt x="1292" y="603"/>
                    </a:lnTo>
                    <a:lnTo>
                      <a:pt x="1161" y="770"/>
                    </a:lnTo>
                    <a:lnTo>
                      <a:pt x="1078" y="726"/>
                    </a:lnTo>
                    <a:lnTo>
                      <a:pt x="1026" y="598"/>
                    </a:lnTo>
                    <a:lnTo>
                      <a:pt x="907" y="521"/>
                    </a:lnTo>
                    <a:lnTo>
                      <a:pt x="991" y="460"/>
                    </a:lnTo>
                    <a:lnTo>
                      <a:pt x="991" y="367"/>
                    </a:lnTo>
                    <a:lnTo>
                      <a:pt x="1065" y="358"/>
                    </a:lnTo>
                    <a:lnTo>
                      <a:pt x="1117" y="198"/>
                    </a:lnTo>
                    <a:lnTo>
                      <a:pt x="1100" y="0"/>
                    </a:lnTo>
                    <a:lnTo>
                      <a:pt x="881" y="79"/>
                    </a:lnTo>
                    <a:lnTo>
                      <a:pt x="645" y="384"/>
                    </a:lnTo>
                    <a:lnTo>
                      <a:pt x="869" y="428"/>
                    </a:lnTo>
                    <a:lnTo>
                      <a:pt x="846" y="521"/>
                    </a:lnTo>
                    <a:lnTo>
                      <a:pt x="718" y="609"/>
                    </a:lnTo>
                    <a:lnTo>
                      <a:pt x="715" y="682"/>
                    </a:lnTo>
                    <a:lnTo>
                      <a:pt x="269" y="640"/>
                    </a:lnTo>
                    <a:lnTo>
                      <a:pt x="189" y="763"/>
                    </a:lnTo>
                    <a:lnTo>
                      <a:pt x="215" y="877"/>
                    </a:lnTo>
                    <a:lnTo>
                      <a:pt x="105" y="871"/>
                    </a:lnTo>
                    <a:lnTo>
                      <a:pt x="324" y="988"/>
                    </a:lnTo>
                    <a:lnTo>
                      <a:pt x="126" y="1156"/>
                    </a:lnTo>
                    <a:lnTo>
                      <a:pt x="207" y="1303"/>
                    </a:lnTo>
                    <a:lnTo>
                      <a:pt x="569" y="1396"/>
                    </a:lnTo>
                    <a:lnTo>
                      <a:pt x="394" y="1517"/>
                    </a:lnTo>
                    <a:lnTo>
                      <a:pt x="350" y="1687"/>
                    </a:lnTo>
                    <a:lnTo>
                      <a:pt x="238" y="1796"/>
                    </a:lnTo>
                    <a:lnTo>
                      <a:pt x="473" y="1764"/>
                    </a:lnTo>
                    <a:lnTo>
                      <a:pt x="587" y="1644"/>
                    </a:lnTo>
                    <a:lnTo>
                      <a:pt x="591" y="1728"/>
                    </a:lnTo>
                    <a:lnTo>
                      <a:pt x="658" y="1751"/>
                    </a:lnTo>
                    <a:lnTo>
                      <a:pt x="303" y="1819"/>
                    </a:lnTo>
                    <a:lnTo>
                      <a:pt x="197" y="2012"/>
                    </a:lnTo>
                    <a:lnTo>
                      <a:pt x="17" y="2052"/>
                    </a:lnTo>
                    <a:lnTo>
                      <a:pt x="0" y="2112"/>
                    </a:lnTo>
                    <a:lnTo>
                      <a:pt x="193" y="2125"/>
                    </a:lnTo>
                    <a:lnTo>
                      <a:pt x="32" y="2283"/>
                    </a:lnTo>
                    <a:lnTo>
                      <a:pt x="277" y="2266"/>
                    </a:lnTo>
                    <a:lnTo>
                      <a:pt x="119" y="2424"/>
                    </a:lnTo>
                    <a:lnTo>
                      <a:pt x="335" y="2358"/>
                    </a:lnTo>
                    <a:lnTo>
                      <a:pt x="329" y="2424"/>
                    </a:lnTo>
                    <a:lnTo>
                      <a:pt x="241" y="2454"/>
                    </a:lnTo>
                    <a:lnTo>
                      <a:pt x="256" y="2502"/>
                    </a:lnTo>
                    <a:lnTo>
                      <a:pt x="438" y="2484"/>
                    </a:lnTo>
                    <a:lnTo>
                      <a:pt x="740" y="2383"/>
                    </a:lnTo>
                    <a:lnTo>
                      <a:pt x="793" y="2341"/>
                    </a:lnTo>
                    <a:lnTo>
                      <a:pt x="799" y="2239"/>
                    </a:lnTo>
                    <a:lnTo>
                      <a:pt x="869" y="2300"/>
                    </a:lnTo>
                    <a:lnTo>
                      <a:pt x="1052" y="2218"/>
                    </a:lnTo>
                    <a:lnTo>
                      <a:pt x="1112" y="2108"/>
                    </a:lnTo>
                    <a:lnTo>
                      <a:pt x="1568" y="2064"/>
                    </a:lnTo>
                    <a:lnTo>
                      <a:pt x="1565" y="1945"/>
                    </a:lnTo>
                    <a:lnTo>
                      <a:pt x="1695" y="1571"/>
                    </a:lnTo>
                    <a:lnTo>
                      <a:pt x="1651" y="1291"/>
                    </a:lnTo>
                    <a:lnTo>
                      <a:pt x="1691" y="1163"/>
                    </a:lnTo>
                    <a:lnTo>
                      <a:pt x="1595" y="927"/>
                    </a:lnTo>
                    <a:lnTo>
                      <a:pt x="1659" y="848"/>
                    </a:lnTo>
                    <a:lnTo>
                      <a:pt x="1659" y="848"/>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2" name=""/>
              <p:cNvSpPr/>
              <p:nvPr/>
            </p:nvSpPr>
            <p:spPr>
              <a:xfrm>
                <a:off x="6286320" y="4159080"/>
                <a:ext cx="471600" cy="515520"/>
              </a:xfrm>
              <a:custGeom>
                <a:avLst/>
                <a:gdLst/>
                <a:ahLst/>
                <a:rect l="l" t="t" r="r" b="b"/>
                <a:pathLst>
                  <a:path w="1343" h="1708">
                    <a:moveTo>
                      <a:pt x="638" y="1483"/>
                    </a:moveTo>
                    <a:lnTo>
                      <a:pt x="650" y="1708"/>
                    </a:lnTo>
                    <a:lnTo>
                      <a:pt x="756" y="1696"/>
                    </a:lnTo>
                    <a:lnTo>
                      <a:pt x="782" y="1584"/>
                    </a:lnTo>
                    <a:lnTo>
                      <a:pt x="938" y="1425"/>
                    </a:lnTo>
                    <a:lnTo>
                      <a:pt x="985" y="1193"/>
                    </a:lnTo>
                    <a:lnTo>
                      <a:pt x="1341" y="1200"/>
                    </a:lnTo>
                    <a:lnTo>
                      <a:pt x="1343" y="975"/>
                    </a:lnTo>
                    <a:lnTo>
                      <a:pt x="1209" y="870"/>
                    </a:lnTo>
                    <a:lnTo>
                      <a:pt x="1154" y="649"/>
                    </a:lnTo>
                    <a:lnTo>
                      <a:pt x="1021" y="547"/>
                    </a:lnTo>
                    <a:lnTo>
                      <a:pt x="1044" y="313"/>
                    </a:lnTo>
                    <a:lnTo>
                      <a:pt x="1014" y="263"/>
                    </a:lnTo>
                    <a:lnTo>
                      <a:pt x="647" y="182"/>
                    </a:lnTo>
                    <a:lnTo>
                      <a:pt x="339" y="0"/>
                    </a:lnTo>
                    <a:lnTo>
                      <a:pt x="105" y="33"/>
                    </a:lnTo>
                    <a:lnTo>
                      <a:pt x="0" y="193"/>
                    </a:lnTo>
                    <a:lnTo>
                      <a:pt x="82" y="165"/>
                    </a:lnTo>
                    <a:lnTo>
                      <a:pt x="329" y="432"/>
                    </a:lnTo>
                    <a:lnTo>
                      <a:pt x="353" y="554"/>
                    </a:lnTo>
                    <a:lnTo>
                      <a:pt x="617" y="1004"/>
                    </a:lnTo>
                    <a:lnTo>
                      <a:pt x="638" y="1483"/>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3" name=""/>
              <p:cNvSpPr/>
              <p:nvPr/>
            </p:nvSpPr>
            <p:spPr>
              <a:xfrm>
                <a:off x="6286320" y="4159080"/>
                <a:ext cx="471600" cy="515520"/>
              </a:xfrm>
              <a:custGeom>
                <a:avLst/>
                <a:gdLst/>
                <a:ahLst/>
                <a:rect l="l" t="t" r="r" b="b"/>
                <a:pathLst>
                  <a:path w="1343" h="1708">
                    <a:moveTo>
                      <a:pt x="638" y="1483"/>
                    </a:moveTo>
                    <a:lnTo>
                      <a:pt x="650" y="1708"/>
                    </a:lnTo>
                    <a:lnTo>
                      <a:pt x="756" y="1696"/>
                    </a:lnTo>
                    <a:lnTo>
                      <a:pt x="782" y="1584"/>
                    </a:lnTo>
                    <a:lnTo>
                      <a:pt x="938" y="1425"/>
                    </a:lnTo>
                    <a:lnTo>
                      <a:pt x="985" y="1193"/>
                    </a:lnTo>
                    <a:lnTo>
                      <a:pt x="1341" y="1200"/>
                    </a:lnTo>
                    <a:lnTo>
                      <a:pt x="1343" y="975"/>
                    </a:lnTo>
                    <a:lnTo>
                      <a:pt x="1209" y="870"/>
                    </a:lnTo>
                    <a:lnTo>
                      <a:pt x="1154" y="649"/>
                    </a:lnTo>
                    <a:lnTo>
                      <a:pt x="1021" y="547"/>
                    </a:lnTo>
                    <a:lnTo>
                      <a:pt x="1044" y="313"/>
                    </a:lnTo>
                    <a:lnTo>
                      <a:pt x="1014" y="263"/>
                    </a:lnTo>
                    <a:lnTo>
                      <a:pt x="647" y="182"/>
                    </a:lnTo>
                    <a:lnTo>
                      <a:pt x="339" y="0"/>
                    </a:lnTo>
                    <a:lnTo>
                      <a:pt x="105" y="33"/>
                    </a:lnTo>
                    <a:lnTo>
                      <a:pt x="0" y="193"/>
                    </a:lnTo>
                    <a:lnTo>
                      <a:pt x="82" y="165"/>
                    </a:lnTo>
                    <a:lnTo>
                      <a:pt x="329" y="432"/>
                    </a:lnTo>
                    <a:lnTo>
                      <a:pt x="353" y="554"/>
                    </a:lnTo>
                    <a:lnTo>
                      <a:pt x="617" y="1004"/>
                    </a:lnTo>
                    <a:lnTo>
                      <a:pt x="638" y="1483"/>
                    </a:lnTo>
                    <a:lnTo>
                      <a:pt x="638" y="1483"/>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4" name=""/>
              <p:cNvSpPr/>
              <p:nvPr/>
            </p:nvSpPr>
            <p:spPr>
              <a:xfrm>
                <a:off x="5403600" y="4206600"/>
                <a:ext cx="1325880" cy="793440"/>
              </a:xfrm>
              <a:custGeom>
                <a:avLst/>
                <a:gdLst/>
                <a:ahLst/>
                <a:rect l="l" t="t" r="r" b="b"/>
                <a:pathLst>
                  <a:path w="3763" h="2623">
                    <a:moveTo>
                      <a:pt x="3117" y="839"/>
                    </a:moveTo>
                    <a:lnTo>
                      <a:pt x="2853" y="389"/>
                    </a:lnTo>
                    <a:lnTo>
                      <a:pt x="2829" y="267"/>
                    </a:lnTo>
                    <a:lnTo>
                      <a:pt x="2582" y="0"/>
                    </a:lnTo>
                    <a:lnTo>
                      <a:pt x="2500" y="28"/>
                    </a:lnTo>
                    <a:lnTo>
                      <a:pt x="1870" y="262"/>
                    </a:lnTo>
                    <a:lnTo>
                      <a:pt x="1718" y="152"/>
                    </a:lnTo>
                    <a:lnTo>
                      <a:pt x="1017" y="175"/>
                    </a:lnTo>
                    <a:lnTo>
                      <a:pt x="701" y="397"/>
                    </a:lnTo>
                    <a:lnTo>
                      <a:pt x="634" y="608"/>
                    </a:lnTo>
                    <a:lnTo>
                      <a:pt x="347" y="1114"/>
                    </a:lnTo>
                    <a:lnTo>
                      <a:pt x="0" y="1237"/>
                    </a:lnTo>
                    <a:lnTo>
                      <a:pt x="193" y="1399"/>
                    </a:lnTo>
                    <a:lnTo>
                      <a:pt x="333" y="1714"/>
                    </a:lnTo>
                    <a:lnTo>
                      <a:pt x="470" y="1770"/>
                    </a:lnTo>
                    <a:lnTo>
                      <a:pt x="497" y="1950"/>
                    </a:lnTo>
                    <a:lnTo>
                      <a:pt x="812" y="2113"/>
                    </a:lnTo>
                    <a:lnTo>
                      <a:pt x="896" y="2046"/>
                    </a:lnTo>
                    <a:lnTo>
                      <a:pt x="948" y="2126"/>
                    </a:lnTo>
                    <a:lnTo>
                      <a:pt x="875" y="2204"/>
                    </a:lnTo>
                    <a:lnTo>
                      <a:pt x="931" y="2323"/>
                    </a:lnTo>
                    <a:lnTo>
                      <a:pt x="998" y="2339"/>
                    </a:lnTo>
                    <a:lnTo>
                      <a:pt x="1094" y="2371"/>
                    </a:lnTo>
                    <a:lnTo>
                      <a:pt x="1045" y="2475"/>
                    </a:lnTo>
                    <a:lnTo>
                      <a:pt x="1123" y="2542"/>
                    </a:lnTo>
                    <a:lnTo>
                      <a:pt x="2088" y="2623"/>
                    </a:lnTo>
                    <a:lnTo>
                      <a:pt x="2681" y="2370"/>
                    </a:lnTo>
                    <a:lnTo>
                      <a:pt x="2827" y="2376"/>
                    </a:lnTo>
                    <a:lnTo>
                      <a:pt x="3080" y="2469"/>
                    </a:lnTo>
                    <a:lnTo>
                      <a:pt x="3229" y="2575"/>
                    </a:lnTo>
                    <a:lnTo>
                      <a:pt x="3357" y="2563"/>
                    </a:lnTo>
                    <a:lnTo>
                      <a:pt x="3355" y="2291"/>
                    </a:lnTo>
                    <a:lnTo>
                      <a:pt x="3453" y="1894"/>
                    </a:lnTo>
                    <a:lnTo>
                      <a:pt x="3509" y="1894"/>
                    </a:lnTo>
                    <a:lnTo>
                      <a:pt x="3509" y="1992"/>
                    </a:lnTo>
                    <a:lnTo>
                      <a:pt x="3416" y="2137"/>
                    </a:lnTo>
                    <a:lnTo>
                      <a:pt x="3434" y="2181"/>
                    </a:lnTo>
                    <a:lnTo>
                      <a:pt x="3692" y="1989"/>
                    </a:lnTo>
                    <a:lnTo>
                      <a:pt x="3733" y="1954"/>
                    </a:lnTo>
                    <a:lnTo>
                      <a:pt x="3763" y="1832"/>
                    </a:lnTo>
                    <a:lnTo>
                      <a:pt x="3745" y="1654"/>
                    </a:lnTo>
                    <a:lnTo>
                      <a:pt x="3643" y="1626"/>
                    </a:lnTo>
                    <a:lnTo>
                      <a:pt x="3316" y="1731"/>
                    </a:lnTo>
                    <a:lnTo>
                      <a:pt x="3225" y="1610"/>
                    </a:lnTo>
                    <a:lnTo>
                      <a:pt x="3170" y="1636"/>
                    </a:lnTo>
                    <a:lnTo>
                      <a:pt x="3150" y="1543"/>
                    </a:lnTo>
                    <a:lnTo>
                      <a:pt x="3138" y="1318"/>
                    </a:lnTo>
                    <a:lnTo>
                      <a:pt x="3117" y="839"/>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5" name=""/>
              <p:cNvSpPr/>
              <p:nvPr/>
            </p:nvSpPr>
            <p:spPr>
              <a:xfrm>
                <a:off x="5403600" y="4206600"/>
                <a:ext cx="1325880" cy="793440"/>
              </a:xfrm>
              <a:custGeom>
                <a:avLst/>
                <a:gdLst/>
                <a:ahLst/>
                <a:rect l="l" t="t" r="r" b="b"/>
                <a:pathLst>
                  <a:path w="3763" h="2623">
                    <a:moveTo>
                      <a:pt x="3117" y="839"/>
                    </a:moveTo>
                    <a:lnTo>
                      <a:pt x="2853" y="389"/>
                    </a:lnTo>
                    <a:lnTo>
                      <a:pt x="2829" y="267"/>
                    </a:lnTo>
                    <a:lnTo>
                      <a:pt x="2582" y="0"/>
                    </a:lnTo>
                    <a:lnTo>
                      <a:pt x="2500" y="28"/>
                    </a:lnTo>
                    <a:lnTo>
                      <a:pt x="1870" y="262"/>
                    </a:lnTo>
                    <a:lnTo>
                      <a:pt x="1718" y="152"/>
                    </a:lnTo>
                    <a:lnTo>
                      <a:pt x="1017" y="175"/>
                    </a:lnTo>
                    <a:lnTo>
                      <a:pt x="701" y="397"/>
                    </a:lnTo>
                    <a:lnTo>
                      <a:pt x="634" y="608"/>
                    </a:lnTo>
                    <a:lnTo>
                      <a:pt x="347" y="1114"/>
                    </a:lnTo>
                    <a:lnTo>
                      <a:pt x="0" y="1237"/>
                    </a:lnTo>
                    <a:lnTo>
                      <a:pt x="193" y="1399"/>
                    </a:lnTo>
                    <a:lnTo>
                      <a:pt x="333" y="1714"/>
                    </a:lnTo>
                    <a:lnTo>
                      <a:pt x="470" y="1770"/>
                    </a:lnTo>
                    <a:lnTo>
                      <a:pt x="497" y="1950"/>
                    </a:lnTo>
                    <a:lnTo>
                      <a:pt x="812" y="2113"/>
                    </a:lnTo>
                    <a:lnTo>
                      <a:pt x="896" y="2046"/>
                    </a:lnTo>
                    <a:lnTo>
                      <a:pt x="948" y="2126"/>
                    </a:lnTo>
                    <a:lnTo>
                      <a:pt x="875" y="2204"/>
                    </a:lnTo>
                    <a:lnTo>
                      <a:pt x="931" y="2323"/>
                    </a:lnTo>
                    <a:lnTo>
                      <a:pt x="998" y="2339"/>
                    </a:lnTo>
                    <a:lnTo>
                      <a:pt x="1094" y="2371"/>
                    </a:lnTo>
                    <a:lnTo>
                      <a:pt x="1045" y="2475"/>
                    </a:lnTo>
                    <a:lnTo>
                      <a:pt x="1123" y="2542"/>
                    </a:lnTo>
                    <a:lnTo>
                      <a:pt x="2088" y="2623"/>
                    </a:lnTo>
                    <a:lnTo>
                      <a:pt x="2681" y="2370"/>
                    </a:lnTo>
                    <a:lnTo>
                      <a:pt x="2827" y="2376"/>
                    </a:lnTo>
                    <a:lnTo>
                      <a:pt x="3080" y="2469"/>
                    </a:lnTo>
                    <a:lnTo>
                      <a:pt x="3229" y="2575"/>
                    </a:lnTo>
                    <a:lnTo>
                      <a:pt x="3357" y="2563"/>
                    </a:lnTo>
                    <a:lnTo>
                      <a:pt x="3355" y="2291"/>
                    </a:lnTo>
                    <a:lnTo>
                      <a:pt x="3453" y="1894"/>
                    </a:lnTo>
                    <a:lnTo>
                      <a:pt x="3509" y="1894"/>
                    </a:lnTo>
                    <a:lnTo>
                      <a:pt x="3509" y="1992"/>
                    </a:lnTo>
                    <a:lnTo>
                      <a:pt x="3416" y="2137"/>
                    </a:lnTo>
                    <a:lnTo>
                      <a:pt x="3434" y="2181"/>
                    </a:lnTo>
                    <a:lnTo>
                      <a:pt x="3692" y="1989"/>
                    </a:lnTo>
                    <a:lnTo>
                      <a:pt x="3733" y="1954"/>
                    </a:lnTo>
                    <a:lnTo>
                      <a:pt x="3763" y="1832"/>
                    </a:lnTo>
                    <a:lnTo>
                      <a:pt x="3745" y="1654"/>
                    </a:lnTo>
                    <a:lnTo>
                      <a:pt x="3643" y="1626"/>
                    </a:lnTo>
                    <a:lnTo>
                      <a:pt x="3316" y="1731"/>
                    </a:lnTo>
                    <a:lnTo>
                      <a:pt x="3225" y="1610"/>
                    </a:lnTo>
                    <a:lnTo>
                      <a:pt x="3170" y="1636"/>
                    </a:lnTo>
                    <a:lnTo>
                      <a:pt x="3150" y="1543"/>
                    </a:lnTo>
                    <a:lnTo>
                      <a:pt x="3138" y="1318"/>
                    </a:lnTo>
                    <a:lnTo>
                      <a:pt x="3117" y="839"/>
                    </a:lnTo>
                    <a:lnTo>
                      <a:pt x="3117" y="839"/>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6" name=""/>
              <p:cNvSpPr/>
              <p:nvPr/>
            </p:nvSpPr>
            <p:spPr>
              <a:xfrm>
                <a:off x="1463760" y="2841480"/>
                <a:ext cx="357120" cy="272520"/>
              </a:xfrm>
              <a:custGeom>
                <a:avLst/>
                <a:gdLst/>
                <a:ahLst/>
                <a:rect l="l" t="t" r="r" b="b"/>
                <a:pathLst>
                  <a:path w="1015" h="908">
                    <a:moveTo>
                      <a:pt x="752" y="908"/>
                    </a:moveTo>
                    <a:lnTo>
                      <a:pt x="851" y="848"/>
                    </a:lnTo>
                    <a:lnTo>
                      <a:pt x="867" y="773"/>
                    </a:lnTo>
                    <a:lnTo>
                      <a:pt x="960" y="750"/>
                    </a:lnTo>
                    <a:lnTo>
                      <a:pt x="1000" y="703"/>
                    </a:lnTo>
                    <a:lnTo>
                      <a:pt x="945" y="564"/>
                    </a:lnTo>
                    <a:lnTo>
                      <a:pt x="1004" y="652"/>
                    </a:lnTo>
                    <a:lnTo>
                      <a:pt x="1015" y="567"/>
                    </a:lnTo>
                    <a:lnTo>
                      <a:pt x="945" y="465"/>
                    </a:lnTo>
                    <a:lnTo>
                      <a:pt x="846" y="485"/>
                    </a:lnTo>
                    <a:lnTo>
                      <a:pt x="883" y="410"/>
                    </a:lnTo>
                    <a:lnTo>
                      <a:pt x="880" y="279"/>
                    </a:lnTo>
                    <a:lnTo>
                      <a:pt x="767" y="112"/>
                    </a:lnTo>
                    <a:lnTo>
                      <a:pt x="644" y="71"/>
                    </a:lnTo>
                    <a:lnTo>
                      <a:pt x="368" y="191"/>
                    </a:lnTo>
                    <a:lnTo>
                      <a:pt x="353" y="165"/>
                    </a:lnTo>
                    <a:lnTo>
                      <a:pt x="429" y="74"/>
                    </a:lnTo>
                    <a:lnTo>
                      <a:pt x="353" y="8"/>
                    </a:lnTo>
                    <a:lnTo>
                      <a:pt x="288" y="0"/>
                    </a:lnTo>
                    <a:lnTo>
                      <a:pt x="246" y="95"/>
                    </a:lnTo>
                    <a:lnTo>
                      <a:pt x="241" y="240"/>
                    </a:lnTo>
                    <a:lnTo>
                      <a:pt x="210" y="258"/>
                    </a:lnTo>
                    <a:lnTo>
                      <a:pt x="158" y="418"/>
                    </a:lnTo>
                    <a:lnTo>
                      <a:pt x="84" y="427"/>
                    </a:lnTo>
                    <a:lnTo>
                      <a:pt x="84" y="520"/>
                    </a:lnTo>
                    <a:lnTo>
                      <a:pt x="0" y="581"/>
                    </a:lnTo>
                    <a:lnTo>
                      <a:pt x="119" y="658"/>
                    </a:lnTo>
                    <a:lnTo>
                      <a:pt x="171" y="786"/>
                    </a:lnTo>
                    <a:lnTo>
                      <a:pt x="254" y="830"/>
                    </a:lnTo>
                    <a:lnTo>
                      <a:pt x="385" y="663"/>
                    </a:lnTo>
                    <a:lnTo>
                      <a:pt x="604" y="613"/>
                    </a:lnTo>
                    <a:lnTo>
                      <a:pt x="705" y="718"/>
                    </a:lnTo>
                    <a:lnTo>
                      <a:pt x="752" y="908"/>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7" name=""/>
              <p:cNvSpPr/>
              <p:nvPr/>
            </p:nvSpPr>
            <p:spPr>
              <a:xfrm>
                <a:off x="1463760" y="2841480"/>
                <a:ext cx="357120" cy="272520"/>
              </a:xfrm>
              <a:custGeom>
                <a:avLst/>
                <a:gdLst/>
                <a:ahLst/>
                <a:rect l="l" t="t" r="r" b="b"/>
                <a:pathLst>
                  <a:path w="1015" h="908">
                    <a:moveTo>
                      <a:pt x="752" y="908"/>
                    </a:moveTo>
                    <a:lnTo>
                      <a:pt x="851" y="848"/>
                    </a:lnTo>
                    <a:lnTo>
                      <a:pt x="867" y="773"/>
                    </a:lnTo>
                    <a:lnTo>
                      <a:pt x="960" y="750"/>
                    </a:lnTo>
                    <a:lnTo>
                      <a:pt x="1000" y="703"/>
                    </a:lnTo>
                    <a:lnTo>
                      <a:pt x="945" y="564"/>
                    </a:lnTo>
                    <a:lnTo>
                      <a:pt x="1004" y="652"/>
                    </a:lnTo>
                    <a:lnTo>
                      <a:pt x="1015" y="567"/>
                    </a:lnTo>
                    <a:lnTo>
                      <a:pt x="945" y="465"/>
                    </a:lnTo>
                    <a:lnTo>
                      <a:pt x="846" y="485"/>
                    </a:lnTo>
                    <a:lnTo>
                      <a:pt x="883" y="410"/>
                    </a:lnTo>
                    <a:lnTo>
                      <a:pt x="880" y="279"/>
                    </a:lnTo>
                    <a:lnTo>
                      <a:pt x="767" y="112"/>
                    </a:lnTo>
                    <a:lnTo>
                      <a:pt x="644" y="71"/>
                    </a:lnTo>
                    <a:lnTo>
                      <a:pt x="368" y="191"/>
                    </a:lnTo>
                    <a:lnTo>
                      <a:pt x="353" y="165"/>
                    </a:lnTo>
                    <a:lnTo>
                      <a:pt x="429" y="74"/>
                    </a:lnTo>
                    <a:lnTo>
                      <a:pt x="353" y="8"/>
                    </a:lnTo>
                    <a:lnTo>
                      <a:pt x="288" y="0"/>
                    </a:lnTo>
                    <a:lnTo>
                      <a:pt x="246" y="95"/>
                    </a:lnTo>
                    <a:lnTo>
                      <a:pt x="241" y="240"/>
                    </a:lnTo>
                    <a:lnTo>
                      <a:pt x="210" y="258"/>
                    </a:lnTo>
                    <a:lnTo>
                      <a:pt x="158" y="418"/>
                    </a:lnTo>
                    <a:lnTo>
                      <a:pt x="84" y="427"/>
                    </a:lnTo>
                    <a:lnTo>
                      <a:pt x="84" y="520"/>
                    </a:lnTo>
                    <a:lnTo>
                      <a:pt x="0" y="581"/>
                    </a:lnTo>
                    <a:lnTo>
                      <a:pt x="119" y="658"/>
                    </a:lnTo>
                    <a:lnTo>
                      <a:pt x="171" y="786"/>
                    </a:lnTo>
                    <a:lnTo>
                      <a:pt x="254" y="830"/>
                    </a:lnTo>
                    <a:lnTo>
                      <a:pt x="385" y="663"/>
                    </a:lnTo>
                    <a:lnTo>
                      <a:pt x="604" y="613"/>
                    </a:lnTo>
                    <a:lnTo>
                      <a:pt x="705" y="718"/>
                    </a:lnTo>
                    <a:lnTo>
                      <a:pt x="752" y="908"/>
                    </a:lnTo>
                    <a:lnTo>
                      <a:pt x="752" y="908"/>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8" name=""/>
              <p:cNvSpPr/>
              <p:nvPr/>
            </p:nvSpPr>
            <p:spPr>
              <a:xfrm>
                <a:off x="6197400" y="5676480"/>
                <a:ext cx="106560" cy="61560"/>
              </a:xfrm>
              <a:custGeom>
                <a:avLst/>
                <a:gdLst/>
                <a:ahLst/>
                <a:rect l="l" t="t" r="r" b="b"/>
                <a:pathLst>
                  <a:path w="307" h="203">
                    <a:moveTo>
                      <a:pt x="261" y="193"/>
                    </a:moveTo>
                    <a:lnTo>
                      <a:pt x="307" y="203"/>
                    </a:lnTo>
                    <a:lnTo>
                      <a:pt x="196" y="0"/>
                    </a:lnTo>
                    <a:lnTo>
                      <a:pt x="18" y="83"/>
                    </a:lnTo>
                    <a:lnTo>
                      <a:pt x="0" y="149"/>
                    </a:lnTo>
                    <a:lnTo>
                      <a:pt x="149" y="123"/>
                    </a:lnTo>
                    <a:lnTo>
                      <a:pt x="112" y="198"/>
                    </a:lnTo>
                    <a:lnTo>
                      <a:pt x="261" y="193"/>
                    </a:lnTo>
                    <a:close/>
                  </a:path>
                </a:pathLst>
              </a:custGeom>
              <a:solidFill>
                <a:srgbClr val="00ff00"/>
              </a:solidFill>
              <a:ln w="3240">
                <a:solidFill>
                  <a:srgbClr val="000000"/>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3129" name=""/>
              <p:cNvSpPr/>
              <p:nvPr/>
            </p:nvSpPr>
            <p:spPr>
              <a:xfrm>
                <a:off x="6197400" y="5803560"/>
                <a:ext cx="34920" cy="58320"/>
              </a:xfrm>
              <a:custGeom>
                <a:avLst/>
                <a:gdLst/>
                <a:ahLst/>
                <a:rect l="l" t="t" r="r" b="b"/>
                <a:pathLst>
                  <a:path w="101" h="201">
                    <a:moveTo>
                      <a:pt x="36" y="201"/>
                    </a:moveTo>
                    <a:lnTo>
                      <a:pt x="83" y="170"/>
                    </a:lnTo>
                    <a:lnTo>
                      <a:pt x="101" y="38"/>
                    </a:lnTo>
                    <a:lnTo>
                      <a:pt x="0" y="0"/>
                    </a:lnTo>
                    <a:lnTo>
                      <a:pt x="36" y="201"/>
                    </a:lnTo>
                    <a:close/>
                  </a:path>
                </a:pathLst>
              </a:custGeom>
              <a:solidFill>
                <a:srgbClr val="00ff00"/>
              </a:solidFill>
              <a:ln w="3240">
                <a:solidFill>
                  <a:srgbClr val="000000"/>
                </a:solidFill>
                <a:round/>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Arial"/>
                </a:endParaRPr>
              </a:p>
            </p:txBody>
          </p:sp>
          <p:sp>
            <p:nvSpPr>
              <p:cNvPr id="3130" name=""/>
              <p:cNvSpPr/>
              <p:nvPr/>
            </p:nvSpPr>
            <p:spPr>
              <a:xfrm>
                <a:off x="6464160" y="6132240"/>
                <a:ext cx="73080" cy="77400"/>
              </a:xfrm>
              <a:custGeom>
                <a:avLst/>
                <a:gdLst/>
                <a:ahLst/>
                <a:rect l="l" t="t" r="r" b="b"/>
                <a:pathLst>
                  <a:path w="214" h="257">
                    <a:moveTo>
                      <a:pt x="128" y="187"/>
                    </a:moveTo>
                    <a:lnTo>
                      <a:pt x="214" y="0"/>
                    </a:lnTo>
                    <a:lnTo>
                      <a:pt x="5" y="134"/>
                    </a:lnTo>
                    <a:lnTo>
                      <a:pt x="0" y="257"/>
                    </a:lnTo>
                    <a:lnTo>
                      <a:pt x="128" y="187"/>
                    </a:lnTo>
                    <a:close/>
                  </a:path>
                </a:pathLst>
              </a:custGeom>
              <a:solidFill>
                <a:srgbClr val="00ff00"/>
              </a:solidFill>
              <a:ln w="3240">
                <a:solidFill>
                  <a:srgbClr val="000000"/>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3131" name=""/>
              <p:cNvSpPr/>
              <p:nvPr/>
            </p:nvSpPr>
            <p:spPr>
              <a:xfrm>
                <a:off x="6464160" y="6132240"/>
                <a:ext cx="73080" cy="77400"/>
              </a:xfrm>
              <a:custGeom>
                <a:avLst/>
                <a:gdLst/>
                <a:ahLst/>
                <a:rect l="l" t="t" r="r" b="b"/>
                <a:pathLst>
                  <a:path w="214" h="257">
                    <a:moveTo>
                      <a:pt x="128" y="187"/>
                    </a:moveTo>
                    <a:lnTo>
                      <a:pt x="214" y="0"/>
                    </a:lnTo>
                    <a:lnTo>
                      <a:pt x="5" y="134"/>
                    </a:lnTo>
                    <a:lnTo>
                      <a:pt x="0" y="257"/>
                    </a:lnTo>
                    <a:lnTo>
                      <a:pt x="128" y="187"/>
                    </a:lnTo>
                    <a:lnTo>
                      <a:pt x="128" y="187"/>
                    </a:lnTo>
                  </a:path>
                </a:pathLst>
              </a:custGeom>
              <a:solidFill>
                <a:srgbClr val="00ff00"/>
              </a:solidFill>
              <a:ln w="3240">
                <a:solidFill>
                  <a:srgbClr val="000000"/>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3132" name=""/>
              <p:cNvSpPr/>
              <p:nvPr/>
            </p:nvSpPr>
            <p:spPr>
              <a:xfrm>
                <a:off x="6008760" y="5468760"/>
                <a:ext cx="37800" cy="26640"/>
              </a:xfrm>
              <a:custGeom>
                <a:avLst/>
                <a:gdLst/>
                <a:ahLst/>
                <a:rect l="l" t="t" r="r" b="b"/>
                <a:pathLst>
                  <a:path w="118" h="87">
                    <a:moveTo>
                      <a:pt x="77" y="87"/>
                    </a:moveTo>
                    <a:lnTo>
                      <a:pt x="118" y="69"/>
                    </a:lnTo>
                    <a:lnTo>
                      <a:pt x="96" y="0"/>
                    </a:lnTo>
                    <a:lnTo>
                      <a:pt x="0" y="48"/>
                    </a:lnTo>
                    <a:lnTo>
                      <a:pt x="77" y="87"/>
                    </a:lnTo>
                    <a:close/>
                  </a:path>
                </a:pathLst>
              </a:custGeom>
              <a:solidFill>
                <a:srgbClr val="00ff00"/>
              </a:solidFill>
              <a:ln w="3240">
                <a:solidFill>
                  <a:srgbClr val="000000"/>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Arial"/>
                </a:endParaRPr>
              </a:p>
            </p:txBody>
          </p:sp>
          <p:sp>
            <p:nvSpPr>
              <p:cNvPr id="3133" name=""/>
              <p:cNvSpPr/>
              <p:nvPr/>
            </p:nvSpPr>
            <p:spPr>
              <a:xfrm>
                <a:off x="6076800" y="5594040"/>
                <a:ext cx="49320" cy="26640"/>
              </a:xfrm>
              <a:custGeom>
                <a:avLst/>
                <a:gdLst/>
                <a:ahLst/>
                <a:rect l="l" t="t" r="r" b="b"/>
                <a:pathLst>
                  <a:path w="137" h="91">
                    <a:moveTo>
                      <a:pt x="137" y="31"/>
                    </a:moveTo>
                    <a:lnTo>
                      <a:pt x="118" y="0"/>
                    </a:lnTo>
                    <a:lnTo>
                      <a:pt x="18" y="10"/>
                    </a:lnTo>
                    <a:lnTo>
                      <a:pt x="0" y="80"/>
                    </a:lnTo>
                    <a:lnTo>
                      <a:pt x="100" y="91"/>
                    </a:lnTo>
                    <a:lnTo>
                      <a:pt x="137" y="31"/>
                    </a:lnTo>
                    <a:close/>
                  </a:path>
                </a:pathLst>
              </a:custGeom>
              <a:solidFill>
                <a:srgbClr val="00ff00"/>
              </a:solidFill>
              <a:ln w="3240">
                <a:solidFill>
                  <a:srgbClr val="000000"/>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Arial"/>
                </a:endParaRPr>
              </a:p>
            </p:txBody>
          </p:sp>
          <p:sp>
            <p:nvSpPr>
              <p:cNvPr id="3134" name=""/>
              <p:cNvSpPr/>
              <p:nvPr/>
            </p:nvSpPr>
            <p:spPr>
              <a:xfrm>
                <a:off x="5871960" y="6256080"/>
                <a:ext cx="382680" cy="105840"/>
              </a:xfrm>
              <a:custGeom>
                <a:avLst/>
                <a:gdLst/>
                <a:ahLst/>
                <a:rect l="l" t="t" r="r" b="b"/>
                <a:pathLst>
                  <a:path w="1091" h="352">
                    <a:moveTo>
                      <a:pt x="604" y="119"/>
                    </a:moveTo>
                    <a:lnTo>
                      <a:pt x="329" y="133"/>
                    </a:lnTo>
                    <a:lnTo>
                      <a:pt x="240" y="89"/>
                    </a:lnTo>
                    <a:lnTo>
                      <a:pt x="228" y="11"/>
                    </a:lnTo>
                    <a:lnTo>
                      <a:pt x="184" y="49"/>
                    </a:lnTo>
                    <a:lnTo>
                      <a:pt x="77" y="0"/>
                    </a:lnTo>
                    <a:lnTo>
                      <a:pt x="61" y="58"/>
                    </a:lnTo>
                    <a:lnTo>
                      <a:pt x="21" y="45"/>
                    </a:lnTo>
                    <a:lnTo>
                      <a:pt x="0" y="206"/>
                    </a:lnTo>
                    <a:lnTo>
                      <a:pt x="366" y="224"/>
                    </a:lnTo>
                    <a:lnTo>
                      <a:pt x="503" y="352"/>
                    </a:lnTo>
                    <a:lnTo>
                      <a:pt x="963" y="285"/>
                    </a:lnTo>
                    <a:lnTo>
                      <a:pt x="1036" y="320"/>
                    </a:lnTo>
                    <a:lnTo>
                      <a:pt x="1091" y="175"/>
                    </a:lnTo>
                    <a:lnTo>
                      <a:pt x="949" y="227"/>
                    </a:lnTo>
                    <a:lnTo>
                      <a:pt x="853" y="149"/>
                    </a:lnTo>
                    <a:lnTo>
                      <a:pt x="604" y="119"/>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35" name=""/>
              <p:cNvSpPr/>
              <p:nvPr/>
            </p:nvSpPr>
            <p:spPr>
              <a:xfrm>
                <a:off x="6035760" y="5905080"/>
                <a:ext cx="33120" cy="45720"/>
              </a:xfrm>
              <a:custGeom>
                <a:avLst/>
                <a:gdLst/>
                <a:ahLst/>
                <a:rect l="l" t="t" r="r" b="b"/>
                <a:pathLst>
                  <a:path w="102" h="157">
                    <a:moveTo>
                      <a:pt x="92" y="157"/>
                    </a:moveTo>
                    <a:lnTo>
                      <a:pt x="102" y="47"/>
                    </a:lnTo>
                    <a:lnTo>
                      <a:pt x="0" y="0"/>
                    </a:lnTo>
                    <a:lnTo>
                      <a:pt x="92" y="157"/>
                    </a:lnTo>
                    <a:close/>
                  </a:path>
                </a:pathLst>
              </a:custGeom>
              <a:solidFill>
                <a:srgbClr val="00ff00"/>
              </a:solidFill>
              <a:ln w="324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3136" name=""/>
              <p:cNvSpPr/>
              <p:nvPr/>
            </p:nvSpPr>
            <p:spPr>
              <a:xfrm>
                <a:off x="6129360" y="6027480"/>
                <a:ext cx="27000" cy="34560"/>
              </a:xfrm>
              <a:custGeom>
                <a:avLst/>
                <a:gdLst/>
                <a:ahLst/>
                <a:rect l="l" t="t" r="r" b="b"/>
                <a:pathLst>
                  <a:path w="81" h="117">
                    <a:moveTo>
                      <a:pt x="19" y="117"/>
                    </a:moveTo>
                    <a:lnTo>
                      <a:pt x="66" y="114"/>
                    </a:lnTo>
                    <a:lnTo>
                      <a:pt x="81" y="0"/>
                    </a:lnTo>
                    <a:lnTo>
                      <a:pt x="0" y="49"/>
                    </a:lnTo>
                    <a:lnTo>
                      <a:pt x="19" y="117"/>
                    </a:lnTo>
                    <a:close/>
                  </a:path>
                </a:pathLst>
              </a:custGeom>
              <a:solidFill>
                <a:srgbClr val="00ff00"/>
              </a:solidFill>
              <a:ln w="3240">
                <a:solidFill>
                  <a:srgbClr val="00000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3137" name=""/>
              <p:cNvSpPr/>
              <p:nvPr/>
            </p:nvSpPr>
            <p:spPr>
              <a:xfrm>
                <a:off x="6129360" y="6027480"/>
                <a:ext cx="27000" cy="34560"/>
              </a:xfrm>
              <a:custGeom>
                <a:avLst/>
                <a:gdLst/>
                <a:ahLst/>
                <a:rect l="l" t="t" r="r" b="b"/>
                <a:pathLst>
                  <a:path w="81" h="117">
                    <a:moveTo>
                      <a:pt x="19" y="117"/>
                    </a:moveTo>
                    <a:lnTo>
                      <a:pt x="66" y="114"/>
                    </a:lnTo>
                    <a:lnTo>
                      <a:pt x="81" y="0"/>
                    </a:lnTo>
                    <a:lnTo>
                      <a:pt x="0" y="49"/>
                    </a:lnTo>
                    <a:lnTo>
                      <a:pt x="19" y="117"/>
                    </a:lnTo>
                    <a:lnTo>
                      <a:pt x="19" y="117"/>
                    </a:lnTo>
                  </a:path>
                </a:pathLst>
              </a:custGeom>
              <a:solidFill>
                <a:srgbClr val="00ff00"/>
              </a:solidFill>
              <a:ln w="3240">
                <a:solidFill>
                  <a:srgbClr val="00000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3138" name=""/>
              <p:cNvSpPr/>
              <p:nvPr/>
            </p:nvSpPr>
            <p:spPr>
              <a:xfrm>
                <a:off x="5535720" y="5852880"/>
                <a:ext cx="323640" cy="285480"/>
              </a:xfrm>
              <a:custGeom>
                <a:avLst/>
                <a:gdLst/>
                <a:ahLst/>
                <a:rect l="l" t="t" r="r" b="b"/>
                <a:pathLst>
                  <a:path w="927" h="945">
                    <a:moveTo>
                      <a:pt x="358" y="0"/>
                    </a:moveTo>
                    <a:lnTo>
                      <a:pt x="157" y="84"/>
                    </a:lnTo>
                    <a:lnTo>
                      <a:pt x="99" y="62"/>
                    </a:lnTo>
                    <a:lnTo>
                      <a:pt x="0" y="262"/>
                    </a:lnTo>
                    <a:lnTo>
                      <a:pt x="209" y="504"/>
                    </a:lnTo>
                    <a:lnTo>
                      <a:pt x="193" y="717"/>
                    </a:lnTo>
                    <a:lnTo>
                      <a:pt x="288" y="783"/>
                    </a:lnTo>
                    <a:lnTo>
                      <a:pt x="355" y="644"/>
                    </a:lnTo>
                    <a:lnTo>
                      <a:pt x="441" y="743"/>
                    </a:lnTo>
                    <a:lnTo>
                      <a:pt x="485" y="941"/>
                    </a:lnTo>
                    <a:lnTo>
                      <a:pt x="521" y="945"/>
                    </a:lnTo>
                    <a:lnTo>
                      <a:pt x="551" y="801"/>
                    </a:lnTo>
                    <a:lnTo>
                      <a:pt x="618" y="772"/>
                    </a:lnTo>
                    <a:lnTo>
                      <a:pt x="778" y="932"/>
                    </a:lnTo>
                    <a:lnTo>
                      <a:pt x="712" y="556"/>
                    </a:lnTo>
                    <a:lnTo>
                      <a:pt x="639" y="389"/>
                    </a:lnTo>
                    <a:lnTo>
                      <a:pt x="784" y="516"/>
                    </a:lnTo>
                    <a:lnTo>
                      <a:pt x="927" y="454"/>
                    </a:lnTo>
                    <a:lnTo>
                      <a:pt x="915" y="404"/>
                    </a:lnTo>
                    <a:lnTo>
                      <a:pt x="827" y="344"/>
                    </a:lnTo>
                    <a:lnTo>
                      <a:pt x="778" y="180"/>
                    </a:lnTo>
                    <a:lnTo>
                      <a:pt x="712" y="145"/>
                    </a:lnTo>
                    <a:lnTo>
                      <a:pt x="358"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39" name=""/>
              <p:cNvSpPr/>
              <p:nvPr/>
            </p:nvSpPr>
            <p:spPr>
              <a:xfrm>
                <a:off x="5425920" y="5840280"/>
                <a:ext cx="57240" cy="50400"/>
              </a:xfrm>
              <a:custGeom>
                <a:avLst/>
                <a:gdLst/>
                <a:ahLst/>
                <a:rect l="l" t="t" r="r" b="b"/>
                <a:pathLst>
                  <a:path w="164" h="169">
                    <a:moveTo>
                      <a:pt x="149" y="169"/>
                    </a:moveTo>
                    <a:lnTo>
                      <a:pt x="164" y="109"/>
                    </a:lnTo>
                    <a:lnTo>
                      <a:pt x="96" y="0"/>
                    </a:lnTo>
                    <a:lnTo>
                      <a:pt x="0" y="78"/>
                    </a:lnTo>
                    <a:lnTo>
                      <a:pt x="149" y="169"/>
                    </a:lnTo>
                    <a:close/>
                  </a:path>
                </a:pathLst>
              </a:custGeom>
              <a:solidFill>
                <a:srgbClr val="00ff00"/>
              </a:solidFill>
              <a:ln w="324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Arial"/>
                </a:endParaRPr>
              </a:p>
            </p:txBody>
          </p:sp>
          <p:sp>
            <p:nvSpPr>
              <p:cNvPr id="3140" name=""/>
              <p:cNvSpPr/>
              <p:nvPr/>
            </p:nvSpPr>
            <p:spPr>
              <a:xfrm>
                <a:off x="5788080" y="5741640"/>
                <a:ext cx="231480" cy="168120"/>
              </a:xfrm>
              <a:custGeom>
                <a:avLst/>
                <a:gdLst/>
                <a:ahLst/>
                <a:rect l="l" t="t" r="r" b="b"/>
                <a:pathLst>
                  <a:path w="653" h="548">
                    <a:moveTo>
                      <a:pt x="639" y="482"/>
                    </a:moveTo>
                    <a:lnTo>
                      <a:pt x="653" y="441"/>
                    </a:lnTo>
                    <a:lnTo>
                      <a:pt x="539" y="407"/>
                    </a:lnTo>
                    <a:lnTo>
                      <a:pt x="455" y="198"/>
                    </a:lnTo>
                    <a:lnTo>
                      <a:pt x="271" y="141"/>
                    </a:lnTo>
                    <a:lnTo>
                      <a:pt x="145" y="0"/>
                    </a:lnTo>
                    <a:lnTo>
                      <a:pt x="0" y="97"/>
                    </a:lnTo>
                    <a:lnTo>
                      <a:pt x="75" y="97"/>
                    </a:lnTo>
                    <a:lnTo>
                      <a:pt x="242" y="284"/>
                    </a:lnTo>
                    <a:lnTo>
                      <a:pt x="464" y="389"/>
                    </a:lnTo>
                    <a:lnTo>
                      <a:pt x="547" y="535"/>
                    </a:lnTo>
                    <a:lnTo>
                      <a:pt x="639" y="548"/>
                    </a:lnTo>
                    <a:lnTo>
                      <a:pt x="639" y="482"/>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41" name=""/>
              <p:cNvSpPr/>
              <p:nvPr/>
            </p:nvSpPr>
            <p:spPr>
              <a:xfrm>
                <a:off x="5327640" y="5632200"/>
                <a:ext cx="54000" cy="55080"/>
              </a:xfrm>
              <a:custGeom>
                <a:avLst/>
                <a:gdLst/>
                <a:ahLst/>
                <a:rect l="l" t="t" r="r" b="b"/>
                <a:pathLst>
                  <a:path w="157" h="178">
                    <a:moveTo>
                      <a:pt x="157" y="178"/>
                    </a:moveTo>
                    <a:lnTo>
                      <a:pt x="95" y="17"/>
                    </a:lnTo>
                    <a:lnTo>
                      <a:pt x="0" y="0"/>
                    </a:lnTo>
                    <a:lnTo>
                      <a:pt x="65" y="131"/>
                    </a:lnTo>
                    <a:lnTo>
                      <a:pt x="157" y="178"/>
                    </a:lnTo>
                    <a:close/>
                  </a:path>
                </a:pathLst>
              </a:custGeom>
              <a:solidFill>
                <a:srgbClr val="00ff00"/>
              </a:solidFill>
              <a:ln w="3240">
                <a:solidFill>
                  <a:srgbClr val="00000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Arial"/>
                </a:endParaRPr>
              </a:p>
            </p:txBody>
          </p:sp>
          <p:sp>
            <p:nvSpPr>
              <p:cNvPr id="3142" name=""/>
              <p:cNvSpPr/>
              <p:nvPr/>
            </p:nvSpPr>
            <p:spPr>
              <a:xfrm>
                <a:off x="4592520" y="4738320"/>
                <a:ext cx="42840" cy="42480"/>
              </a:xfrm>
              <a:custGeom>
                <a:avLst/>
                <a:gdLst/>
                <a:ahLst/>
                <a:rect l="l" t="t" r="r" b="b"/>
                <a:pathLst>
                  <a:path w="118" h="141">
                    <a:moveTo>
                      <a:pt x="35" y="0"/>
                    </a:moveTo>
                    <a:lnTo>
                      <a:pt x="118" y="141"/>
                    </a:lnTo>
                    <a:lnTo>
                      <a:pt x="0" y="91"/>
                    </a:lnTo>
                    <a:lnTo>
                      <a:pt x="35" y="0"/>
                    </a:lnTo>
                    <a:close/>
                  </a:path>
                </a:pathLst>
              </a:custGeom>
              <a:solidFill>
                <a:srgbClr val="00ff00"/>
              </a:solidFill>
              <a:ln w="3240">
                <a:solidFill>
                  <a:srgbClr val="000000"/>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Arial"/>
                </a:endParaRPr>
              </a:p>
            </p:txBody>
          </p:sp>
          <p:sp>
            <p:nvSpPr>
              <p:cNvPr id="3143" name=""/>
              <p:cNvSpPr/>
              <p:nvPr/>
            </p:nvSpPr>
            <p:spPr>
              <a:xfrm>
                <a:off x="4573440" y="4752720"/>
                <a:ext cx="25560" cy="80640"/>
              </a:xfrm>
              <a:custGeom>
                <a:avLst/>
                <a:gdLst/>
                <a:ahLst/>
                <a:rect l="l" t="t" r="r" b="b"/>
                <a:pathLst>
                  <a:path w="70" h="266">
                    <a:moveTo>
                      <a:pt x="9" y="0"/>
                    </a:moveTo>
                    <a:lnTo>
                      <a:pt x="70" y="266"/>
                    </a:lnTo>
                    <a:lnTo>
                      <a:pt x="0" y="153"/>
                    </a:lnTo>
                    <a:lnTo>
                      <a:pt x="9" y="0"/>
                    </a:lnTo>
                    <a:close/>
                  </a:path>
                </a:pathLst>
              </a:custGeom>
              <a:solidFill>
                <a:srgbClr val="00ff00"/>
              </a:solidFill>
              <a:ln w="324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3144" name=""/>
              <p:cNvSpPr/>
              <p:nvPr/>
            </p:nvSpPr>
            <p:spPr>
              <a:xfrm>
                <a:off x="4871880" y="5044680"/>
                <a:ext cx="58680" cy="21960"/>
              </a:xfrm>
              <a:custGeom>
                <a:avLst/>
                <a:gdLst/>
                <a:ahLst/>
                <a:rect l="l" t="t" r="r" b="b"/>
                <a:pathLst>
                  <a:path w="174" h="70">
                    <a:moveTo>
                      <a:pt x="0" y="0"/>
                    </a:moveTo>
                    <a:lnTo>
                      <a:pt x="174" y="44"/>
                    </a:lnTo>
                    <a:lnTo>
                      <a:pt x="163" y="70"/>
                    </a:lnTo>
                    <a:lnTo>
                      <a:pt x="16" y="52"/>
                    </a:lnTo>
                    <a:lnTo>
                      <a:pt x="0" y="0"/>
                    </a:lnTo>
                    <a:close/>
                  </a:path>
                </a:pathLst>
              </a:custGeom>
              <a:solidFill>
                <a:srgbClr val="00ff00"/>
              </a:solidFill>
              <a:ln w="3240">
                <a:solidFill>
                  <a:srgbClr val="000000"/>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Arial"/>
                </a:endParaRPr>
              </a:p>
            </p:txBody>
          </p:sp>
          <p:sp>
            <p:nvSpPr>
              <p:cNvPr id="3145" name=""/>
              <p:cNvSpPr/>
              <p:nvPr/>
            </p:nvSpPr>
            <p:spPr>
              <a:xfrm>
                <a:off x="4324320" y="5852880"/>
                <a:ext cx="439560" cy="240840"/>
              </a:xfrm>
              <a:custGeom>
                <a:avLst/>
                <a:gdLst/>
                <a:ahLst/>
                <a:rect l="l" t="t" r="r" b="b"/>
                <a:pathLst>
                  <a:path w="1245" h="800">
                    <a:moveTo>
                      <a:pt x="1245" y="0"/>
                    </a:moveTo>
                    <a:lnTo>
                      <a:pt x="1038" y="437"/>
                    </a:lnTo>
                    <a:lnTo>
                      <a:pt x="1104" y="630"/>
                    </a:lnTo>
                    <a:lnTo>
                      <a:pt x="1052" y="800"/>
                    </a:lnTo>
                    <a:lnTo>
                      <a:pt x="859" y="779"/>
                    </a:lnTo>
                    <a:lnTo>
                      <a:pt x="718" y="638"/>
                    </a:lnTo>
                    <a:lnTo>
                      <a:pt x="61" y="345"/>
                    </a:lnTo>
                    <a:lnTo>
                      <a:pt x="0" y="193"/>
                    </a:lnTo>
                    <a:lnTo>
                      <a:pt x="76" y="61"/>
                    </a:lnTo>
                    <a:lnTo>
                      <a:pt x="142" y="109"/>
                    </a:lnTo>
                    <a:lnTo>
                      <a:pt x="303" y="40"/>
                    </a:lnTo>
                    <a:lnTo>
                      <a:pt x="483" y="163"/>
                    </a:lnTo>
                    <a:lnTo>
                      <a:pt x="1245"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46" name=""/>
              <p:cNvSpPr/>
              <p:nvPr/>
            </p:nvSpPr>
            <p:spPr>
              <a:xfrm>
                <a:off x="4324320" y="5852880"/>
                <a:ext cx="439560" cy="240840"/>
              </a:xfrm>
              <a:custGeom>
                <a:avLst/>
                <a:gdLst/>
                <a:ahLst/>
                <a:rect l="l" t="t" r="r" b="b"/>
                <a:pathLst>
                  <a:path w="1245" h="800">
                    <a:moveTo>
                      <a:pt x="1245" y="0"/>
                    </a:moveTo>
                    <a:lnTo>
                      <a:pt x="1038" y="437"/>
                    </a:lnTo>
                    <a:lnTo>
                      <a:pt x="1104" y="630"/>
                    </a:lnTo>
                    <a:lnTo>
                      <a:pt x="1052" y="800"/>
                    </a:lnTo>
                    <a:lnTo>
                      <a:pt x="859" y="779"/>
                    </a:lnTo>
                    <a:lnTo>
                      <a:pt x="718" y="638"/>
                    </a:lnTo>
                    <a:lnTo>
                      <a:pt x="61" y="345"/>
                    </a:lnTo>
                    <a:lnTo>
                      <a:pt x="0" y="193"/>
                    </a:lnTo>
                    <a:lnTo>
                      <a:pt x="76" y="61"/>
                    </a:lnTo>
                    <a:lnTo>
                      <a:pt x="142" y="109"/>
                    </a:lnTo>
                    <a:lnTo>
                      <a:pt x="303" y="40"/>
                    </a:lnTo>
                    <a:lnTo>
                      <a:pt x="483" y="163"/>
                    </a:lnTo>
                    <a:lnTo>
                      <a:pt x="1245" y="0"/>
                    </a:lnTo>
                    <a:lnTo>
                      <a:pt x="1245" y="0"/>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47" name=""/>
              <p:cNvSpPr/>
              <p:nvPr/>
            </p:nvSpPr>
            <p:spPr>
              <a:xfrm>
                <a:off x="3725640" y="5384520"/>
                <a:ext cx="206640" cy="379080"/>
              </a:xfrm>
              <a:custGeom>
                <a:avLst/>
                <a:gdLst/>
                <a:ahLst/>
                <a:rect l="l" t="t" r="r" b="b"/>
                <a:pathLst>
                  <a:path w="584" h="1250">
                    <a:moveTo>
                      <a:pt x="368" y="0"/>
                    </a:moveTo>
                    <a:lnTo>
                      <a:pt x="503" y="84"/>
                    </a:lnTo>
                    <a:lnTo>
                      <a:pt x="584" y="311"/>
                    </a:lnTo>
                    <a:lnTo>
                      <a:pt x="573" y="994"/>
                    </a:lnTo>
                    <a:lnTo>
                      <a:pt x="508" y="1110"/>
                    </a:lnTo>
                    <a:lnTo>
                      <a:pt x="412" y="1086"/>
                    </a:lnTo>
                    <a:lnTo>
                      <a:pt x="342" y="1191"/>
                    </a:lnTo>
                    <a:lnTo>
                      <a:pt x="224" y="1250"/>
                    </a:lnTo>
                    <a:lnTo>
                      <a:pt x="97" y="1041"/>
                    </a:lnTo>
                    <a:lnTo>
                      <a:pt x="80" y="940"/>
                    </a:lnTo>
                    <a:lnTo>
                      <a:pt x="132" y="721"/>
                    </a:lnTo>
                    <a:lnTo>
                      <a:pt x="93" y="446"/>
                    </a:lnTo>
                    <a:lnTo>
                      <a:pt x="0" y="337"/>
                    </a:lnTo>
                    <a:lnTo>
                      <a:pt x="0" y="183"/>
                    </a:lnTo>
                    <a:lnTo>
                      <a:pt x="141" y="223"/>
                    </a:lnTo>
                    <a:lnTo>
                      <a:pt x="368"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48" name=""/>
              <p:cNvSpPr/>
              <p:nvPr/>
            </p:nvSpPr>
            <p:spPr>
              <a:xfrm>
                <a:off x="3782880" y="5106600"/>
                <a:ext cx="133560" cy="266400"/>
              </a:xfrm>
              <a:custGeom>
                <a:avLst/>
                <a:gdLst/>
                <a:ahLst/>
                <a:rect l="l" t="t" r="r" b="b"/>
                <a:pathLst>
                  <a:path w="373" h="879">
                    <a:moveTo>
                      <a:pt x="289" y="0"/>
                    </a:moveTo>
                    <a:lnTo>
                      <a:pt x="323" y="16"/>
                    </a:lnTo>
                    <a:lnTo>
                      <a:pt x="373" y="428"/>
                    </a:lnTo>
                    <a:lnTo>
                      <a:pt x="236" y="879"/>
                    </a:lnTo>
                    <a:lnTo>
                      <a:pt x="49" y="668"/>
                    </a:lnTo>
                    <a:lnTo>
                      <a:pt x="0" y="319"/>
                    </a:lnTo>
                    <a:lnTo>
                      <a:pt x="35" y="223"/>
                    </a:lnTo>
                    <a:lnTo>
                      <a:pt x="258" y="135"/>
                    </a:lnTo>
                    <a:lnTo>
                      <a:pt x="289"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49" name=""/>
              <p:cNvSpPr/>
              <p:nvPr/>
            </p:nvSpPr>
            <p:spPr>
              <a:xfrm>
                <a:off x="2770200" y="5732280"/>
                <a:ext cx="44280" cy="28080"/>
              </a:xfrm>
              <a:custGeom>
                <a:avLst/>
                <a:gdLst/>
                <a:ahLst/>
                <a:rect l="l" t="t" r="r" b="b"/>
                <a:pathLst>
                  <a:path w="128" h="101">
                    <a:moveTo>
                      <a:pt x="94" y="0"/>
                    </a:moveTo>
                    <a:lnTo>
                      <a:pt x="128" y="52"/>
                    </a:lnTo>
                    <a:lnTo>
                      <a:pt x="84" y="101"/>
                    </a:lnTo>
                    <a:lnTo>
                      <a:pt x="0" y="91"/>
                    </a:lnTo>
                    <a:lnTo>
                      <a:pt x="94" y="0"/>
                    </a:lnTo>
                    <a:close/>
                  </a:path>
                </a:pathLst>
              </a:custGeom>
              <a:solidFill>
                <a:srgbClr val="00ff00"/>
              </a:solidFill>
              <a:ln w="3240">
                <a:solidFill>
                  <a:srgbClr val="000000"/>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Arial"/>
                </a:endParaRPr>
              </a:p>
            </p:txBody>
          </p:sp>
          <p:sp>
            <p:nvSpPr>
              <p:cNvPr id="3150" name=""/>
              <p:cNvSpPr/>
              <p:nvPr/>
            </p:nvSpPr>
            <p:spPr>
              <a:xfrm>
                <a:off x="2930400" y="5598720"/>
                <a:ext cx="136440" cy="102960"/>
              </a:xfrm>
              <a:custGeom>
                <a:avLst/>
                <a:gdLst/>
                <a:ahLst/>
                <a:rect l="l" t="t" r="r" b="b"/>
                <a:pathLst>
                  <a:path w="395" h="340">
                    <a:moveTo>
                      <a:pt x="312" y="0"/>
                    </a:moveTo>
                    <a:lnTo>
                      <a:pt x="298" y="95"/>
                    </a:lnTo>
                    <a:lnTo>
                      <a:pt x="395" y="152"/>
                    </a:lnTo>
                    <a:lnTo>
                      <a:pt x="281" y="340"/>
                    </a:lnTo>
                    <a:lnTo>
                      <a:pt x="142" y="214"/>
                    </a:lnTo>
                    <a:lnTo>
                      <a:pt x="44" y="241"/>
                    </a:lnTo>
                    <a:lnTo>
                      <a:pt x="0" y="188"/>
                    </a:lnTo>
                    <a:lnTo>
                      <a:pt x="71" y="105"/>
                    </a:lnTo>
                    <a:lnTo>
                      <a:pt x="312"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51" name=""/>
              <p:cNvSpPr/>
              <p:nvPr/>
            </p:nvSpPr>
            <p:spPr>
              <a:xfrm>
                <a:off x="3132000" y="5587560"/>
                <a:ext cx="54000" cy="26640"/>
              </a:xfrm>
              <a:custGeom>
                <a:avLst/>
                <a:gdLst/>
                <a:ahLst/>
                <a:rect l="l" t="t" r="r" b="b"/>
                <a:pathLst>
                  <a:path w="158" h="87">
                    <a:moveTo>
                      <a:pt x="140" y="0"/>
                    </a:moveTo>
                    <a:lnTo>
                      <a:pt x="158" y="87"/>
                    </a:lnTo>
                    <a:lnTo>
                      <a:pt x="0" y="10"/>
                    </a:lnTo>
                    <a:lnTo>
                      <a:pt x="140" y="0"/>
                    </a:lnTo>
                    <a:close/>
                  </a:path>
                </a:pathLst>
              </a:custGeom>
              <a:solidFill>
                <a:srgbClr val="00ff00"/>
              </a:solidFill>
              <a:ln w="3240">
                <a:solidFill>
                  <a:srgbClr val="000000"/>
                </a:solidFill>
                <a:round/>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Arial"/>
                </a:endParaRPr>
              </a:p>
            </p:txBody>
          </p:sp>
          <p:sp>
            <p:nvSpPr>
              <p:cNvPr id="3152" name=""/>
              <p:cNvSpPr/>
              <p:nvPr/>
            </p:nvSpPr>
            <p:spPr>
              <a:xfrm>
                <a:off x="3247920" y="3271680"/>
                <a:ext cx="31680" cy="53640"/>
              </a:xfrm>
              <a:custGeom>
                <a:avLst/>
                <a:gdLst/>
                <a:ahLst/>
                <a:rect l="l" t="t" r="r" b="b"/>
                <a:pathLst>
                  <a:path w="91" h="184">
                    <a:moveTo>
                      <a:pt x="91" y="0"/>
                    </a:moveTo>
                    <a:lnTo>
                      <a:pt x="0" y="184"/>
                    </a:lnTo>
                    <a:lnTo>
                      <a:pt x="55" y="145"/>
                    </a:lnTo>
                    <a:lnTo>
                      <a:pt x="91" y="0"/>
                    </a:lnTo>
                    <a:close/>
                  </a:path>
                </a:pathLst>
              </a:custGeom>
              <a:solidFill>
                <a:srgbClr val="00ff00"/>
              </a:solidFill>
              <a:ln w="3240">
                <a:solidFill>
                  <a:srgbClr val="00000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3153" name=""/>
              <p:cNvSpPr/>
              <p:nvPr/>
            </p:nvSpPr>
            <p:spPr>
              <a:xfrm>
                <a:off x="3247920" y="3271680"/>
                <a:ext cx="31680" cy="53640"/>
              </a:xfrm>
              <a:custGeom>
                <a:avLst/>
                <a:gdLst/>
                <a:ahLst/>
                <a:rect l="l" t="t" r="r" b="b"/>
                <a:pathLst>
                  <a:path w="91" h="184">
                    <a:moveTo>
                      <a:pt x="91" y="0"/>
                    </a:moveTo>
                    <a:lnTo>
                      <a:pt x="0" y="184"/>
                    </a:lnTo>
                    <a:lnTo>
                      <a:pt x="55" y="145"/>
                    </a:lnTo>
                    <a:lnTo>
                      <a:pt x="91" y="0"/>
                    </a:lnTo>
                    <a:lnTo>
                      <a:pt x="91" y="0"/>
                    </a:lnTo>
                  </a:path>
                </a:pathLst>
              </a:custGeom>
              <a:solidFill>
                <a:srgbClr val="00ff00"/>
              </a:solidFill>
              <a:ln w="3240">
                <a:solidFill>
                  <a:srgbClr val="00000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3154" name=""/>
              <p:cNvSpPr/>
              <p:nvPr/>
            </p:nvSpPr>
            <p:spPr>
              <a:xfrm>
                <a:off x="3087720" y="3601800"/>
                <a:ext cx="14040" cy="18720"/>
              </a:xfrm>
              <a:custGeom>
                <a:avLst/>
                <a:gdLst/>
                <a:ahLst/>
                <a:rect l="l" t="t" r="r" b="b"/>
                <a:pathLst>
                  <a:path w="44" h="65">
                    <a:moveTo>
                      <a:pt x="9" y="0"/>
                    </a:moveTo>
                    <a:lnTo>
                      <a:pt x="0" y="65"/>
                    </a:lnTo>
                    <a:lnTo>
                      <a:pt x="44" y="44"/>
                    </a:lnTo>
                    <a:lnTo>
                      <a:pt x="9" y="0"/>
                    </a:lnTo>
                    <a:lnTo>
                      <a:pt x="9" y="0"/>
                    </a:lnTo>
                  </a:path>
                </a:pathLst>
              </a:custGeom>
              <a:solidFill>
                <a:srgbClr val="00ff00"/>
              </a:solidFill>
              <a:ln w="324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3155" name=""/>
              <p:cNvSpPr/>
              <p:nvPr/>
            </p:nvSpPr>
            <p:spPr>
              <a:xfrm>
                <a:off x="4849920" y="2395080"/>
                <a:ext cx="95040" cy="237960"/>
              </a:xfrm>
              <a:custGeom>
                <a:avLst/>
                <a:gdLst/>
                <a:ahLst/>
                <a:rect l="l" t="t" r="r" b="b"/>
                <a:pathLst>
                  <a:path w="271" h="794">
                    <a:moveTo>
                      <a:pt x="0" y="794"/>
                    </a:moveTo>
                    <a:lnTo>
                      <a:pt x="88" y="642"/>
                    </a:lnTo>
                    <a:lnTo>
                      <a:pt x="271" y="0"/>
                    </a:lnTo>
                    <a:lnTo>
                      <a:pt x="41" y="514"/>
                    </a:lnTo>
                    <a:lnTo>
                      <a:pt x="0" y="794"/>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56" name=""/>
              <p:cNvSpPr/>
              <p:nvPr/>
            </p:nvSpPr>
            <p:spPr>
              <a:xfrm>
                <a:off x="5095800" y="2271600"/>
                <a:ext cx="123840" cy="213840"/>
              </a:xfrm>
              <a:custGeom>
                <a:avLst/>
                <a:gdLst/>
                <a:ahLst/>
                <a:rect l="l" t="t" r="r" b="b"/>
                <a:pathLst>
                  <a:path w="350" h="705">
                    <a:moveTo>
                      <a:pt x="9" y="705"/>
                    </a:moveTo>
                    <a:lnTo>
                      <a:pt x="306" y="364"/>
                    </a:lnTo>
                    <a:lnTo>
                      <a:pt x="285" y="145"/>
                    </a:lnTo>
                    <a:lnTo>
                      <a:pt x="350" y="0"/>
                    </a:lnTo>
                    <a:lnTo>
                      <a:pt x="210" y="0"/>
                    </a:lnTo>
                    <a:lnTo>
                      <a:pt x="26" y="254"/>
                    </a:lnTo>
                    <a:lnTo>
                      <a:pt x="0" y="508"/>
                    </a:lnTo>
                    <a:lnTo>
                      <a:pt x="56" y="595"/>
                    </a:lnTo>
                    <a:lnTo>
                      <a:pt x="9" y="705"/>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57" name=""/>
              <p:cNvSpPr/>
              <p:nvPr/>
            </p:nvSpPr>
            <p:spPr>
              <a:xfrm>
                <a:off x="5319720" y="1693440"/>
                <a:ext cx="61920" cy="88560"/>
              </a:xfrm>
              <a:custGeom>
                <a:avLst/>
                <a:gdLst/>
                <a:ahLst/>
                <a:rect l="l" t="t" r="r" b="b"/>
                <a:pathLst>
                  <a:path w="177" h="292">
                    <a:moveTo>
                      <a:pt x="143" y="0"/>
                    </a:moveTo>
                    <a:lnTo>
                      <a:pt x="23" y="0"/>
                    </a:lnTo>
                    <a:lnTo>
                      <a:pt x="46" y="84"/>
                    </a:lnTo>
                    <a:lnTo>
                      <a:pt x="0" y="70"/>
                    </a:lnTo>
                    <a:lnTo>
                      <a:pt x="0" y="201"/>
                    </a:lnTo>
                    <a:lnTo>
                      <a:pt x="151" y="292"/>
                    </a:lnTo>
                    <a:lnTo>
                      <a:pt x="177" y="240"/>
                    </a:lnTo>
                    <a:lnTo>
                      <a:pt x="111" y="154"/>
                    </a:lnTo>
                    <a:lnTo>
                      <a:pt x="172" y="88"/>
                    </a:lnTo>
                    <a:lnTo>
                      <a:pt x="143" y="0"/>
                    </a:lnTo>
                    <a:close/>
                  </a:path>
                </a:pathLst>
              </a:custGeom>
              <a:solidFill>
                <a:srgbClr val="00ff00"/>
              </a:solidFill>
              <a:ln w="3240">
                <a:solidFill>
                  <a:srgbClr val="000000"/>
                </a:solidFill>
                <a:round/>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3158" name=""/>
              <p:cNvSpPr/>
              <p:nvPr/>
            </p:nvSpPr>
            <p:spPr>
              <a:xfrm>
                <a:off x="4618080" y="2846160"/>
                <a:ext cx="54000" cy="56880"/>
              </a:xfrm>
              <a:custGeom>
                <a:avLst/>
                <a:gdLst/>
                <a:ahLst/>
                <a:rect l="l" t="t" r="r" b="b"/>
                <a:pathLst>
                  <a:path w="157" h="185">
                    <a:moveTo>
                      <a:pt x="157" y="185"/>
                    </a:moveTo>
                    <a:lnTo>
                      <a:pt x="135" y="76"/>
                    </a:lnTo>
                    <a:lnTo>
                      <a:pt x="23" y="0"/>
                    </a:lnTo>
                    <a:lnTo>
                      <a:pt x="0" y="124"/>
                    </a:lnTo>
                    <a:lnTo>
                      <a:pt x="157" y="185"/>
                    </a:lnTo>
                    <a:close/>
                  </a:path>
                </a:pathLst>
              </a:custGeom>
              <a:solidFill>
                <a:srgbClr val="00ff00"/>
              </a:solidFill>
              <a:ln w="3240">
                <a:solidFill>
                  <a:srgbClr val="00000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Arial"/>
                </a:endParaRPr>
              </a:p>
            </p:txBody>
          </p:sp>
          <p:sp>
            <p:nvSpPr>
              <p:cNvPr id="3159" name=""/>
              <p:cNvSpPr/>
              <p:nvPr/>
            </p:nvSpPr>
            <p:spPr>
              <a:xfrm>
                <a:off x="4110120" y="2663640"/>
                <a:ext cx="245880" cy="240840"/>
              </a:xfrm>
              <a:custGeom>
                <a:avLst/>
                <a:gdLst/>
                <a:ahLst/>
                <a:rect l="l" t="t" r="r" b="b"/>
                <a:pathLst>
                  <a:path w="700" h="797">
                    <a:moveTo>
                      <a:pt x="181" y="108"/>
                    </a:moveTo>
                    <a:lnTo>
                      <a:pt x="347" y="117"/>
                    </a:lnTo>
                    <a:lnTo>
                      <a:pt x="303" y="233"/>
                    </a:lnTo>
                    <a:lnTo>
                      <a:pt x="335" y="329"/>
                    </a:lnTo>
                    <a:lnTo>
                      <a:pt x="405" y="160"/>
                    </a:lnTo>
                    <a:lnTo>
                      <a:pt x="438" y="243"/>
                    </a:lnTo>
                    <a:lnTo>
                      <a:pt x="411" y="307"/>
                    </a:lnTo>
                    <a:lnTo>
                      <a:pt x="446" y="324"/>
                    </a:lnTo>
                    <a:lnTo>
                      <a:pt x="451" y="155"/>
                    </a:lnTo>
                    <a:lnTo>
                      <a:pt x="396" y="94"/>
                    </a:lnTo>
                    <a:lnTo>
                      <a:pt x="569" y="0"/>
                    </a:lnTo>
                    <a:lnTo>
                      <a:pt x="659" y="145"/>
                    </a:lnTo>
                    <a:lnTo>
                      <a:pt x="700" y="335"/>
                    </a:lnTo>
                    <a:lnTo>
                      <a:pt x="531" y="446"/>
                    </a:lnTo>
                    <a:lnTo>
                      <a:pt x="601" y="621"/>
                    </a:lnTo>
                    <a:lnTo>
                      <a:pt x="495" y="647"/>
                    </a:lnTo>
                    <a:lnTo>
                      <a:pt x="485" y="797"/>
                    </a:lnTo>
                    <a:lnTo>
                      <a:pt x="318" y="763"/>
                    </a:lnTo>
                    <a:lnTo>
                      <a:pt x="291" y="735"/>
                    </a:lnTo>
                    <a:lnTo>
                      <a:pt x="333" y="677"/>
                    </a:lnTo>
                    <a:lnTo>
                      <a:pt x="142" y="656"/>
                    </a:lnTo>
                    <a:lnTo>
                      <a:pt x="78" y="555"/>
                    </a:lnTo>
                    <a:lnTo>
                      <a:pt x="99" y="382"/>
                    </a:lnTo>
                    <a:lnTo>
                      <a:pt x="0" y="306"/>
                    </a:lnTo>
                    <a:lnTo>
                      <a:pt x="239" y="190"/>
                    </a:lnTo>
                    <a:lnTo>
                      <a:pt x="181" y="108"/>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60" name=""/>
              <p:cNvSpPr/>
              <p:nvPr/>
            </p:nvSpPr>
            <p:spPr>
              <a:xfrm>
                <a:off x="4224240" y="2912760"/>
                <a:ext cx="54000" cy="79200"/>
              </a:xfrm>
              <a:custGeom>
                <a:avLst/>
                <a:gdLst/>
                <a:ahLst/>
                <a:rect l="l" t="t" r="r" b="b"/>
                <a:pathLst>
                  <a:path w="149" h="259">
                    <a:moveTo>
                      <a:pt x="28" y="0"/>
                    </a:moveTo>
                    <a:lnTo>
                      <a:pt x="149" y="67"/>
                    </a:lnTo>
                    <a:lnTo>
                      <a:pt x="97" y="259"/>
                    </a:lnTo>
                    <a:lnTo>
                      <a:pt x="0" y="12"/>
                    </a:lnTo>
                    <a:lnTo>
                      <a:pt x="28" y="0"/>
                    </a:lnTo>
                    <a:close/>
                  </a:path>
                </a:pathLst>
              </a:custGeom>
              <a:solidFill>
                <a:srgbClr val="00ff00"/>
              </a:solidFill>
              <a:ln w="324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3161" name=""/>
              <p:cNvSpPr/>
              <p:nvPr/>
            </p:nvSpPr>
            <p:spPr>
              <a:xfrm>
                <a:off x="4124160" y="2911320"/>
                <a:ext cx="109800" cy="69480"/>
              </a:xfrm>
              <a:custGeom>
                <a:avLst/>
                <a:gdLst/>
                <a:ahLst/>
                <a:rect l="l" t="t" r="r" b="b"/>
                <a:pathLst>
                  <a:path w="308" h="230">
                    <a:moveTo>
                      <a:pt x="93" y="0"/>
                    </a:moveTo>
                    <a:lnTo>
                      <a:pt x="173" y="77"/>
                    </a:lnTo>
                    <a:lnTo>
                      <a:pt x="249" y="49"/>
                    </a:lnTo>
                    <a:lnTo>
                      <a:pt x="308" y="200"/>
                    </a:lnTo>
                    <a:lnTo>
                      <a:pt x="159" y="230"/>
                    </a:lnTo>
                    <a:lnTo>
                      <a:pt x="11" y="137"/>
                    </a:lnTo>
                    <a:lnTo>
                      <a:pt x="40" y="67"/>
                    </a:lnTo>
                    <a:lnTo>
                      <a:pt x="0" y="34"/>
                    </a:lnTo>
                    <a:lnTo>
                      <a:pt x="93" y="0"/>
                    </a:lnTo>
                    <a:close/>
                  </a:path>
                </a:pathLst>
              </a:custGeom>
              <a:solidFill>
                <a:srgbClr val="00ff00"/>
              </a:solidFill>
              <a:ln w="324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Arial"/>
                </a:endParaRPr>
              </a:p>
            </p:txBody>
          </p:sp>
          <p:sp>
            <p:nvSpPr>
              <p:cNvPr id="3162" name=""/>
              <p:cNvSpPr/>
              <p:nvPr/>
            </p:nvSpPr>
            <p:spPr>
              <a:xfrm>
                <a:off x="3940200" y="2771640"/>
                <a:ext cx="160200" cy="118440"/>
              </a:xfrm>
              <a:custGeom>
                <a:avLst/>
                <a:gdLst/>
                <a:ahLst/>
                <a:rect l="l" t="t" r="r" b="b"/>
                <a:pathLst>
                  <a:path w="455" h="388">
                    <a:moveTo>
                      <a:pt x="118" y="63"/>
                    </a:moveTo>
                    <a:lnTo>
                      <a:pt x="306" y="69"/>
                    </a:lnTo>
                    <a:lnTo>
                      <a:pt x="340" y="0"/>
                    </a:lnTo>
                    <a:lnTo>
                      <a:pt x="455" y="244"/>
                    </a:lnTo>
                    <a:lnTo>
                      <a:pt x="419" y="378"/>
                    </a:lnTo>
                    <a:lnTo>
                      <a:pt x="152" y="388"/>
                    </a:lnTo>
                    <a:lnTo>
                      <a:pt x="175" y="324"/>
                    </a:lnTo>
                    <a:lnTo>
                      <a:pt x="66" y="289"/>
                    </a:lnTo>
                    <a:lnTo>
                      <a:pt x="0" y="99"/>
                    </a:lnTo>
                    <a:lnTo>
                      <a:pt x="118" y="63"/>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63" name=""/>
              <p:cNvSpPr/>
              <p:nvPr/>
            </p:nvSpPr>
            <p:spPr>
              <a:xfrm>
                <a:off x="3940200" y="2771640"/>
                <a:ext cx="160200" cy="118440"/>
              </a:xfrm>
              <a:custGeom>
                <a:avLst/>
                <a:gdLst/>
                <a:ahLst/>
                <a:rect l="l" t="t" r="r" b="b"/>
                <a:pathLst>
                  <a:path w="455" h="388">
                    <a:moveTo>
                      <a:pt x="118" y="63"/>
                    </a:moveTo>
                    <a:lnTo>
                      <a:pt x="306" y="69"/>
                    </a:lnTo>
                    <a:lnTo>
                      <a:pt x="340" y="0"/>
                    </a:lnTo>
                    <a:lnTo>
                      <a:pt x="455" y="244"/>
                    </a:lnTo>
                    <a:lnTo>
                      <a:pt x="419" y="378"/>
                    </a:lnTo>
                    <a:lnTo>
                      <a:pt x="152" y="388"/>
                    </a:lnTo>
                    <a:lnTo>
                      <a:pt x="175" y="324"/>
                    </a:lnTo>
                    <a:lnTo>
                      <a:pt x="66" y="289"/>
                    </a:lnTo>
                    <a:lnTo>
                      <a:pt x="0" y="99"/>
                    </a:lnTo>
                    <a:lnTo>
                      <a:pt x="118" y="63"/>
                    </a:lnTo>
                    <a:lnTo>
                      <a:pt x="118" y="63"/>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64" name=""/>
              <p:cNvSpPr/>
              <p:nvPr/>
            </p:nvSpPr>
            <p:spPr>
              <a:xfrm>
                <a:off x="4070160" y="2868480"/>
                <a:ext cx="44640" cy="94680"/>
              </a:xfrm>
              <a:custGeom>
                <a:avLst/>
                <a:gdLst/>
                <a:ahLst/>
                <a:rect l="l" t="t" r="r" b="b"/>
                <a:pathLst>
                  <a:path w="121" h="311">
                    <a:moveTo>
                      <a:pt x="82" y="75"/>
                    </a:moveTo>
                    <a:lnTo>
                      <a:pt x="118" y="0"/>
                    </a:lnTo>
                    <a:lnTo>
                      <a:pt x="121" y="102"/>
                    </a:lnTo>
                    <a:lnTo>
                      <a:pt x="28" y="311"/>
                    </a:lnTo>
                    <a:lnTo>
                      <a:pt x="0" y="206"/>
                    </a:lnTo>
                    <a:lnTo>
                      <a:pt x="82" y="75"/>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65" name=""/>
              <p:cNvSpPr/>
              <p:nvPr/>
            </p:nvSpPr>
            <p:spPr>
              <a:xfrm>
                <a:off x="4403520" y="2973240"/>
                <a:ext cx="71640" cy="77400"/>
              </a:xfrm>
              <a:custGeom>
                <a:avLst/>
                <a:gdLst/>
                <a:ahLst/>
                <a:rect l="l" t="t" r="r" b="b"/>
                <a:pathLst>
                  <a:path w="205" h="258">
                    <a:moveTo>
                      <a:pt x="184" y="144"/>
                    </a:moveTo>
                    <a:lnTo>
                      <a:pt x="205" y="258"/>
                    </a:lnTo>
                    <a:lnTo>
                      <a:pt x="0" y="214"/>
                    </a:lnTo>
                    <a:lnTo>
                      <a:pt x="4" y="91"/>
                    </a:lnTo>
                    <a:lnTo>
                      <a:pt x="126" y="128"/>
                    </a:lnTo>
                    <a:lnTo>
                      <a:pt x="61" y="0"/>
                    </a:lnTo>
                    <a:lnTo>
                      <a:pt x="202" y="65"/>
                    </a:lnTo>
                    <a:lnTo>
                      <a:pt x="184" y="144"/>
                    </a:lnTo>
                    <a:close/>
                  </a:path>
                </a:pathLst>
              </a:custGeom>
              <a:solidFill>
                <a:srgbClr val="00ff00"/>
              </a:solidFill>
              <a:ln w="3240">
                <a:solidFill>
                  <a:srgbClr val="000000"/>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3166" name=""/>
              <p:cNvSpPr/>
              <p:nvPr/>
            </p:nvSpPr>
            <p:spPr>
              <a:xfrm>
                <a:off x="5595840" y="1738080"/>
                <a:ext cx="27000" cy="16920"/>
              </a:xfrm>
              <a:custGeom>
                <a:avLst/>
                <a:gdLst/>
                <a:ahLst/>
                <a:rect l="l" t="t" r="r" b="b"/>
                <a:pathLst>
                  <a:path w="75" h="58">
                    <a:moveTo>
                      <a:pt x="75" y="0"/>
                    </a:moveTo>
                    <a:lnTo>
                      <a:pt x="0" y="22"/>
                    </a:lnTo>
                    <a:lnTo>
                      <a:pt x="70" y="58"/>
                    </a:lnTo>
                    <a:lnTo>
                      <a:pt x="75" y="0"/>
                    </a:lnTo>
                    <a:close/>
                  </a:path>
                </a:pathLst>
              </a:custGeom>
              <a:solidFill>
                <a:srgbClr val="00ff00"/>
              </a:solidFill>
              <a:ln w="3240">
                <a:solidFill>
                  <a:srgbClr val="000000"/>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3167" name=""/>
              <p:cNvSpPr/>
              <p:nvPr/>
            </p:nvSpPr>
            <p:spPr>
              <a:xfrm>
                <a:off x="5595840" y="1738080"/>
                <a:ext cx="27000" cy="16920"/>
              </a:xfrm>
              <a:custGeom>
                <a:avLst/>
                <a:gdLst/>
                <a:ahLst/>
                <a:rect l="l" t="t" r="r" b="b"/>
                <a:pathLst>
                  <a:path w="75" h="58">
                    <a:moveTo>
                      <a:pt x="75" y="0"/>
                    </a:moveTo>
                    <a:lnTo>
                      <a:pt x="0" y="22"/>
                    </a:lnTo>
                    <a:lnTo>
                      <a:pt x="70" y="58"/>
                    </a:lnTo>
                    <a:lnTo>
                      <a:pt x="75" y="0"/>
                    </a:lnTo>
                    <a:lnTo>
                      <a:pt x="75" y="0"/>
                    </a:lnTo>
                  </a:path>
                </a:pathLst>
              </a:custGeom>
              <a:solidFill>
                <a:srgbClr val="00ff00"/>
              </a:solidFill>
              <a:ln w="3240">
                <a:solidFill>
                  <a:srgbClr val="000000"/>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3168" name=""/>
              <p:cNvSpPr/>
              <p:nvPr/>
            </p:nvSpPr>
            <p:spPr>
              <a:xfrm>
                <a:off x="5689440" y="1714320"/>
                <a:ext cx="65160" cy="61560"/>
              </a:xfrm>
              <a:custGeom>
                <a:avLst/>
                <a:gdLst/>
                <a:ahLst/>
                <a:rect l="l" t="t" r="r" b="b"/>
                <a:pathLst>
                  <a:path w="180" h="199">
                    <a:moveTo>
                      <a:pt x="121" y="199"/>
                    </a:moveTo>
                    <a:lnTo>
                      <a:pt x="180" y="0"/>
                    </a:lnTo>
                    <a:lnTo>
                      <a:pt x="54" y="69"/>
                    </a:lnTo>
                    <a:lnTo>
                      <a:pt x="0" y="189"/>
                    </a:lnTo>
                    <a:lnTo>
                      <a:pt x="121" y="199"/>
                    </a:lnTo>
                    <a:close/>
                  </a:path>
                </a:pathLst>
              </a:custGeom>
              <a:solidFill>
                <a:srgbClr val="00ff00"/>
              </a:solidFill>
              <a:ln w="3240">
                <a:solidFill>
                  <a:srgbClr val="000000"/>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3169" name=""/>
              <p:cNvSpPr/>
              <p:nvPr/>
            </p:nvSpPr>
            <p:spPr>
              <a:xfrm>
                <a:off x="5630760" y="2107800"/>
                <a:ext cx="190440" cy="149040"/>
              </a:xfrm>
              <a:custGeom>
                <a:avLst/>
                <a:gdLst/>
                <a:ahLst/>
                <a:rect l="l" t="t" r="r" b="b"/>
                <a:pathLst>
                  <a:path w="540" h="493">
                    <a:moveTo>
                      <a:pt x="443" y="0"/>
                    </a:moveTo>
                    <a:lnTo>
                      <a:pt x="0" y="73"/>
                    </a:lnTo>
                    <a:lnTo>
                      <a:pt x="0" y="243"/>
                    </a:lnTo>
                    <a:lnTo>
                      <a:pt x="88" y="321"/>
                    </a:lnTo>
                    <a:lnTo>
                      <a:pt x="43" y="449"/>
                    </a:lnTo>
                    <a:lnTo>
                      <a:pt x="49" y="493"/>
                    </a:lnTo>
                    <a:lnTo>
                      <a:pt x="185" y="240"/>
                    </a:lnTo>
                    <a:lnTo>
                      <a:pt x="303" y="269"/>
                    </a:lnTo>
                    <a:lnTo>
                      <a:pt x="540" y="117"/>
                    </a:lnTo>
                    <a:lnTo>
                      <a:pt x="443"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70" name=""/>
              <p:cNvSpPr/>
              <p:nvPr/>
            </p:nvSpPr>
            <p:spPr>
              <a:xfrm>
                <a:off x="5653080" y="1993680"/>
                <a:ext cx="128520" cy="88560"/>
              </a:xfrm>
              <a:custGeom>
                <a:avLst/>
                <a:gdLst/>
                <a:ahLst/>
                <a:rect l="l" t="t" r="r" b="b"/>
                <a:pathLst>
                  <a:path w="365" h="297">
                    <a:moveTo>
                      <a:pt x="291" y="66"/>
                    </a:moveTo>
                    <a:lnTo>
                      <a:pt x="212" y="0"/>
                    </a:lnTo>
                    <a:lnTo>
                      <a:pt x="146" y="114"/>
                    </a:lnTo>
                    <a:lnTo>
                      <a:pt x="0" y="154"/>
                    </a:lnTo>
                    <a:lnTo>
                      <a:pt x="22" y="196"/>
                    </a:lnTo>
                    <a:lnTo>
                      <a:pt x="93" y="172"/>
                    </a:lnTo>
                    <a:lnTo>
                      <a:pt x="149" y="297"/>
                    </a:lnTo>
                    <a:lnTo>
                      <a:pt x="365" y="185"/>
                    </a:lnTo>
                    <a:lnTo>
                      <a:pt x="365" y="114"/>
                    </a:lnTo>
                    <a:lnTo>
                      <a:pt x="291" y="66"/>
                    </a:lnTo>
                    <a:close/>
                  </a:path>
                </a:pathLst>
              </a:custGeom>
              <a:solidFill>
                <a:srgbClr val="00ff00"/>
              </a:solidFill>
              <a:ln w="3240">
                <a:solidFill>
                  <a:srgbClr val="000000"/>
                </a:solidFill>
                <a:round/>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3171" name=""/>
              <p:cNvSpPr/>
              <p:nvPr/>
            </p:nvSpPr>
            <p:spPr>
              <a:xfrm>
                <a:off x="3316320" y="1801440"/>
                <a:ext cx="25200" cy="48960"/>
              </a:xfrm>
              <a:custGeom>
                <a:avLst/>
                <a:gdLst/>
                <a:ahLst/>
                <a:rect l="l" t="t" r="r" b="b"/>
                <a:pathLst>
                  <a:path w="65" h="163">
                    <a:moveTo>
                      <a:pt x="62" y="163"/>
                    </a:moveTo>
                    <a:lnTo>
                      <a:pt x="65" y="44"/>
                    </a:lnTo>
                    <a:lnTo>
                      <a:pt x="4" y="0"/>
                    </a:lnTo>
                    <a:lnTo>
                      <a:pt x="0" y="119"/>
                    </a:lnTo>
                    <a:lnTo>
                      <a:pt x="62" y="163"/>
                    </a:lnTo>
                    <a:close/>
                  </a:path>
                </a:pathLst>
              </a:custGeom>
              <a:solidFill>
                <a:srgbClr val="00ff00"/>
              </a:solidFill>
              <a:ln w="3240">
                <a:solidFill>
                  <a:srgbClr val="000000"/>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3172" name=""/>
              <p:cNvSpPr/>
              <p:nvPr/>
            </p:nvSpPr>
            <p:spPr>
              <a:xfrm>
                <a:off x="3316320" y="1801440"/>
                <a:ext cx="25200" cy="48960"/>
              </a:xfrm>
              <a:custGeom>
                <a:avLst/>
                <a:gdLst/>
                <a:ahLst/>
                <a:rect l="l" t="t" r="r" b="b"/>
                <a:pathLst>
                  <a:path w="65" h="163">
                    <a:moveTo>
                      <a:pt x="62" y="163"/>
                    </a:moveTo>
                    <a:lnTo>
                      <a:pt x="65" y="44"/>
                    </a:lnTo>
                    <a:lnTo>
                      <a:pt x="4" y="0"/>
                    </a:lnTo>
                    <a:lnTo>
                      <a:pt x="0" y="119"/>
                    </a:lnTo>
                    <a:lnTo>
                      <a:pt x="62" y="163"/>
                    </a:lnTo>
                    <a:lnTo>
                      <a:pt x="62" y="163"/>
                    </a:lnTo>
                  </a:path>
                </a:pathLst>
              </a:custGeom>
              <a:solidFill>
                <a:srgbClr val="00ff00"/>
              </a:solidFill>
              <a:ln w="3240">
                <a:solidFill>
                  <a:srgbClr val="000000"/>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3173" name=""/>
              <p:cNvSpPr/>
              <p:nvPr/>
            </p:nvSpPr>
            <p:spPr>
              <a:xfrm>
                <a:off x="3301920" y="1941120"/>
                <a:ext cx="12600" cy="45720"/>
              </a:xfrm>
              <a:custGeom>
                <a:avLst/>
                <a:gdLst/>
                <a:ahLst/>
                <a:rect l="l" t="t" r="r" b="b"/>
                <a:pathLst>
                  <a:path w="40" h="152">
                    <a:moveTo>
                      <a:pt x="40" y="152"/>
                    </a:moveTo>
                    <a:lnTo>
                      <a:pt x="22" y="0"/>
                    </a:lnTo>
                    <a:lnTo>
                      <a:pt x="0" y="151"/>
                    </a:lnTo>
                    <a:lnTo>
                      <a:pt x="40" y="152"/>
                    </a:lnTo>
                    <a:close/>
                  </a:path>
                </a:pathLst>
              </a:custGeom>
              <a:solidFill>
                <a:srgbClr val="00ff00"/>
              </a:solidFill>
              <a:ln w="324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Arial"/>
                </a:endParaRPr>
              </a:p>
            </p:txBody>
          </p:sp>
          <p:sp>
            <p:nvSpPr>
              <p:cNvPr id="3174" name=""/>
              <p:cNvSpPr/>
              <p:nvPr/>
            </p:nvSpPr>
            <p:spPr>
              <a:xfrm>
                <a:off x="2361960" y="1634760"/>
                <a:ext cx="71640" cy="179280"/>
              </a:xfrm>
              <a:custGeom>
                <a:avLst/>
                <a:gdLst/>
                <a:ahLst/>
                <a:rect l="l" t="t" r="r" b="b"/>
                <a:pathLst>
                  <a:path w="205" h="598">
                    <a:moveTo>
                      <a:pt x="123" y="0"/>
                    </a:moveTo>
                    <a:lnTo>
                      <a:pt x="29" y="99"/>
                    </a:lnTo>
                    <a:lnTo>
                      <a:pt x="79" y="236"/>
                    </a:lnTo>
                    <a:lnTo>
                      <a:pt x="0" y="309"/>
                    </a:lnTo>
                    <a:lnTo>
                      <a:pt x="123" y="367"/>
                    </a:lnTo>
                    <a:lnTo>
                      <a:pt x="96" y="598"/>
                    </a:lnTo>
                    <a:lnTo>
                      <a:pt x="183" y="493"/>
                    </a:lnTo>
                    <a:lnTo>
                      <a:pt x="205" y="175"/>
                    </a:lnTo>
                    <a:lnTo>
                      <a:pt x="132" y="130"/>
                    </a:lnTo>
                    <a:lnTo>
                      <a:pt x="123"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75" name=""/>
              <p:cNvSpPr/>
              <p:nvPr/>
            </p:nvSpPr>
            <p:spPr>
              <a:xfrm>
                <a:off x="1611360" y="2153880"/>
                <a:ext cx="115920" cy="158400"/>
              </a:xfrm>
              <a:custGeom>
                <a:avLst/>
                <a:gdLst/>
                <a:ahLst/>
                <a:rect l="l" t="t" r="r" b="b"/>
                <a:pathLst>
                  <a:path w="329" h="522">
                    <a:moveTo>
                      <a:pt x="306" y="0"/>
                    </a:moveTo>
                    <a:lnTo>
                      <a:pt x="84" y="134"/>
                    </a:lnTo>
                    <a:lnTo>
                      <a:pt x="97" y="203"/>
                    </a:lnTo>
                    <a:lnTo>
                      <a:pt x="0" y="181"/>
                    </a:lnTo>
                    <a:lnTo>
                      <a:pt x="0" y="522"/>
                    </a:lnTo>
                    <a:lnTo>
                      <a:pt x="241" y="344"/>
                    </a:lnTo>
                    <a:lnTo>
                      <a:pt x="224" y="244"/>
                    </a:lnTo>
                    <a:lnTo>
                      <a:pt x="329" y="169"/>
                    </a:lnTo>
                    <a:lnTo>
                      <a:pt x="288" y="142"/>
                    </a:lnTo>
                    <a:lnTo>
                      <a:pt x="306"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76" name=""/>
              <p:cNvSpPr/>
              <p:nvPr/>
            </p:nvSpPr>
            <p:spPr>
              <a:xfrm>
                <a:off x="1542960" y="2341440"/>
                <a:ext cx="50760" cy="21600"/>
              </a:xfrm>
              <a:custGeom>
                <a:avLst/>
                <a:gdLst/>
                <a:ahLst/>
                <a:rect l="l" t="t" r="r" b="b"/>
                <a:pathLst>
                  <a:path w="148" h="70">
                    <a:moveTo>
                      <a:pt x="148" y="0"/>
                    </a:moveTo>
                    <a:lnTo>
                      <a:pt x="0" y="17"/>
                    </a:lnTo>
                    <a:lnTo>
                      <a:pt x="136" y="70"/>
                    </a:lnTo>
                    <a:lnTo>
                      <a:pt x="148" y="0"/>
                    </a:lnTo>
                    <a:close/>
                  </a:path>
                </a:pathLst>
              </a:custGeom>
              <a:solidFill>
                <a:srgbClr val="00ff00"/>
              </a:solidFill>
              <a:ln w="3240">
                <a:solidFill>
                  <a:srgbClr val="000000"/>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Arial"/>
                </a:endParaRPr>
              </a:p>
            </p:txBody>
          </p:sp>
          <p:sp>
            <p:nvSpPr>
              <p:cNvPr id="3177" name=""/>
              <p:cNvSpPr/>
              <p:nvPr/>
            </p:nvSpPr>
            <p:spPr>
              <a:xfrm>
                <a:off x="2125440" y="1987200"/>
                <a:ext cx="84240" cy="50400"/>
              </a:xfrm>
              <a:custGeom>
                <a:avLst/>
                <a:gdLst/>
                <a:ahLst/>
                <a:rect l="l" t="t" r="r" b="b"/>
                <a:pathLst>
                  <a:path w="237" h="164">
                    <a:moveTo>
                      <a:pt x="237" y="164"/>
                    </a:moveTo>
                    <a:lnTo>
                      <a:pt x="101" y="119"/>
                    </a:lnTo>
                    <a:lnTo>
                      <a:pt x="44" y="0"/>
                    </a:lnTo>
                    <a:lnTo>
                      <a:pt x="0" y="71"/>
                    </a:lnTo>
                    <a:lnTo>
                      <a:pt x="41" y="154"/>
                    </a:lnTo>
                    <a:lnTo>
                      <a:pt x="237" y="164"/>
                    </a:lnTo>
                    <a:close/>
                  </a:path>
                </a:pathLst>
              </a:custGeom>
              <a:solidFill>
                <a:srgbClr val="00ff00"/>
              </a:solidFill>
              <a:ln w="324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Arial"/>
                </a:endParaRPr>
              </a:p>
            </p:txBody>
          </p:sp>
          <p:sp>
            <p:nvSpPr>
              <p:cNvPr id="3178" name=""/>
              <p:cNvSpPr/>
              <p:nvPr/>
            </p:nvSpPr>
            <p:spPr>
              <a:xfrm>
                <a:off x="2125440" y="1987200"/>
                <a:ext cx="84240" cy="50400"/>
              </a:xfrm>
              <a:custGeom>
                <a:avLst/>
                <a:gdLst/>
                <a:ahLst/>
                <a:rect l="l" t="t" r="r" b="b"/>
                <a:pathLst>
                  <a:path w="237" h="164">
                    <a:moveTo>
                      <a:pt x="237" y="164"/>
                    </a:moveTo>
                    <a:lnTo>
                      <a:pt x="101" y="119"/>
                    </a:lnTo>
                    <a:lnTo>
                      <a:pt x="44" y="0"/>
                    </a:lnTo>
                    <a:lnTo>
                      <a:pt x="0" y="71"/>
                    </a:lnTo>
                    <a:lnTo>
                      <a:pt x="41" y="154"/>
                    </a:lnTo>
                    <a:lnTo>
                      <a:pt x="237" y="164"/>
                    </a:lnTo>
                    <a:lnTo>
                      <a:pt x="237" y="164"/>
                    </a:lnTo>
                  </a:path>
                </a:pathLst>
              </a:custGeom>
              <a:solidFill>
                <a:srgbClr val="00ff00"/>
              </a:solidFill>
              <a:ln w="324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Arial"/>
                </a:endParaRPr>
              </a:p>
            </p:txBody>
          </p:sp>
          <p:sp>
            <p:nvSpPr>
              <p:cNvPr id="3179" name=""/>
              <p:cNvSpPr/>
              <p:nvPr/>
            </p:nvSpPr>
            <p:spPr>
              <a:xfrm>
                <a:off x="2119320" y="2044440"/>
                <a:ext cx="23760" cy="18720"/>
              </a:xfrm>
              <a:custGeom>
                <a:avLst/>
                <a:gdLst/>
                <a:ahLst/>
                <a:rect l="l" t="t" r="r" b="b"/>
                <a:pathLst>
                  <a:path w="75" h="58">
                    <a:moveTo>
                      <a:pt x="75" y="58"/>
                    </a:moveTo>
                    <a:lnTo>
                      <a:pt x="0" y="0"/>
                    </a:lnTo>
                    <a:lnTo>
                      <a:pt x="75" y="58"/>
                    </a:lnTo>
                    <a:close/>
                  </a:path>
                </a:pathLst>
              </a:custGeom>
              <a:solidFill>
                <a:srgbClr val="00ff00"/>
              </a:solidFill>
              <a:ln w="324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3180" name=""/>
              <p:cNvSpPr/>
              <p:nvPr/>
            </p:nvSpPr>
            <p:spPr>
              <a:xfrm>
                <a:off x="2119320" y="2044440"/>
                <a:ext cx="23760" cy="18720"/>
              </a:xfrm>
              <a:custGeom>
                <a:avLst/>
                <a:gdLst/>
                <a:ahLst/>
                <a:rect l="l" t="t" r="r" b="b"/>
                <a:pathLst>
                  <a:path w="75" h="58">
                    <a:moveTo>
                      <a:pt x="75" y="58"/>
                    </a:moveTo>
                    <a:lnTo>
                      <a:pt x="0" y="0"/>
                    </a:lnTo>
                    <a:lnTo>
                      <a:pt x="75" y="58"/>
                    </a:lnTo>
                    <a:lnTo>
                      <a:pt x="75" y="58"/>
                    </a:lnTo>
                  </a:path>
                </a:pathLst>
              </a:custGeom>
              <a:solidFill>
                <a:srgbClr val="00ff00"/>
              </a:solidFill>
              <a:ln w="324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3181" name=""/>
              <p:cNvSpPr/>
              <p:nvPr/>
            </p:nvSpPr>
            <p:spPr>
              <a:xfrm>
                <a:off x="1736640" y="2111040"/>
                <a:ext cx="1093680" cy="1782360"/>
              </a:xfrm>
              <a:custGeom>
                <a:avLst/>
                <a:gdLst/>
                <a:ahLst/>
                <a:rect l="l" t="t" r="r" b="b"/>
                <a:pathLst>
                  <a:path w="3113" h="5895">
                    <a:moveTo>
                      <a:pt x="1440" y="5564"/>
                    </a:moveTo>
                    <a:lnTo>
                      <a:pt x="1650" y="5515"/>
                    </a:lnTo>
                    <a:lnTo>
                      <a:pt x="1629" y="5462"/>
                    </a:lnTo>
                    <a:lnTo>
                      <a:pt x="1812" y="5459"/>
                    </a:lnTo>
                    <a:lnTo>
                      <a:pt x="1883" y="5415"/>
                    </a:lnTo>
                    <a:lnTo>
                      <a:pt x="1892" y="5341"/>
                    </a:lnTo>
                    <a:lnTo>
                      <a:pt x="2102" y="5431"/>
                    </a:lnTo>
                    <a:lnTo>
                      <a:pt x="2811" y="5308"/>
                    </a:lnTo>
                    <a:lnTo>
                      <a:pt x="2977" y="5170"/>
                    </a:lnTo>
                    <a:lnTo>
                      <a:pt x="2995" y="5092"/>
                    </a:lnTo>
                    <a:lnTo>
                      <a:pt x="2709" y="5057"/>
                    </a:lnTo>
                    <a:lnTo>
                      <a:pt x="2670" y="4947"/>
                    </a:lnTo>
                    <a:lnTo>
                      <a:pt x="2793" y="4843"/>
                    </a:lnTo>
                    <a:lnTo>
                      <a:pt x="2735" y="4803"/>
                    </a:lnTo>
                    <a:lnTo>
                      <a:pt x="2921" y="4760"/>
                    </a:lnTo>
                    <a:lnTo>
                      <a:pt x="2921" y="4650"/>
                    </a:lnTo>
                    <a:lnTo>
                      <a:pt x="3065" y="4558"/>
                    </a:lnTo>
                    <a:lnTo>
                      <a:pt x="3113" y="4296"/>
                    </a:lnTo>
                    <a:lnTo>
                      <a:pt x="3091" y="4176"/>
                    </a:lnTo>
                    <a:lnTo>
                      <a:pt x="2899" y="4016"/>
                    </a:lnTo>
                    <a:lnTo>
                      <a:pt x="2644" y="4042"/>
                    </a:lnTo>
                    <a:lnTo>
                      <a:pt x="2571" y="4142"/>
                    </a:lnTo>
                    <a:lnTo>
                      <a:pt x="2479" y="4103"/>
                    </a:lnTo>
                    <a:lnTo>
                      <a:pt x="2440" y="4092"/>
                    </a:lnTo>
                    <a:lnTo>
                      <a:pt x="2571" y="3805"/>
                    </a:lnTo>
                    <a:lnTo>
                      <a:pt x="2294" y="3512"/>
                    </a:lnTo>
                    <a:lnTo>
                      <a:pt x="2495" y="3582"/>
                    </a:lnTo>
                    <a:lnTo>
                      <a:pt x="2482" y="3465"/>
                    </a:lnTo>
                    <a:lnTo>
                      <a:pt x="2184" y="2970"/>
                    </a:lnTo>
                    <a:lnTo>
                      <a:pt x="1976" y="2891"/>
                    </a:lnTo>
                    <a:lnTo>
                      <a:pt x="1825" y="2537"/>
                    </a:lnTo>
                    <a:lnTo>
                      <a:pt x="1799" y="2263"/>
                    </a:lnTo>
                    <a:lnTo>
                      <a:pt x="1606" y="2044"/>
                    </a:lnTo>
                    <a:lnTo>
                      <a:pt x="1400" y="1929"/>
                    </a:lnTo>
                    <a:lnTo>
                      <a:pt x="1129" y="1937"/>
                    </a:lnTo>
                    <a:lnTo>
                      <a:pt x="1186" y="1824"/>
                    </a:lnTo>
                    <a:lnTo>
                      <a:pt x="1388" y="1771"/>
                    </a:lnTo>
                    <a:lnTo>
                      <a:pt x="1260" y="1610"/>
                    </a:lnTo>
                    <a:lnTo>
                      <a:pt x="1374" y="1584"/>
                    </a:lnTo>
                    <a:lnTo>
                      <a:pt x="1528" y="1321"/>
                    </a:lnTo>
                    <a:lnTo>
                      <a:pt x="1593" y="1050"/>
                    </a:lnTo>
                    <a:lnTo>
                      <a:pt x="1694" y="931"/>
                    </a:lnTo>
                    <a:lnTo>
                      <a:pt x="1668" y="731"/>
                    </a:lnTo>
                    <a:lnTo>
                      <a:pt x="1116" y="700"/>
                    </a:lnTo>
                    <a:lnTo>
                      <a:pt x="770" y="814"/>
                    </a:lnTo>
                    <a:lnTo>
                      <a:pt x="787" y="741"/>
                    </a:lnTo>
                    <a:lnTo>
                      <a:pt x="726" y="723"/>
                    </a:lnTo>
                    <a:lnTo>
                      <a:pt x="897" y="627"/>
                    </a:lnTo>
                    <a:lnTo>
                      <a:pt x="776" y="613"/>
                    </a:lnTo>
                    <a:lnTo>
                      <a:pt x="787" y="556"/>
                    </a:lnTo>
                    <a:lnTo>
                      <a:pt x="1165" y="219"/>
                    </a:lnTo>
                    <a:lnTo>
                      <a:pt x="1186" y="32"/>
                    </a:lnTo>
                    <a:lnTo>
                      <a:pt x="1099" y="0"/>
                    </a:lnTo>
                    <a:lnTo>
                      <a:pt x="469" y="67"/>
                    </a:lnTo>
                    <a:lnTo>
                      <a:pt x="388" y="303"/>
                    </a:lnTo>
                    <a:lnTo>
                      <a:pt x="305" y="311"/>
                    </a:lnTo>
                    <a:lnTo>
                      <a:pt x="310" y="412"/>
                    </a:lnTo>
                    <a:lnTo>
                      <a:pt x="273" y="434"/>
                    </a:lnTo>
                    <a:lnTo>
                      <a:pt x="341" y="530"/>
                    </a:lnTo>
                    <a:lnTo>
                      <a:pt x="143" y="636"/>
                    </a:lnTo>
                    <a:lnTo>
                      <a:pt x="148" y="788"/>
                    </a:lnTo>
                    <a:lnTo>
                      <a:pt x="195" y="819"/>
                    </a:lnTo>
                    <a:lnTo>
                      <a:pt x="114" y="837"/>
                    </a:lnTo>
                    <a:lnTo>
                      <a:pt x="117" y="945"/>
                    </a:lnTo>
                    <a:lnTo>
                      <a:pt x="250" y="931"/>
                    </a:lnTo>
                    <a:lnTo>
                      <a:pt x="201" y="989"/>
                    </a:lnTo>
                    <a:lnTo>
                      <a:pt x="245" y="1003"/>
                    </a:lnTo>
                    <a:lnTo>
                      <a:pt x="114" y="1391"/>
                    </a:lnTo>
                    <a:lnTo>
                      <a:pt x="0" y="1435"/>
                    </a:lnTo>
                    <a:lnTo>
                      <a:pt x="169" y="1605"/>
                    </a:lnTo>
                    <a:lnTo>
                      <a:pt x="333" y="1496"/>
                    </a:lnTo>
                    <a:lnTo>
                      <a:pt x="192" y="1995"/>
                    </a:lnTo>
                    <a:lnTo>
                      <a:pt x="245" y="2117"/>
                    </a:lnTo>
                    <a:lnTo>
                      <a:pt x="140" y="2419"/>
                    </a:lnTo>
                    <a:lnTo>
                      <a:pt x="210" y="2388"/>
                    </a:lnTo>
                    <a:lnTo>
                      <a:pt x="310" y="2111"/>
                    </a:lnTo>
                    <a:lnTo>
                      <a:pt x="279" y="1929"/>
                    </a:lnTo>
                    <a:lnTo>
                      <a:pt x="393" y="1793"/>
                    </a:lnTo>
                    <a:lnTo>
                      <a:pt x="338" y="2044"/>
                    </a:lnTo>
                    <a:lnTo>
                      <a:pt x="464" y="1989"/>
                    </a:lnTo>
                    <a:lnTo>
                      <a:pt x="464" y="1895"/>
                    </a:lnTo>
                    <a:lnTo>
                      <a:pt x="573" y="1973"/>
                    </a:lnTo>
                    <a:lnTo>
                      <a:pt x="516" y="2018"/>
                    </a:lnTo>
                    <a:lnTo>
                      <a:pt x="495" y="2166"/>
                    </a:lnTo>
                    <a:lnTo>
                      <a:pt x="573" y="2310"/>
                    </a:lnTo>
                    <a:lnTo>
                      <a:pt x="437" y="2695"/>
                    </a:lnTo>
                    <a:lnTo>
                      <a:pt x="376" y="2695"/>
                    </a:lnTo>
                    <a:lnTo>
                      <a:pt x="432" y="2861"/>
                    </a:lnTo>
                    <a:lnTo>
                      <a:pt x="480" y="2876"/>
                    </a:lnTo>
                    <a:lnTo>
                      <a:pt x="508" y="2748"/>
                    </a:lnTo>
                    <a:lnTo>
                      <a:pt x="670" y="2855"/>
                    </a:lnTo>
                    <a:lnTo>
                      <a:pt x="691" y="2756"/>
                    </a:lnTo>
                    <a:lnTo>
                      <a:pt x="1199" y="2681"/>
                    </a:lnTo>
                    <a:lnTo>
                      <a:pt x="1085" y="2756"/>
                    </a:lnTo>
                    <a:lnTo>
                      <a:pt x="983" y="3001"/>
                    </a:lnTo>
                    <a:lnTo>
                      <a:pt x="1146" y="3259"/>
                    </a:lnTo>
                    <a:lnTo>
                      <a:pt x="1340" y="3176"/>
                    </a:lnTo>
                    <a:lnTo>
                      <a:pt x="1235" y="3468"/>
                    </a:lnTo>
                    <a:lnTo>
                      <a:pt x="1306" y="3490"/>
                    </a:lnTo>
                    <a:lnTo>
                      <a:pt x="1225" y="3660"/>
                    </a:lnTo>
                    <a:lnTo>
                      <a:pt x="1283" y="3713"/>
                    </a:lnTo>
                    <a:lnTo>
                      <a:pt x="1221" y="3789"/>
                    </a:lnTo>
                    <a:lnTo>
                      <a:pt x="933" y="3779"/>
                    </a:lnTo>
                    <a:lnTo>
                      <a:pt x="573" y="4092"/>
                    </a:lnTo>
                    <a:lnTo>
                      <a:pt x="792" y="4027"/>
                    </a:lnTo>
                    <a:lnTo>
                      <a:pt x="808" y="4238"/>
                    </a:lnTo>
                    <a:lnTo>
                      <a:pt x="863" y="4300"/>
                    </a:lnTo>
                    <a:lnTo>
                      <a:pt x="787" y="4457"/>
                    </a:lnTo>
                    <a:lnTo>
                      <a:pt x="346" y="4724"/>
                    </a:lnTo>
                    <a:lnTo>
                      <a:pt x="432" y="4880"/>
                    </a:lnTo>
                    <a:lnTo>
                      <a:pt x="661" y="4776"/>
                    </a:lnTo>
                    <a:lnTo>
                      <a:pt x="732" y="4908"/>
                    </a:lnTo>
                    <a:lnTo>
                      <a:pt x="892" y="4859"/>
                    </a:lnTo>
                    <a:lnTo>
                      <a:pt x="1067" y="5029"/>
                    </a:lnTo>
                    <a:lnTo>
                      <a:pt x="1410" y="4807"/>
                    </a:lnTo>
                    <a:lnTo>
                      <a:pt x="1415" y="4854"/>
                    </a:lnTo>
                    <a:lnTo>
                      <a:pt x="1225" y="5130"/>
                    </a:lnTo>
                    <a:lnTo>
                      <a:pt x="798" y="5174"/>
                    </a:lnTo>
                    <a:lnTo>
                      <a:pt x="228" y="5804"/>
                    </a:lnTo>
                    <a:lnTo>
                      <a:pt x="206" y="5892"/>
                    </a:lnTo>
                    <a:lnTo>
                      <a:pt x="254" y="5827"/>
                    </a:lnTo>
                    <a:lnTo>
                      <a:pt x="388" y="5895"/>
                    </a:lnTo>
                    <a:lnTo>
                      <a:pt x="563" y="5681"/>
                    </a:lnTo>
                    <a:lnTo>
                      <a:pt x="977" y="5734"/>
                    </a:lnTo>
                    <a:lnTo>
                      <a:pt x="1076" y="5498"/>
                    </a:lnTo>
                    <a:lnTo>
                      <a:pt x="1323" y="5431"/>
                    </a:lnTo>
                    <a:lnTo>
                      <a:pt x="1440" y="5564"/>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82" name=""/>
              <p:cNvSpPr/>
              <p:nvPr/>
            </p:nvSpPr>
            <p:spPr>
              <a:xfrm>
                <a:off x="2390760" y="3760560"/>
                <a:ext cx="50760" cy="20160"/>
              </a:xfrm>
              <a:custGeom>
                <a:avLst/>
                <a:gdLst/>
                <a:ahLst/>
                <a:rect l="l" t="t" r="r" b="b"/>
                <a:pathLst>
                  <a:path w="148" h="66">
                    <a:moveTo>
                      <a:pt x="100" y="0"/>
                    </a:moveTo>
                    <a:lnTo>
                      <a:pt x="0" y="40"/>
                    </a:lnTo>
                    <a:lnTo>
                      <a:pt x="112" y="66"/>
                    </a:lnTo>
                    <a:lnTo>
                      <a:pt x="148" y="26"/>
                    </a:lnTo>
                    <a:lnTo>
                      <a:pt x="100" y="0"/>
                    </a:lnTo>
                    <a:close/>
                  </a:path>
                </a:pathLst>
              </a:custGeom>
              <a:solidFill>
                <a:srgbClr val="00ff00"/>
              </a:solidFill>
              <a:ln w="3240">
                <a:solidFill>
                  <a:srgbClr val="000000"/>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Arial"/>
                </a:endParaRPr>
              </a:p>
            </p:txBody>
          </p:sp>
          <p:sp>
            <p:nvSpPr>
              <p:cNvPr id="3183" name=""/>
              <p:cNvSpPr/>
              <p:nvPr/>
            </p:nvSpPr>
            <p:spPr>
              <a:xfrm>
                <a:off x="2390760" y="3760560"/>
                <a:ext cx="50760" cy="20160"/>
              </a:xfrm>
              <a:custGeom>
                <a:avLst/>
                <a:gdLst/>
                <a:ahLst/>
                <a:rect l="l" t="t" r="r" b="b"/>
                <a:pathLst>
                  <a:path w="148" h="66">
                    <a:moveTo>
                      <a:pt x="100" y="0"/>
                    </a:moveTo>
                    <a:lnTo>
                      <a:pt x="0" y="40"/>
                    </a:lnTo>
                    <a:lnTo>
                      <a:pt x="112" y="66"/>
                    </a:lnTo>
                    <a:lnTo>
                      <a:pt x="148" y="26"/>
                    </a:lnTo>
                    <a:lnTo>
                      <a:pt x="100" y="0"/>
                    </a:lnTo>
                    <a:lnTo>
                      <a:pt x="100" y="0"/>
                    </a:lnTo>
                  </a:path>
                </a:pathLst>
              </a:custGeom>
              <a:solidFill>
                <a:srgbClr val="00ff00"/>
              </a:solidFill>
              <a:ln w="3240">
                <a:solidFill>
                  <a:srgbClr val="000000"/>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Arial"/>
                </a:endParaRPr>
              </a:p>
            </p:txBody>
          </p:sp>
          <p:sp>
            <p:nvSpPr>
              <p:cNvPr id="3184" name=""/>
              <p:cNvSpPr/>
              <p:nvPr/>
            </p:nvSpPr>
            <p:spPr>
              <a:xfrm>
                <a:off x="1976400" y="3236760"/>
                <a:ext cx="44280" cy="34560"/>
              </a:xfrm>
              <a:custGeom>
                <a:avLst/>
                <a:gdLst/>
                <a:ahLst/>
                <a:rect l="l" t="t" r="r" b="b"/>
                <a:pathLst>
                  <a:path w="123" h="113">
                    <a:moveTo>
                      <a:pt x="84" y="113"/>
                    </a:moveTo>
                    <a:lnTo>
                      <a:pt x="123" y="73"/>
                    </a:lnTo>
                    <a:lnTo>
                      <a:pt x="0" y="0"/>
                    </a:lnTo>
                    <a:lnTo>
                      <a:pt x="84" y="113"/>
                    </a:lnTo>
                    <a:close/>
                  </a:path>
                </a:pathLst>
              </a:custGeom>
              <a:solidFill>
                <a:srgbClr val="00ff00"/>
              </a:solidFill>
              <a:ln w="3240">
                <a:solidFill>
                  <a:srgbClr val="00000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3185" name=""/>
              <p:cNvSpPr/>
              <p:nvPr/>
            </p:nvSpPr>
            <p:spPr>
              <a:xfrm>
                <a:off x="1976400" y="3236760"/>
                <a:ext cx="44280" cy="34560"/>
              </a:xfrm>
              <a:custGeom>
                <a:avLst/>
                <a:gdLst/>
                <a:ahLst/>
                <a:rect l="l" t="t" r="r" b="b"/>
                <a:pathLst>
                  <a:path w="123" h="113">
                    <a:moveTo>
                      <a:pt x="84" y="113"/>
                    </a:moveTo>
                    <a:lnTo>
                      <a:pt x="123" y="73"/>
                    </a:lnTo>
                    <a:lnTo>
                      <a:pt x="0" y="0"/>
                    </a:lnTo>
                    <a:lnTo>
                      <a:pt x="84" y="113"/>
                    </a:lnTo>
                    <a:lnTo>
                      <a:pt x="84" y="113"/>
                    </a:lnTo>
                  </a:path>
                </a:pathLst>
              </a:custGeom>
              <a:solidFill>
                <a:srgbClr val="00ff00"/>
              </a:solidFill>
              <a:ln w="3240">
                <a:solidFill>
                  <a:srgbClr val="00000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Arial"/>
                </a:endParaRPr>
              </a:p>
            </p:txBody>
          </p:sp>
          <p:sp>
            <p:nvSpPr>
              <p:cNvPr id="3186" name=""/>
              <p:cNvSpPr/>
              <p:nvPr/>
            </p:nvSpPr>
            <p:spPr>
              <a:xfrm>
                <a:off x="1923840" y="3036600"/>
                <a:ext cx="63720" cy="66240"/>
              </a:xfrm>
              <a:custGeom>
                <a:avLst/>
                <a:gdLst/>
                <a:ahLst/>
                <a:rect l="l" t="t" r="r" b="b"/>
                <a:pathLst>
                  <a:path w="180" h="224">
                    <a:moveTo>
                      <a:pt x="148" y="0"/>
                    </a:moveTo>
                    <a:lnTo>
                      <a:pt x="0" y="224"/>
                    </a:lnTo>
                    <a:lnTo>
                      <a:pt x="139" y="166"/>
                    </a:lnTo>
                    <a:lnTo>
                      <a:pt x="180" y="67"/>
                    </a:lnTo>
                    <a:lnTo>
                      <a:pt x="148" y="0"/>
                    </a:lnTo>
                    <a:close/>
                  </a:path>
                </a:pathLst>
              </a:custGeom>
              <a:solidFill>
                <a:srgbClr val="00ff00"/>
              </a:solidFill>
              <a:ln w="3240">
                <a:solidFill>
                  <a:srgbClr val="00000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3187" name=""/>
              <p:cNvSpPr/>
              <p:nvPr/>
            </p:nvSpPr>
            <p:spPr>
              <a:xfrm>
                <a:off x="1923840" y="3036600"/>
                <a:ext cx="63720" cy="66240"/>
              </a:xfrm>
              <a:custGeom>
                <a:avLst/>
                <a:gdLst/>
                <a:ahLst/>
                <a:rect l="l" t="t" r="r" b="b"/>
                <a:pathLst>
                  <a:path w="180" h="224">
                    <a:moveTo>
                      <a:pt x="148" y="0"/>
                    </a:moveTo>
                    <a:lnTo>
                      <a:pt x="0" y="224"/>
                    </a:lnTo>
                    <a:lnTo>
                      <a:pt x="139" y="166"/>
                    </a:lnTo>
                    <a:lnTo>
                      <a:pt x="180" y="67"/>
                    </a:lnTo>
                    <a:lnTo>
                      <a:pt x="148" y="0"/>
                    </a:lnTo>
                    <a:lnTo>
                      <a:pt x="148" y="0"/>
                    </a:lnTo>
                  </a:path>
                </a:pathLst>
              </a:custGeom>
              <a:solidFill>
                <a:srgbClr val="00ff00"/>
              </a:solidFill>
              <a:ln w="3240">
                <a:solidFill>
                  <a:srgbClr val="00000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3188" name=""/>
              <p:cNvSpPr/>
              <p:nvPr/>
            </p:nvSpPr>
            <p:spPr>
              <a:xfrm>
                <a:off x="1844640" y="2766600"/>
                <a:ext cx="28440" cy="50400"/>
              </a:xfrm>
              <a:custGeom>
                <a:avLst/>
                <a:gdLst/>
                <a:ahLst/>
                <a:rect l="l" t="t" r="r" b="b"/>
                <a:pathLst>
                  <a:path w="78" h="170">
                    <a:moveTo>
                      <a:pt x="5" y="4"/>
                    </a:moveTo>
                    <a:lnTo>
                      <a:pt x="0" y="130"/>
                    </a:lnTo>
                    <a:lnTo>
                      <a:pt x="71" y="170"/>
                    </a:lnTo>
                    <a:lnTo>
                      <a:pt x="78" y="0"/>
                    </a:lnTo>
                    <a:lnTo>
                      <a:pt x="5" y="4"/>
                    </a:lnTo>
                    <a:close/>
                  </a:path>
                </a:pathLst>
              </a:custGeom>
              <a:solidFill>
                <a:srgbClr val="00ff00"/>
              </a:solidFill>
              <a:ln w="324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Arial"/>
                </a:endParaRPr>
              </a:p>
            </p:txBody>
          </p:sp>
          <p:sp>
            <p:nvSpPr>
              <p:cNvPr id="3189" name=""/>
              <p:cNvSpPr/>
              <p:nvPr/>
            </p:nvSpPr>
            <p:spPr>
              <a:xfrm>
                <a:off x="1844640" y="2766600"/>
                <a:ext cx="28440" cy="50400"/>
              </a:xfrm>
              <a:custGeom>
                <a:avLst/>
                <a:gdLst/>
                <a:ahLst/>
                <a:rect l="l" t="t" r="r" b="b"/>
                <a:pathLst>
                  <a:path w="78" h="170">
                    <a:moveTo>
                      <a:pt x="5" y="4"/>
                    </a:moveTo>
                    <a:lnTo>
                      <a:pt x="0" y="130"/>
                    </a:lnTo>
                    <a:lnTo>
                      <a:pt x="71" y="170"/>
                    </a:lnTo>
                    <a:lnTo>
                      <a:pt x="78" y="0"/>
                    </a:lnTo>
                    <a:lnTo>
                      <a:pt x="5" y="4"/>
                    </a:lnTo>
                    <a:lnTo>
                      <a:pt x="5" y="4"/>
                    </a:lnTo>
                  </a:path>
                </a:pathLst>
              </a:custGeom>
              <a:solidFill>
                <a:srgbClr val="00ff00"/>
              </a:solidFill>
              <a:ln w="324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Arial"/>
                </a:endParaRPr>
              </a:p>
            </p:txBody>
          </p:sp>
          <p:sp>
            <p:nvSpPr>
              <p:cNvPr id="3190" name=""/>
              <p:cNvSpPr/>
              <p:nvPr/>
            </p:nvSpPr>
            <p:spPr>
              <a:xfrm>
                <a:off x="1685880" y="2725560"/>
                <a:ext cx="54000" cy="53640"/>
              </a:xfrm>
              <a:custGeom>
                <a:avLst/>
                <a:gdLst/>
                <a:ahLst/>
                <a:rect l="l" t="t" r="r" b="b"/>
                <a:pathLst>
                  <a:path w="152" h="183">
                    <a:moveTo>
                      <a:pt x="120" y="0"/>
                    </a:moveTo>
                    <a:lnTo>
                      <a:pt x="26" y="41"/>
                    </a:lnTo>
                    <a:lnTo>
                      <a:pt x="0" y="141"/>
                    </a:lnTo>
                    <a:lnTo>
                      <a:pt x="47" y="78"/>
                    </a:lnTo>
                    <a:lnTo>
                      <a:pt x="86" y="183"/>
                    </a:lnTo>
                    <a:lnTo>
                      <a:pt x="152" y="149"/>
                    </a:lnTo>
                    <a:lnTo>
                      <a:pt x="120" y="0"/>
                    </a:lnTo>
                    <a:close/>
                  </a:path>
                </a:pathLst>
              </a:custGeom>
              <a:solidFill>
                <a:srgbClr val="00ff00"/>
              </a:solidFill>
              <a:ln w="3240">
                <a:solidFill>
                  <a:srgbClr val="00000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3191" name=""/>
              <p:cNvSpPr/>
              <p:nvPr/>
            </p:nvSpPr>
            <p:spPr>
              <a:xfrm>
                <a:off x="1685880" y="2725560"/>
                <a:ext cx="54000" cy="53640"/>
              </a:xfrm>
              <a:custGeom>
                <a:avLst/>
                <a:gdLst/>
                <a:ahLst/>
                <a:rect l="l" t="t" r="r" b="b"/>
                <a:pathLst>
                  <a:path w="152" h="183">
                    <a:moveTo>
                      <a:pt x="120" y="0"/>
                    </a:moveTo>
                    <a:lnTo>
                      <a:pt x="26" y="41"/>
                    </a:lnTo>
                    <a:lnTo>
                      <a:pt x="0" y="141"/>
                    </a:lnTo>
                    <a:lnTo>
                      <a:pt x="47" y="78"/>
                    </a:lnTo>
                    <a:lnTo>
                      <a:pt x="86" y="183"/>
                    </a:lnTo>
                    <a:lnTo>
                      <a:pt x="152" y="149"/>
                    </a:lnTo>
                    <a:lnTo>
                      <a:pt x="120" y="0"/>
                    </a:lnTo>
                    <a:lnTo>
                      <a:pt x="120" y="0"/>
                    </a:lnTo>
                  </a:path>
                </a:pathLst>
              </a:custGeom>
              <a:solidFill>
                <a:srgbClr val="00ff00"/>
              </a:solidFill>
              <a:ln w="3240">
                <a:solidFill>
                  <a:srgbClr val="00000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Arial"/>
                </a:endParaRPr>
              </a:p>
            </p:txBody>
          </p:sp>
          <p:sp>
            <p:nvSpPr>
              <p:cNvPr id="3192" name=""/>
              <p:cNvSpPr/>
              <p:nvPr/>
            </p:nvSpPr>
            <p:spPr>
              <a:xfrm>
                <a:off x="1746000" y="2677680"/>
                <a:ext cx="43200" cy="63360"/>
              </a:xfrm>
              <a:custGeom>
                <a:avLst/>
                <a:gdLst/>
                <a:ahLst/>
                <a:rect l="l" t="t" r="r" b="b"/>
                <a:pathLst>
                  <a:path w="117" h="207">
                    <a:moveTo>
                      <a:pt x="117" y="0"/>
                    </a:moveTo>
                    <a:lnTo>
                      <a:pt x="0" y="207"/>
                    </a:lnTo>
                    <a:lnTo>
                      <a:pt x="117" y="0"/>
                    </a:lnTo>
                    <a:close/>
                  </a:path>
                </a:pathLst>
              </a:custGeom>
              <a:solidFill>
                <a:srgbClr val="00ff00"/>
              </a:solidFill>
              <a:ln w="324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3193" name=""/>
              <p:cNvSpPr/>
              <p:nvPr/>
            </p:nvSpPr>
            <p:spPr>
              <a:xfrm>
                <a:off x="1746000" y="2677680"/>
                <a:ext cx="43200" cy="63360"/>
              </a:xfrm>
              <a:custGeom>
                <a:avLst/>
                <a:gdLst/>
                <a:ahLst/>
                <a:rect l="l" t="t" r="r" b="b"/>
                <a:pathLst>
                  <a:path w="117" h="207">
                    <a:moveTo>
                      <a:pt x="117" y="0"/>
                    </a:moveTo>
                    <a:lnTo>
                      <a:pt x="0" y="207"/>
                    </a:lnTo>
                    <a:lnTo>
                      <a:pt x="117" y="0"/>
                    </a:lnTo>
                    <a:lnTo>
                      <a:pt x="117" y="0"/>
                    </a:lnTo>
                  </a:path>
                </a:pathLst>
              </a:custGeom>
              <a:solidFill>
                <a:srgbClr val="00ff00"/>
              </a:solidFill>
              <a:ln w="324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Arial"/>
                </a:endParaRPr>
              </a:p>
            </p:txBody>
          </p:sp>
          <p:sp>
            <p:nvSpPr>
              <p:cNvPr id="3194" name=""/>
              <p:cNvSpPr/>
              <p:nvPr/>
            </p:nvSpPr>
            <p:spPr>
              <a:xfrm>
                <a:off x="1704960" y="2566800"/>
                <a:ext cx="84240" cy="66240"/>
              </a:xfrm>
              <a:custGeom>
                <a:avLst/>
                <a:gdLst/>
                <a:ahLst/>
                <a:rect l="l" t="t" r="r" b="b"/>
                <a:pathLst>
                  <a:path w="236" h="222">
                    <a:moveTo>
                      <a:pt x="0" y="222"/>
                    </a:moveTo>
                    <a:lnTo>
                      <a:pt x="236" y="187"/>
                    </a:lnTo>
                    <a:lnTo>
                      <a:pt x="100" y="0"/>
                    </a:lnTo>
                    <a:lnTo>
                      <a:pt x="26" y="38"/>
                    </a:lnTo>
                    <a:lnTo>
                      <a:pt x="96" y="178"/>
                    </a:lnTo>
                    <a:lnTo>
                      <a:pt x="0" y="222"/>
                    </a:lnTo>
                    <a:close/>
                  </a:path>
                </a:pathLst>
              </a:custGeom>
              <a:solidFill>
                <a:srgbClr val="00ff00"/>
              </a:solidFill>
              <a:ln w="3240">
                <a:solidFill>
                  <a:srgbClr val="00000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3195" name=""/>
              <p:cNvSpPr/>
              <p:nvPr/>
            </p:nvSpPr>
            <p:spPr>
              <a:xfrm>
                <a:off x="1704960" y="2566800"/>
                <a:ext cx="84240" cy="66240"/>
              </a:xfrm>
              <a:custGeom>
                <a:avLst/>
                <a:gdLst/>
                <a:ahLst/>
                <a:rect l="l" t="t" r="r" b="b"/>
                <a:pathLst>
                  <a:path w="236" h="222">
                    <a:moveTo>
                      <a:pt x="0" y="222"/>
                    </a:moveTo>
                    <a:lnTo>
                      <a:pt x="236" y="187"/>
                    </a:lnTo>
                    <a:lnTo>
                      <a:pt x="100" y="0"/>
                    </a:lnTo>
                    <a:lnTo>
                      <a:pt x="26" y="38"/>
                    </a:lnTo>
                    <a:lnTo>
                      <a:pt x="96" y="178"/>
                    </a:lnTo>
                    <a:lnTo>
                      <a:pt x="0" y="222"/>
                    </a:lnTo>
                    <a:lnTo>
                      <a:pt x="0" y="222"/>
                    </a:lnTo>
                  </a:path>
                </a:pathLst>
              </a:custGeom>
              <a:solidFill>
                <a:srgbClr val="00ff00"/>
              </a:solidFill>
              <a:ln w="3240">
                <a:solidFill>
                  <a:srgbClr val="00000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Arial"/>
                </a:endParaRPr>
              </a:p>
            </p:txBody>
          </p:sp>
          <p:sp>
            <p:nvSpPr>
              <p:cNvPr id="3196" name=""/>
              <p:cNvSpPr/>
              <p:nvPr/>
            </p:nvSpPr>
            <p:spPr>
              <a:xfrm>
                <a:off x="1650960" y="2328480"/>
                <a:ext cx="138240" cy="133200"/>
              </a:xfrm>
              <a:custGeom>
                <a:avLst/>
                <a:gdLst/>
                <a:ahLst/>
                <a:rect l="l" t="t" r="r" b="b"/>
                <a:pathLst>
                  <a:path w="390" h="443">
                    <a:moveTo>
                      <a:pt x="154" y="0"/>
                    </a:moveTo>
                    <a:lnTo>
                      <a:pt x="119" y="149"/>
                    </a:lnTo>
                    <a:lnTo>
                      <a:pt x="61" y="91"/>
                    </a:lnTo>
                    <a:lnTo>
                      <a:pt x="0" y="213"/>
                    </a:lnTo>
                    <a:lnTo>
                      <a:pt x="83" y="236"/>
                    </a:lnTo>
                    <a:lnTo>
                      <a:pt x="154" y="402"/>
                    </a:lnTo>
                    <a:lnTo>
                      <a:pt x="346" y="443"/>
                    </a:lnTo>
                    <a:lnTo>
                      <a:pt x="390" y="336"/>
                    </a:lnTo>
                    <a:lnTo>
                      <a:pt x="268" y="297"/>
                    </a:lnTo>
                    <a:lnTo>
                      <a:pt x="154"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97" name=""/>
              <p:cNvSpPr/>
              <p:nvPr/>
            </p:nvSpPr>
            <p:spPr>
              <a:xfrm>
                <a:off x="4965480" y="5098680"/>
                <a:ext cx="192240" cy="91800"/>
              </a:xfrm>
              <a:custGeom>
                <a:avLst/>
                <a:gdLst/>
                <a:ahLst/>
                <a:rect l="l" t="t" r="r" b="b"/>
                <a:pathLst>
                  <a:path w="545" h="304">
                    <a:moveTo>
                      <a:pt x="184" y="70"/>
                    </a:moveTo>
                    <a:lnTo>
                      <a:pt x="145" y="65"/>
                    </a:lnTo>
                    <a:lnTo>
                      <a:pt x="106" y="16"/>
                    </a:lnTo>
                    <a:lnTo>
                      <a:pt x="26" y="0"/>
                    </a:lnTo>
                    <a:lnTo>
                      <a:pt x="0" y="30"/>
                    </a:lnTo>
                    <a:lnTo>
                      <a:pt x="91" y="53"/>
                    </a:lnTo>
                    <a:lnTo>
                      <a:pt x="205" y="121"/>
                    </a:lnTo>
                    <a:lnTo>
                      <a:pt x="324" y="140"/>
                    </a:lnTo>
                    <a:lnTo>
                      <a:pt x="545" y="304"/>
                    </a:lnTo>
                    <a:lnTo>
                      <a:pt x="545" y="249"/>
                    </a:lnTo>
                    <a:lnTo>
                      <a:pt x="513" y="245"/>
                    </a:lnTo>
                    <a:lnTo>
                      <a:pt x="514" y="207"/>
                    </a:lnTo>
                    <a:lnTo>
                      <a:pt x="457" y="199"/>
                    </a:lnTo>
                    <a:lnTo>
                      <a:pt x="394" y="135"/>
                    </a:lnTo>
                    <a:lnTo>
                      <a:pt x="346" y="126"/>
                    </a:lnTo>
                    <a:lnTo>
                      <a:pt x="290" y="82"/>
                    </a:lnTo>
                    <a:lnTo>
                      <a:pt x="287" y="45"/>
                    </a:lnTo>
                    <a:lnTo>
                      <a:pt x="234" y="37"/>
                    </a:lnTo>
                    <a:lnTo>
                      <a:pt x="184" y="70"/>
                    </a:lnTo>
                    <a:close/>
                  </a:path>
                </a:pathLst>
              </a:custGeom>
              <a:solidFill>
                <a:srgbClr val="00ff00"/>
              </a:solidFill>
              <a:ln w="324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3198" name=""/>
              <p:cNvSpPr/>
              <p:nvPr/>
            </p:nvSpPr>
            <p:spPr>
              <a:xfrm>
                <a:off x="3333600" y="1769760"/>
                <a:ext cx="42840" cy="37800"/>
              </a:xfrm>
              <a:custGeom>
                <a:avLst/>
                <a:gdLst/>
                <a:ahLst/>
                <a:rect l="l" t="t" r="r" b="b"/>
                <a:pathLst>
                  <a:path w="119" h="125">
                    <a:moveTo>
                      <a:pt x="36" y="125"/>
                    </a:moveTo>
                    <a:lnTo>
                      <a:pt x="0" y="60"/>
                    </a:lnTo>
                    <a:lnTo>
                      <a:pt x="119" y="0"/>
                    </a:lnTo>
                    <a:lnTo>
                      <a:pt x="36" y="125"/>
                    </a:lnTo>
                    <a:close/>
                  </a:path>
                </a:pathLst>
              </a:custGeom>
              <a:solidFill>
                <a:srgbClr val="00ff00"/>
              </a:solidFill>
              <a:ln w="3240">
                <a:solidFill>
                  <a:srgbClr val="000000"/>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3199" name=""/>
              <p:cNvSpPr/>
              <p:nvPr/>
            </p:nvSpPr>
            <p:spPr>
              <a:xfrm>
                <a:off x="6353280" y="1295280"/>
                <a:ext cx="558720" cy="1463040"/>
              </a:xfrm>
              <a:custGeom>
                <a:avLst/>
                <a:gdLst/>
                <a:ahLst/>
                <a:rect l="l" t="t" r="r" b="b"/>
                <a:pathLst>
                  <a:path w="1594" h="4841">
                    <a:moveTo>
                      <a:pt x="1594" y="0"/>
                    </a:moveTo>
                    <a:lnTo>
                      <a:pt x="1483" y="0"/>
                    </a:lnTo>
                    <a:lnTo>
                      <a:pt x="255" y="1161"/>
                    </a:lnTo>
                    <a:lnTo>
                      <a:pt x="428" y="1301"/>
                    </a:lnTo>
                    <a:lnTo>
                      <a:pt x="637" y="1313"/>
                    </a:lnTo>
                    <a:lnTo>
                      <a:pt x="833" y="1399"/>
                    </a:lnTo>
                    <a:lnTo>
                      <a:pt x="1017" y="1473"/>
                    </a:lnTo>
                    <a:lnTo>
                      <a:pt x="686" y="1570"/>
                    </a:lnTo>
                    <a:lnTo>
                      <a:pt x="575" y="1780"/>
                    </a:lnTo>
                    <a:lnTo>
                      <a:pt x="385" y="1946"/>
                    </a:lnTo>
                    <a:lnTo>
                      <a:pt x="490" y="2059"/>
                    </a:lnTo>
                    <a:lnTo>
                      <a:pt x="325" y="2307"/>
                    </a:lnTo>
                    <a:lnTo>
                      <a:pt x="0" y="2425"/>
                    </a:lnTo>
                    <a:lnTo>
                      <a:pt x="304" y="3205"/>
                    </a:lnTo>
                    <a:lnTo>
                      <a:pt x="175" y="3436"/>
                    </a:lnTo>
                    <a:lnTo>
                      <a:pt x="322" y="3617"/>
                    </a:lnTo>
                    <a:lnTo>
                      <a:pt x="269" y="3901"/>
                    </a:lnTo>
                    <a:lnTo>
                      <a:pt x="472" y="4166"/>
                    </a:lnTo>
                    <a:lnTo>
                      <a:pt x="508" y="4457"/>
                    </a:lnTo>
                    <a:lnTo>
                      <a:pt x="899" y="4558"/>
                    </a:lnTo>
                    <a:lnTo>
                      <a:pt x="989" y="4623"/>
                    </a:lnTo>
                    <a:lnTo>
                      <a:pt x="974" y="4768"/>
                    </a:lnTo>
                    <a:lnTo>
                      <a:pt x="1350" y="4664"/>
                    </a:lnTo>
                    <a:lnTo>
                      <a:pt x="1567" y="4841"/>
                    </a:lnTo>
                    <a:lnTo>
                      <a:pt x="1594" y="0"/>
                    </a:lnTo>
                    <a:close/>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00" name=""/>
              <p:cNvSpPr/>
              <p:nvPr/>
            </p:nvSpPr>
            <p:spPr>
              <a:xfrm>
                <a:off x="6353280" y="1295280"/>
                <a:ext cx="558720" cy="1466280"/>
              </a:xfrm>
              <a:custGeom>
                <a:avLst/>
                <a:gdLst/>
                <a:ahLst/>
                <a:rect l="l" t="t" r="r" b="b"/>
                <a:pathLst>
                  <a:path w="352" h="924">
                    <a:moveTo>
                      <a:pt x="352" y="0"/>
                    </a:moveTo>
                    <a:lnTo>
                      <a:pt x="327" y="0"/>
                    </a:lnTo>
                    <a:lnTo>
                      <a:pt x="56" y="221"/>
                    </a:lnTo>
                    <a:lnTo>
                      <a:pt x="95" y="248"/>
                    </a:lnTo>
                    <a:lnTo>
                      <a:pt x="141" y="250"/>
                    </a:lnTo>
                    <a:lnTo>
                      <a:pt x="184" y="266"/>
                    </a:lnTo>
                    <a:lnTo>
                      <a:pt x="225" y="281"/>
                    </a:lnTo>
                    <a:lnTo>
                      <a:pt x="151" y="299"/>
                    </a:lnTo>
                    <a:lnTo>
                      <a:pt x="127" y="339"/>
                    </a:lnTo>
                    <a:lnTo>
                      <a:pt x="85" y="371"/>
                    </a:lnTo>
                    <a:lnTo>
                      <a:pt x="108" y="392"/>
                    </a:lnTo>
                    <a:lnTo>
                      <a:pt x="72" y="439"/>
                    </a:lnTo>
                    <a:lnTo>
                      <a:pt x="0" y="462"/>
                    </a:lnTo>
                    <a:lnTo>
                      <a:pt x="67" y="610"/>
                    </a:lnTo>
                    <a:lnTo>
                      <a:pt x="39" y="654"/>
                    </a:lnTo>
                    <a:lnTo>
                      <a:pt x="71" y="689"/>
                    </a:lnTo>
                    <a:lnTo>
                      <a:pt x="59" y="743"/>
                    </a:lnTo>
                    <a:lnTo>
                      <a:pt x="104" y="793"/>
                    </a:lnTo>
                    <a:lnTo>
                      <a:pt x="112" y="849"/>
                    </a:lnTo>
                    <a:lnTo>
                      <a:pt x="199" y="868"/>
                    </a:lnTo>
                    <a:lnTo>
                      <a:pt x="218" y="880"/>
                    </a:lnTo>
                    <a:lnTo>
                      <a:pt x="215" y="908"/>
                    </a:lnTo>
                    <a:lnTo>
                      <a:pt x="298" y="888"/>
                    </a:lnTo>
                    <a:lnTo>
                      <a:pt x="352" y="924"/>
                    </a:lnTo>
                    <a:lnTo>
                      <a:pt x="352" y="0"/>
                    </a:lnTo>
                  </a:path>
                </a:pathLst>
              </a:custGeom>
              <a:solidFill>
                <a:srgbClr val="00ff0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201" name=""/>
            <p:cNvSpPr/>
            <p:nvPr/>
          </p:nvSpPr>
          <p:spPr>
            <a:xfrm>
              <a:off x="2216160" y="3173040"/>
              <a:ext cx="487440" cy="45684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202" name=""/>
            <p:cNvSpPr/>
            <p:nvPr/>
          </p:nvSpPr>
          <p:spPr>
            <a:xfrm>
              <a:off x="2646360" y="2482560"/>
              <a:ext cx="220680" cy="21060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3203" name=""/>
            <p:cNvSpPr/>
            <p:nvPr/>
          </p:nvSpPr>
          <p:spPr>
            <a:xfrm>
              <a:off x="3305160" y="3277800"/>
              <a:ext cx="52200" cy="50400"/>
            </a:xfrm>
            <a:custGeom>
              <a:avLst/>
              <a:gdLst/>
              <a:ahLst/>
              <a:rect l="l" t="t" r="r" b="b"/>
              <a:pathLst>
                <a:path w="18" h="18">
                  <a:moveTo>
                    <a:pt x="18" y="0"/>
                  </a:moveTo>
                  <a:lnTo>
                    <a:pt x="0" y="18"/>
                  </a:lnTo>
                  <a:lnTo>
                    <a:pt x="12" y="0"/>
                  </a:lnTo>
                  <a:lnTo>
                    <a:pt x="18" y="0"/>
                  </a:lnTo>
                  <a:close/>
                </a:path>
              </a:pathLst>
            </a:custGeom>
            <a:solidFill>
              <a:srgbClr val="008226"/>
            </a:solidFill>
            <a:ln w="0">
              <a:solidFill>
                <a:srgbClr val="505050"/>
              </a:solidFill>
            </a:ln>
          </p:spPr>
          <p:style>
            <a:lnRef idx="0"/>
            <a:fillRef idx="0"/>
            <a:effectRef idx="0"/>
            <a:fontRef idx="minor"/>
          </p:style>
          <p:txBody>
            <a:bodyPr tIns="4680" bIns="4680" anchor="t">
              <a:noAutofit/>
            </a:bodyPr>
            <a:p>
              <a:endParaRPr b="0" lang="en-US" sz="2400" strike="noStrike" u="none">
                <a:solidFill>
                  <a:srgbClr val="000000"/>
                </a:solidFill>
                <a:effectLst/>
                <a:uFillTx/>
                <a:latin typeface="Arial"/>
              </a:endParaRPr>
            </a:p>
          </p:txBody>
        </p:sp>
        <p:sp>
          <p:nvSpPr>
            <p:cNvPr id="3204" name=""/>
            <p:cNvSpPr/>
            <p:nvPr/>
          </p:nvSpPr>
          <p:spPr>
            <a:xfrm>
              <a:off x="3127320" y="3228480"/>
              <a:ext cx="482400" cy="523800"/>
            </a:xfrm>
            <a:custGeom>
              <a:avLst/>
              <a:gdLst/>
              <a:ahLst/>
              <a:rect l="l" t="t" r="r" b="b"/>
              <a:pathLst>
                <a:path w="162" h="191">
                  <a:moveTo>
                    <a:pt x="72" y="42"/>
                  </a:moveTo>
                  <a:lnTo>
                    <a:pt x="78" y="54"/>
                  </a:lnTo>
                  <a:lnTo>
                    <a:pt x="72" y="60"/>
                  </a:lnTo>
                  <a:lnTo>
                    <a:pt x="72" y="78"/>
                  </a:lnTo>
                  <a:lnTo>
                    <a:pt x="90" y="84"/>
                  </a:lnTo>
                  <a:lnTo>
                    <a:pt x="84" y="66"/>
                  </a:lnTo>
                  <a:lnTo>
                    <a:pt x="96" y="42"/>
                  </a:lnTo>
                  <a:lnTo>
                    <a:pt x="90" y="42"/>
                  </a:lnTo>
                  <a:lnTo>
                    <a:pt x="90" y="18"/>
                  </a:lnTo>
                  <a:lnTo>
                    <a:pt x="144" y="0"/>
                  </a:lnTo>
                  <a:lnTo>
                    <a:pt x="162" y="18"/>
                  </a:lnTo>
                  <a:lnTo>
                    <a:pt x="150" y="48"/>
                  </a:lnTo>
                  <a:lnTo>
                    <a:pt x="138" y="60"/>
                  </a:lnTo>
                  <a:lnTo>
                    <a:pt x="156" y="84"/>
                  </a:lnTo>
                  <a:lnTo>
                    <a:pt x="138" y="114"/>
                  </a:lnTo>
                  <a:lnTo>
                    <a:pt x="114" y="108"/>
                  </a:lnTo>
                  <a:lnTo>
                    <a:pt x="114" y="191"/>
                  </a:lnTo>
                  <a:lnTo>
                    <a:pt x="96" y="185"/>
                  </a:lnTo>
                  <a:lnTo>
                    <a:pt x="96" y="161"/>
                  </a:lnTo>
                  <a:lnTo>
                    <a:pt x="72" y="149"/>
                  </a:lnTo>
                  <a:lnTo>
                    <a:pt x="18" y="161"/>
                  </a:lnTo>
                  <a:lnTo>
                    <a:pt x="0" y="149"/>
                  </a:lnTo>
                  <a:lnTo>
                    <a:pt x="42" y="149"/>
                  </a:lnTo>
                  <a:lnTo>
                    <a:pt x="24" y="137"/>
                  </a:lnTo>
                  <a:lnTo>
                    <a:pt x="66" y="126"/>
                  </a:lnTo>
                  <a:lnTo>
                    <a:pt x="42" y="126"/>
                  </a:lnTo>
                  <a:lnTo>
                    <a:pt x="36" y="114"/>
                  </a:lnTo>
                  <a:lnTo>
                    <a:pt x="72" y="42"/>
                  </a:lnTo>
                  <a:close/>
                </a:path>
              </a:pathLst>
            </a:custGeom>
            <a:solidFill>
              <a:srgbClr val="008226"/>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205" name=""/>
            <p:cNvSpPr/>
            <p:nvPr/>
          </p:nvSpPr>
          <p:spPr>
            <a:xfrm>
              <a:off x="2859120" y="5762160"/>
              <a:ext cx="36360" cy="31680"/>
            </a:xfrm>
            <a:custGeom>
              <a:avLst/>
              <a:gdLst/>
              <a:ahLst/>
              <a:rect l="l" t="t" r="r" b="b"/>
              <a:pathLst>
                <a:path w="12" h="12">
                  <a:moveTo>
                    <a:pt x="12" y="0"/>
                  </a:moveTo>
                  <a:lnTo>
                    <a:pt x="6" y="12"/>
                  </a:lnTo>
                  <a:lnTo>
                    <a:pt x="0" y="6"/>
                  </a:lnTo>
                  <a:lnTo>
                    <a:pt x="12" y="0"/>
                  </a:lnTo>
                  <a:close/>
                </a:path>
              </a:pathLst>
            </a:custGeom>
            <a:solidFill>
              <a:srgbClr val="00d928"/>
            </a:solidFill>
            <a:ln w="0">
              <a:solidFill>
                <a:srgbClr val="505050"/>
              </a:solidFill>
            </a:ln>
          </p:spPr>
          <p:style>
            <a:lnRef idx="0"/>
            <a:fillRef idx="0"/>
            <a:effectRef idx="0"/>
            <a:fontRef idx="minor"/>
          </p:style>
          <p:txBody>
            <a:bodyPr tIns="-14040" bIns="-14040" anchor="t">
              <a:noAutofit/>
            </a:bodyPr>
            <a:p>
              <a:endParaRPr b="0" lang="en-US" sz="2400" strike="noStrike" u="none">
                <a:solidFill>
                  <a:srgbClr val="000000"/>
                </a:solidFill>
                <a:effectLst/>
                <a:uFillTx/>
                <a:latin typeface="Arial"/>
              </a:endParaRPr>
            </a:p>
          </p:txBody>
        </p:sp>
        <p:sp>
          <p:nvSpPr>
            <p:cNvPr id="3206" name=""/>
            <p:cNvSpPr/>
            <p:nvPr/>
          </p:nvSpPr>
          <p:spPr>
            <a:xfrm>
              <a:off x="5608440" y="1696680"/>
              <a:ext cx="52560" cy="64800"/>
            </a:xfrm>
            <a:custGeom>
              <a:avLst/>
              <a:gdLst/>
              <a:ahLst/>
              <a:rect l="l" t="t" r="r" b="b"/>
              <a:pathLst>
                <a:path w="18" h="24">
                  <a:moveTo>
                    <a:pt x="6" y="24"/>
                  </a:moveTo>
                  <a:lnTo>
                    <a:pt x="18" y="0"/>
                  </a:lnTo>
                  <a:lnTo>
                    <a:pt x="0" y="24"/>
                  </a:lnTo>
                  <a:lnTo>
                    <a:pt x="6" y="24"/>
                  </a:lnTo>
                  <a:close/>
                </a:path>
              </a:pathLst>
            </a:custGeom>
            <a:solidFill>
              <a:srgbClr val="00f008"/>
            </a:solidFill>
            <a:ln w="0">
              <a:solidFill>
                <a:srgbClr val="505050"/>
              </a:solidFill>
            </a:ln>
          </p:spPr>
          <p:style>
            <a:lnRef idx="0"/>
            <a:fillRef idx="0"/>
            <a:effectRef idx="0"/>
            <a:fontRef idx="minor"/>
          </p:style>
          <p:txBody>
            <a:bodyPr tIns="19080" bIns="19080" anchor="t">
              <a:noAutofit/>
            </a:bodyPr>
            <a:p>
              <a:endParaRPr b="0" lang="en-US" sz="2400" strike="noStrike" u="none">
                <a:solidFill>
                  <a:srgbClr val="000000"/>
                </a:solidFill>
                <a:effectLst/>
                <a:uFillTx/>
                <a:latin typeface="Arial"/>
              </a:endParaRPr>
            </a:p>
          </p:txBody>
        </p:sp>
        <p:sp>
          <p:nvSpPr>
            <p:cNvPr id="3207" name=""/>
            <p:cNvSpPr/>
            <p:nvPr/>
          </p:nvSpPr>
          <p:spPr>
            <a:xfrm>
              <a:off x="2057400" y="3030120"/>
              <a:ext cx="34920" cy="66240"/>
            </a:xfrm>
            <a:custGeom>
              <a:avLst/>
              <a:gdLst/>
              <a:ahLst/>
              <a:rect l="l" t="t" r="r" b="b"/>
              <a:pathLst>
                <a:path w="12" h="24">
                  <a:moveTo>
                    <a:pt x="12" y="0"/>
                  </a:moveTo>
                  <a:lnTo>
                    <a:pt x="0" y="24"/>
                  </a:lnTo>
                  <a:lnTo>
                    <a:pt x="12" y="18"/>
                  </a:lnTo>
                  <a:lnTo>
                    <a:pt x="12" y="0"/>
                  </a:lnTo>
                  <a:close/>
                </a:path>
              </a:pathLst>
            </a:custGeom>
            <a:solidFill>
              <a:srgbClr val="00f008"/>
            </a:solidFill>
            <a:ln w="0">
              <a:solidFill>
                <a:srgbClr val="505050"/>
              </a:solidFill>
            </a:ln>
          </p:spPr>
          <p:style>
            <a:lnRef idx="0"/>
            <a:fillRef idx="0"/>
            <a:effectRef idx="0"/>
            <a:fontRef idx="minor"/>
          </p:style>
          <p:txBody>
            <a:bodyPr tIns="20520" bIns="20520" anchor="t">
              <a:noAutofit/>
            </a:bodyPr>
            <a:p>
              <a:endParaRPr b="0" lang="en-US" sz="2400" strike="noStrike" u="none">
                <a:solidFill>
                  <a:srgbClr val="000000"/>
                </a:solidFill>
                <a:effectLst/>
                <a:uFillTx/>
                <a:latin typeface="Arial"/>
              </a:endParaRPr>
            </a:p>
          </p:txBody>
        </p:sp>
        <p:sp>
          <p:nvSpPr>
            <p:cNvPr id="3208" name=""/>
            <p:cNvSpPr/>
            <p:nvPr/>
          </p:nvSpPr>
          <p:spPr>
            <a:xfrm>
              <a:off x="2092320" y="3228480"/>
              <a:ext cx="54000" cy="48960"/>
            </a:xfrm>
            <a:custGeom>
              <a:avLst/>
              <a:gdLst/>
              <a:ahLst/>
              <a:rect l="l" t="t" r="r" b="b"/>
              <a:pathLst>
                <a:path w="18" h="18">
                  <a:moveTo>
                    <a:pt x="18" y="18"/>
                  </a:moveTo>
                  <a:lnTo>
                    <a:pt x="0" y="0"/>
                  </a:lnTo>
                  <a:lnTo>
                    <a:pt x="12" y="18"/>
                  </a:lnTo>
                  <a:lnTo>
                    <a:pt x="18" y="18"/>
                  </a:lnTo>
                  <a:close/>
                </a:path>
              </a:pathLst>
            </a:custGeom>
            <a:solidFill>
              <a:srgbClr val="00f008"/>
            </a:solidFill>
            <a:ln w="0">
              <a:solidFill>
                <a:srgbClr val="505050"/>
              </a:solidFill>
            </a:ln>
          </p:spPr>
          <p:style>
            <a:lnRef idx="0"/>
            <a:fillRef idx="0"/>
            <a:effectRef idx="0"/>
            <a:fontRef idx="minor"/>
          </p:style>
          <p:txBody>
            <a:bodyPr tIns="3240" bIns="3240" anchor="t">
              <a:noAutofit/>
            </a:bodyPr>
            <a:p>
              <a:endParaRPr b="0" lang="en-US" sz="2400" strike="noStrike" u="none">
                <a:solidFill>
                  <a:srgbClr val="000000"/>
                </a:solidFill>
                <a:effectLst/>
                <a:uFillTx/>
                <a:latin typeface="Arial"/>
              </a:endParaRPr>
            </a:p>
          </p:txBody>
        </p:sp>
        <p:sp>
          <p:nvSpPr>
            <p:cNvPr id="3209" name=""/>
            <p:cNvSpPr/>
            <p:nvPr/>
          </p:nvSpPr>
          <p:spPr>
            <a:xfrm>
              <a:off x="6267240" y="4535280"/>
              <a:ext cx="1295640" cy="190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10" name=""/>
            <p:cNvSpPr/>
            <p:nvPr/>
          </p:nvSpPr>
          <p:spPr>
            <a:xfrm>
              <a:off x="6267240" y="4535280"/>
              <a:ext cx="1295640" cy="190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11" name=""/>
            <p:cNvSpPr/>
            <p:nvPr/>
          </p:nvSpPr>
          <p:spPr>
            <a:xfrm>
              <a:off x="2836800" y="3627000"/>
              <a:ext cx="345960" cy="7560"/>
            </a:xfrm>
            <a:prstGeom prst="line">
              <a:avLst/>
            </a:prstGeom>
            <a:ln w="38160">
              <a:solidFill>
                <a:srgbClr val="ffcc00"/>
              </a:solidFill>
              <a:miter/>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Arial"/>
              </a:endParaRPr>
            </a:p>
          </p:txBody>
        </p:sp>
        <p:sp>
          <p:nvSpPr>
            <p:cNvPr id="3212" name=""/>
            <p:cNvSpPr/>
            <p:nvPr/>
          </p:nvSpPr>
          <p:spPr>
            <a:xfrm>
              <a:off x="2806560" y="3673080"/>
              <a:ext cx="265320" cy="6120"/>
            </a:xfrm>
            <a:prstGeom prst="line">
              <a:avLst/>
            </a:prstGeom>
            <a:ln w="38160">
              <a:solidFill>
                <a:srgbClr val="ffcc00"/>
              </a:solidFill>
              <a:miter/>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grpSp>
          <p:nvGrpSpPr>
            <p:cNvPr id="3213" name=""/>
            <p:cNvGrpSpPr/>
            <p:nvPr/>
          </p:nvGrpSpPr>
          <p:grpSpPr>
            <a:xfrm>
              <a:off x="3659040" y="5151240"/>
              <a:ext cx="391680" cy="348120"/>
              <a:chOff x="3659040" y="5151240"/>
              <a:chExt cx="391680" cy="348120"/>
            </a:xfrm>
          </p:grpSpPr>
          <p:sp>
            <p:nvSpPr>
              <p:cNvPr id="3214" name=""/>
              <p:cNvSpPr/>
              <p:nvPr/>
            </p:nvSpPr>
            <p:spPr>
              <a:xfrm>
                <a:off x="3699000" y="5151240"/>
                <a:ext cx="174240" cy="15516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15" name=""/>
              <p:cNvSpPr/>
              <p:nvPr/>
            </p:nvSpPr>
            <p:spPr>
              <a:xfrm>
                <a:off x="3659040" y="5263560"/>
                <a:ext cx="391680" cy="2358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216" name=""/>
            <p:cNvSpPr/>
            <p:nvPr/>
          </p:nvSpPr>
          <p:spPr>
            <a:xfrm>
              <a:off x="3347280" y="3933360"/>
              <a:ext cx="4489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Frankfurt</a:t>
              </a:r>
              <a:endParaRPr b="0" lang="en-US" sz="800" strike="noStrike" u="none">
                <a:solidFill>
                  <a:srgbClr val="000000"/>
                </a:solidFill>
                <a:effectLst/>
                <a:uFillTx/>
                <a:latin typeface="Arial"/>
              </a:endParaRPr>
            </a:p>
          </p:txBody>
        </p:sp>
        <p:sp>
          <p:nvSpPr>
            <p:cNvPr id="3217" name=""/>
            <p:cNvSpPr/>
            <p:nvPr/>
          </p:nvSpPr>
          <p:spPr>
            <a:xfrm>
              <a:off x="4522680" y="4449600"/>
              <a:ext cx="260280" cy="24408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218" name=""/>
            <p:cNvSpPr/>
            <p:nvPr/>
          </p:nvSpPr>
          <p:spPr>
            <a:xfrm>
              <a:off x="4533840" y="4194000"/>
              <a:ext cx="260280" cy="24228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219" name=""/>
            <p:cNvSpPr/>
            <p:nvPr/>
          </p:nvSpPr>
          <p:spPr>
            <a:xfrm>
              <a:off x="3154320" y="2879280"/>
              <a:ext cx="1116000" cy="372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0" name=""/>
            <p:cNvSpPr/>
            <p:nvPr/>
          </p:nvSpPr>
          <p:spPr>
            <a:xfrm>
              <a:off x="3425760" y="3873240"/>
              <a:ext cx="719280" cy="188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1" name=""/>
            <p:cNvSpPr/>
            <p:nvPr/>
          </p:nvSpPr>
          <p:spPr>
            <a:xfrm>
              <a:off x="4163760" y="5285880"/>
              <a:ext cx="77796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2" name=""/>
            <p:cNvSpPr/>
            <p:nvPr/>
          </p:nvSpPr>
          <p:spPr>
            <a:xfrm>
              <a:off x="3582720" y="5560560"/>
              <a:ext cx="64152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3" name=""/>
            <p:cNvSpPr/>
            <p:nvPr/>
          </p:nvSpPr>
          <p:spPr>
            <a:xfrm>
              <a:off x="4645080" y="4665240"/>
              <a:ext cx="68580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4" name=""/>
            <p:cNvSpPr/>
            <p:nvPr/>
          </p:nvSpPr>
          <p:spPr>
            <a:xfrm>
              <a:off x="2498760" y="2033280"/>
              <a:ext cx="869760" cy="847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5" name=""/>
            <p:cNvSpPr/>
            <p:nvPr/>
          </p:nvSpPr>
          <p:spPr>
            <a:xfrm>
              <a:off x="2597400" y="2230200"/>
              <a:ext cx="494280" cy="3654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Teesside</a:t>
              </a:r>
              <a:endParaRPr b="0" lang="en-US" sz="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1,875 MW </a:t>
              </a:r>
              <a:endParaRPr b="0" lang="en-US" sz="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p:txBody>
        </p:sp>
        <p:sp>
          <p:nvSpPr>
            <p:cNvPr id="3226" name=""/>
            <p:cNvSpPr/>
            <p:nvPr/>
          </p:nvSpPr>
          <p:spPr>
            <a:xfrm>
              <a:off x="6491160" y="5698800"/>
              <a:ext cx="70632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7" name=""/>
            <p:cNvSpPr/>
            <p:nvPr/>
          </p:nvSpPr>
          <p:spPr>
            <a:xfrm>
              <a:off x="5635440" y="1825200"/>
              <a:ext cx="612720" cy="18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8" name=""/>
            <p:cNvSpPr/>
            <p:nvPr/>
          </p:nvSpPr>
          <p:spPr>
            <a:xfrm>
              <a:off x="3014640" y="3528720"/>
              <a:ext cx="888840" cy="374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9" name=""/>
            <p:cNvSpPr/>
            <p:nvPr/>
          </p:nvSpPr>
          <p:spPr>
            <a:xfrm>
              <a:off x="2732040" y="2784240"/>
              <a:ext cx="106344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0" name=""/>
            <p:cNvSpPr/>
            <p:nvPr/>
          </p:nvSpPr>
          <p:spPr>
            <a:xfrm>
              <a:off x="5667120" y="3498480"/>
              <a:ext cx="1162080" cy="369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1" name=""/>
            <p:cNvSpPr/>
            <p:nvPr/>
          </p:nvSpPr>
          <p:spPr>
            <a:xfrm>
              <a:off x="5008320" y="3284280"/>
              <a:ext cx="635040" cy="18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2" name=""/>
            <p:cNvSpPr/>
            <p:nvPr/>
          </p:nvSpPr>
          <p:spPr>
            <a:xfrm>
              <a:off x="5310000" y="4012920"/>
              <a:ext cx="71460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3" name=""/>
            <p:cNvSpPr/>
            <p:nvPr/>
          </p:nvSpPr>
          <p:spPr>
            <a:xfrm>
              <a:off x="6521400" y="4065120"/>
              <a:ext cx="63972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4" name=""/>
            <p:cNvSpPr/>
            <p:nvPr/>
          </p:nvSpPr>
          <p:spPr>
            <a:xfrm>
              <a:off x="5091120" y="4519440"/>
              <a:ext cx="822240" cy="186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3235" name=""/>
            <p:cNvGrpSpPr/>
            <p:nvPr/>
          </p:nvGrpSpPr>
          <p:grpSpPr>
            <a:xfrm>
              <a:off x="5199120" y="3082680"/>
              <a:ext cx="240840" cy="218160"/>
              <a:chOff x="5199120" y="3082680"/>
              <a:chExt cx="240840" cy="218160"/>
            </a:xfrm>
          </p:grpSpPr>
          <p:sp>
            <p:nvSpPr>
              <p:cNvPr id="3236" name=""/>
              <p:cNvSpPr/>
              <p:nvPr/>
            </p:nvSpPr>
            <p:spPr>
              <a:xfrm>
                <a:off x="5199120" y="3082680"/>
                <a:ext cx="240840" cy="21816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close/>
                  </a:path>
                </a:pathLst>
              </a:custGeom>
              <a:solidFill>
                <a:srgbClr val="fc012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7" name=""/>
              <p:cNvSpPr/>
              <p:nvPr/>
            </p:nvSpPr>
            <p:spPr>
              <a:xfrm>
                <a:off x="5199120" y="3082680"/>
                <a:ext cx="240840" cy="21816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238" name=""/>
            <p:cNvSpPr/>
            <p:nvPr/>
          </p:nvSpPr>
          <p:spPr>
            <a:xfrm>
              <a:off x="3154320" y="2879280"/>
              <a:ext cx="1116000" cy="372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9" name=""/>
            <p:cNvSpPr/>
            <p:nvPr/>
          </p:nvSpPr>
          <p:spPr>
            <a:xfrm>
              <a:off x="3425760" y="3873240"/>
              <a:ext cx="719280" cy="188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40" name=""/>
            <p:cNvSpPr/>
            <p:nvPr/>
          </p:nvSpPr>
          <p:spPr>
            <a:xfrm>
              <a:off x="4163760" y="5285880"/>
              <a:ext cx="77796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41" name=""/>
            <p:cNvSpPr/>
            <p:nvPr/>
          </p:nvSpPr>
          <p:spPr>
            <a:xfrm>
              <a:off x="3254400" y="5190840"/>
              <a:ext cx="380880" cy="3654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Sarlux</a:t>
              </a:r>
              <a:endParaRPr b="0" lang="en-US" sz="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551 MW</a:t>
              </a:r>
              <a:endParaRPr b="0" lang="en-US" sz="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p:txBody>
        </p:sp>
        <p:sp>
          <p:nvSpPr>
            <p:cNvPr id="3242" name=""/>
            <p:cNvSpPr/>
            <p:nvPr/>
          </p:nvSpPr>
          <p:spPr>
            <a:xfrm>
              <a:off x="4645080" y="4665240"/>
              <a:ext cx="68580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43" name=""/>
            <p:cNvSpPr/>
            <p:nvPr/>
          </p:nvSpPr>
          <p:spPr>
            <a:xfrm>
              <a:off x="2498760" y="2033280"/>
              <a:ext cx="869760" cy="847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44" name=""/>
            <p:cNvSpPr/>
            <p:nvPr/>
          </p:nvSpPr>
          <p:spPr>
            <a:xfrm>
              <a:off x="2873160" y="2484000"/>
              <a:ext cx="380880" cy="2437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Wilton</a:t>
              </a:r>
              <a:endParaRPr b="0" lang="en-US" sz="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154 MW</a:t>
              </a:r>
              <a:endParaRPr b="0" lang="en-US" sz="800" strike="noStrike" u="none">
                <a:solidFill>
                  <a:srgbClr val="000000"/>
                </a:solidFill>
                <a:effectLst/>
                <a:uFillTx/>
                <a:latin typeface="Arial"/>
              </a:endParaRPr>
            </a:p>
          </p:txBody>
        </p:sp>
        <p:sp>
          <p:nvSpPr>
            <p:cNvPr id="3245" name=""/>
            <p:cNvSpPr/>
            <p:nvPr/>
          </p:nvSpPr>
          <p:spPr>
            <a:xfrm>
              <a:off x="5641920" y="5541480"/>
              <a:ext cx="779400" cy="36648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Marmara</a:t>
              </a:r>
              <a:endParaRPr b="0" lang="en-US" sz="8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478 MW</a:t>
              </a:r>
              <a:endParaRPr b="0" lang="en-US" sz="8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p:txBody>
        </p:sp>
        <p:sp>
          <p:nvSpPr>
            <p:cNvPr id="3246" name=""/>
            <p:cNvSpPr/>
            <p:nvPr/>
          </p:nvSpPr>
          <p:spPr>
            <a:xfrm>
              <a:off x="3014640" y="3528720"/>
              <a:ext cx="888840" cy="374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47" name=""/>
            <p:cNvSpPr/>
            <p:nvPr/>
          </p:nvSpPr>
          <p:spPr>
            <a:xfrm>
              <a:off x="2732040" y="2784240"/>
              <a:ext cx="106344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48" name=""/>
            <p:cNvSpPr/>
            <p:nvPr/>
          </p:nvSpPr>
          <p:spPr>
            <a:xfrm>
              <a:off x="5667120" y="3498480"/>
              <a:ext cx="1162080" cy="369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49" name=""/>
            <p:cNvSpPr/>
            <p:nvPr/>
          </p:nvSpPr>
          <p:spPr>
            <a:xfrm>
              <a:off x="5363640" y="3525480"/>
              <a:ext cx="693000" cy="3654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Nowa Sarzyna</a:t>
              </a:r>
              <a:endParaRPr b="0" lang="en-US" sz="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116 MW</a:t>
              </a:r>
              <a:endParaRPr b="0" lang="en-US" sz="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 </a:t>
              </a:r>
              <a:endParaRPr b="0" lang="en-US" sz="800" strike="noStrike" u="none">
                <a:solidFill>
                  <a:srgbClr val="000000"/>
                </a:solidFill>
                <a:effectLst/>
                <a:uFillTx/>
                <a:latin typeface="Arial"/>
              </a:endParaRPr>
            </a:p>
          </p:txBody>
        </p:sp>
        <p:sp>
          <p:nvSpPr>
            <p:cNvPr id="3250" name=""/>
            <p:cNvSpPr/>
            <p:nvPr/>
          </p:nvSpPr>
          <p:spPr>
            <a:xfrm>
              <a:off x="5008320" y="3284280"/>
              <a:ext cx="635040" cy="18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51" name=""/>
            <p:cNvSpPr/>
            <p:nvPr/>
          </p:nvSpPr>
          <p:spPr>
            <a:xfrm>
              <a:off x="5079960" y="3330360"/>
              <a:ext cx="3866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Warsaw</a:t>
              </a:r>
              <a:endParaRPr b="0" lang="en-US" sz="800" strike="noStrike" u="none">
                <a:solidFill>
                  <a:srgbClr val="000000"/>
                </a:solidFill>
                <a:effectLst/>
                <a:uFillTx/>
                <a:latin typeface="Arial"/>
              </a:endParaRPr>
            </a:p>
          </p:txBody>
        </p:sp>
        <p:sp>
          <p:nvSpPr>
            <p:cNvPr id="3252" name=""/>
            <p:cNvSpPr/>
            <p:nvPr/>
          </p:nvSpPr>
          <p:spPr>
            <a:xfrm>
              <a:off x="5663160" y="4289040"/>
              <a:ext cx="8290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Enron/Petrom JV</a:t>
              </a:r>
              <a:endParaRPr b="0" lang="en-US" sz="800" strike="noStrike" u="none">
                <a:solidFill>
                  <a:srgbClr val="000000"/>
                </a:solidFill>
                <a:effectLst/>
                <a:uFillTx/>
                <a:latin typeface="Arial"/>
              </a:endParaRPr>
            </a:p>
          </p:txBody>
        </p:sp>
        <p:sp>
          <p:nvSpPr>
            <p:cNvPr id="3253" name=""/>
            <p:cNvSpPr/>
            <p:nvPr/>
          </p:nvSpPr>
          <p:spPr>
            <a:xfrm>
              <a:off x="5310000" y="4012920"/>
              <a:ext cx="71460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54" name=""/>
            <p:cNvSpPr/>
            <p:nvPr/>
          </p:nvSpPr>
          <p:spPr>
            <a:xfrm>
              <a:off x="6429240" y="4065120"/>
              <a:ext cx="64152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55" name=""/>
            <p:cNvSpPr/>
            <p:nvPr/>
          </p:nvSpPr>
          <p:spPr>
            <a:xfrm>
              <a:off x="5091120" y="4519440"/>
              <a:ext cx="822240" cy="186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3256" name=""/>
            <p:cNvGrpSpPr/>
            <p:nvPr/>
          </p:nvGrpSpPr>
          <p:grpSpPr>
            <a:xfrm>
              <a:off x="3644640" y="3681000"/>
              <a:ext cx="241200" cy="215280"/>
              <a:chOff x="3644640" y="3681000"/>
              <a:chExt cx="241200" cy="215280"/>
            </a:xfrm>
          </p:grpSpPr>
          <p:sp>
            <p:nvSpPr>
              <p:cNvPr id="3257" name=""/>
              <p:cNvSpPr/>
              <p:nvPr/>
            </p:nvSpPr>
            <p:spPr>
              <a:xfrm>
                <a:off x="3644640" y="3681000"/>
                <a:ext cx="241200" cy="215280"/>
              </a:xfrm>
              <a:custGeom>
                <a:avLst/>
                <a:gdLst/>
                <a:ahLst/>
                <a:rect l="l" t="t" r="r" b="b"/>
                <a:pathLst>
                  <a:path w="117" h="111">
                    <a:moveTo>
                      <a:pt x="58" y="0"/>
                    </a:moveTo>
                    <a:lnTo>
                      <a:pt x="70" y="45"/>
                    </a:lnTo>
                    <a:lnTo>
                      <a:pt x="117" y="44"/>
                    </a:lnTo>
                    <a:lnTo>
                      <a:pt x="77" y="68"/>
                    </a:lnTo>
                    <a:lnTo>
                      <a:pt x="95" y="111"/>
                    </a:lnTo>
                    <a:lnTo>
                      <a:pt x="58" y="82"/>
                    </a:lnTo>
                    <a:lnTo>
                      <a:pt x="22" y="111"/>
                    </a:lnTo>
                    <a:lnTo>
                      <a:pt x="38" y="68"/>
                    </a:lnTo>
                    <a:lnTo>
                      <a:pt x="0" y="44"/>
                    </a:lnTo>
                    <a:lnTo>
                      <a:pt x="45" y="45"/>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258" name=""/>
              <p:cNvSpPr/>
              <p:nvPr/>
            </p:nvSpPr>
            <p:spPr>
              <a:xfrm>
                <a:off x="3644640" y="3681000"/>
                <a:ext cx="241200" cy="215280"/>
              </a:xfrm>
              <a:custGeom>
                <a:avLst/>
                <a:gdLst/>
                <a:ahLst/>
                <a:rect l="l" t="t" r="r" b="b"/>
                <a:pathLst>
                  <a:path w="117" h="111">
                    <a:moveTo>
                      <a:pt x="58" y="0"/>
                    </a:moveTo>
                    <a:lnTo>
                      <a:pt x="70" y="45"/>
                    </a:lnTo>
                    <a:lnTo>
                      <a:pt x="117" y="44"/>
                    </a:lnTo>
                    <a:lnTo>
                      <a:pt x="77" y="68"/>
                    </a:lnTo>
                    <a:lnTo>
                      <a:pt x="95" y="111"/>
                    </a:lnTo>
                    <a:lnTo>
                      <a:pt x="58" y="82"/>
                    </a:lnTo>
                    <a:lnTo>
                      <a:pt x="22" y="111"/>
                    </a:lnTo>
                    <a:lnTo>
                      <a:pt x="38" y="68"/>
                    </a:lnTo>
                    <a:lnTo>
                      <a:pt x="0" y="44"/>
                    </a:lnTo>
                    <a:lnTo>
                      <a:pt x="45" y="45"/>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grpSp>
          <p:nvGrpSpPr>
            <p:cNvPr id="3259" name=""/>
            <p:cNvGrpSpPr/>
            <p:nvPr/>
          </p:nvGrpSpPr>
          <p:grpSpPr>
            <a:xfrm>
              <a:off x="5199120" y="3082680"/>
              <a:ext cx="240840" cy="218160"/>
              <a:chOff x="5199120" y="3082680"/>
              <a:chExt cx="240840" cy="218160"/>
            </a:xfrm>
          </p:grpSpPr>
          <p:sp>
            <p:nvSpPr>
              <p:cNvPr id="3260" name=""/>
              <p:cNvSpPr/>
              <p:nvPr/>
            </p:nvSpPr>
            <p:spPr>
              <a:xfrm>
                <a:off x="5199120" y="3082680"/>
                <a:ext cx="240840" cy="21816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261" name=""/>
              <p:cNvSpPr/>
              <p:nvPr/>
            </p:nvSpPr>
            <p:spPr>
              <a:xfrm>
                <a:off x="5199120" y="3082680"/>
                <a:ext cx="240840" cy="21816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grpSp>
          <p:nvGrpSpPr>
            <p:cNvPr id="3262" name=""/>
            <p:cNvGrpSpPr/>
            <p:nvPr/>
          </p:nvGrpSpPr>
          <p:grpSpPr>
            <a:xfrm>
              <a:off x="2340000" y="2474640"/>
              <a:ext cx="374040" cy="325800"/>
              <a:chOff x="2340000" y="2474640"/>
              <a:chExt cx="374040" cy="325800"/>
            </a:xfrm>
          </p:grpSpPr>
          <p:sp>
            <p:nvSpPr>
              <p:cNvPr id="3263" name=""/>
              <p:cNvSpPr/>
              <p:nvPr/>
            </p:nvSpPr>
            <p:spPr>
              <a:xfrm>
                <a:off x="2378160" y="2474640"/>
                <a:ext cx="168840" cy="1432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64" name=""/>
              <p:cNvSpPr/>
              <p:nvPr/>
            </p:nvSpPr>
            <p:spPr>
              <a:xfrm>
                <a:off x="2340000" y="2579760"/>
                <a:ext cx="374040" cy="2206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265" name=""/>
            <p:cNvGrpSpPr/>
            <p:nvPr/>
          </p:nvGrpSpPr>
          <p:grpSpPr>
            <a:xfrm>
              <a:off x="2386080" y="2615760"/>
              <a:ext cx="393120" cy="347040"/>
              <a:chOff x="2386080" y="2615760"/>
              <a:chExt cx="393120" cy="347040"/>
            </a:xfrm>
          </p:grpSpPr>
          <p:sp>
            <p:nvSpPr>
              <p:cNvPr id="3266" name=""/>
              <p:cNvSpPr/>
              <p:nvPr/>
            </p:nvSpPr>
            <p:spPr>
              <a:xfrm>
                <a:off x="2426040" y="2615760"/>
                <a:ext cx="174960" cy="1530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67" name=""/>
              <p:cNvSpPr/>
              <p:nvPr/>
            </p:nvSpPr>
            <p:spPr>
              <a:xfrm>
                <a:off x="2386080" y="2728080"/>
                <a:ext cx="393120" cy="23472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268" name=""/>
            <p:cNvGrpSpPr/>
            <p:nvPr/>
          </p:nvGrpSpPr>
          <p:grpSpPr>
            <a:xfrm>
              <a:off x="5086440" y="3582720"/>
              <a:ext cx="393120" cy="344880"/>
              <a:chOff x="5086440" y="3582720"/>
              <a:chExt cx="393120" cy="344880"/>
            </a:xfrm>
          </p:grpSpPr>
          <p:sp>
            <p:nvSpPr>
              <p:cNvPr id="3269" name=""/>
              <p:cNvSpPr/>
              <p:nvPr/>
            </p:nvSpPr>
            <p:spPr>
              <a:xfrm>
                <a:off x="5126400" y="3582720"/>
                <a:ext cx="174960" cy="15264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70" name=""/>
              <p:cNvSpPr/>
              <p:nvPr/>
            </p:nvSpPr>
            <p:spPr>
              <a:xfrm>
                <a:off x="5086440" y="3694680"/>
                <a:ext cx="393120" cy="23292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3271" name=""/>
            <p:cNvGrpSpPr/>
            <p:nvPr/>
          </p:nvGrpSpPr>
          <p:grpSpPr>
            <a:xfrm>
              <a:off x="6259320" y="5511600"/>
              <a:ext cx="393480" cy="343440"/>
              <a:chOff x="6259320" y="5511600"/>
              <a:chExt cx="393480" cy="343440"/>
            </a:xfrm>
          </p:grpSpPr>
          <p:sp>
            <p:nvSpPr>
              <p:cNvPr id="3272" name=""/>
              <p:cNvSpPr/>
              <p:nvPr/>
            </p:nvSpPr>
            <p:spPr>
              <a:xfrm>
                <a:off x="6299640" y="5511600"/>
                <a:ext cx="175320" cy="15444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73" name=""/>
              <p:cNvSpPr/>
              <p:nvPr/>
            </p:nvSpPr>
            <p:spPr>
              <a:xfrm>
                <a:off x="6259320" y="5622840"/>
                <a:ext cx="393480" cy="2322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274" name=""/>
            <p:cNvSpPr/>
            <p:nvPr/>
          </p:nvSpPr>
          <p:spPr>
            <a:xfrm>
              <a:off x="3021480" y="2966760"/>
              <a:ext cx="5626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Amsterdam</a:t>
              </a:r>
              <a:endParaRPr b="0" lang="en-US" sz="800" strike="noStrike" u="none">
                <a:solidFill>
                  <a:srgbClr val="000000"/>
                </a:solidFill>
                <a:effectLst/>
                <a:uFillTx/>
                <a:latin typeface="Arial"/>
              </a:endParaRPr>
            </a:p>
          </p:txBody>
        </p:sp>
        <p:sp>
          <p:nvSpPr>
            <p:cNvPr id="3275" name=""/>
            <p:cNvSpPr/>
            <p:nvPr/>
          </p:nvSpPr>
          <p:spPr>
            <a:xfrm>
              <a:off x="4584240" y="2020680"/>
              <a:ext cx="5227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Stockholm</a:t>
              </a:r>
              <a:endParaRPr b="0" lang="en-US" sz="800" strike="noStrike" u="none">
                <a:solidFill>
                  <a:srgbClr val="000000"/>
                </a:solidFill>
                <a:effectLst/>
                <a:uFillTx/>
                <a:latin typeface="Arial"/>
              </a:endParaRPr>
            </a:p>
          </p:txBody>
        </p:sp>
        <p:grpSp>
          <p:nvGrpSpPr>
            <p:cNvPr id="3276" name=""/>
            <p:cNvGrpSpPr/>
            <p:nvPr/>
          </p:nvGrpSpPr>
          <p:grpSpPr>
            <a:xfrm>
              <a:off x="3450960" y="3058920"/>
              <a:ext cx="244440" cy="218160"/>
              <a:chOff x="3450960" y="3058920"/>
              <a:chExt cx="244440" cy="218160"/>
            </a:xfrm>
          </p:grpSpPr>
          <p:sp>
            <p:nvSpPr>
              <p:cNvPr id="3277" name=""/>
              <p:cNvSpPr/>
              <p:nvPr/>
            </p:nvSpPr>
            <p:spPr>
              <a:xfrm>
                <a:off x="3450960" y="3058920"/>
                <a:ext cx="244440" cy="21816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278" name=""/>
              <p:cNvSpPr/>
              <p:nvPr/>
            </p:nvSpPr>
            <p:spPr>
              <a:xfrm>
                <a:off x="3450960" y="3058920"/>
                <a:ext cx="244440" cy="21816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279" name=""/>
            <p:cNvSpPr/>
            <p:nvPr/>
          </p:nvSpPr>
          <p:spPr>
            <a:xfrm>
              <a:off x="976320" y="4322520"/>
              <a:ext cx="140328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80" name=""/>
            <p:cNvSpPr/>
            <p:nvPr/>
          </p:nvSpPr>
          <p:spPr>
            <a:xfrm>
              <a:off x="2317680" y="4903560"/>
              <a:ext cx="558720" cy="186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81" name=""/>
            <p:cNvSpPr/>
            <p:nvPr/>
          </p:nvSpPr>
          <p:spPr>
            <a:xfrm>
              <a:off x="2205000" y="5256000"/>
              <a:ext cx="779400" cy="369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82" name=""/>
            <p:cNvSpPr/>
            <p:nvPr/>
          </p:nvSpPr>
          <p:spPr>
            <a:xfrm>
              <a:off x="976320" y="4322520"/>
              <a:ext cx="140328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83" name=""/>
            <p:cNvSpPr/>
            <p:nvPr/>
          </p:nvSpPr>
          <p:spPr>
            <a:xfrm>
              <a:off x="2317680" y="4903560"/>
              <a:ext cx="558720" cy="186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84" name=""/>
            <p:cNvSpPr/>
            <p:nvPr/>
          </p:nvSpPr>
          <p:spPr>
            <a:xfrm>
              <a:off x="2205000" y="5256000"/>
              <a:ext cx="779400" cy="369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3285" name=""/>
            <p:cNvGrpSpPr/>
            <p:nvPr/>
          </p:nvGrpSpPr>
          <p:grpSpPr>
            <a:xfrm>
              <a:off x="1552320" y="5778000"/>
              <a:ext cx="393480" cy="343440"/>
              <a:chOff x="1552320" y="5778000"/>
              <a:chExt cx="393480" cy="343440"/>
            </a:xfrm>
          </p:grpSpPr>
          <p:sp>
            <p:nvSpPr>
              <p:cNvPr id="3286" name=""/>
              <p:cNvSpPr/>
              <p:nvPr/>
            </p:nvSpPr>
            <p:spPr>
              <a:xfrm>
                <a:off x="1592640" y="5778000"/>
                <a:ext cx="174960" cy="1530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87" name=""/>
              <p:cNvSpPr/>
              <p:nvPr/>
            </p:nvSpPr>
            <p:spPr>
              <a:xfrm>
                <a:off x="1552320" y="5888880"/>
                <a:ext cx="393480" cy="2325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288" name=""/>
            <p:cNvSpPr/>
            <p:nvPr/>
          </p:nvSpPr>
          <p:spPr>
            <a:xfrm>
              <a:off x="4768920" y="3828600"/>
              <a:ext cx="260280" cy="24408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289" name=""/>
            <p:cNvSpPr/>
            <p:nvPr/>
          </p:nvSpPr>
          <p:spPr>
            <a:xfrm>
              <a:off x="3916440" y="3590640"/>
              <a:ext cx="471240" cy="47268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290" name=""/>
            <p:cNvSpPr/>
            <p:nvPr/>
          </p:nvSpPr>
          <p:spPr>
            <a:xfrm>
              <a:off x="3352680" y="4039920"/>
              <a:ext cx="260280" cy="24408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291" name=""/>
            <p:cNvSpPr/>
            <p:nvPr/>
          </p:nvSpPr>
          <p:spPr>
            <a:xfrm>
              <a:off x="4697280" y="3239640"/>
              <a:ext cx="155520" cy="14580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292" name=""/>
            <p:cNvSpPr/>
            <p:nvPr/>
          </p:nvSpPr>
          <p:spPr>
            <a:xfrm>
              <a:off x="3112920" y="3571560"/>
              <a:ext cx="260280" cy="24264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grpSp>
          <p:nvGrpSpPr>
            <p:cNvPr id="3293" name=""/>
            <p:cNvGrpSpPr/>
            <p:nvPr/>
          </p:nvGrpSpPr>
          <p:grpSpPr>
            <a:xfrm>
              <a:off x="6137280" y="4630320"/>
              <a:ext cx="240840" cy="216720"/>
              <a:chOff x="6137280" y="4630320"/>
              <a:chExt cx="240840" cy="216720"/>
            </a:xfrm>
          </p:grpSpPr>
          <p:sp>
            <p:nvSpPr>
              <p:cNvPr id="3294" name=""/>
              <p:cNvSpPr/>
              <p:nvPr/>
            </p:nvSpPr>
            <p:spPr>
              <a:xfrm>
                <a:off x="6137280" y="4630320"/>
                <a:ext cx="240840" cy="2167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295" name=""/>
              <p:cNvSpPr/>
              <p:nvPr/>
            </p:nvSpPr>
            <p:spPr>
              <a:xfrm>
                <a:off x="6137280" y="4630320"/>
                <a:ext cx="240840" cy="2167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296" name=""/>
            <p:cNvSpPr/>
            <p:nvPr/>
          </p:nvSpPr>
          <p:spPr>
            <a:xfrm>
              <a:off x="5835600" y="1455480"/>
              <a:ext cx="3924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Helsinki</a:t>
              </a:r>
              <a:endParaRPr b="0" lang="en-US" sz="800" strike="noStrike" u="none">
                <a:solidFill>
                  <a:srgbClr val="000000"/>
                </a:solidFill>
                <a:effectLst/>
                <a:uFillTx/>
                <a:latin typeface="Arial"/>
              </a:endParaRPr>
            </a:p>
          </p:txBody>
        </p:sp>
        <p:sp>
          <p:nvSpPr>
            <p:cNvPr id="3297" name=""/>
            <p:cNvSpPr/>
            <p:nvPr/>
          </p:nvSpPr>
          <p:spPr>
            <a:xfrm>
              <a:off x="1685880" y="5825880"/>
              <a:ext cx="1077840" cy="4590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Arcos</a:t>
              </a:r>
              <a:endParaRPr b="0" lang="en-US" sz="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1,200 MW</a:t>
              </a:r>
              <a:endParaRPr b="0" lang="en-US" sz="8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p:txBody>
        </p:sp>
        <p:sp>
          <p:nvSpPr>
            <p:cNvPr id="3298" name=""/>
            <p:cNvSpPr/>
            <p:nvPr/>
          </p:nvSpPr>
          <p:spPr>
            <a:xfrm>
              <a:off x="3367080" y="3404880"/>
              <a:ext cx="260280" cy="244080"/>
            </a:xfrm>
            <a:prstGeom prst="ellipse">
              <a:avLst/>
            </a:prstGeom>
            <a:solidFill>
              <a:srgbClr val="0091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3299" name=""/>
            <p:cNvGrpSpPr/>
            <p:nvPr/>
          </p:nvGrpSpPr>
          <p:grpSpPr>
            <a:xfrm>
              <a:off x="3524040" y="3484080"/>
              <a:ext cx="249120" cy="218520"/>
              <a:chOff x="3524040" y="3484080"/>
              <a:chExt cx="249120" cy="218520"/>
            </a:xfrm>
          </p:grpSpPr>
          <p:sp>
            <p:nvSpPr>
              <p:cNvPr id="3300" name=""/>
              <p:cNvSpPr/>
              <p:nvPr/>
            </p:nvSpPr>
            <p:spPr>
              <a:xfrm>
                <a:off x="3524040" y="3484080"/>
                <a:ext cx="249120" cy="218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01" name=""/>
              <p:cNvSpPr/>
              <p:nvPr/>
            </p:nvSpPr>
            <p:spPr>
              <a:xfrm>
                <a:off x="3524040" y="3484080"/>
                <a:ext cx="249120" cy="218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302" name=""/>
            <p:cNvSpPr/>
            <p:nvPr/>
          </p:nvSpPr>
          <p:spPr>
            <a:xfrm>
              <a:off x="5499000" y="1364760"/>
              <a:ext cx="260280" cy="24444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03" name=""/>
            <p:cNvSpPr/>
            <p:nvPr/>
          </p:nvSpPr>
          <p:spPr>
            <a:xfrm>
              <a:off x="3728880" y="2515680"/>
              <a:ext cx="260280" cy="24444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grpSp>
          <p:nvGrpSpPr>
            <p:cNvPr id="3304" name=""/>
            <p:cNvGrpSpPr/>
            <p:nvPr/>
          </p:nvGrpSpPr>
          <p:grpSpPr>
            <a:xfrm>
              <a:off x="2255760" y="3252600"/>
              <a:ext cx="244080" cy="216720"/>
              <a:chOff x="2255760" y="3252600"/>
              <a:chExt cx="244080" cy="216720"/>
            </a:xfrm>
          </p:grpSpPr>
          <p:sp>
            <p:nvSpPr>
              <p:cNvPr id="3305" name=""/>
              <p:cNvSpPr/>
              <p:nvPr/>
            </p:nvSpPr>
            <p:spPr>
              <a:xfrm>
                <a:off x="2255760" y="3252600"/>
                <a:ext cx="244080" cy="21672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06" name=""/>
              <p:cNvSpPr/>
              <p:nvPr/>
            </p:nvSpPr>
            <p:spPr>
              <a:xfrm>
                <a:off x="2255760" y="3252600"/>
                <a:ext cx="244080" cy="21672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grpSp>
          <p:nvGrpSpPr>
            <p:cNvPr id="3307" name=""/>
            <p:cNvGrpSpPr/>
            <p:nvPr/>
          </p:nvGrpSpPr>
          <p:grpSpPr>
            <a:xfrm>
              <a:off x="2423880" y="2696760"/>
              <a:ext cx="245880" cy="216720"/>
              <a:chOff x="2423880" y="2696760"/>
              <a:chExt cx="245880" cy="216720"/>
            </a:xfrm>
          </p:grpSpPr>
          <p:sp>
            <p:nvSpPr>
              <p:cNvPr id="3308" name=""/>
              <p:cNvSpPr/>
              <p:nvPr/>
            </p:nvSpPr>
            <p:spPr>
              <a:xfrm>
                <a:off x="2423880" y="2696760"/>
                <a:ext cx="245880" cy="21672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09" name=""/>
              <p:cNvSpPr/>
              <p:nvPr/>
            </p:nvSpPr>
            <p:spPr>
              <a:xfrm>
                <a:off x="2423880" y="2696760"/>
                <a:ext cx="245880" cy="21672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grpSp>
          <p:nvGrpSpPr>
            <p:cNvPr id="3310" name=""/>
            <p:cNvGrpSpPr/>
            <p:nvPr/>
          </p:nvGrpSpPr>
          <p:grpSpPr>
            <a:xfrm>
              <a:off x="1806480" y="5481360"/>
              <a:ext cx="240840" cy="213480"/>
              <a:chOff x="1806480" y="5481360"/>
              <a:chExt cx="240840" cy="213480"/>
            </a:xfrm>
          </p:grpSpPr>
          <p:sp>
            <p:nvSpPr>
              <p:cNvPr id="3311" name=""/>
              <p:cNvSpPr/>
              <p:nvPr/>
            </p:nvSpPr>
            <p:spPr>
              <a:xfrm>
                <a:off x="1806480" y="5481360"/>
                <a:ext cx="240840" cy="2134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12" name=""/>
              <p:cNvSpPr/>
              <p:nvPr/>
            </p:nvSpPr>
            <p:spPr>
              <a:xfrm>
                <a:off x="1806480" y="5481360"/>
                <a:ext cx="240840" cy="2134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313" name=""/>
            <p:cNvSpPr/>
            <p:nvPr/>
          </p:nvSpPr>
          <p:spPr>
            <a:xfrm>
              <a:off x="4019400" y="4816080"/>
              <a:ext cx="2617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Milan</a:t>
              </a:r>
              <a:endParaRPr b="0" lang="en-US" sz="800" strike="noStrike" u="none">
                <a:solidFill>
                  <a:srgbClr val="000000"/>
                </a:solidFill>
                <a:effectLst/>
                <a:uFillTx/>
                <a:latin typeface="Arial"/>
              </a:endParaRPr>
            </a:p>
          </p:txBody>
        </p:sp>
        <p:sp>
          <p:nvSpPr>
            <p:cNvPr id="3314" name=""/>
            <p:cNvSpPr/>
            <p:nvPr/>
          </p:nvSpPr>
          <p:spPr>
            <a:xfrm>
              <a:off x="1883160" y="3323880"/>
              <a:ext cx="335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Oxford</a:t>
              </a:r>
              <a:endParaRPr b="0" lang="en-US" sz="800" strike="noStrike" u="none">
                <a:solidFill>
                  <a:srgbClr val="000000"/>
                </a:solidFill>
                <a:effectLst/>
                <a:uFillTx/>
                <a:latin typeface="Arial"/>
              </a:endParaRPr>
            </a:p>
          </p:txBody>
        </p:sp>
        <p:grpSp>
          <p:nvGrpSpPr>
            <p:cNvPr id="3315" name=""/>
            <p:cNvGrpSpPr/>
            <p:nvPr/>
          </p:nvGrpSpPr>
          <p:grpSpPr>
            <a:xfrm>
              <a:off x="5263920" y="4301640"/>
              <a:ext cx="241200" cy="215280"/>
              <a:chOff x="5263920" y="4301640"/>
              <a:chExt cx="241200" cy="215280"/>
            </a:xfrm>
          </p:grpSpPr>
          <p:sp>
            <p:nvSpPr>
              <p:cNvPr id="3316" name=""/>
              <p:cNvSpPr/>
              <p:nvPr/>
            </p:nvSpPr>
            <p:spPr>
              <a:xfrm>
                <a:off x="5263920" y="4301640"/>
                <a:ext cx="241200" cy="2152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17" name=""/>
              <p:cNvSpPr/>
              <p:nvPr/>
            </p:nvSpPr>
            <p:spPr>
              <a:xfrm>
                <a:off x="5263920" y="4301640"/>
                <a:ext cx="241200" cy="2152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318" name=""/>
            <p:cNvSpPr/>
            <p:nvPr/>
          </p:nvSpPr>
          <p:spPr>
            <a:xfrm>
              <a:off x="3654360" y="447948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Zurich</a:t>
              </a:r>
              <a:endParaRPr b="0" lang="en-US" sz="800" strike="noStrike" u="none">
                <a:solidFill>
                  <a:srgbClr val="000000"/>
                </a:solidFill>
                <a:effectLst/>
                <a:uFillTx/>
                <a:latin typeface="Arial"/>
              </a:endParaRPr>
            </a:p>
          </p:txBody>
        </p:sp>
        <p:sp>
          <p:nvSpPr>
            <p:cNvPr id="3319" name=""/>
            <p:cNvSpPr/>
            <p:nvPr/>
          </p:nvSpPr>
          <p:spPr>
            <a:xfrm>
              <a:off x="2195280" y="2641320"/>
              <a:ext cx="244440" cy="205920"/>
            </a:xfrm>
            <a:prstGeom prst="plus">
              <a:avLst>
                <a:gd name="adj" fmla="val 27343"/>
              </a:avLst>
            </a:prstGeom>
            <a:solidFill>
              <a:srgbClr val="00ccff"/>
            </a:solidFill>
            <a:ln w="648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3320" name=""/>
            <p:cNvSpPr/>
            <p:nvPr/>
          </p:nvSpPr>
          <p:spPr>
            <a:xfrm>
              <a:off x="5892840" y="4873320"/>
              <a:ext cx="5000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Bucharest</a:t>
              </a:r>
              <a:endParaRPr b="0" lang="en-US" sz="800" strike="noStrike" u="none">
                <a:solidFill>
                  <a:srgbClr val="000000"/>
                </a:solidFill>
                <a:effectLst/>
                <a:uFillTx/>
                <a:latin typeface="Arial"/>
              </a:endParaRPr>
            </a:p>
          </p:txBody>
        </p:sp>
        <p:sp>
          <p:nvSpPr>
            <p:cNvPr id="3321" name=""/>
            <p:cNvSpPr/>
            <p:nvPr/>
          </p:nvSpPr>
          <p:spPr>
            <a:xfrm>
              <a:off x="5152680" y="4528800"/>
              <a:ext cx="465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Budapest</a:t>
              </a:r>
              <a:endParaRPr b="0" lang="en-US" sz="800" strike="noStrike" u="none">
                <a:solidFill>
                  <a:srgbClr val="000000"/>
                </a:solidFill>
                <a:effectLst/>
                <a:uFillTx/>
                <a:latin typeface="Arial"/>
              </a:endParaRPr>
            </a:p>
          </p:txBody>
        </p:sp>
        <p:sp>
          <p:nvSpPr>
            <p:cNvPr id="3322" name=""/>
            <p:cNvSpPr/>
            <p:nvPr/>
          </p:nvSpPr>
          <p:spPr>
            <a:xfrm>
              <a:off x="4376520" y="2599920"/>
              <a:ext cx="236520" cy="23616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32040" bIns="32040" anchor="ctr">
              <a:spAutoFit/>
            </a:bodyPr>
            <a:p>
              <a:endParaRPr b="0" lang="en-US" sz="2400" strike="noStrike" u="none">
                <a:solidFill>
                  <a:srgbClr val="000000"/>
                </a:solidFill>
                <a:effectLst/>
                <a:uFillTx/>
                <a:latin typeface="Arial"/>
              </a:endParaRPr>
            </a:p>
          </p:txBody>
        </p:sp>
        <p:sp>
          <p:nvSpPr>
            <p:cNvPr id="3323" name=""/>
            <p:cNvSpPr/>
            <p:nvPr/>
          </p:nvSpPr>
          <p:spPr>
            <a:xfrm>
              <a:off x="3443040" y="4411440"/>
              <a:ext cx="236520" cy="236160"/>
            </a:xfrm>
            <a:prstGeom prst="triangle">
              <a:avLst>
                <a:gd name="adj" fmla="val 50000"/>
              </a:avLst>
            </a:prstGeom>
            <a:solidFill>
              <a:srgbClr val="6600cc"/>
            </a:solidFill>
            <a:ln w="12600">
              <a:solidFill>
                <a:srgbClr val="000000"/>
              </a:solidFill>
              <a:miter/>
            </a:ln>
          </p:spPr>
          <p:style>
            <a:lnRef idx="0"/>
            <a:fillRef idx="0"/>
            <a:effectRef idx="0"/>
            <a:fontRef idx="minor"/>
          </p:style>
          <p:txBody>
            <a:bodyPr lIns="90000" rIns="90000" tIns="32040" bIns="32040" anchor="ctr">
              <a:spAutoFit/>
            </a:bodyPr>
            <a:p>
              <a:endParaRPr b="0" lang="en-US" sz="2400" strike="noStrike" u="none">
                <a:solidFill>
                  <a:srgbClr val="000000"/>
                </a:solidFill>
                <a:effectLst/>
                <a:uFillTx/>
                <a:latin typeface="Arial"/>
              </a:endParaRPr>
            </a:p>
          </p:txBody>
        </p:sp>
        <p:grpSp>
          <p:nvGrpSpPr>
            <p:cNvPr id="3324" name=""/>
            <p:cNvGrpSpPr/>
            <p:nvPr/>
          </p:nvGrpSpPr>
          <p:grpSpPr>
            <a:xfrm>
              <a:off x="3390840" y="4341600"/>
              <a:ext cx="240840" cy="216720"/>
              <a:chOff x="3390840" y="4341600"/>
              <a:chExt cx="240840" cy="216720"/>
            </a:xfrm>
          </p:grpSpPr>
          <p:sp>
            <p:nvSpPr>
              <p:cNvPr id="3325" name=""/>
              <p:cNvSpPr/>
              <p:nvPr/>
            </p:nvSpPr>
            <p:spPr>
              <a:xfrm>
                <a:off x="3390840" y="4341600"/>
                <a:ext cx="240840" cy="2167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26" name=""/>
              <p:cNvSpPr/>
              <p:nvPr/>
            </p:nvSpPr>
            <p:spPr>
              <a:xfrm>
                <a:off x="3390840" y="4341600"/>
                <a:ext cx="240840" cy="2167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327" name=""/>
            <p:cNvSpPr/>
            <p:nvPr/>
          </p:nvSpPr>
          <p:spPr>
            <a:xfrm>
              <a:off x="2135160" y="2895120"/>
              <a:ext cx="220680" cy="21096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3328" name=""/>
            <p:cNvSpPr/>
            <p:nvPr/>
          </p:nvSpPr>
          <p:spPr>
            <a:xfrm>
              <a:off x="1996920" y="3014280"/>
              <a:ext cx="220680" cy="21096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3329" name=""/>
            <p:cNvSpPr/>
            <p:nvPr/>
          </p:nvSpPr>
          <p:spPr>
            <a:xfrm>
              <a:off x="4802040" y="2817360"/>
              <a:ext cx="220680" cy="210960"/>
            </a:xfrm>
            <a:prstGeom prst="pentagon">
              <a:avLst/>
            </a:prstGeom>
            <a:solidFill>
              <a:srgbClr val="c0c0c0"/>
            </a:solidFill>
            <a:ln w="648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grpSp>
          <p:nvGrpSpPr>
            <p:cNvPr id="3330" name=""/>
            <p:cNvGrpSpPr/>
            <p:nvPr/>
          </p:nvGrpSpPr>
          <p:grpSpPr>
            <a:xfrm>
              <a:off x="6234120" y="3003120"/>
              <a:ext cx="245520" cy="215280"/>
              <a:chOff x="6234120" y="3003120"/>
              <a:chExt cx="245520" cy="215280"/>
            </a:xfrm>
          </p:grpSpPr>
          <p:sp>
            <p:nvSpPr>
              <p:cNvPr id="3331" name=""/>
              <p:cNvSpPr/>
              <p:nvPr/>
            </p:nvSpPr>
            <p:spPr>
              <a:xfrm>
                <a:off x="6234120" y="3003120"/>
                <a:ext cx="245520" cy="215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32" name=""/>
              <p:cNvSpPr/>
              <p:nvPr/>
            </p:nvSpPr>
            <p:spPr>
              <a:xfrm>
                <a:off x="6234120" y="3003120"/>
                <a:ext cx="245520" cy="215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333" name=""/>
            <p:cNvSpPr/>
            <p:nvPr/>
          </p:nvSpPr>
          <p:spPr>
            <a:xfrm>
              <a:off x="6165000" y="3238200"/>
              <a:ext cx="4035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Moscow</a:t>
              </a:r>
              <a:endParaRPr b="0" lang="en-US" sz="800" strike="noStrike" u="none">
                <a:solidFill>
                  <a:srgbClr val="000000"/>
                </a:solidFill>
                <a:effectLst/>
                <a:uFillTx/>
                <a:latin typeface="Arial"/>
              </a:endParaRPr>
            </a:p>
          </p:txBody>
        </p:sp>
        <p:sp>
          <p:nvSpPr>
            <p:cNvPr id="3334" name=""/>
            <p:cNvSpPr/>
            <p:nvPr/>
          </p:nvSpPr>
          <p:spPr>
            <a:xfrm>
              <a:off x="5459400" y="1558440"/>
              <a:ext cx="236520" cy="23616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32040" bIns="32040" anchor="ctr">
              <a:spAutoFit/>
            </a:bodyPr>
            <a:p>
              <a:endParaRPr b="0" lang="en-US" sz="2400" strike="noStrike" u="none">
                <a:solidFill>
                  <a:srgbClr val="000000"/>
                </a:solidFill>
                <a:effectLst/>
                <a:uFillTx/>
                <a:latin typeface="Arial"/>
              </a:endParaRPr>
            </a:p>
          </p:txBody>
        </p:sp>
        <p:grpSp>
          <p:nvGrpSpPr>
            <p:cNvPr id="3335" name=""/>
            <p:cNvGrpSpPr/>
            <p:nvPr/>
          </p:nvGrpSpPr>
          <p:grpSpPr>
            <a:xfrm>
              <a:off x="2455920" y="5312880"/>
              <a:ext cx="350280" cy="343440"/>
              <a:chOff x="2455920" y="5312880"/>
              <a:chExt cx="350280" cy="343440"/>
            </a:xfrm>
          </p:grpSpPr>
          <p:sp>
            <p:nvSpPr>
              <p:cNvPr id="3336" name=""/>
              <p:cNvSpPr/>
              <p:nvPr/>
            </p:nvSpPr>
            <p:spPr>
              <a:xfrm>
                <a:off x="2491560" y="5312880"/>
                <a:ext cx="155520" cy="1530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37" name=""/>
              <p:cNvSpPr/>
              <p:nvPr/>
            </p:nvSpPr>
            <p:spPr>
              <a:xfrm>
                <a:off x="2455920" y="5423760"/>
                <a:ext cx="350280" cy="2325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338" name=""/>
            <p:cNvSpPr/>
            <p:nvPr/>
          </p:nvSpPr>
          <p:spPr>
            <a:xfrm>
              <a:off x="2476440" y="5652720"/>
              <a:ext cx="982800" cy="337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Mora la Nova</a:t>
              </a:r>
              <a:endParaRPr b="0" lang="en-US" sz="8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1,600 MW</a:t>
              </a:r>
              <a:endParaRPr b="0" lang="en-US" sz="800" strike="noStrike" u="none">
                <a:solidFill>
                  <a:srgbClr val="000000"/>
                </a:solidFill>
                <a:effectLst/>
                <a:uFillTx/>
                <a:latin typeface="Arial"/>
              </a:endParaRPr>
            </a:p>
          </p:txBody>
        </p:sp>
        <p:sp>
          <p:nvSpPr>
            <p:cNvPr id="3339" name=""/>
            <p:cNvSpPr/>
            <p:nvPr/>
          </p:nvSpPr>
          <p:spPr>
            <a:xfrm>
              <a:off x="2059920" y="5535360"/>
              <a:ext cx="335520" cy="1220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Madrid</a:t>
              </a:r>
              <a:endParaRPr b="0" lang="en-US" sz="800" strike="noStrike" u="none">
                <a:solidFill>
                  <a:srgbClr val="000000"/>
                </a:solidFill>
                <a:effectLst/>
                <a:uFillTx/>
                <a:latin typeface="Arial"/>
              </a:endParaRPr>
            </a:p>
          </p:txBody>
        </p:sp>
        <p:sp>
          <p:nvSpPr>
            <p:cNvPr id="3340" name=""/>
            <p:cNvSpPr/>
            <p:nvPr/>
          </p:nvSpPr>
          <p:spPr>
            <a:xfrm>
              <a:off x="3558960" y="1846080"/>
              <a:ext cx="227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Oslo</a:t>
              </a:r>
              <a:endParaRPr b="0" lang="en-US" sz="800" strike="noStrike" u="none">
                <a:solidFill>
                  <a:srgbClr val="000000"/>
                </a:solidFill>
                <a:effectLst/>
                <a:uFillTx/>
                <a:latin typeface="Arial"/>
              </a:endParaRPr>
            </a:p>
          </p:txBody>
        </p:sp>
        <p:grpSp>
          <p:nvGrpSpPr>
            <p:cNvPr id="3341" name=""/>
            <p:cNvGrpSpPr/>
            <p:nvPr/>
          </p:nvGrpSpPr>
          <p:grpSpPr>
            <a:xfrm>
              <a:off x="3868560" y="1794960"/>
              <a:ext cx="232920" cy="210600"/>
              <a:chOff x="3868560" y="1794960"/>
              <a:chExt cx="232920" cy="210600"/>
            </a:xfrm>
          </p:grpSpPr>
          <p:sp>
            <p:nvSpPr>
              <p:cNvPr id="3342" name=""/>
              <p:cNvSpPr/>
              <p:nvPr/>
            </p:nvSpPr>
            <p:spPr>
              <a:xfrm>
                <a:off x="3868560" y="1794960"/>
                <a:ext cx="232920" cy="210600"/>
              </a:xfrm>
              <a:custGeom>
                <a:avLst/>
                <a:gdLst/>
                <a:ahLst/>
                <a:rect l="l" t="t" r="r" b="b"/>
                <a:pathLst>
                  <a:path w="117" h="113">
                    <a:moveTo>
                      <a:pt x="58" y="0"/>
                    </a:moveTo>
                    <a:lnTo>
                      <a:pt x="70" y="45"/>
                    </a:lnTo>
                    <a:lnTo>
                      <a:pt x="117" y="43"/>
                    </a:lnTo>
                    <a:lnTo>
                      <a:pt x="78" y="68"/>
                    </a:lnTo>
                    <a:lnTo>
                      <a:pt x="95" y="113"/>
                    </a:lnTo>
                    <a:lnTo>
                      <a:pt x="58" y="82"/>
                    </a:lnTo>
                    <a:lnTo>
                      <a:pt x="22" y="113"/>
                    </a:lnTo>
                    <a:lnTo>
                      <a:pt x="38" y="68"/>
                    </a:lnTo>
                    <a:lnTo>
                      <a:pt x="0" y="43"/>
                    </a:lnTo>
                    <a:lnTo>
                      <a:pt x="46" y="45"/>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43" name=""/>
              <p:cNvSpPr/>
              <p:nvPr/>
            </p:nvSpPr>
            <p:spPr>
              <a:xfrm>
                <a:off x="3868560" y="1794960"/>
                <a:ext cx="232920" cy="210600"/>
              </a:xfrm>
              <a:custGeom>
                <a:avLst/>
                <a:gdLst/>
                <a:ahLst/>
                <a:rect l="l" t="t" r="r" b="b"/>
                <a:pathLst>
                  <a:path w="117" h="113">
                    <a:moveTo>
                      <a:pt x="58" y="0"/>
                    </a:moveTo>
                    <a:lnTo>
                      <a:pt x="70" y="45"/>
                    </a:lnTo>
                    <a:lnTo>
                      <a:pt x="117" y="43"/>
                    </a:lnTo>
                    <a:lnTo>
                      <a:pt x="78" y="68"/>
                    </a:lnTo>
                    <a:lnTo>
                      <a:pt x="95" y="113"/>
                    </a:lnTo>
                    <a:lnTo>
                      <a:pt x="58" y="82"/>
                    </a:lnTo>
                    <a:lnTo>
                      <a:pt x="22" y="113"/>
                    </a:lnTo>
                    <a:lnTo>
                      <a:pt x="38" y="68"/>
                    </a:lnTo>
                    <a:lnTo>
                      <a:pt x="0" y="43"/>
                    </a:lnTo>
                    <a:lnTo>
                      <a:pt x="46" y="45"/>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344" name=""/>
            <p:cNvSpPr/>
            <p:nvPr/>
          </p:nvSpPr>
          <p:spPr>
            <a:xfrm>
              <a:off x="3568680" y="1395000"/>
              <a:ext cx="471240" cy="44280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45" name=""/>
            <p:cNvSpPr/>
            <p:nvPr/>
          </p:nvSpPr>
          <p:spPr>
            <a:xfrm>
              <a:off x="4295520" y="1792080"/>
              <a:ext cx="250920" cy="23616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46" name=""/>
            <p:cNvSpPr/>
            <p:nvPr/>
          </p:nvSpPr>
          <p:spPr>
            <a:xfrm>
              <a:off x="3363840" y="1458720"/>
              <a:ext cx="228600" cy="22824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9520" bIns="29520" anchor="ctr">
              <a:spAutoFit/>
            </a:bodyPr>
            <a:p>
              <a:endParaRPr b="0" lang="en-US" sz="2400" strike="noStrike" u="none">
                <a:solidFill>
                  <a:srgbClr val="000000"/>
                </a:solidFill>
                <a:effectLst/>
                <a:uFillTx/>
                <a:latin typeface="Arial"/>
              </a:endParaRPr>
            </a:p>
          </p:txBody>
        </p:sp>
        <p:sp>
          <p:nvSpPr>
            <p:cNvPr id="3347" name=""/>
            <p:cNvSpPr/>
            <p:nvPr/>
          </p:nvSpPr>
          <p:spPr>
            <a:xfrm>
              <a:off x="3803400" y="2327040"/>
              <a:ext cx="228600" cy="22824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9520" bIns="29520" anchor="ctr">
              <a:spAutoFit/>
            </a:bodyPr>
            <a:p>
              <a:endParaRPr b="0" lang="en-US" sz="2400" strike="noStrike" u="none">
                <a:solidFill>
                  <a:srgbClr val="000000"/>
                </a:solidFill>
                <a:effectLst/>
                <a:uFillTx/>
                <a:latin typeface="Arial"/>
              </a:endParaRPr>
            </a:p>
          </p:txBody>
        </p:sp>
        <p:sp>
          <p:nvSpPr>
            <p:cNvPr id="3348" name=""/>
            <p:cNvSpPr/>
            <p:nvPr/>
          </p:nvSpPr>
          <p:spPr>
            <a:xfrm>
              <a:off x="3263760" y="1720440"/>
              <a:ext cx="228600" cy="22824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9520" bIns="29520" anchor="ctr">
              <a:spAutoFit/>
            </a:bodyPr>
            <a:p>
              <a:endParaRPr b="0" lang="en-US" sz="2400" strike="noStrike" u="none">
                <a:solidFill>
                  <a:srgbClr val="000000"/>
                </a:solidFill>
                <a:effectLst/>
                <a:uFillTx/>
                <a:latin typeface="Arial"/>
              </a:endParaRPr>
            </a:p>
          </p:txBody>
        </p:sp>
        <p:sp>
          <p:nvSpPr>
            <p:cNvPr id="3349" name=""/>
            <p:cNvSpPr/>
            <p:nvPr/>
          </p:nvSpPr>
          <p:spPr>
            <a:xfrm>
              <a:off x="4064040" y="1579320"/>
              <a:ext cx="239760" cy="19332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50" name=""/>
            <p:cNvSpPr/>
            <p:nvPr/>
          </p:nvSpPr>
          <p:spPr>
            <a:xfrm>
              <a:off x="4014720" y="1541160"/>
              <a:ext cx="3585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45 Light"/>
                </a:rPr>
                <a:t>Nord</a:t>
              </a:r>
              <a:endParaRPr b="0" lang="en-US" sz="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45 Light"/>
                </a:rPr>
                <a:t>Pool</a:t>
              </a:r>
              <a:endParaRPr b="0" lang="en-US" sz="600" strike="noStrike" u="none">
                <a:solidFill>
                  <a:srgbClr val="000000"/>
                </a:solidFill>
                <a:effectLst/>
                <a:uFillTx/>
                <a:latin typeface="Arial"/>
              </a:endParaRPr>
            </a:p>
          </p:txBody>
        </p:sp>
        <p:sp>
          <p:nvSpPr>
            <p:cNvPr id="3351" name=""/>
            <p:cNvSpPr/>
            <p:nvPr/>
          </p:nvSpPr>
          <p:spPr>
            <a:xfrm>
              <a:off x="4238640" y="2266560"/>
              <a:ext cx="236520" cy="23616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32040" bIns="32040" anchor="ctr">
              <a:spAutoFit/>
            </a:bodyPr>
            <a:p>
              <a:endParaRPr b="0" lang="en-US" sz="2400" strike="noStrike" u="none">
                <a:solidFill>
                  <a:srgbClr val="000000"/>
                </a:solidFill>
                <a:effectLst/>
                <a:uFillTx/>
                <a:latin typeface="Arial"/>
              </a:endParaRPr>
            </a:p>
          </p:txBody>
        </p:sp>
        <p:sp>
          <p:nvSpPr>
            <p:cNvPr id="3352" name=""/>
            <p:cNvSpPr/>
            <p:nvPr/>
          </p:nvSpPr>
          <p:spPr>
            <a:xfrm>
              <a:off x="4083120" y="4485960"/>
              <a:ext cx="261720" cy="24408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53" name=""/>
            <p:cNvSpPr/>
            <p:nvPr/>
          </p:nvSpPr>
          <p:spPr>
            <a:xfrm>
              <a:off x="3929040" y="4489200"/>
              <a:ext cx="234720" cy="236160"/>
            </a:xfrm>
            <a:prstGeom prst="triangle">
              <a:avLst>
                <a:gd name="adj" fmla="val 50000"/>
              </a:avLst>
            </a:prstGeom>
            <a:solidFill>
              <a:srgbClr val="6600cc"/>
            </a:solidFill>
            <a:ln w="12600">
              <a:solidFill>
                <a:srgbClr val="000000"/>
              </a:solidFill>
              <a:miter/>
            </a:ln>
          </p:spPr>
          <p:style>
            <a:lnRef idx="0"/>
            <a:fillRef idx="0"/>
            <a:effectRef idx="0"/>
            <a:fontRef idx="minor"/>
          </p:style>
          <p:txBody>
            <a:bodyPr lIns="90000" rIns="90000" tIns="32040" bIns="32040" anchor="ctr">
              <a:spAutoFit/>
            </a:bodyPr>
            <a:p>
              <a:endParaRPr b="0" lang="en-US" sz="2400" strike="noStrike" u="none">
                <a:solidFill>
                  <a:srgbClr val="000000"/>
                </a:solidFill>
                <a:effectLst/>
                <a:uFillTx/>
                <a:latin typeface="Arial"/>
              </a:endParaRPr>
            </a:p>
          </p:txBody>
        </p:sp>
        <p:grpSp>
          <p:nvGrpSpPr>
            <p:cNvPr id="3354" name=""/>
            <p:cNvGrpSpPr/>
            <p:nvPr/>
          </p:nvGrpSpPr>
          <p:grpSpPr>
            <a:xfrm>
              <a:off x="3795480" y="4608360"/>
              <a:ext cx="241200" cy="216720"/>
              <a:chOff x="3795480" y="4608360"/>
              <a:chExt cx="241200" cy="216720"/>
            </a:xfrm>
          </p:grpSpPr>
          <p:sp>
            <p:nvSpPr>
              <p:cNvPr id="3355" name=""/>
              <p:cNvSpPr/>
              <p:nvPr/>
            </p:nvSpPr>
            <p:spPr>
              <a:xfrm>
                <a:off x="3795480" y="4608360"/>
                <a:ext cx="241200" cy="2167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56" name=""/>
              <p:cNvSpPr/>
              <p:nvPr/>
            </p:nvSpPr>
            <p:spPr>
              <a:xfrm>
                <a:off x="3795480" y="4608360"/>
                <a:ext cx="241200" cy="2167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grpSp>
          <p:nvGrpSpPr>
            <p:cNvPr id="3357" name=""/>
            <p:cNvGrpSpPr/>
            <p:nvPr/>
          </p:nvGrpSpPr>
          <p:grpSpPr>
            <a:xfrm>
              <a:off x="4724280" y="1779120"/>
              <a:ext cx="242640" cy="217080"/>
              <a:chOff x="4724280" y="1779120"/>
              <a:chExt cx="242640" cy="217080"/>
            </a:xfrm>
          </p:grpSpPr>
          <p:sp>
            <p:nvSpPr>
              <p:cNvPr id="3358" name=""/>
              <p:cNvSpPr/>
              <p:nvPr/>
            </p:nvSpPr>
            <p:spPr>
              <a:xfrm>
                <a:off x="4724280" y="1779120"/>
                <a:ext cx="242640" cy="217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59" name=""/>
              <p:cNvSpPr/>
              <p:nvPr/>
            </p:nvSpPr>
            <p:spPr>
              <a:xfrm>
                <a:off x="4724280" y="1779120"/>
                <a:ext cx="242640" cy="217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grpSp>
          <p:nvGrpSpPr>
            <p:cNvPr id="3360" name=""/>
            <p:cNvGrpSpPr/>
            <p:nvPr/>
          </p:nvGrpSpPr>
          <p:grpSpPr>
            <a:xfrm>
              <a:off x="3779640" y="3068280"/>
              <a:ext cx="244080" cy="218520"/>
              <a:chOff x="3779640" y="3068280"/>
              <a:chExt cx="244080" cy="218520"/>
            </a:xfrm>
          </p:grpSpPr>
          <p:sp>
            <p:nvSpPr>
              <p:cNvPr id="3361" name=""/>
              <p:cNvSpPr/>
              <p:nvPr/>
            </p:nvSpPr>
            <p:spPr>
              <a:xfrm>
                <a:off x="3779640" y="3068280"/>
                <a:ext cx="244080" cy="218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62" name=""/>
              <p:cNvSpPr/>
              <p:nvPr/>
            </p:nvSpPr>
            <p:spPr>
              <a:xfrm>
                <a:off x="3779640" y="3068280"/>
                <a:ext cx="244080" cy="218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363" name=""/>
            <p:cNvSpPr/>
            <p:nvPr/>
          </p:nvSpPr>
          <p:spPr>
            <a:xfrm>
              <a:off x="3981600" y="3190680"/>
              <a:ext cx="4489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Hamburg</a:t>
              </a:r>
              <a:endParaRPr b="0" lang="en-US" sz="800" strike="noStrike" u="none">
                <a:solidFill>
                  <a:srgbClr val="000000"/>
                </a:solidFill>
                <a:effectLst/>
                <a:uFillTx/>
                <a:latin typeface="Arial"/>
              </a:endParaRPr>
            </a:p>
          </p:txBody>
        </p:sp>
        <p:sp>
          <p:nvSpPr>
            <p:cNvPr id="3364" name=""/>
            <p:cNvSpPr/>
            <p:nvPr/>
          </p:nvSpPr>
          <p:spPr>
            <a:xfrm>
              <a:off x="6261120" y="4535280"/>
              <a:ext cx="1295280" cy="190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65" name=""/>
            <p:cNvSpPr/>
            <p:nvPr/>
          </p:nvSpPr>
          <p:spPr>
            <a:xfrm>
              <a:off x="6261120" y="4535280"/>
              <a:ext cx="1295280" cy="190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66" name=""/>
            <p:cNvSpPr/>
            <p:nvPr/>
          </p:nvSpPr>
          <p:spPr>
            <a:xfrm>
              <a:off x="2492280" y="2033280"/>
              <a:ext cx="870120" cy="847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67" name=""/>
            <p:cNvSpPr/>
            <p:nvPr/>
          </p:nvSpPr>
          <p:spPr>
            <a:xfrm>
              <a:off x="6514920" y="4065120"/>
              <a:ext cx="63972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68" name=""/>
            <p:cNvSpPr/>
            <p:nvPr/>
          </p:nvSpPr>
          <p:spPr>
            <a:xfrm>
              <a:off x="2492280" y="2033280"/>
              <a:ext cx="870120" cy="847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69" name=""/>
            <p:cNvSpPr/>
            <p:nvPr/>
          </p:nvSpPr>
          <p:spPr>
            <a:xfrm>
              <a:off x="6422760" y="4065120"/>
              <a:ext cx="64152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70" name=""/>
            <p:cNvSpPr/>
            <p:nvPr/>
          </p:nvSpPr>
          <p:spPr>
            <a:xfrm>
              <a:off x="969840" y="4322520"/>
              <a:ext cx="140328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71" name=""/>
            <p:cNvSpPr/>
            <p:nvPr/>
          </p:nvSpPr>
          <p:spPr>
            <a:xfrm>
              <a:off x="969840" y="4322520"/>
              <a:ext cx="1403280" cy="37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72" name=""/>
            <p:cNvSpPr/>
            <p:nvPr/>
          </p:nvSpPr>
          <p:spPr>
            <a:xfrm>
              <a:off x="2982960" y="3752640"/>
              <a:ext cx="260280" cy="244080"/>
            </a:xfrm>
            <a:prstGeom prst="ellipse">
              <a:avLst/>
            </a:prstGeom>
            <a:solidFill>
              <a:srgbClr val="0091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73" name=""/>
            <p:cNvSpPr/>
            <p:nvPr/>
          </p:nvSpPr>
          <p:spPr>
            <a:xfrm>
              <a:off x="3484440" y="3727080"/>
              <a:ext cx="260280" cy="244080"/>
            </a:xfrm>
            <a:prstGeom prst="ellipse">
              <a:avLst/>
            </a:prstGeom>
            <a:solidFill>
              <a:srgbClr val="0091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74" name=""/>
            <p:cNvSpPr/>
            <p:nvPr/>
          </p:nvSpPr>
          <p:spPr>
            <a:xfrm>
              <a:off x="4205160" y="3309480"/>
              <a:ext cx="260280" cy="24408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75" name=""/>
            <p:cNvSpPr/>
            <p:nvPr/>
          </p:nvSpPr>
          <p:spPr>
            <a:xfrm>
              <a:off x="2017800" y="5165280"/>
              <a:ext cx="155520" cy="14580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76" name=""/>
            <p:cNvSpPr/>
            <p:nvPr/>
          </p:nvSpPr>
          <p:spPr>
            <a:xfrm>
              <a:off x="2144520" y="3160440"/>
              <a:ext cx="223920" cy="175680"/>
            </a:xfrm>
            <a:custGeom>
              <a:avLst/>
              <a:gdLst>
                <a:gd name="textAreaLeft" fmla="*/ 49320 w 223920"/>
                <a:gd name="textAreaRight" fmla="*/ 174600 w 223920"/>
                <a:gd name="textAreaTop" fmla="*/ 38520 h 175680"/>
                <a:gd name="textAreaBottom" fmla="*/ 137160 h 17568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00" y="21600"/>
                  </a:lnTo>
                  <a:lnTo>
                    <a:pt x="5400" y="21600"/>
                  </a:lnTo>
                  <a:close/>
                </a:path>
              </a:pathLst>
            </a:custGeom>
            <a:solidFill>
              <a:srgbClr val="ff9900"/>
            </a:solidFill>
            <a:ln w="324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77" name=""/>
            <p:cNvSpPr/>
            <p:nvPr/>
          </p:nvSpPr>
          <p:spPr>
            <a:xfrm>
              <a:off x="2209680" y="3041280"/>
              <a:ext cx="223920" cy="176040"/>
            </a:xfrm>
            <a:custGeom>
              <a:avLst/>
              <a:gdLst>
                <a:gd name="textAreaLeft" fmla="*/ 49320 w 223920"/>
                <a:gd name="textAreaRight" fmla="*/ 174600 w 223920"/>
                <a:gd name="textAreaTop" fmla="*/ 38520 h 176040"/>
                <a:gd name="textAreaBottom" fmla="*/ 137520 h 17604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00" y="21600"/>
                  </a:lnTo>
                  <a:lnTo>
                    <a:pt x="5400" y="21600"/>
                  </a:lnTo>
                  <a:close/>
                </a:path>
              </a:pathLst>
            </a:custGeom>
            <a:solidFill>
              <a:srgbClr val="ff9900"/>
            </a:solidFill>
            <a:ln w="324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78" name=""/>
            <p:cNvSpPr/>
            <p:nvPr/>
          </p:nvSpPr>
          <p:spPr>
            <a:xfrm>
              <a:off x="2168280" y="2482560"/>
              <a:ext cx="223920" cy="175680"/>
            </a:xfrm>
            <a:custGeom>
              <a:avLst/>
              <a:gdLst>
                <a:gd name="textAreaLeft" fmla="*/ 49320 w 223920"/>
                <a:gd name="textAreaRight" fmla="*/ 174600 w 223920"/>
                <a:gd name="textAreaTop" fmla="*/ 38520 h 175680"/>
                <a:gd name="textAreaBottom" fmla="*/ 137160 h 17568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00" y="21600"/>
                  </a:lnTo>
                  <a:lnTo>
                    <a:pt x="5400" y="21600"/>
                  </a:lnTo>
                  <a:close/>
                </a:path>
              </a:pathLst>
            </a:custGeom>
            <a:solidFill>
              <a:srgbClr val="ff9900"/>
            </a:solidFill>
            <a:ln w="324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79" name=""/>
            <p:cNvSpPr/>
            <p:nvPr/>
          </p:nvSpPr>
          <p:spPr>
            <a:xfrm>
              <a:off x="2203200" y="3449160"/>
              <a:ext cx="223920" cy="176040"/>
            </a:xfrm>
            <a:custGeom>
              <a:avLst/>
              <a:gdLst>
                <a:gd name="textAreaLeft" fmla="*/ 49320 w 223920"/>
                <a:gd name="textAreaRight" fmla="*/ 174600 w 223920"/>
                <a:gd name="textAreaTop" fmla="*/ 38520 h 176040"/>
                <a:gd name="textAreaBottom" fmla="*/ 137520 h 17604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00" y="21600"/>
                  </a:lnTo>
                  <a:lnTo>
                    <a:pt x="5400" y="21600"/>
                  </a:lnTo>
                  <a:close/>
                </a:path>
              </a:pathLst>
            </a:custGeom>
            <a:solidFill>
              <a:srgbClr val="ff9900"/>
            </a:solidFill>
            <a:ln w="324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80" name=""/>
            <p:cNvSpPr/>
            <p:nvPr/>
          </p:nvSpPr>
          <p:spPr>
            <a:xfrm>
              <a:off x="2085840" y="3565080"/>
              <a:ext cx="266760" cy="13140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381" name=""/>
            <p:cNvSpPr/>
            <p:nvPr/>
          </p:nvSpPr>
          <p:spPr>
            <a:xfrm>
              <a:off x="2166480" y="3587400"/>
              <a:ext cx="1234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45 Light"/>
                </a:rPr>
                <a:t>IPE</a:t>
              </a:r>
              <a:endParaRPr b="0" lang="en-US" sz="600" strike="noStrike" u="none">
                <a:solidFill>
                  <a:srgbClr val="000000"/>
                </a:solidFill>
                <a:effectLst/>
                <a:uFillTx/>
                <a:latin typeface="Arial"/>
              </a:endParaRPr>
            </a:p>
          </p:txBody>
        </p:sp>
        <p:sp>
          <p:nvSpPr>
            <p:cNvPr id="3382" name=""/>
            <p:cNvSpPr/>
            <p:nvPr/>
          </p:nvSpPr>
          <p:spPr>
            <a:xfrm>
              <a:off x="3612960" y="4242960"/>
              <a:ext cx="260280" cy="24408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83" name=""/>
            <p:cNvSpPr/>
            <p:nvPr/>
          </p:nvSpPr>
          <p:spPr>
            <a:xfrm>
              <a:off x="3882960" y="3482640"/>
              <a:ext cx="263520" cy="13140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384" name=""/>
            <p:cNvSpPr/>
            <p:nvPr/>
          </p:nvSpPr>
          <p:spPr>
            <a:xfrm>
              <a:off x="3928680" y="3501720"/>
              <a:ext cx="1533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45 Light"/>
                </a:rPr>
                <a:t>EEX</a:t>
              </a:r>
              <a:endParaRPr b="0" lang="en-US" sz="600" strike="noStrike" u="none">
                <a:solidFill>
                  <a:srgbClr val="000000"/>
                </a:solidFill>
                <a:effectLst/>
                <a:uFillTx/>
                <a:latin typeface="Arial"/>
              </a:endParaRPr>
            </a:p>
          </p:txBody>
        </p:sp>
        <p:sp>
          <p:nvSpPr>
            <p:cNvPr id="3385" name=""/>
            <p:cNvSpPr/>
            <p:nvPr/>
          </p:nvSpPr>
          <p:spPr>
            <a:xfrm>
              <a:off x="2413800" y="3588840"/>
              <a:ext cx="375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London</a:t>
              </a:r>
              <a:endParaRPr b="0" lang="en-US" sz="800" strike="noStrike" u="none">
                <a:solidFill>
                  <a:srgbClr val="000000"/>
                </a:solidFill>
                <a:effectLst/>
                <a:uFillTx/>
                <a:latin typeface="Arial"/>
              </a:endParaRPr>
            </a:p>
          </p:txBody>
        </p:sp>
        <p:sp>
          <p:nvSpPr>
            <p:cNvPr id="3386" name=""/>
            <p:cNvSpPr/>
            <p:nvPr/>
          </p:nvSpPr>
          <p:spPr>
            <a:xfrm>
              <a:off x="3090600" y="3409560"/>
              <a:ext cx="260640" cy="244080"/>
            </a:xfrm>
            <a:prstGeom prst="ellipse">
              <a:avLst/>
            </a:prstGeom>
            <a:solidFill>
              <a:srgbClr val="0091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87" name=""/>
            <p:cNvSpPr/>
            <p:nvPr/>
          </p:nvSpPr>
          <p:spPr>
            <a:xfrm>
              <a:off x="3142440" y="3666960"/>
              <a:ext cx="432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Frutiger 45 Light"/>
                </a:rPr>
                <a:t>Brussels</a:t>
              </a:r>
              <a:endParaRPr b="0" lang="en-US" sz="800" strike="noStrike" u="none">
                <a:solidFill>
                  <a:srgbClr val="000000"/>
                </a:solidFill>
                <a:effectLst/>
                <a:uFillTx/>
                <a:latin typeface="Arial"/>
              </a:endParaRPr>
            </a:p>
          </p:txBody>
        </p:sp>
        <p:sp>
          <p:nvSpPr>
            <p:cNvPr id="3388" name=""/>
            <p:cNvSpPr/>
            <p:nvPr/>
          </p:nvSpPr>
          <p:spPr>
            <a:xfrm>
              <a:off x="3624120" y="3412800"/>
              <a:ext cx="260280" cy="244080"/>
            </a:xfrm>
            <a:prstGeom prst="ellipse">
              <a:avLst/>
            </a:prstGeom>
            <a:solidFill>
              <a:srgbClr val="0091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3389" name=""/>
            <p:cNvGrpSpPr/>
            <p:nvPr/>
          </p:nvGrpSpPr>
          <p:grpSpPr>
            <a:xfrm>
              <a:off x="3711600" y="3312720"/>
              <a:ext cx="266760" cy="131400"/>
              <a:chOff x="3711600" y="3312720"/>
              <a:chExt cx="266760" cy="131400"/>
            </a:xfrm>
          </p:grpSpPr>
          <p:sp>
            <p:nvSpPr>
              <p:cNvPr id="3390" name=""/>
              <p:cNvSpPr/>
              <p:nvPr/>
            </p:nvSpPr>
            <p:spPr>
              <a:xfrm>
                <a:off x="3711600" y="3312720"/>
                <a:ext cx="266760" cy="13140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391" name=""/>
              <p:cNvSpPr/>
              <p:nvPr/>
            </p:nvSpPr>
            <p:spPr>
              <a:xfrm>
                <a:off x="3763440" y="3329640"/>
                <a:ext cx="1573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45 Light"/>
                  </a:rPr>
                  <a:t>APX</a:t>
                </a:r>
                <a:endParaRPr b="0" lang="en-US" sz="600" strike="noStrike" u="none">
                  <a:solidFill>
                    <a:srgbClr val="000000"/>
                  </a:solidFill>
                  <a:effectLst/>
                  <a:uFillTx/>
                  <a:latin typeface="Arial"/>
                </a:endParaRPr>
              </a:p>
            </p:txBody>
          </p:sp>
        </p:grpSp>
        <p:sp>
          <p:nvSpPr>
            <p:cNvPr id="3392" name=""/>
            <p:cNvSpPr/>
            <p:nvPr/>
          </p:nvSpPr>
          <p:spPr>
            <a:xfrm>
              <a:off x="3560760" y="3133440"/>
              <a:ext cx="260280" cy="244080"/>
            </a:xfrm>
            <a:prstGeom prst="ellipse">
              <a:avLst/>
            </a:prstGeom>
            <a:solidFill>
              <a:srgbClr val="0091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93" name=""/>
            <p:cNvSpPr/>
            <p:nvPr/>
          </p:nvSpPr>
          <p:spPr>
            <a:xfrm>
              <a:off x="3744720" y="2904840"/>
              <a:ext cx="260280" cy="244080"/>
            </a:xfrm>
            <a:prstGeom prst="ellipse">
              <a:avLst/>
            </a:prstGeom>
            <a:solidFill>
              <a:srgbClr val="0091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94" name=""/>
            <p:cNvSpPr/>
            <p:nvPr/>
          </p:nvSpPr>
          <p:spPr>
            <a:xfrm>
              <a:off x="3821040" y="4047840"/>
              <a:ext cx="260280" cy="244080"/>
            </a:xfrm>
            <a:prstGeom prst="ellipse">
              <a:avLst/>
            </a:prstGeom>
            <a:solidFill>
              <a:srgbClr val="0091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95" name=""/>
            <p:cNvSpPr/>
            <p:nvPr/>
          </p:nvSpPr>
          <p:spPr>
            <a:xfrm>
              <a:off x="2576520" y="3209760"/>
              <a:ext cx="471240" cy="472680"/>
            </a:xfrm>
            <a:prstGeom prst="ellipse">
              <a:avLst/>
            </a:prstGeom>
            <a:solidFill>
              <a:srgbClr val="0091ff"/>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396" name=""/>
            <p:cNvSpPr/>
            <p:nvPr/>
          </p:nvSpPr>
          <p:spPr>
            <a:xfrm>
              <a:off x="2554200" y="3293640"/>
              <a:ext cx="223920" cy="176040"/>
            </a:xfrm>
            <a:custGeom>
              <a:avLst/>
              <a:gdLst>
                <a:gd name="textAreaLeft" fmla="*/ 49320 w 223920"/>
                <a:gd name="textAreaRight" fmla="*/ 174600 w 223920"/>
                <a:gd name="textAreaTop" fmla="*/ 38520 h 176040"/>
                <a:gd name="textAreaBottom" fmla="*/ 137520 h 17604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00" y="21600"/>
                  </a:lnTo>
                  <a:lnTo>
                    <a:pt x="5400" y="21600"/>
                  </a:lnTo>
                  <a:close/>
                </a:path>
              </a:pathLst>
            </a:custGeom>
            <a:solidFill>
              <a:srgbClr val="ff9900"/>
            </a:solidFill>
            <a:ln w="324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grpSp>
          <p:nvGrpSpPr>
            <p:cNvPr id="3397" name=""/>
            <p:cNvGrpSpPr/>
            <p:nvPr/>
          </p:nvGrpSpPr>
          <p:grpSpPr>
            <a:xfrm>
              <a:off x="2438280" y="3396960"/>
              <a:ext cx="245880" cy="215280"/>
              <a:chOff x="2438280" y="3396960"/>
              <a:chExt cx="245880" cy="215280"/>
            </a:xfrm>
          </p:grpSpPr>
          <p:sp>
            <p:nvSpPr>
              <p:cNvPr id="3398" name=""/>
              <p:cNvSpPr/>
              <p:nvPr/>
            </p:nvSpPr>
            <p:spPr>
              <a:xfrm>
                <a:off x="2438280" y="3396960"/>
                <a:ext cx="245880" cy="215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sp>
            <p:nvSpPr>
              <p:cNvPr id="3399" name=""/>
              <p:cNvSpPr/>
              <p:nvPr/>
            </p:nvSpPr>
            <p:spPr>
              <a:xfrm>
                <a:off x="2438280" y="3396960"/>
                <a:ext cx="245880" cy="215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sp>
          <p:nvSpPr>
            <p:cNvPr id="3400" name=""/>
            <p:cNvSpPr/>
            <p:nvPr/>
          </p:nvSpPr>
          <p:spPr>
            <a:xfrm>
              <a:off x="5846760" y="4428720"/>
              <a:ext cx="260280" cy="244080"/>
            </a:xfrm>
            <a:prstGeom prst="ellipse">
              <a:avLst/>
            </a:prstGeom>
            <a:solidFill>
              <a:srgbClr val="0091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01" name=""/>
            <p:cNvSpPr/>
            <p:nvPr/>
          </p:nvSpPr>
          <p:spPr>
            <a:xfrm>
              <a:off x="3357360" y="3193560"/>
              <a:ext cx="260640" cy="24444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402" name=""/>
            <p:cNvSpPr/>
            <p:nvPr/>
          </p:nvSpPr>
          <p:spPr>
            <a:xfrm>
              <a:off x="3070080" y="3080880"/>
              <a:ext cx="471600" cy="47268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403" name=""/>
            <p:cNvSpPr/>
            <p:nvPr/>
          </p:nvSpPr>
          <p:spPr>
            <a:xfrm>
              <a:off x="4906800" y="4792320"/>
              <a:ext cx="155520" cy="14580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404" name=""/>
            <p:cNvSpPr/>
            <p:nvPr/>
          </p:nvSpPr>
          <p:spPr>
            <a:xfrm>
              <a:off x="4971960" y="4362120"/>
              <a:ext cx="155520" cy="14580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sp>
          <p:nvSpPr>
            <p:cNvPr id="3405" name=""/>
            <p:cNvSpPr/>
            <p:nvPr/>
          </p:nvSpPr>
          <p:spPr>
            <a:xfrm>
              <a:off x="5037120" y="4062240"/>
              <a:ext cx="155520" cy="145440"/>
            </a:xfrm>
            <a:prstGeom prst="ellipse">
              <a:avLst/>
            </a:prstGeom>
            <a:solidFill>
              <a:srgbClr val="fc0128"/>
            </a:solidFill>
            <a:ln w="1260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Arial"/>
              </a:endParaRPr>
            </a:p>
          </p:txBody>
        </p:sp>
      </p:grpSp>
      <p:grpSp>
        <p:nvGrpSpPr>
          <p:cNvPr id="3406" name=""/>
          <p:cNvGrpSpPr/>
          <p:nvPr/>
        </p:nvGrpSpPr>
        <p:grpSpPr>
          <a:xfrm>
            <a:off x="6970680" y="1295280"/>
            <a:ext cx="2057400" cy="2552760"/>
            <a:chOff x="6970680" y="1295280"/>
            <a:chExt cx="2057400" cy="2552760"/>
          </a:xfrm>
        </p:grpSpPr>
        <p:sp>
          <p:nvSpPr>
            <p:cNvPr id="3407" name=""/>
            <p:cNvSpPr/>
            <p:nvPr/>
          </p:nvSpPr>
          <p:spPr>
            <a:xfrm>
              <a:off x="6970680" y="1295280"/>
              <a:ext cx="2057400" cy="255276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3408" name=""/>
            <p:cNvSpPr/>
            <p:nvPr/>
          </p:nvSpPr>
          <p:spPr>
            <a:xfrm>
              <a:off x="7108920" y="1444680"/>
              <a:ext cx="118800" cy="11880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Arial"/>
              </a:endParaRPr>
            </a:p>
          </p:txBody>
        </p:sp>
        <p:sp>
          <p:nvSpPr>
            <p:cNvPr id="3409" name=""/>
            <p:cNvSpPr/>
            <p:nvPr/>
          </p:nvSpPr>
          <p:spPr>
            <a:xfrm>
              <a:off x="7224840" y="1355760"/>
              <a:ext cx="1768320" cy="2442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3.6 Bcf/d Natural Gas Marketed Annually</a:t>
              </a: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53 Million MWh Power Marketed Annually</a:t>
              </a: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Over 2,000 Employees in 14 Countries </a:t>
              </a:r>
              <a:endParaRPr b="0" lang="en-US" sz="1400" strike="noStrike" u="none">
                <a:solidFill>
                  <a:srgbClr val="000000"/>
                </a:solidFill>
                <a:effectLst/>
                <a:uFillTx/>
                <a:latin typeface="Arial"/>
              </a:endParaRPr>
            </a:p>
          </p:txBody>
        </p:sp>
        <p:sp>
          <p:nvSpPr>
            <p:cNvPr id="3410" name=""/>
            <p:cNvSpPr/>
            <p:nvPr/>
          </p:nvSpPr>
          <p:spPr>
            <a:xfrm>
              <a:off x="7113600" y="2290680"/>
              <a:ext cx="119160" cy="1191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sp>
          <p:nvSpPr>
            <p:cNvPr id="3411" name=""/>
            <p:cNvSpPr/>
            <p:nvPr/>
          </p:nvSpPr>
          <p:spPr>
            <a:xfrm>
              <a:off x="7113600" y="3128760"/>
              <a:ext cx="119160" cy="1191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Arial"/>
              </a:endParaRPr>
            </a:p>
          </p:txBody>
        </p:sp>
      </p:grpSp>
      <p:grpSp>
        <p:nvGrpSpPr>
          <p:cNvPr id="3412" name=""/>
          <p:cNvGrpSpPr/>
          <p:nvPr/>
        </p:nvGrpSpPr>
        <p:grpSpPr>
          <a:xfrm>
            <a:off x="7129440" y="3905280"/>
            <a:ext cx="1676520" cy="2759040"/>
            <a:chOff x="7129440" y="3905280"/>
            <a:chExt cx="1676520" cy="2759040"/>
          </a:xfrm>
        </p:grpSpPr>
        <p:sp>
          <p:nvSpPr>
            <p:cNvPr id="3413" name=""/>
            <p:cNvSpPr/>
            <p:nvPr/>
          </p:nvSpPr>
          <p:spPr>
            <a:xfrm>
              <a:off x="7129440" y="3905280"/>
              <a:ext cx="1676520" cy="275904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pPr marL="290520" indent="-3240">
                <a:lnSpc>
                  <a:spcPct val="95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Enron Offices</a:t>
              </a:r>
              <a:endParaRPr b="0" lang="en-US" sz="900" strike="noStrike" u="none">
                <a:solidFill>
                  <a:srgbClr val="000000"/>
                </a:solidFill>
                <a:effectLst/>
                <a:uFillTx/>
                <a:latin typeface="Arial"/>
              </a:endParaRPr>
            </a:p>
            <a:p>
              <a:pPr marL="290520" indent="-3240">
                <a:lnSpc>
                  <a:spcPct val="95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Energy Exchange</a:t>
              </a:r>
              <a:endParaRPr b="0" lang="en-US" sz="900" strike="noStrike" u="none">
                <a:solidFill>
                  <a:srgbClr val="000000"/>
                </a:solidFill>
                <a:effectLst/>
                <a:uFillTx/>
                <a:latin typeface="Arial"/>
              </a:endParaRPr>
            </a:p>
            <a:p>
              <a:pPr marL="290520" indent="-3240">
                <a:lnSpc>
                  <a:spcPct val="95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Energy Partnerships</a:t>
              </a:r>
              <a:endParaRPr b="0" lang="en-US" sz="900" strike="noStrike" u="none">
                <a:solidFill>
                  <a:srgbClr val="000000"/>
                </a:solidFill>
                <a:effectLst/>
                <a:uFillTx/>
                <a:latin typeface="Arial"/>
              </a:endParaRPr>
            </a:p>
            <a:p>
              <a:pPr marL="290520" indent="-3240">
                <a:lnSpc>
                  <a:spcPct val="95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Leased Capacity</a:t>
              </a:r>
              <a:endParaRPr b="0" lang="en-US" sz="900" strike="noStrike" u="none">
                <a:solidFill>
                  <a:srgbClr val="000000"/>
                </a:solidFill>
                <a:effectLst/>
                <a:uFillTx/>
                <a:latin typeface="Arial"/>
              </a:endParaRPr>
            </a:p>
            <a:p>
              <a:pPr marL="290520" indent="-3240">
                <a:lnSpc>
                  <a:spcPct val="95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Utility Services</a:t>
              </a:r>
              <a:endParaRPr b="0" lang="en-US" sz="900" strike="noStrike" u="none">
                <a:solidFill>
                  <a:srgbClr val="000000"/>
                </a:solidFill>
                <a:effectLst/>
                <a:uFillTx/>
                <a:latin typeface="Arial"/>
              </a:endParaRPr>
            </a:p>
            <a:p>
              <a:pPr marL="290520" indent="-3240">
                <a:lnSpc>
                  <a:spcPct val="95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Frutiger 45 Light"/>
                </a:rPr>
                <a:t>Power Plants</a:t>
              </a:r>
              <a:endParaRPr b="0" lang="en-US" sz="900" strike="noStrike" u="none">
                <a:solidFill>
                  <a:srgbClr val="000000"/>
                </a:solidFill>
                <a:effectLst/>
                <a:uFillTx/>
                <a:latin typeface="Arial"/>
              </a:endParaRPr>
            </a:p>
            <a:p>
              <a:pPr marL="290520" indent="-3240">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In Operation</a:t>
              </a:r>
              <a:endParaRPr b="0" lang="en-US" sz="900" strike="noStrike" u="none">
                <a:solidFill>
                  <a:srgbClr val="000000"/>
                </a:solidFill>
                <a:effectLst/>
                <a:uFillTx/>
                <a:latin typeface="Arial"/>
              </a:endParaRPr>
            </a:p>
            <a:p>
              <a:pPr marL="290520" indent="-3240">
                <a:lnSpc>
                  <a:spcPct val="95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Under Development</a:t>
              </a:r>
              <a:endParaRPr b="0" lang="en-US" sz="900" strike="noStrike" u="none">
                <a:solidFill>
                  <a:srgbClr val="000000"/>
                </a:solidFill>
                <a:effectLst/>
                <a:uFillTx/>
                <a:latin typeface="Arial"/>
              </a:endParaRPr>
            </a:p>
            <a:p>
              <a:pPr marL="290520" indent="-3240">
                <a:lnSpc>
                  <a:spcPct val="95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Frutiger 45 Light"/>
                </a:rPr>
                <a:t>Marketing Activity</a:t>
              </a:r>
              <a:endParaRPr b="0" lang="en-US" sz="900" strike="noStrike" u="none">
                <a:solidFill>
                  <a:srgbClr val="000000"/>
                </a:solidFill>
                <a:effectLst/>
                <a:uFillTx/>
                <a:latin typeface="Arial"/>
              </a:endParaRPr>
            </a:p>
            <a:p>
              <a:pPr marL="290520" indent="-3240">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Gas</a:t>
              </a:r>
              <a:endParaRPr b="0" lang="en-US" sz="900" strike="noStrike" u="none">
                <a:solidFill>
                  <a:srgbClr val="000000"/>
                </a:solidFill>
                <a:effectLst/>
                <a:uFillTx/>
                <a:latin typeface="Arial"/>
              </a:endParaRPr>
            </a:p>
            <a:p>
              <a:pPr marL="290520" indent="-3240">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Power</a:t>
              </a:r>
              <a:endParaRPr b="0" lang="en-US" sz="900" strike="noStrike" u="none">
                <a:solidFill>
                  <a:srgbClr val="000000"/>
                </a:solidFill>
                <a:effectLst/>
                <a:uFillTx/>
                <a:latin typeface="Arial"/>
              </a:endParaRPr>
            </a:p>
            <a:p>
              <a:pPr marL="290520" indent="-3240">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Coal</a:t>
              </a:r>
              <a:endParaRPr b="0" lang="en-US" sz="900" strike="noStrike" u="none">
                <a:solidFill>
                  <a:srgbClr val="000000"/>
                </a:solidFill>
                <a:effectLst/>
                <a:uFillTx/>
                <a:latin typeface="Arial"/>
              </a:endParaRPr>
            </a:p>
            <a:p>
              <a:pPr marL="290520" indent="-3240">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Metals</a:t>
              </a:r>
              <a:endParaRPr b="0" lang="en-US" sz="900" strike="noStrike" u="none">
                <a:solidFill>
                  <a:srgbClr val="000000"/>
                </a:solidFill>
                <a:effectLst/>
                <a:uFillTx/>
                <a:latin typeface="Arial"/>
              </a:endParaRPr>
            </a:p>
          </p:txBody>
        </p:sp>
        <p:sp>
          <p:nvSpPr>
            <p:cNvPr id="3414" name=""/>
            <p:cNvSpPr/>
            <p:nvPr/>
          </p:nvSpPr>
          <p:spPr>
            <a:xfrm>
              <a:off x="7251840" y="3940200"/>
              <a:ext cx="128520" cy="127080"/>
            </a:xfrm>
            <a:custGeom>
              <a:avLst/>
              <a:gdLst/>
              <a:ahLst/>
              <a:rect l="l" t="t" r="r" b="b"/>
              <a:pathLst>
                <a:path w="202" h="189">
                  <a:moveTo>
                    <a:pt x="99" y="0"/>
                  </a:moveTo>
                  <a:lnTo>
                    <a:pt x="122" y="75"/>
                  </a:lnTo>
                  <a:lnTo>
                    <a:pt x="201" y="73"/>
                  </a:lnTo>
                  <a:lnTo>
                    <a:pt x="135" y="115"/>
                  </a:lnTo>
                  <a:lnTo>
                    <a:pt x="163" y="188"/>
                  </a:lnTo>
                  <a:lnTo>
                    <a:pt x="99" y="138"/>
                  </a:lnTo>
                  <a:lnTo>
                    <a:pt x="38" y="188"/>
                  </a:lnTo>
                  <a:lnTo>
                    <a:pt x="66" y="115"/>
                  </a:lnTo>
                  <a:lnTo>
                    <a:pt x="0" y="73"/>
                  </a:lnTo>
                  <a:lnTo>
                    <a:pt x="79" y="75"/>
                  </a:lnTo>
                  <a:lnTo>
                    <a:pt x="99" y="0"/>
                  </a:lnTo>
                </a:path>
              </a:pathLst>
            </a:custGeom>
            <a:solidFill>
              <a:srgbClr val="fc0128"/>
            </a:solidFill>
            <a:ln w="12600">
              <a:solidFill>
                <a:srgbClr val="000000"/>
              </a:solidFill>
              <a:round/>
            </a:ln>
          </p:spPr>
          <p:style>
            <a:lnRef idx="0"/>
            <a:fillRef idx="0"/>
            <a:effectRef idx="0"/>
            <a:fontRef idx="minor"/>
          </p:style>
          <p:txBody>
            <a:bodyPr wrap="none" anchor="ctr">
              <a:spAutoFit/>
            </a:bodyPr>
            <a:p>
              <a:endParaRPr b="0" lang="en-US" sz="2400" strike="noStrike" u="none">
                <a:solidFill>
                  <a:srgbClr val="000000"/>
                </a:solidFill>
                <a:effectLst/>
                <a:uFillTx/>
                <a:latin typeface="Arial"/>
              </a:endParaRPr>
            </a:p>
          </p:txBody>
        </p:sp>
        <p:grpSp>
          <p:nvGrpSpPr>
            <p:cNvPr id="3415" name=""/>
            <p:cNvGrpSpPr/>
            <p:nvPr/>
          </p:nvGrpSpPr>
          <p:grpSpPr>
            <a:xfrm>
              <a:off x="7248600" y="5127480"/>
              <a:ext cx="141120" cy="145800"/>
              <a:chOff x="7248600" y="5127480"/>
              <a:chExt cx="141120" cy="145800"/>
            </a:xfrm>
          </p:grpSpPr>
          <p:sp>
            <p:nvSpPr>
              <p:cNvPr id="3416" name=""/>
              <p:cNvSpPr/>
              <p:nvPr/>
            </p:nvSpPr>
            <p:spPr>
              <a:xfrm>
                <a:off x="7263000" y="5127480"/>
                <a:ext cx="61920" cy="64080"/>
              </a:xfrm>
              <a:prstGeom prst="rect">
                <a:avLst/>
              </a:prstGeom>
              <a:solidFill>
                <a:srgbClr val="ffe80f"/>
              </a:solidFill>
              <a:ln w="9360">
                <a:solidFill>
                  <a:srgbClr val="000000"/>
                </a:solidFill>
                <a:miter/>
              </a:ln>
            </p:spPr>
            <p:style>
              <a:lnRef idx="0"/>
              <a:fillRef idx="0"/>
              <a:effectRef idx="0"/>
              <a:fontRef idx="minor"/>
            </p:style>
            <p:txBody>
              <a:bodyPr wrap="none" lIns="90000" rIns="90000" tIns="17280" bIns="17280" anchor="ctr">
                <a:noAutofit/>
              </a:bodyPr>
              <a:p>
                <a:endParaRPr b="0" lang="en-US" sz="2400" strike="noStrike" u="none">
                  <a:solidFill>
                    <a:srgbClr val="000000"/>
                  </a:solidFill>
                  <a:effectLst/>
                  <a:uFillTx/>
                  <a:latin typeface="Arial"/>
                </a:endParaRPr>
              </a:p>
            </p:txBody>
          </p:sp>
          <p:sp>
            <p:nvSpPr>
              <p:cNvPr id="3417" name=""/>
              <p:cNvSpPr/>
              <p:nvPr/>
            </p:nvSpPr>
            <p:spPr>
              <a:xfrm>
                <a:off x="7248600" y="5174640"/>
                <a:ext cx="141120" cy="98640"/>
              </a:xfrm>
              <a:prstGeom prst="rect">
                <a:avLst/>
              </a:prstGeom>
              <a:solidFill>
                <a:srgbClr val="ffe80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3418" name=""/>
            <p:cNvSpPr/>
            <p:nvPr/>
          </p:nvSpPr>
          <p:spPr>
            <a:xfrm>
              <a:off x="7248600" y="4168800"/>
              <a:ext cx="141120" cy="9828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3419" name=""/>
            <p:cNvGrpSpPr/>
            <p:nvPr/>
          </p:nvGrpSpPr>
          <p:grpSpPr>
            <a:xfrm>
              <a:off x="7248600" y="5307120"/>
              <a:ext cx="141120" cy="147240"/>
              <a:chOff x="7248600" y="5307120"/>
              <a:chExt cx="141120" cy="147240"/>
            </a:xfrm>
          </p:grpSpPr>
          <p:sp>
            <p:nvSpPr>
              <p:cNvPr id="3420" name=""/>
              <p:cNvSpPr/>
              <p:nvPr/>
            </p:nvSpPr>
            <p:spPr>
              <a:xfrm>
                <a:off x="7263000" y="5307120"/>
                <a:ext cx="61920" cy="64800"/>
              </a:xfrm>
              <a:prstGeom prst="rect">
                <a:avLst/>
              </a:prstGeom>
              <a:solidFill>
                <a:srgbClr val="ffffff"/>
              </a:solidFill>
              <a:ln w="6480">
                <a:solidFill>
                  <a:srgbClr val="000000"/>
                </a:solidFill>
                <a:miter/>
              </a:ln>
            </p:spPr>
            <p:style>
              <a:lnRef idx="0"/>
              <a:fillRef idx="0"/>
              <a:effectRef idx="0"/>
              <a:fontRef idx="minor"/>
            </p:style>
            <p:txBody>
              <a:bodyPr wrap="none" lIns="90000" rIns="90000" tIns="18000" bIns="18000" anchor="ctr">
                <a:noAutofit/>
              </a:bodyPr>
              <a:p>
                <a:endParaRPr b="0" lang="en-US" sz="2400" strike="noStrike" u="none">
                  <a:solidFill>
                    <a:srgbClr val="000000"/>
                  </a:solidFill>
                  <a:effectLst/>
                  <a:uFillTx/>
                  <a:latin typeface="Arial"/>
                </a:endParaRPr>
              </a:p>
            </p:txBody>
          </p:sp>
          <p:sp>
            <p:nvSpPr>
              <p:cNvPr id="3421" name=""/>
              <p:cNvSpPr/>
              <p:nvPr/>
            </p:nvSpPr>
            <p:spPr>
              <a:xfrm>
                <a:off x="7248600" y="5354640"/>
                <a:ext cx="141120" cy="99720"/>
              </a:xfrm>
              <a:prstGeom prst="rect">
                <a:avLst/>
              </a:prstGeom>
              <a:solidFill>
                <a:srgbClr val="ffff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3422" name=""/>
            <p:cNvSpPr/>
            <p:nvPr/>
          </p:nvSpPr>
          <p:spPr>
            <a:xfrm>
              <a:off x="7262640" y="5749920"/>
              <a:ext cx="117720" cy="120600"/>
            </a:xfrm>
            <a:prstGeom prst="ellipse">
              <a:avLst/>
            </a:prstGeom>
            <a:solidFill>
              <a:srgbClr val="0091ff"/>
            </a:solidFill>
            <a:ln w="6480">
              <a:solidFill>
                <a:srgbClr val="000000"/>
              </a:solidFill>
              <a:miter/>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3423" name=""/>
            <p:cNvSpPr/>
            <p:nvPr/>
          </p:nvSpPr>
          <p:spPr>
            <a:xfrm>
              <a:off x="7262640" y="5951520"/>
              <a:ext cx="117720" cy="120600"/>
            </a:xfrm>
            <a:prstGeom prst="ellipse">
              <a:avLst/>
            </a:prstGeom>
            <a:solidFill>
              <a:srgbClr val="fc0128"/>
            </a:solidFill>
            <a:ln w="3240">
              <a:solidFill>
                <a:srgbClr val="000000"/>
              </a:solidFill>
              <a:miter/>
            </a:ln>
          </p:spPr>
          <p:style>
            <a:lnRef idx="0"/>
            <a:fillRef idx="0"/>
            <a:effectRef idx="0"/>
            <a:fontRef idx="minor"/>
          </p:style>
          <p:txBody>
            <a:bodyPr wrap="none" lIns="90000" rIns="90000" tIns="38520" bIns="38520" anchor="ctr">
              <a:spAutoFit/>
            </a:bodyPr>
            <a:p>
              <a:endParaRPr b="0" lang="en-US" sz="2400" strike="noStrike" u="none">
                <a:solidFill>
                  <a:srgbClr val="000000"/>
                </a:solidFill>
                <a:effectLst/>
                <a:uFillTx/>
                <a:latin typeface="Arial"/>
              </a:endParaRPr>
            </a:p>
          </p:txBody>
        </p:sp>
        <p:sp>
          <p:nvSpPr>
            <p:cNvPr id="3424" name=""/>
            <p:cNvSpPr/>
            <p:nvPr/>
          </p:nvSpPr>
          <p:spPr>
            <a:xfrm>
              <a:off x="7238880" y="4749840"/>
              <a:ext cx="160560" cy="144360"/>
            </a:xfrm>
            <a:prstGeom prst="plus">
              <a:avLst>
                <a:gd name="adj" fmla="val 27343"/>
              </a:avLst>
            </a:prstGeom>
            <a:solidFill>
              <a:srgbClr val="00ccff"/>
            </a:solidFill>
            <a:ln w="6480">
              <a:solidFill>
                <a:srgbClr val="000000"/>
              </a:solidFill>
              <a:miter/>
            </a:ln>
          </p:spPr>
          <p:style>
            <a:lnRef idx="0"/>
            <a:fillRef idx="0"/>
            <a:effectRef idx="0"/>
            <a:fontRef idx="minor"/>
          </p:style>
          <p:txBody>
            <a:bodyPr wrap="none" lIns="90000" rIns="90000" tIns="19080" bIns="19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3425" name=""/>
            <p:cNvSpPr/>
            <p:nvPr/>
          </p:nvSpPr>
          <p:spPr>
            <a:xfrm>
              <a:off x="7230960" y="4626000"/>
              <a:ext cx="168480" cy="0"/>
            </a:xfrm>
            <a:prstGeom prst="line">
              <a:avLst/>
            </a:prstGeom>
            <a:ln w="25560">
              <a:solidFill>
                <a:srgbClr val="ffcc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26" name=""/>
            <p:cNvSpPr/>
            <p:nvPr/>
          </p:nvSpPr>
          <p:spPr>
            <a:xfrm>
              <a:off x="7230960" y="4352760"/>
              <a:ext cx="174600" cy="14004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0" bIns="0" anchor="ctr">
              <a:spAutoFit/>
            </a:bodyPr>
            <a:p>
              <a:endParaRPr b="0" lang="en-US" sz="2400" strike="noStrike" u="none">
                <a:solidFill>
                  <a:srgbClr val="000000"/>
                </a:solidFill>
                <a:effectLst/>
                <a:uFillTx/>
                <a:latin typeface="Arial"/>
              </a:endParaRPr>
            </a:p>
          </p:txBody>
        </p:sp>
        <p:sp>
          <p:nvSpPr>
            <p:cNvPr id="3427" name=""/>
            <p:cNvSpPr/>
            <p:nvPr/>
          </p:nvSpPr>
          <p:spPr>
            <a:xfrm>
              <a:off x="7242120" y="6148440"/>
              <a:ext cx="149400" cy="119160"/>
            </a:xfrm>
            <a:prstGeom prst="pentagon">
              <a:avLst/>
            </a:prstGeom>
            <a:solidFill>
              <a:srgbClr val="c0c0c0"/>
            </a:solidFill>
            <a:ln w="6480">
              <a:solidFill>
                <a:srgbClr val="000000"/>
              </a:solidFill>
              <a:miter/>
            </a:ln>
          </p:spPr>
          <p:style>
            <a:lnRef idx="0"/>
            <a:fillRef idx="0"/>
            <a:effectRef idx="0"/>
            <a:fontRef idx="minor"/>
          </p:style>
          <p:txBody>
            <a:bodyPr lIns="90000" rIns="90000" tIns="44640" bIns="44640" anchor="ctr">
              <a:spAutoFit/>
            </a:bodyPr>
            <a:p>
              <a:endParaRPr b="0" lang="en-US" sz="2400" strike="noStrike" u="none">
                <a:solidFill>
                  <a:srgbClr val="000000"/>
                </a:solidFill>
                <a:effectLst/>
                <a:uFillTx/>
                <a:latin typeface="Arial"/>
              </a:endParaRPr>
            </a:p>
          </p:txBody>
        </p:sp>
        <p:sp>
          <p:nvSpPr>
            <p:cNvPr id="3428" name=""/>
            <p:cNvSpPr/>
            <p:nvPr/>
          </p:nvSpPr>
          <p:spPr>
            <a:xfrm>
              <a:off x="7232760" y="6365880"/>
              <a:ext cx="177840" cy="114120"/>
            </a:xfrm>
            <a:custGeom>
              <a:avLst/>
              <a:gdLst>
                <a:gd name="textAreaLeft" fmla="*/ 38880 w 177840"/>
                <a:gd name="textAreaRight" fmla="*/ 138960 w 177840"/>
                <a:gd name="textAreaTop" fmla="*/ 24840 h 114120"/>
                <a:gd name="textAreaBottom" fmla="*/ 89280 h 114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00" y="21600"/>
                  </a:lnTo>
                  <a:lnTo>
                    <a:pt x="5400" y="21600"/>
                  </a:lnTo>
                  <a:close/>
                </a:path>
              </a:pathLst>
            </a:custGeom>
            <a:solidFill>
              <a:srgbClr val="ff9900"/>
            </a:solidFill>
            <a:ln w="3240">
              <a:solidFill>
                <a:srgbClr val="000000"/>
              </a:solidFill>
              <a:miter/>
            </a:ln>
          </p:spPr>
          <p:style>
            <a:lnRef idx="0"/>
            <a:fillRef idx="0"/>
            <a:effectRef idx="0"/>
            <a:fontRef idx="minor"/>
          </p:style>
          <p:txBody>
            <a:bodyPr lIns="90000" rIns="90000" tIns="17640" bIns="17640" anchor="ctr">
              <a:sp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02" name=""/>
          <p:cNvSpPr/>
          <p:nvPr/>
        </p:nvSpPr>
        <p:spPr>
          <a:xfrm>
            <a:off x="843120" y="95400"/>
            <a:ext cx="8377200" cy="777600"/>
          </a:xfrm>
          <a:prstGeom prst="rect">
            <a:avLst/>
          </a:prstGeom>
          <a:noFill/>
          <a:ln w="0">
            <a:noFill/>
          </a:ln>
        </p:spPr>
        <p:style>
          <a:lnRef idx="0"/>
          <a:fillRef idx="0"/>
          <a:effectRef idx="0"/>
          <a:fontRef idx="minor"/>
        </p:style>
        <p:txBody>
          <a:bodyPr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Intermodal vs. Truck Freight</a:t>
            </a:r>
            <a:endParaRPr b="0" lang="en-US" sz="3400" strike="noStrike" u="none">
              <a:solidFill>
                <a:srgbClr val="000000"/>
              </a:solidFill>
              <a:effectLst/>
              <a:uFillTx/>
              <a:latin typeface="Arial"/>
            </a:endParaRPr>
          </a:p>
        </p:txBody>
      </p:sp>
      <p:grpSp>
        <p:nvGrpSpPr>
          <p:cNvPr id="4903" name=""/>
          <p:cNvGrpSpPr/>
          <p:nvPr/>
        </p:nvGrpSpPr>
        <p:grpSpPr>
          <a:xfrm>
            <a:off x="1386000" y="1415880"/>
            <a:ext cx="7272000" cy="4113360"/>
            <a:chOff x="1386000" y="1415880"/>
            <a:chExt cx="7272000" cy="4113360"/>
          </a:xfrm>
        </p:grpSpPr>
        <p:grpSp>
          <p:nvGrpSpPr>
            <p:cNvPr id="4904" name=""/>
            <p:cNvGrpSpPr/>
            <p:nvPr/>
          </p:nvGrpSpPr>
          <p:grpSpPr>
            <a:xfrm>
              <a:off x="1401840" y="1415880"/>
              <a:ext cx="7017480" cy="4113360"/>
              <a:chOff x="1401840" y="1415880"/>
              <a:chExt cx="7017480" cy="4113360"/>
            </a:xfrm>
          </p:grpSpPr>
          <p:sp>
            <p:nvSpPr>
              <p:cNvPr id="4905" name=""/>
              <p:cNvSpPr/>
              <p:nvPr/>
            </p:nvSpPr>
            <p:spPr>
              <a:xfrm>
                <a:off x="1401840" y="1415880"/>
                <a:ext cx="7017480" cy="4113360"/>
              </a:xfrm>
              <a:custGeom>
                <a:avLst/>
                <a:gdLst/>
                <a:ahLst/>
                <a:rect l="l" t="t" r="r" b="b"/>
                <a:pathLst>
                  <a:path w="4726" h="3045">
                    <a:moveTo>
                      <a:pt x="2378" y="3045"/>
                    </a:moveTo>
                    <a:lnTo>
                      <a:pt x="2372" y="3043"/>
                    </a:lnTo>
                    <a:lnTo>
                      <a:pt x="2368" y="3039"/>
                    </a:lnTo>
                    <a:lnTo>
                      <a:pt x="2362" y="3035"/>
                    </a:lnTo>
                    <a:lnTo>
                      <a:pt x="2356" y="3031"/>
                    </a:lnTo>
                    <a:lnTo>
                      <a:pt x="2344" y="3031"/>
                    </a:lnTo>
                    <a:lnTo>
                      <a:pt x="2333" y="3029"/>
                    </a:lnTo>
                    <a:lnTo>
                      <a:pt x="2321" y="3029"/>
                    </a:lnTo>
                    <a:lnTo>
                      <a:pt x="2309" y="3027"/>
                    </a:lnTo>
                    <a:lnTo>
                      <a:pt x="2301" y="3021"/>
                    </a:lnTo>
                    <a:lnTo>
                      <a:pt x="2291" y="3014"/>
                    </a:lnTo>
                    <a:lnTo>
                      <a:pt x="2283" y="3008"/>
                    </a:lnTo>
                    <a:lnTo>
                      <a:pt x="2272" y="3000"/>
                    </a:lnTo>
                    <a:lnTo>
                      <a:pt x="2262" y="2994"/>
                    </a:lnTo>
                    <a:lnTo>
                      <a:pt x="2250" y="2988"/>
                    </a:lnTo>
                    <a:lnTo>
                      <a:pt x="2240" y="2980"/>
                    </a:lnTo>
                    <a:lnTo>
                      <a:pt x="2230" y="2974"/>
                    </a:lnTo>
                    <a:lnTo>
                      <a:pt x="2211" y="2947"/>
                    </a:lnTo>
                    <a:lnTo>
                      <a:pt x="2193" y="2923"/>
                    </a:lnTo>
                    <a:lnTo>
                      <a:pt x="2175" y="2900"/>
                    </a:lnTo>
                    <a:lnTo>
                      <a:pt x="2158" y="2878"/>
                    </a:lnTo>
                    <a:lnTo>
                      <a:pt x="2144" y="2860"/>
                    </a:lnTo>
                    <a:lnTo>
                      <a:pt x="2132" y="2843"/>
                    </a:lnTo>
                    <a:lnTo>
                      <a:pt x="2124" y="2831"/>
                    </a:lnTo>
                    <a:lnTo>
                      <a:pt x="2118" y="2821"/>
                    </a:lnTo>
                    <a:lnTo>
                      <a:pt x="2107" y="2807"/>
                    </a:lnTo>
                    <a:lnTo>
                      <a:pt x="2099" y="2795"/>
                    </a:lnTo>
                    <a:lnTo>
                      <a:pt x="2089" y="2782"/>
                    </a:lnTo>
                    <a:lnTo>
                      <a:pt x="2079" y="2764"/>
                    </a:lnTo>
                    <a:lnTo>
                      <a:pt x="2063" y="2742"/>
                    </a:lnTo>
                    <a:lnTo>
                      <a:pt x="2044" y="2711"/>
                    </a:lnTo>
                    <a:lnTo>
                      <a:pt x="2018" y="2670"/>
                    </a:lnTo>
                    <a:lnTo>
                      <a:pt x="1983" y="2616"/>
                    </a:lnTo>
                    <a:lnTo>
                      <a:pt x="1977" y="2613"/>
                    </a:lnTo>
                    <a:lnTo>
                      <a:pt x="1969" y="2609"/>
                    </a:lnTo>
                    <a:lnTo>
                      <a:pt x="1961" y="2607"/>
                    </a:lnTo>
                    <a:lnTo>
                      <a:pt x="1953" y="2603"/>
                    </a:lnTo>
                    <a:lnTo>
                      <a:pt x="1932" y="2603"/>
                    </a:lnTo>
                    <a:lnTo>
                      <a:pt x="1918" y="2603"/>
                    </a:lnTo>
                    <a:lnTo>
                      <a:pt x="1906" y="2603"/>
                    </a:lnTo>
                    <a:lnTo>
                      <a:pt x="1896" y="2605"/>
                    </a:lnTo>
                    <a:lnTo>
                      <a:pt x="1888" y="2605"/>
                    </a:lnTo>
                    <a:lnTo>
                      <a:pt x="1877" y="2607"/>
                    </a:lnTo>
                    <a:lnTo>
                      <a:pt x="1867" y="2609"/>
                    </a:lnTo>
                    <a:lnTo>
                      <a:pt x="1853" y="2613"/>
                    </a:lnTo>
                    <a:lnTo>
                      <a:pt x="1849" y="2622"/>
                    </a:lnTo>
                    <a:lnTo>
                      <a:pt x="1847" y="2632"/>
                    </a:lnTo>
                    <a:lnTo>
                      <a:pt x="1843" y="2640"/>
                    </a:lnTo>
                    <a:lnTo>
                      <a:pt x="1839" y="2650"/>
                    </a:lnTo>
                    <a:lnTo>
                      <a:pt x="1824" y="2660"/>
                    </a:lnTo>
                    <a:lnTo>
                      <a:pt x="1810" y="2673"/>
                    </a:lnTo>
                    <a:lnTo>
                      <a:pt x="1794" y="2685"/>
                    </a:lnTo>
                    <a:lnTo>
                      <a:pt x="1780" y="2695"/>
                    </a:lnTo>
                    <a:lnTo>
                      <a:pt x="1776" y="2695"/>
                    </a:lnTo>
                    <a:lnTo>
                      <a:pt x="1769" y="2695"/>
                    </a:lnTo>
                    <a:lnTo>
                      <a:pt x="1765" y="2695"/>
                    </a:lnTo>
                    <a:lnTo>
                      <a:pt x="1759" y="2695"/>
                    </a:lnTo>
                    <a:lnTo>
                      <a:pt x="1749" y="2687"/>
                    </a:lnTo>
                    <a:lnTo>
                      <a:pt x="1741" y="2679"/>
                    </a:lnTo>
                    <a:lnTo>
                      <a:pt x="1731" y="2670"/>
                    </a:lnTo>
                    <a:lnTo>
                      <a:pt x="1723" y="2662"/>
                    </a:lnTo>
                    <a:lnTo>
                      <a:pt x="1712" y="2654"/>
                    </a:lnTo>
                    <a:lnTo>
                      <a:pt x="1704" y="2646"/>
                    </a:lnTo>
                    <a:lnTo>
                      <a:pt x="1694" y="2638"/>
                    </a:lnTo>
                    <a:lnTo>
                      <a:pt x="1684" y="2630"/>
                    </a:lnTo>
                    <a:lnTo>
                      <a:pt x="1672" y="2611"/>
                    </a:lnTo>
                    <a:lnTo>
                      <a:pt x="1664" y="2601"/>
                    </a:lnTo>
                    <a:lnTo>
                      <a:pt x="1655" y="2591"/>
                    </a:lnTo>
                    <a:lnTo>
                      <a:pt x="1641" y="2579"/>
                    </a:lnTo>
                    <a:lnTo>
                      <a:pt x="1631" y="2561"/>
                    </a:lnTo>
                    <a:lnTo>
                      <a:pt x="1621" y="2542"/>
                    </a:lnTo>
                    <a:lnTo>
                      <a:pt x="1611" y="2524"/>
                    </a:lnTo>
                    <a:lnTo>
                      <a:pt x="1600" y="2506"/>
                    </a:lnTo>
                    <a:lnTo>
                      <a:pt x="1590" y="2502"/>
                    </a:lnTo>
                    <a:lnTo>
                      <a:pt x="1582" y="2495"/>
                    </a:lnTo>
                    <a:lnTo>
                      <a:pt x="1572" y="2491"/>
                    </a:lnTo>
                    <a:lnTo>
                      <a:pt x="1562" y="2487"/>
                    </a:lnTo>
                    <a:lnTo>
                      <a:pt x="1550" y="2465"/>
                    </a:lnTo>
                    <a:lnTo>
                      <a:pt x="1539" y="2447"/>
                    </a:lnTo>
                    <a:lnTo>
                      <a:pt x="1531" y="2434"/>
                    </a:lnTo>
                    <a:lnTo>
                      <a:pt x="1523" y="2422"/>
                    </a:lnTo>
                    <a:lnTo>
                      <a:pt x="1515" y="2410"/>
                    </a:lnTo>
                    <a:lnTo>
                      <a:pt x="1505" y="2398"/>
                    </a:lnTo>
                    <a:lnTo>
                      <a:pt x="1495" y="2383"/>
                    </a:lnTo>
                    <a:lnTo>
                      <a:pt x="1480" y="2365"/>
                    </a:lnTo>
                    <a:lnTo>
                      <a:pt x="1464" y="2363"/>
                    </a:lnTo>
                    <a:lnTo>
                      <a:pt x="1452" y="2363"/>
                    </a:lnTo>
                    <a:lnTo>
                      <a:pt x="1440" y="2363"/>
                    </a:lnTo>
                    <a:lnTo>
                      <a:pt x="1431" y="2361"/>
                    </a:lnTo>
                    <a:lnTo>
                      <a:pt x="1425" y="2361"/>
                    </a:lnTo>
                    <a:lnTo>
                      <a:pt x="1421" y="2361"/>
                    </a:lnTo>
                    <a:lnTo>
                      <a:pt x="1417" y="2361"/>
                    </a:lnTo>
                    <a:lnTo>
                      <a:pt x="1415" y="2359"/>
                    </a:lnTo>
                    <a:lnTo>
                      <a:pt x="1403" y="2357"/>
                    </a:lnTo>
                    <a:lnTo>
                      <a:pt x="1393" y="2357"/>
                    </a:lnTo>
                    <a:lnTo>
                      <a:pt x="1383" y="2357"/>
                    </a:lnTo>
                    <a:lnTo>
                      <a:pt x="1374" y="2355"/>
                    </a:lnTo>
                    <a:lnTo>
                      <a:pt x="1362" y="2357"/>
                    </a:lnTo>
                    <a:lnTo>
                      <a:pt x="1346" y="2357"/>
                    </a:lnTo>
                    <a:lnTo>
                      <a:pt x="1328" y="2357"/>
                    </a:lnTo>
                    <a:lnTo>
                      <a:pt x="1301" y="2359"/>
                    </a:lnTo>
                    <a:lnTo>
                      <a:pt x="1297" y="2369"/>
                    </a:lnTo>
                    <a:lnTo>
                      <a:pt x="1293" y="2379"/>
                    </a:lnTo>
                    <a:lnTo>
                      <a:pt x="1287" y="2390"/>
                    </a:lnTo>
                    <a:lnTo>
                      <a:pt x="1283" y="2400"/>
                    </a:lnTo>
                    <a:lnTo>
                      <a:pt x="1254" y="2398"/>
                    </a:lnTo>
                    <a:lnTo>
                      <a:pt x="1226" y="2396"/>
                    </a:lnTo>
                    <a:lnTo>
                      <a:pt x="1199" y="2394"/>
                    </a:lnTo>
                    <a:lnTo>
                      <a:pt x="1171" y="2390"/>
                    </a:lnTo>
                    <a:lnTo>
                      <a:pt x="1142" y="2388"/>
                    </a:lnTo>
                    <a:lnTo>
                      <a:pt x="1114" y="2386"/>
                    </a:lnTo>
                    <a:lnTo>
                      <a:pt x="1085" y="2383"/>
                    </a:lnTo>
                    <a:lnTo>
                      <a:pt x="1057" y="2381"/>
                    </a:lnTo>
                    <a:lnTo>
                      <a:pt x="1045" y="2379"/>
                    </a:lnTo>
                    <a:lnTo>
                      <a:pt x="1032" y="2377"/>
                    </a:lnTo>
                    <a:lnTo>
                      <a:pt x="1020" y="2373"/>
                    </a:lnTo>
                    <a:lnTo>
                      <a:pt x="1006" y="2371"/>
                    </a:lnTo>
                    <a:lnTo>
                      <a:pt x="994" y="2367"/>
                    </a:lnTo>
                    <a:lnTo>
                      <a:pt x="981" y="2365"/>
                    </a:lnTo>
                    <a:lnTo>
                      <a:pt x="967" y="2361"/>
                    </a:lnTo>
                    <a:lnTo>
                      <a:pt x="955" y="2359"/>
                    </a:lnTo>
                    <a:lnTo>
                      <a:pt x="939" y="2353"/>
                    </a:lnTo>
                    <a:lnTo>
                      <a:pt x="922" y="2345"/>
                    </a:lnTo>
                    <a:lnTo>
                      <a:pt x="906" y="2339"/>
                    </a:lnTo>
                    <a:lnTo>
                      <a:pt x="890" y="2331"/>
                    </a:lnTo>
                    <a:lnTo>
                      <a:pt x="874" y="2324"/>
                    </a:lnTo>
                    <a:lnTo>
                      <a:pt x="857" y="2316"/>
                    </a:lnTo>
                    <a:lnTo>
                      <a:pt x="841" y="2310"/>
                    </a:lnTo>
                    <a:lnTo>
                      <a:pt x="825" y="2302"/>
                    </a:lnTo>
                    <a:lnTo>
                      <a:pt x="817" y="2292"/>
                    </a:lnTo>
                    <a:lnTo>
                      <a:pt x="808" y="2284"/>
                    </a:lnTo>
                    <a:lnTo>
                      <a:pt x="798" y="2278"/>
                    </a:lnTo>
                    <a:lnTo>
                      <a:pt x="792" y="2272"/>
                    </a:lnTo>
                    <a:lnTo>
                      <a:pt x="778" y="2265"/>
                    </a:lnTo>
                    <a:lnTo>
                      <a:pt x="768" y="2261"/>
                    </a:lnTo>
                    <a:lnTo>
                      <a:pt x="759" y="2257"/>
                    </a:lnTo>
                    <a:lnTo>
                      <a:pt x="753" y="2255"/>
                    </a:lnTo>
                    <a:lnTo>
                      <a:pt x="747" y="2251"/>
                    </a:lnTo>
                    <a:lnTo>
                      <a:pt x="739" y="2249"/>
                    </a:lnTo>
                    <a:lnTo>
                      <a:pt x="733" y="2247"/>
                    </a:lnTo>
                    <a:lnTo>
                      <a:pt x="723" y="2245"/>
                    </a:lnTo>
                    <a:lnTo>
                      <a:pt x="721" y="2241"/>
                    </a:lnTo>
                    <a:lnTo>
                      <a:pt x="721" y="2235"/>
                    </a:lnTo>
                    <a:lnTo>
                      <a:pt x="719" y="2231"/>
                    </a:lnTo>
                    <a:lnTo>
                      <a:pt x="717" y="2227"/>
                    </a:lnTo>
                    <a:lnTo>
                      <a:pt x="705" y="2219"/>
                    </a:lnTo>
                    <a:lnTo>
                      <a:pt x="692" y="2213"/>
                    </a:lnTo>
                    <a:lnTo>
                      <a:pt x="680" y="2206"/>
                    </a:lnTo>
                    <a:lnTo>
                      <a:pt x="668" y="2198"/>
                    </a:lnTo>
                    <a:lnTo>
                      <a:pt x="668" y="2190"/>
                    </a:lnTo>
                    <a:lnTo>
                      <a:pt x="666" y="2182"/>
                    </a:lnTo>
                    <a:lnTo>
                      <a:pt x="666" y="2172"/>
                    </a:lnTo>
                    <a:lnTo>
                      <a:pt x="664" y="2164"/>
                    </a:lnTo>
                    <a:lnTo>
                      <a:pt x="635" y="2162"/>
                    </a:lnTo>
                    <a:lnTo>
                      <a:pt x="609" y="2160"/>
                    </a:lnTo>
                    <a:lnTo>
                      <a:pt x="580" y="2160"/>
                    </a:lnTo>
                    <a:lnTo>
                      <a:pt x="554" y="2158"/>
                    </a:lnTo>
                    <a:lnTo>
                      <a:pt x="525" y="2156"/>
                    </a:lnTo>
                    <a:lnTo>
                      <a:pt x="499" y="2153"/>
                    </a:lnTo>
                    <a:lnTo>
                      <a:pt x="470" y="2151"/>
                    </a:lnTo>
                    <a:lnTo>
                      <a:pt x="442" y="2149"/>
                    </a:lnTo>
                    <a:lnTo>
                      <a:pt x="438" y="2131"/>
                    </a:lnTo>
                    <a:lnTo>
                      <a:pt x="434" y="2113"/>
                    </a:lnTo>
                    <a:lnTo>
                      <a:pt x="428" y="2094"/>
                    </a:lnTo>
                    <a:lnTo>
                      <a:pt x="424" y="2076"/>
                    </a:lnTo>
                    <a:lnTo>
                      <a:pt x="413" y="2058"/>
                    </a:lnTo>
                    <a:lnTo>
                      <a:pt x="403" y="2039"/>
                    </a:lnTo>
                    <a:lnTo>
                      <a:pt x="393" y="2021"/>
                    </a:lnTo>
                    <a:lnTo>
                      <a:pt x="383" y="2001"/>
                    </a:lnTo>
                    <a:lnTo>
                      <a:pt x="377" y="1997"/>
                    </a:lnTo>
                    <a:lnTo>
                      <a:pt x="371" y="1991"/>
                    </a:lnTo>
                    <a:lnTo>
                      <a:pt x="364" y="1987"/>
                    </a:lnTo>
                    <a:lnTo>
                      <a:pt x="358" y="1983"/>
                    </a:lnTo>
                    <a:lnTo>
                      <a:pt x="352" y="1980"/>
                    </a:lnTo>
                    <a:lnTo>
                      <a:pt x="346" y="1978"/>
                    </a:lnTo>
                    <a:lnTo>
                      <a:pt x="338" y="1978"/>
                    </a:lnTo>
                    <a:lnTo>
                      <a:pt x="332" y="1976"/>
                    </a:lnTo>
                    <a:lnTo>
                      <a:pt x="324" y="1962"/>
                    </a:lnTo>
                    <a:lnTo>
                      <a:pt x="318" y="1950"/>
                    </a:lnTo>
                    <a:lnTo>
                      <a:pt x="312" y="1940"/>
                    </a:lnTo>
                    <a:lnTo>
                      <a:pt x="309" y="1930"/>
                    </a:lnTo>
                    <a:lnTo>
                      <a:pt x="301" y="1928"/>
                    </a:lnTo>
                    <a:lnTo>
                      <a:pt x="295" y="1926"/>
                    </a:lnTo>
                    <a:lnTo>
                      <a:pt x="287" y="1926"/>
                    </a:lnTo>
                    <a:lnTo>
                      <a:pt x="279" y="1923"/>
                    </a:lnTo>
                    <a:lnTo>
                      <a:pt x="271" y="1921"/>
                    </a:lnTo>
                    <a:lnTo>
                      <a:pt x="265" y="1919"/>
                    </a:lnTo>
                    <a:lnTo>
                      <a:pt x="257" y="1917"/>
                    </a:lnTo>
                    <a:lnTo>
                      <a:pt x="248" y="1915"/>
                    </a:lnTo>
                    <a:lnTo>
                      <a:pt x="244" y="1905"/>
                    </a:lnTo>
                    <a:lnTo>
                      <a:pt x="240" y="1895"/>
                    </a:lnTo>
                    <a:lnTo>
                      <a:pt x="236" y="1885"/>
                    </a:lnTo>
                    <a:lnTo>
                      <a:pt x="232" y="1875"/>
                    </a:lnTo>
                    <a:lnTo>
                      <a:pt x="220" y="1871"/>
                    </a:lnTo>
                    <a:lnTo>
                      <a:pt x="208" y="1864"/>
                    </a:lnTo>
                    <a:lnTo>
                      <a:pt x="195" y="1860"/>
                    </a:lnTo>
                    <a:lnTo>
                      <a:pt x="181" y="1856"/>
                    </a:lnTo>
                    <a:lnTo>
                      <a:pt x="173" y="1848"/>
                    </a:lnTo>
                    <a:lnTo>
                      <a:pt x="167" y="1842"/>
                    </a:lnTo>
                    <a:lnTo>
                      <a:pt x="159" y="1836"/>
                    </a:lnTo>
                    <a:lnTo>
                      <a:pt x="151" y="1828"/>
                    </a:lnTo>
                    <a:lnTo>
                      <a:pt x="153" y="1809"/>
                    </a:lnTo>
                    <a:lnTo>
                      <a:pt x="155" y="1799"/>
                    </a:lnTo>
                    <a:lnTo>
                      <a:pt x="157" y="1789"/>
                    </a:lnTo>
                    <a:lnTo>
                      <a:pt x="163" y="1777"/>
                    </a:lnTo>
                    <a:lnTo>
                      <a:pt x="155" y="1753"/>
                    </a:lnTo>
                    <a:lnTo>
                      <a:pt x="147" y="1726"/>
                    </a:lnTo>
                    <a:lnTo>
                      <a:pt x="138" y="1700"/>
                    </a:lnTo>
                    <a:lnTo>
                      <a:pt x="130" y="1673"/>
                    </a:lnTo>
                    <a:lnTo>
                      <a:pt x="122" y="1649"/>
                    </a:lnTo>
                    <a:lnTo>
                      <a:pt x="114" y="1622"/>
                    </a:lnTo>
                    <a:lnTo>
                      <a:pt x="104" y="1596"/>
                    </a:lnTo>
                    <a:lnTo>
                      <a:pt x="96" y="1569"/>
                    </a:lnTo>
                    <a:lnTo>
                      <a:pt x="100" y="1559"/>
                    </a:lnTo>
                    <a:lnTo>
                      <a:pt x="104" y="1549"/>
                    </a:lnTo>
                    <a:lnTo>
                      <a:pt x="108" y="1539"/>
                    </a:lnTo>
                    <a:lnTo>
                      <a:pt x="110" y="1523"/>
                    </a:lnTo>
                    <a:lnTo>
                      <a:pt x="104" y="1523"/>
                    </a:lnTo>
                    <a:lnTo>
                      <a:pt x="98" y="1520"/>
                    </a:lnTo>
                    <a:lnTo>
                      <a:pt x="92" y="1518"/>
                    </a:lnTo>
                    <a:lnTo>
                      <a:pt x="83" y="1516"/>
                    </a:lnTo>
                    <a:lnTo>
                      <a:pt x="69" y="1466"/>
                    </a:lnTo>
                    <a:lnTo>
                      <a:pt x="61" y="1437"/>
                    </a:lnTo>
                    <a:lnTo>
                      <a:pt x="59" y="1423"/>
                    </a:lnTo>
                    <a:lnTo>
                      <a:pt x="59" y="1413"/>
                    </a:lnTo>
                    <a:lnTo>
                      <a:pt x="59" y="1372"/>
                    </a:lnTo>
                    <a:lnTo>
                      <a:pt x="55" y="1364"/>
                    </a:lnTo>
                    <a:lnTo>
                      <a:pt x="49" y="1356"/>
                    </a:lnTo>
                    <a:lnTo>
                      <a:pt x="45" y="1349"/>
                    </a:lnTo>
                    <a:lnTo>
                      <a:pt x="39" y="1341"/>
                    </a:lnTo>
                    <a:lnTo>
                      <a:pt x="18" y="1276"/>
                    </a:lnTo>
                    <a:lnTo>
                      <a:pt x="8" y="1238"/>
                    </a:lnTo>
                    <a:lnTo>
                      <a:pt x="2" y="1213"/>
                    </a:lnTo>
                    <a:lnTo>
                      <a:pt x="0" y="1189"/>
                    </a:lnTo>
                    <a:lnTo>
                      <a:pt x="0" y="1146"/>
                    </a:lnTo>
                    <a:lnTo>
                      <a:pt x="0" y="1103"/>
                    </a:lnTo>
                    <a:lnTo>
                      <a:pt x="0" y="1060"/>
                    </a:lnTo>
                    <a:lnTo>
                      <a:pt x="0" y="1016"/>
                    </a:lnTo>
                    <a:lnTo>
                      <a:pt x="4" y="991"/>
                    </a:lnTo>
                    <a:lnTo>
                      <a:pt x="10" y="965"/>
                    </a:lnTo>
                    <a:lnTo>
                      <a:pt x="14" y="940"/>
                    </a:lnTo>
                    <a:lnTo>
                      <a:pt x="18" y="914"/>
                    </a:lnTo>
                    <a:lnTo>
                      <a:pt x="22" y="912"/>
                    </a:lnTo>
                    <a:lnTo>
                      <a:pt x="29" y="910"/>
                    </a:lnTo>
                    <a:lnTo>
                      <a:pt x="33" y="908"/>
                    </a:lnTo>
                    <a:lnTo>
                      <a:pt x="39" y="906"/>
                    </a:lnTo>
                    <a:lnTo>
                      <a:pt x="43" y="875"/>
                    </a:lnTo>
                    <a:lnTo>
                      <a:pt x="47" y="845"/>
                    </a:lnTo>
                    <a:lnTo>
                      <a:pt x="49" y="796"/>
                    </a:lnTo>
                    <a:lnTo>
                      <a:pt x="51" y="710"/>
                    </a:lnTo>
                    <a:lnTo>
                      <a:pt x="59" y="698"/>
                    </a:lnTo>
                    <a:lnTo>
                      <a:pt x="65" y="688"/>
                    </a:lnTo>
                    <a:lnTo>
                      <a:pt x="73" y="676"/>
                    </a:lnTo>
                    <a:lnTo>
                      <a:pt x="81" y="664"/>
                    </a:lnTo>
                    <a:lnTo>
                      <a:pt x="88" y="653"/>
                    </a:lnTo>
                    <a:lnTo>
                      <a:pt x="96" y="641"/>
                    </a:lnTo>
                    <a:lnTo>
                      <a:pt x="104" y="631"/>
                    </a:lnTo>
                    <a:lnTo>
                      <a:pt x="112" y="619"/>
                    </a:lnTo>
                    <a:lnTo>
                      <a:pt x="122" y="586"/>
                    </a:lnTo>
                    <a:lnTo>
                      <a:pt x="132" y="552"/>
                    </a:lnTo>
                    <a:lnTo>
                      <a:pt x="143" y="519"/>
                    </a:lnTo>
                    <a:lnTo>
                      <a:pt x="153" y="486"/>
                    </a:lnTo>
                    <a:lnTo>
                      <a:pt x="165" y="458"/>
                    </a:lnTo>
                    <a:lnTo>
                      <a:pt x="179" y="432"/>
                    </a:lnTo>
                    <a:lnTo>
                      <a:pt x="191" y="403"/>
                    </a:lnTo>
                    <a:lnTo>
                      <a:pt x="204" y="375"/>
                    </a:lnTo>
                    <a:lnTo>
                      <a:pt x="204" y="368"/>
                    </a:lnTo>
                    <a:lnTo>
                      <a:pt x="206" y="362"/>
                    </a:lnTo>
                    <a:lnTo>
                      <a:pt x="206" y="356"/>
                    </a:lnTo>
                    <a:lnTo>
                      <a:pt x="206" y="348"/>
                    </a:lnTo>
                    <a:lnTo>
                      <a:pt x="216" y="346"/>
                    </a:lnTo>
                    <a:lnTo>
                      <a:pt x="220" y="346"/>
                    </a:lnTo>
                    <a:lnTo>
                      <a:pt x="224" y="342"/>
                    </a:lnTo>
                    <a:lnTo>
                      <a:pt x="228" y="338"/>
                    </a:lnTo>
                    <a:lnTo>
                      <a:pt x="224" y="334"/>
                    </a:lnTo>
                    <a:lnTo>
                      <a:pt x="222" y="328"/>
                    </a:lnTo>
                    <a:lnTo>
                      <a:pt x="220" y="311"/>
                    </a:lnTo>
                    <a:lnTo>
                      <a:pt x="218" y="283"/>
                    </a:lnTo>
                    <a:lnTo>
                      <a:pt x="222" y="277"/>
                    </a:lnTo>
                    <a:lnTo>
                      <a:pt x="222" y="269"/>
                    </a:lnTo>
                    <a:lnTo>
                      <a:pt x="222" y="261"/>
                    </a:lnTo>
                    <a:lnTo>
                      <a:pt x="218" y="252"/>
                    </a:lnTo>
                    <a:lnTo>
                      <a:pt x="220" y="240"/>
                    </a:lnTo>
                    <a:lnTo>
                      <a:pt x="222" y="220"/>
                    </a:lnTo>
                    <a:lnTo>
                      <a:pt x="226" y="175"/>
                    </a:lnTo>
                    <a:lnTo>
                      <a:pt x="230" y="94"/>
                    </a:lnTo>
                    <a:lnTo>
                      <a:pt x="230" y="90"/>
                    </a:lnTo>
                    <a:lnTo>
                      <a:pt x="232" y="83"/>
                    </a:lnTo>
                    <a:lnTo>
                      <a:pt x="234" y="79"/>
                    </a:lnTo>
                    <a:lnTo>
                      <a:pt x="236" y="73"/>
                    </a:lnTo>
                    <a:lnTo>
                      <a:pt x="252" y="83"/>
                    </a:lnTo>
                    <a:lnTo>
                      <a:pt x="267" y="94"/>
                    </a:lnTo>
                    <a:lnTo>
                      <a:pt x="283" y="104"/>
                    </a:lnTo>
                    <a:lnTo>
                      <a:pt x="297" y="116"/>
                    </a:lnTo>
                    <a:lnTo>
                      <a:pt x="314" y="126"/>
                    </a:lnTo>
                    <a:lnTo>
                      <a:pt x="328" y="136"/>
                    </a:lnTo>
                    <a:lnTo>
                      <a:pt x="344" y="147"/>
                    </a:lnTo>
                    <a:lnTo>
                      <a:pt x="358" y="159"/>
                    </a:lnTo>
                    <a:lnTo>
                      <a:pt x="360" y="163"/>
                    </a:lnTo>
                    <a:lnTo>
                      <a:pt x="364" y="169"/>
                    </a:lnTo>
                    <a:lnTo>
                      <a:pt x="367" y="175"/>
                    </a:lnTo>
                    <a:lnTo>
                      <a:pt x="369" y="181"/>
                    </a:lnTo>
                    <a:lnTo>
                      <a:pt x="369" y="185"/>
                    </a:lnTo>
                    <a:lnTo>
                      <a:pt x="367" y="193"/>
                    </a:lnTo>
                    <a:lnTo>
                      <a:pt x="367" y="199"/>
                    </a:lnTo>
                    <a:lnTo>
                      <a:pt x="364" y="206"/>
                    </a:lnTo>
                    <a:lnTo>
                      <a:pt x="364" y="208"/>
                    </a:lnTo>
                    <a:lnTo>
                      <a:pt x="356" y="214"/>
                    </a:lnTo>
                    <a:lnTo>
                      <a:pt x="348" y="222"/>
                    </a:lnTo>
                    <a:lnTo>
                      <a:pt x="338" y="230"/>
                    </a:lnTo>
                    <a:lnTo>
                      <a:pt x="334" y="240"/>
                    </a:lnTo>
                    <a:lnTo>
                      <a:pt x="336" y="246"/>
                    </a:lnTo>
                    <a:lnTo>
                      <a:pt x="348" y="252"/>
                    </a:lnTo>
                    <a:lnTo>
                      <a:pt x="377" y="254"/>
                    </a:lnTo>
                    <a:lnTo>
                      <a:pt x="393" y="232"/>
                    </a:lnTo>
                    <a:lnTo>
                      <a:pt x="403" y="202"/>
                    </a:lnTo>
                    <a:lnTo>
                      <a:pt x="407" y="171"/>
                    </a:lnTo>
                    <a:lnTo>
                      <a:pt x="413" y="151"/>
                    </a:lnTo>
                    <a:lnTo>
                      <a:pt x="413" y="134"/>
                    </a:lnTo>
                    <a:lnTo>
                      <a:pt x="415" y="120"/>
                    </a:lnTo>
                    <a:lnTo>
                      <a:pt x="415" y="104"/>
                    </a:lnTo>
                    <a:lnTo>
                      <a:pt x="417" y="90"/>
                    </a:lnTo>
                    <a:lnTo>
                      <a:pt x="413" y="77"/>
                    </a:lnTo>
                    <a:lnTo>
                      <a:pt x="409" y="65"/>
                    </a:lnTo>
                    <a:lnTo>
                      <a:pt x="405" y="55"/>
                    </a:lnTo>
                    <a:lnTo>
                      <a:pt x="401" y="43"/>
                    </a:lnTo>
                    <a:lnTo>
                      <a:pt x="405" y="43"/>
                    </a:lnTo>
                    <a:lnTo>
                      <a:pt x="407" y="43"/>
                    </a:lnTo>
                    <a:lnTo>
                      <a:pt x="411" y="43"/>
                    </a:lnTo>
                    <a:lnTo>
                      <a:pt x="415" y="41"/>
                    </a:lnTo>
                    <a:lnTo>
                      <a:pt x="468" y="57"/>
                    </a:lnTo>
                    <a:lnTo>
                      <a:pt x="509" y="69"/>
                    </a:lnTo>
                    <a:lnTo>
                      <a:pt x="540" y="79"/>
                    </a:lnTo>
                    <a:lnTo>
                      <a:pt x="558" y="85"/>
                    </a:lnTo>
                    <a:lnTo>
                      <a:pt x="572" y="90"/>
                    </a:lnTo>
                    <a:lnTo>
                      <a:pt x="578" y="94"/>
                    </a:lnTo>
                    <a:lnTo>
                      <a:pt x="582" y="96"/>
                    </a:lnTo>
                    <a:lnTo>
                      <a:pt x="584" y="98"/>
                    </a:lnTo>
                    <a:lnTo>
                      <a:pt x="623" y="106"/>
                    </a:lnTo>
                    <a:lnTo>
                      <a:pt x="656" y="114"/>
                    </a:lnTo>
                    <a:lnTo>
                      <a:pt x="682" y="120"/>
                    </a:lnTo>
                    <a:lnTo>
                      <a:pt x="711" y="126"/>
                    </a:lnTo>
                    <a:lnTo>
                      <a:pt x="741" y="134"/>
                    </a:lnTo>
                    <a:lnTo>
                      <a:pt x="776" y="142"/>
                    </a:lnTo>
                    <a:lnTo>
                      <a:pt x="821" y="155"/>
                    </a:lnTo>
                    <a:lnTo>
                      <a:pt x="878" y="167"/>
                    </a:lnTo>
                    <a:lnTo>
                      <a:pt x="933" y="175"/>
                    </a:lnTo>
                    <a:lnTo>
                      <a:pt x="988" y="181"/>
                    </a:lnTo>
                    <a:lnTo>
                      <a:pt x="1040" y="189"/>
                    </a:lnTo>
                    <a:lnTo>
                      <a:pt x="1093" y="195"/>
                    </a:lnTo>
                    <a:lnTo>
                      <a:pt x="1144" y="202"/>
                    </a:lnTo>
                    <a:lnTo>
                      <a:pt x="1191" y="208"/>
                    </a:lnTo>
                    <a:lnTo>
                      <a:pt x="1238" y="214"/>
                    </a:lnTo>
                    <a:lnTo>
                      <a:pt x="1281" y="220"/>
                    </a:lnTo>
                    <a:lnTo>
                      <a:pt x="1321" y="224"/>
                    </a:lnTo>
                    <a:lnTo>
                      <a:pt x="1360" y="230"/>
                    </a:lnTo>
                    <a:lnTo>
                      <a:pt x="1393" y="234"/>
                    </a:lnTo>
                    <a:lnTo>
                      <a:pt x="1423" y="238"/>
                    </a:lnTo>
                    <a:lnTo>
                      <a:pt x="1450" y="242"/>
                    </a:lnTo>
                    <a:lnTo>
                      <a:pt x="1472" y="244"/>
                    </a:lnTo>
                    <a:lnTo>
                      <a:pt x="1488" y="248"/>
                    </a:lnTo>
                    <a:lnTo>
                      <a:pt x="1501" y="250"/>
                    </a:lnTo>
                    <a:lnTo>
                      <a:pt x="1521" y="250"/>
                    </a:lnTo>
                    <a:lnTo>
                      <a:pt x="1543" y="252"/>
                    </a:lnTo>
                    <a:lnTo>
                      <a:pt x="1564" y="252"/>
                    </a:lnTo>
                    <a:lnTo>
                      <a:pt x="1586" y="254"/>
                    </a:lnTo>
                    <a:lnTo>
                      <a:pt x="1607" y="256"/>
                    </a:lnTo>
                    <a:lnTo>
                      <a:pt x="1629" y="256"/>
                    </a:lnTo>
                    <a:lnTo>
                      <a:pt x="1649" y="258"/>
                    </a:lnTo>
                    <a:lnTo>
                      <a:pt x="1672" y="258"/>
                    </a:lnTo>
                    <a:lnTo>
                      <a:pt x="1704" y="258"/>
                    </a:lnTo>
                    <a:lnTo>
                      <a:pt x="1737" y="258"/>
                    </a:lnTo>
                    <a:lnTo>
                      <a:pt x="1769" y="258"/>
                    </a:lnTo>
                    <a:lnTo>
                      <a:pt x="1802" y="258"/>
                    </a:lnTo>
                    <a:lnTo>
                      <a:pt x="1835" y="258"/>
                    </a:lnTo>
                    <a:lnTo>
                      <a:pt x="1867" y="258"/>
                    </a:lnTo>
                    <a:lnTo>
                      <a:pt x="1900" y="258"/>
                    </a:lnTo>
                    <a:lnTo>
                      <a:pt x="1932" y="258"/>
                    </a:lnTo>
                    <a:lnTo>
                      <a:pt x="1963" y="258"/>
                    </a:lnTo>
                    <a:lnTo>
                      <a:pt x="1995" y="258"/>
                    </a:lnTo>
                    <a:lnTo>
                      <a:pt x="2028" y="258"/>
                    </a:lnTo>
                    <a:lnTo>
                      <a:pt x="2061" y="258"/>
                    </a:lnTo>
                    <a:lnTo>
                      <a:pt x="2093" y="258"/>
                    </a:lnTo>
                    <a:lnTo>
                      <a:pt x="2126" y="258"/>
                    </a:lnTo>
                    <a:lnTo>
                      <a:pt x="2158" y="258"/>
                    </a:lnTo>
                    <a:lnTo>
                      <a:pt x="2191" y="258"/>
                    </a:lnTo>
                    <a:lnTo>
                      <a:pt x="2213" y="258"/>
                    </a:lnTo>
                    <a:lnTo>
                      <a:pt x="2234" y="256"/>
                    </a:lnTo>
                    <a:lnTo>
                      <a:pt x="2256" y="256"/>
                    </a:lnTo>
                    <a:lnTo>
                      <a:pt x="2276" y="254"/>
                    </a:lnTo>
                    <a:lnTo>
                      <a:pt x="2297" y="252"/>
                    </a:lnTo>
                    <a:lnTo>
                      <a:pt x="2319" y="252"/>
                    </a:lnTo>
                    <a:lnTo>
                      <a:pt x="2340" y="250"/>
                    </a:lnTo>
                    <a:lnTo>
                      <a:pt x="2362" y="250"/>
                    </a:lnTo>
                    <a:lnTo>
                      <a:pt x="2368" y="248"/>
                    </a:lnTo>
                    <a:lnTo>
                      <a:pt x="2374" y="244"/>
                    </a:lnTo>
                    <a:lnTo>
                      <a:pt x="2380" y="242"/>
                    </a:lnTo>
                    <a:lnTo>
                      <a:pt x="2388" y="238"/>
                    </a:lnTo>
                    <a:lnTo>
                      <a:pt x="2397" y="238"/>
                    </a:lnTo>
                    <a:lnTo>
                      <a:pt x="2405" y="238"/>
                    </a:lnTo>
                    <a:lnTo>
                      <a:pt x="2413" y="238"/>
                    </a:lnTo>
                    <a:lnTo>
                      <a:pt x="2419" y="238"/>
                    </a:lnTo>
                    <a:lnTo>
                      <a:pt x="2427" y="238"/>
                    </a:lnTo>
                    <a:lnTo>
                      <a:pt x="2435" y="238"/>
                    </a:lnTo>
                    <a:lnTo>
                      <a:pt x="2443" y="238"/>
                    </a:lnTo>
                    <a:lnTo>
                      <a:pt x="2450" y="238"/>
                    </a:lnTo>
                    <a:lnTo>
                      <a:pt x="2464" y="224"/>
                    </a:lnTo>
                    <a:lnTo>
                      <a:pt x="2476" y="208"/>
                    </a:lnTo>
                    <a:lnTo>
                      <a:pt x="2488" y="193"/>
                    </a:lnTo>
                    <a:lnTo>
                      <a:pt x="2500" y="177"/>
                    </a:lnTo>
                    <a:lnTo>
                      <a:pt x="2509" y="181"/>
                    </a:lnTo>
                    <a:lnTo>
                      <a:pt x="2515" y="185"/>
                    </a:lnTo>
                    <a:lnTo>
                      <a:pt x="2521" y="191"/>
                    </a:lnTo>
                    <a:lnTo>
                      <a:pt x="2529" y="195"/>
                    </a:lnTo>
                    <a:lnTo>
                      <a:pt x="2529" y="204"/>
                    </a:lnTo>
                    <a:lnTo>
                      <a:pt x="2529" y="210"/>
                    </a:lnTo>
                    <a:lnTo>
                      <a:pt x="2529" y="218"/>
                    </a:lnTo>
                    <a:lnTo>
                      <a:pt x="2529" y="226"/>
                    </a:lnTo>
                    <a:lnTo>
                      <a:pt x="2535" y="234"/>
                    </a:lnTo>
                    <a:lnTo>
                      <a:pt x="2539" y="238"/>
                    </a:lnTo>
                    <a:lnTo>
                      <a:pt x="2541" y="244"/>
                    </a:lnTo>
                    <a:lnTo>
                      <a:pt x="2543" y="252"/>
                    </a:lnTo>
                    <a:lnTo>
                      <a:pt x="2541" y="254"/>
                    </a:lnTo>
                    <a:lnTo>
                      <a:pt x="2539" y="258"/>
                    </a:lnTo>
                    <a:lnTo>
                      <a:pt x="2539" y="263"/>
                    </a:lnTo>
                    <a:lnTo>
                      <a:pt x="2539" y="273"/>
                    </a:lnTo>
                    <a:lnTo>
                      <a:pt x="2547" y="277"/>
                    </a:lnTo>
                    <a:lnTo>
                      <a:pt x="2555" y="281"/>
                    </a:lnTo>
                    <a:lnTo>
                      <a:pt x="2564" y="285"/>
                    </a:lnTo>
                    <a:lnTo>
                      <a:pt x="2572" y="289"/>
                    </a:lnTo>
                    <a:lnTo>
                      <a:pt x="2582" y="289"/>
                    </a:lnTo>
                    <a:lnTo>
                      <a:pt x="2590" y="287"/>
                    </a:lnTo>
                    <a:lnTo>
                      <a:pt x="2600" y="287"/>
                    </a:lnTo>
                    <a:lnTo>
                      <a:pt x="2610" y="287"/>
                    </a:lnTo>
                    <a:lnTo>
                      <a:pt x="2621" y="287"/>
                    </a:lnTo>
                    <a:lnTo>
                      <a:pt x="2631" y="287"/>
                    </a:lnTo>
                    <a:lnTo>
                      <a:pt x="2641" y="285"/>
                    </a:lnTo>
                    <a:lnTo>
                      <a:pt x="2651" y="285"/>
                    </a:lnTo>
                    <a:lnTo>
                      <a:pt x="2663" y="291"/>
                    </a:lnTo>
                    <a:lnTo>
                      <a:pt x="2676" y="295"/>
                    </a:lnTo>
                    <a:lnTo>
                      <a:pt x="2686" y="301"/>
                    </a:lnTo>
                    <a:lnTo>
                      <a:pt x="2698" y="307"/>
                    </a:lnTo>
                    <a:lnTo>
                      <a:pt x="2710" y="313"/>
                    </a:lnTo>
                    <a:lnTo>
                      <a:pt x="2720" y="320"/>
                    </a:lnTo>
                    <a:lnTo>
                      <a:pt x="2733" y="324"/>
                    </a:lnTo>
                    <a:lnTo>
                      <a:pt x="2745" y="330"/>
                    </a:lnTo>
                    <a:lnTo>
                      <a:pt x="2757" y="332"/>
                    </a:lnTo>
                    <a:lnTo>
                      <a:pt x="2767" y="334"/>
                    </a:lnTo>
                    <a:lnTo>
                      <a:pt x="2775" y="336"/>
                    </a:lnTo>
                    <a:lnTo>
                      <a:pt x="2785" y="340"/>
                    </a:lnTo>
                    <a:lnTo>
                      <a:pt x="2794" y="342"/>
                    </a:lnTo>
                    <a:lnTo>
                      <a:pt x="2806" y="344"/>
                    </a:lnTo>
                    <a:lnTo>
                      <a:pt x="2820" y="348"/>
                    </a:lnTo>
                    <a:lnTo>
                      <a:pt x="2836" y="350"/>
                    </a:lnTo>
                    <a:lnTo>
                      <a:pt x="2855" y="350"/>
                    </a:lnTo>
                    <a:lnTo>
                      <a:pt x="2869" y="350"/>
                    </a:lnTo>
                    <a:lnTo>
                      <a:pt x="2879" y="348"/>
                    </a:lnTo>
                    <a:lnTo>
                      <a:pt x="2889" y="348"/>
                    </a:lnTo>
                    <a:lnTo>
                      <a:pt x="2897" y="348"/>
                    </a:lnTo>
                    <a:lnTo>
                      <a:pt x="2904" y="348"/>
                    </a:lnTo>
                    <a:lnTo>
                      <a:pt x="2910" y="348"/>
                    </a:lnTo>
                    <a:lnTo>
                      <a:pt x="2914" y="348"/>
                    </a:lnTo>
                    <a:lnTo>
                      <a:pt x="2902" y="360"/>
                    </a:lnTo>
                    <a:lnTo>
                      <a:pt x="2885" y="375"/>
                    </a:lnTo>
                    <a:lnTo>
                      <a:pt x="2869" y="387"/>
                    </a:lnTo>
                    <a:lnTo>
                      <a:pt x="2851" y="399"/>
                    </a:lnTo>
                    <a:lnTo>
                      <a:pt x="2832" y="411"/>
                    </a:lnTo>
                    <a:lnTo>
                      <a:pt x="2814" y="423"/>
                    </a:lnTo>
                    <a:lnTo>
                      <a:pt x="2796" y="436"/>
                    </a:lnTo>
                    <a:lnTo>
                      <a:pt x="2779" y="448"/>
                    </a:lnTo>
                    <a:lnTo>
                      <a:pt x="2769" y="454"/>
                    </a:lnTo>
                    <a:lnTo>
                      <a:pt x="2759" y="462"/>
                    </a:lnTo>
                    <a:lnTo>
                      <a:pt x="2749" y="470"/>
                    </a:lnTo>
                    <a:lnTo>
                      <a:pt x="2743" y="478"/>
                    </a:lnTo>
                    <a:lnTo>
                      <a:pt x="2743" y="484"/>
                    </a:lnTo>
                    <a:lnTo>
                      <a:pt x="2741" y="497"/>
                    </a:lnTo>
                    <a:lnTo>
                      <a:pt x="2739" y="511"/>
                    </a:lnTo>
                    <a:lnTo>
                      <a:pt x="2741" y="519"/>
                    </a:lnTo>
                    <a:lnTo>
                      <a:pt x="2755" y="523"/>
                    </a:lnTo>
                    <a:lnTo>
                      <a:pt x="2767" y="523"/>
                    </a:lnTo>
                    <a:lnTo>
                      <a:pt x="2777" y="521"/>
                    </a:lnTo>
                    <a:lnTo>
                      <a:pt x="2788" y="517"/>
                    </a:lnTo>
                    <a:lnTo>
                      <a:pt x="2796" y="513"/>
                    </a:lnTo>
                    <a:lnTo>
                      <a:pt x="2804" y="509"/>
                    </a:lnTo>
                    <a:lnTo>
                      <a:pt x="2812" y="505"/>
                    </a:lnTo>
                    <a:lnTo>
                      <a:pt x="2822" y="507"/>
                    </a:lnTo>
                    <a:lnTo>
                      <a:pt x="2828" y="511"/>
                    </a:lnTo>
                    <a:lnTo>
                      <a:pt x="2826" y="521"/>
                    </a:lnTo>
                    <a:lnTo>
                      <a:pt x="2824" y="533"/>
                    </a:lnTo>
                    <a:lnTo>
                      <a:pt x="2822" y="543"/>
                    </a:lnTo>
                    <a:lnTo>
                      <a:pt x="2830" y="543"/>
                    </a:lnTo>
                    <a:lnTo>
                      <a:pt x="2838" y="541"/>
                    </a:lnTo>
                    <a:lnTo>
                      <a:pt x="2849" y="541"/>
                    </a:lnTo>
                    <a:lnTo>
                      <a:pt x="2857" y="539"/>
                    </a:lnTo>
                    <a:lnTo>
                      <a:pt x="2865" y="533"/>
                    </a:lnTo>
                    <a:lnTo>
                      <a:pt x="2873" y="529"/>
                    </a:lnTo>
                    <a:lnTo>
                      <a:pt x="2881" y="523"/>
                    </a:lnTo>
                    <a:lnTo>
                      <a:pt x="2889" y="519"/>
                    </a:lnTo>
                    <a:lnTo>
                      <a:pt x="2897" y="515"/>
                    </a:lnTo>
                    <a:lnTo>
                      <a:pt x="2908" y="509"/>
                    </a:lnTo>
                    <a:lnTo>
                      <a:pt x="2916" y="505"/>
                    </a:lnTo>
                    <a:lnTo>
                      <a:pt x="2924" y="499"/>
                    </a:lnTo>
                    <a:lnTo>
                      <a:pt x="2932" y="489"/>
                    </a:lnTo>
                    <a:lnTo>
                      <a:pt x="2940" y="478"/>
                    </a:lnTo>
                    <a:lnTo>
                      <a:pt x="2948" y="468"/>
                    </a:lnTo>
                    <a:lnTo>
                      <a:pt x="2957" y="460"/>
                    </a:lnTo>
                    <a:lnTo>
                      <a:pt x="2965" y="450"/>
                    </a:lnTo>
                    <a:lnTo>
                      <a:pt x="2975" y="440"/>
                    </a:lnTo>
                    <a:lnTo>
                      <a:pt x="2983" y="432"/>
                    </a:lnTo>
                    <a:lnTo>
                      <a:pt x="2991" y="421"/>
                    </a:lnTo>
                    <a:lnTo>
                      <a:pt x="3016" y="411"/>
                    </a:lnTo>
                    <a:lnTo>
                      <a:pt x="3028" y="405"/>
                    </a:lnTo>
                    <a:lnTo>
                      <a:pt x="3038" y="403"/>
                    </a:lnTo>
                    <a:lnTo>
                      <a:pt x="3046" y="403"/>
                    </a:lnTo>
                    <a:lnTo>
                      <a:pt x="3038" y="411"/>
                    </a:lnTo>
                    <a:lnTo>
                      <a:pt x="3028" y="419"/>
                    </a:lnTo>
                    <a:lnTo>
                      <a:pt x="3020" y="427"/>
                    </a:lnTo>
                    <a:lnTo>
                      <a:pt x="3009" y="436"/>
                    </a:lnTo>
                    <a:lnTo>
                      <a:pt x="3005" y="448"/>
                    </a:lnTo>
                    <a:lnTo>
                      <a:pt x="3003" y="456"/>
                    </a:lnTo>
                    <a:lnTo>
                      <a:pt x="3003" y="464"/>
                    </a:lnTo>
                    <a:lnTo>
                      <a:pt x="3005" y="476"/>
                    </a:lnTo>
                    <a:lnTo>
                      <a:pt x="3012" y="472"/>
                    </a:lnTo>
                    <a:lnTo>
                      <a:pt x="3020" y="468"/>
                    </a:lnTo>
                    <a:lnTo>
                      <a:pt x="3032" y="468"/>
                    </a:lnTo>
                    <a:lnTo>
                      <a:pt x="3054" y="468"/>
                    </a:lnTo>
                    <a:lnTo>
                      <a:pt x="3064" y="478"/>
                    </a:lnTo>
                    <a:lnTo>
                      <a:pt x="3073" y="491"/>
                    </a:lnTo>
                    <a:lnTo>
                      <a:pt x="3081" y="501"/>
                    </a:lnTo>
                    <a:lnTo>
                      <a:pt x="3085" y="507"/>
                    </a:lnTo>
                    <a:lnTo>
                      <a:pt x="3099" y="501"/>
                    </a:lnTo>
                    <a:lnTo>
                      <a:pt x="3117" y="497"/>
                    </a:lnTo>
                    <a:lnTo>
                      <a:pt x="3134" y="493"/>
                    </a:lnTo>
                    <a:lnTo>
                      <a:pt x="3142" y="486"/>
                    </a:lnTo>
                    <a:lnTo>
                      <a:pt x="3166" y="478"/>
                    </a:lnTo>
                    <a:lnTo>
                      <a:pt x="3183" y="474"/>
                    </a:lnTo>
                    <a:lnTo>
                      <a:pt x="3197" y="468"/>
                    </a:lnTo>
                    <a:lnTo>
                      <a:pt x="3207" y="464"/>
                    </a:lnTo>
                    <a:lnTo>
                      <a:pt x="3215" y="462"/>
                    </a:lnTo>
                    <a:lnTo>
                      <a:pt x="3223" y="458"/>
                    </a:lnTo>
                    <a:lnTo>
                      <a:pt x="3229" y="454"/>
                    </a:lnTo>
                    <a:lnTo>
                      <a:pt x="3238" y="448"/>
                    </a:lnTo>
                    <a:lnTo>
                      <a:pt x="3246" y="448"/>
                    </a:lnTo>
                    <a:lnTo>
                      <a:pt x="3254" y="448"/>
                    </a:lnTo>
                    <a:lnTo>
                      <a:pt x="3260" y="448"/>
                    </a:lnTo>
                    <a:lnTo>
                      <a:pt x="3268" y="448"/>
                    </a:lnTo>
                    <a:lnTo>
                      <a:pt x="3272" y="454"/>
                    </a:lnTo>
                    <a:lnTo>
                      <a:pt x="3276" y="460"/>
                    </a:lnTo>
                    <a:lnTo>
                      <a:pt x="3280" y="466"/>
                    </a:lnTo>
                    <a:lnTo>
                      <a:pt x="3284" y="470"/>
                    </a:lnTo>
                    <a:lnTo>
                      <a:pt x="3297" y="472"/>
                    </a:lnTo>
                    <a:lnTo>
                      <a:pt x="3311" y="474"/>
                    </a:lnTo>
                    <a:lnTo>
                      <a:pt x="3323" y="478"/>
                    </a:lnTo>
                    <a:lnTo>
                      <a:pt x="3335" y="480"/>
                    </a:lnTo>
                    <a:lnTo>
                      <a:pt x="3343" y="495"/>
                    </a:lnTo>
                    <a:lnTo>
                      <a:pt x="3352" y="509"/>
                    </a:lnTo>
                    <a:lnTo>
                      <a:pt x="3358" y="523"/>
                    </a:lnTo>
                    <a:lnTo>
                      <a:pt x="3366" y="537"/>
                    </a:lnTo>
                    <a:lnTo>
                      <a:pt x="3352" y="541"/>
                    </a:lnTo>
                    <a:lnTo>
                      <a:pt x="3341" y="545"/>
                    </a:lnTo>
                    <a:lnTo>
                      <a:pt x="3331" y="548"/>
                    </a:lnTo>
                    <a:lnTo>
                      <a:pt x="3319" y="550"/>
                    </a:lnTo>
                    <a:lnTo>
                      <a:pt x="3307" y="550"/>
                    </a:lnTo>
                    <a:lnTo>
                      <a:pt x="3288" y="552"/>
                    </a:lnTo>
                    <a:lnTo>
                      <a:pt x="3266" y="554"/>
                    </a:lnTo>
                    <a:lnTo>
                      <a:pt x="3238" y="556"/>
                    </a:lnTo>
                    <a:lnTo>
                      <a:pt x="3231" y="562"/>
                    </a:lnTo>
                    <a:lnTo>
                      <a:pt x="3223" y="566"/>
                    </a:lnTo>
                    <a:lnTo>
                      <a:pt x="3215" y="570"/>
                    </a:lnTo>
                    <a:lnTo>
                      <a:pt x="3207" y="576"/>
                    </a:lnTo>
                    <a:lnTo>
                      <a:pt x="3199" y="580"/>
                    </a:lnTo>
                    <a:lnTo>
                      <a:pt x="3189" y="586"/>
                    </a:lnTo>
                    <a:lnTo>
                      <a:pt x="3181" y="592"/>
                    </a:lnTo>
                    <a:lnTo>
                      <a:pt x="3172" y="600"/>
                    </a:lnTo>
                    <a:lnTo>
                      <a:pt x="3166" y="602"/>
                    </a:lnTo>
                    <a:lnTo>
                      <a:pt x="3160" y="602"/>
                    </a:lnTo>
                    <a:lnTo>
                      <a:pt x="3154" y="605"/>
                    </a:lnTo>
                    <a:lnTo>
                      <a:pt x="3146" y="605"/>
                    </a:lnTo>
                    <a:lnTo>
                      <a:pt x="3136" y="623"/>
                    </a:lnTo>
                    <a:lnTo>
                      <a:pt x="3123" y="641"/>
                    </a:lnTo>
                    <a:lnTo>
                      <a:pt x="3111" y="659"/>
                    </a:lnTo>
                    <a:lnTo>
                      <a:pt x="3097" y="680"/>
                    </a:lnTo>
                    <a:lnTo>
                      <a:pt x="3093" y="700"/>
                    </a:lnTo>
                    <a:lnTo>
                      <a:pt x="3091" y="712"/>
                    </a:lnTo>
                    <a:lnTo>
                      <a:pt x="3089" y="723"/>
                    </a:lnTo>
                    <a:lnTo>
                      <a:pt x="3091" y="735"/>
                    </a:lnTo>
                    <a:lnTo>
                      <a:pt x="3101" y="725"/>
                    </a:lnTo>
                    <a:lnTo>
                      <a:pt x="3113" y="706"/>
                    </a:lnTo>
                    <a:lnTo>
                      <a:pt x="3128" y="688"/>
                    </a:lnTo>
                    <a:lnTo>
                      <a:pt x="3142" y="670"/>
                    </a:lnTo>
                    <a:lnTo>
                      <a:pt x="3132" y="723"/>
                    </a:lnTo>
                    <a:lnTo>
                      <a:pt x="3117" y="769"/>
                    </a:lnTo>
                    <a:lnTo>
                      <a:pt x="3101" y="816"/>
                    </a:lnTo>
                    <a:lnTo>
                      <a:pt x="3091" y="869"/>
                    </a:lnTo>
                    <a:lnTo>
                      <a:pt x="3095" y="902"/>
                    </a:lnTo>
                    <a:lnTo>
                      <a:pt x="3101" y="936"/>
                    </a:lnTo>
                    <a:lnTo>
                      <a:pt x="3105" y="973"/>
                    </a:lnTo>
                    <a:lnTo>
                      <a:pt x="3109" y="1006"/>
                    </a:lnTo>
                    <a:lnTo>
                      <a:pt x="3117" y="1020"/>
                    </a:lnTo>
                    <a:lnTo>
                      <a:pt x="3128" y="1030"/>
                    </a:lnTo>
                    <a:lnTo>
                      <a:pt x="3138" y="1036"/>
                    </a:lnTo>
                    <a:lnTo>
                      <a:pt x="3148" y="1040"/>
                    </a:lnTo>
                    <a:lnTo>
                      <a:pt x="3158" y="1042"/>
                    </a:lnTo>
                    <a:lnTo>
                      <a:pt x="3166" y="1046"/>
                    </a:lnTo>
                    <a:lnTo>
                      <a:pt x="3172" y="1052"/>
                    </a:lnTo>
                    <a:lnTo>
                      <a:pt x="3176" y="1062"/>
                    </a:lnTo>
                    <a:lnTo>
                      <a:pt x="3189" y="1058"/>
                    </a:lnTo>
                    <a:lnTo>
                      <a:pt x="3193" y="1054"/>
                    </a:lnTo>
                    <a:lnTo>
                      <a:pt x="3197" y="1050"/>
                    </a:lnTo>
                    <a:lnTo>
                      <a:pt x="3211" y="1044"/>
                    </a:lnTo>
                    <a:lnTo>
                      <a:pt x="3221" y="1024"/>
                    </a:lnTo>
                    <a:lnTo>
                      <a:pt x="3231" y="1003"/>
                    </a:lnTo>
                    <a:lnTo>
                      <a:pt x="3240" y="981"/>
                    </a:lnTo>
                    <a:lnTo>
                      <a:pt x="3242" y="959"/>
                    </a:lnTo>
                    <a:lnTo>
                      <a:pt x="3229" y="922"/>
                    </a:lnTo>
                    <a:lnTo>
                      <a:pt x="3223" y="902"/>
                    </a:lnTo>
                    <a:lnTo>
                      <a:pt x="3219" y="887"/>
                    </a:lnTo>
                    <a:lnTo>
                      <a:pt x="3211" y="873"/>
                    </a:lnTo>
                    <a:lnTo>
                      <a:pt x="3213" y="835"/>
                    </a:lnTo>
                    <a:lnTo>
                      <a:pt x="3213" y="796"/>
                    </a:lnTo>
                    <a:lnTo>
                      <a:pt x="3213" y="759"/>
                    </a:lnTo>
                    <a:lnTo>
                      <a:pt x="3215" y="721"/>
                    </a:lnTo>
                    <a:lnTo>
                      <a:pt x="3223" y="700"/>
                    </a:lnTo>
                    <a:lnTo>
                      <a:pt x="3231" y="680"/>
                    </a:lnTo>
                    <a:lnTo>
                      <a:pt x="3242" y="659"/>
                    </a:lnTo>
                    <a:lnTo>
                      <a:pt x="3250" y="639"/>
                    </a:lnTo>
                    <a:lnTo>
                      <a:pt x="3254" y="649"/>
                    </a:lnTo>
                    <a:lnTo>
                      <a:pt x="3258" y="659"/>
                    </a:lnTo>
                    <a:lnTo>
                      <a:pt x="3260" y="670"/>
                    </a:lnTo>
                    <a:lnTo>
                      <a:pt x="3264" y="680"/>
                    </a:lnTo>
                    <a:lnTo>
                      <a:pt x="3268" y="678"/>
                    </a:lnTo>
                    <a:lnTo>
                      <a:pt x="3272" y="678"/>
                    </a:lnTo>
                    <a:lnTo>
                      <a:pt x="3276" y="676"/>
                    </a:lnTo>
                    <a:lnTo>
                      <a:pt x="3280" y="674"/>
                    </a:lnTo>
                    <a:lnTo>
                      <a:pt x="3286" y="635"/>
                    </a:lnTo>
                    <a:lnTo>
                      <a:pt x="3288" y="613"/>
                    </a:lnTo>
                    <a:lnTo>
                      <a:pt x="3288" y="598"/>
                    </a:lnTo>
                    <a:lnTo>
                      <a:pt x="3288" y="588"/>
                    </a:lnTo>
                    <a:lnTo>
                      <a:pt x="3297" y="582"/>
                    </a:lnTo>
                    <a:lnTo>
                      <a:pt x="3305" y="578"/>
                    </a:lnTo>
                    <a:lnTo>
                      <a:pt x="3313" y="576"/>
                    </a:lnTo>
                    <a:lnTo>
                      <a:pt x="3325" y="574"/>
                    </a:lnTo>
                    <a:lnTo>
                      <a:pt x="3337" y="576"/>
                    </a:lnTo>
                    <a:lnTo>
                      <a:pt x="3352" y="578"/>
                    </a:lnTo>
                    <a:lnTo>
                      <a:pt x="3364" y="580"/>
                    </a:lnTo>
                    <a:lnTo>
                      <a:pt x="3376" y="584"/>
                    </a:lnTo>
                    <a:lnTo>
                      <a:pt x="3388" y="586"/>
                    </a:lnTo>
                    <a:lnTo>
                      <a:pt x="3400" y="588"/>
                    </a:lnTo>
                    <a:lnTo>
                      <a:pt x="3415" y="592"/>
                    </a:lnTo>
                    <a:lnTo>
                      <a:pt x="3427" y="594"/>
                    </a:lnTo>
                    <a:lnTo>
                      <a:pt x="3435" y="611"/>
                    </a:lnTo>
                    <a:lnTo>
                      <a:pt x="3441" y="627"/>
                    </a:lnTo>
                    <a:lnTo>
                      <a:pt x="3449" y="643"/>
                    </a:lnTo>
                    <a:lnTo>
                      <a:pt x="3455" y="659"/>
                    </a:lnTo>
                    <a:lnTo>
                      <a:pt x="3457" y="676"/>
                    </a:lnTo>
                    <a:lnTo>
                      <a:pt x="3457" y="694"/>
                    </a:lnTo>
                    <a:lnTo>
                      <a:pt x="3457" y="712"/>
                    </a:lnTo>
                    <a:lnTo>
                      <a:pt x="3459" y="731"/>
                    </a:lnTo>
                    <a:lnTo>
                      <a:pt x="3453" y="737"/>
                    </a:lnTo>
                    <a:lnTo>
                      <a:pt x="3445" y="745"/>
                    </a:lnTo>
                    <a:lnTo>
                      <a:pt x="3437" y="753"/>
                    </a:lnTo>
                    <a:lnTo>
                      <a:pt x="3429" y="761"/>
                    </a:lnTo>
                    <a:lnTo>
                      <a:pt x="3429" y="767"/>
                    </a:lnTo>
                    <a:lnTo>
                      <a:pt x="3431" y="771"/>
                    </a:lnTo>
                    <a:lnTo>
                      <a:pt x="3431" y="778"/>
                    </a:lnTo>
                    <a:lnTo>
                      <a:pt x="3433" y="784"/>
                    </a:lnTo>
                    <a:lnTo>
                      <a:pt x="3451" y="784"/>
                    </a:lnTo>
                    <a:lnTo>
                      <a:pt x="3461" y="782"/>
                    </a:lnTo>
                    <a:lnTo>
                      <a:pt x="3466" y="780"/>
                    </a:lnTo>
                    <a:lnTo>
                      <a:pt x="3470" y="775"/>
                    </a:lnTo>
                    <a:lnTo>
                      <a:pt x="3472" y="769"/>
                    </a:lnTo>
                    <a:lnTo>
                      <a:pt x="3476" y="761"/>
                    </a:lnTo>
                    <a:lnTo>
                      <a:pt x="3478" y="753"/>
                    </a:lnTo>
                    <a:lnTo>
                      <a:pt x="3480" y="745"/>
                    </a:lnTo>
                    <a:lnTo>
                      <a:pt x="3484" y="741"/>
                    </a:lnTo>
                    <a:lnTo>
                      <a:pt x="3490" y="739"/>
                    </a:lnTo>
                    <a:lnTo>
                      <a:pt x="3494" y="735"/>
                    </a:lnTo>
                    <a:lnTo>
                      <a:pt x="3498" y="731"/>
                    </a:lnTo>
                    <a:lnTo>
                      <a:pt x="3512" y="749"/>
                    </a:lnTo>
                    <a:lnTo>
                      <a:pt x="3523" y="765"/>
                    </a:lnTo>
                    <a:lnTo>
                      <a:pt x="3533" y="786"/>
                    </a:lnTo>
                    <a:lnTo>
                      <a:pt x="3551" y="822"/>
                    </a:lnTo>
                    <a:lnTo>
                      <a:pt x="3551" y="837"/>
                    </a:lnTo>
                    <a:lnTo>
                      <a:pt x="3551" y="853"/>
                    </a:lnTo>
                    <a:lnTo>
                      <a:pt x="3551" y="867"/>
                    </a:lnTo>
                    <a:lnTo>
                      <a:pt x="3551" y="883"/>
                    </a:lnTo>
                    <a:lnTo>
                      <a:pt x="3539" y="914"/>
                    </a:lnTo>
                    <a:lnTo>
                      <a:pt x="3531" y="932"/>
                    </a:lnTo>
                    <a:lnTo>
                      <a:pt x="3523" y="946"/>
                    </a:lnTo>
                    <a:lnTo>
                      <a:pt x="3510" y="965"/>
                    </a:lnTo>
                    <a:lnTo>
                      <a:pt x="3510" y="971"/>
                    </a:lnTo>
                    <a:lnTo>
                      <a:pt x="3510" y="979"/>
                    </a:lnTo>
                    <a:lnTo>
                      <a:pt x="3510" y="987"/>
                    </a:lnTo>
                    <a:lnTo>
                      <a:pt x="3510" y="995"/>
                    </a:lnTo>
                    <a:lnTo>
                      <a:pt x="3514" y="999"/>
                    </a:lnTo>
                    <a:lnTo>
                      <a:pt x="3516" y="1006"/>
                    </a:lnTo>
                    <a:lnTo>
                      <a:pt x="3521" y="1010"/>
                    </a:lnTo>
                    <a:lnTo>
                      <a:pt x="3525" y="1016"/>
                    </a:lnTo>
                    <a:lnTo>
                      <a:pt x="3541" y="1018"/>
                    </a:lnTo>
                    <a:lnTo>
                      <a:pt x="3553" y="1018"/>
                    </a:lnTo>
                    <a:lnTo>
                      <a:pt x="3561" y="1020"/>
                    </a:lnTo>
                    <a:lnTo>
                      <a:pt x="3569" y="1020"/>
                    </a:lnTo>
                    <a:lnTo>
                      <a:pt x="3573" y="1022"/>
                    </a:lnTo>
                    <a:lnTo>
                      <a:pt x="3578" y="1024"/>
                    </a:lnTo>
                    <a:lnTo>
                      <a:pt x="3582" y="1026"/>
                    </a:lnTo>
                    <a:lnTo>
                      <a:pt x="3586" y="1028"/>
                    </a:lnTo>
                    <a:lnTo>
                      <a:pt x="3600" y="1026"/>
                    </a:lnTo>
                    <a:lnTo>
                      <a:pt x="3614" y="1026"/>
                    </a:lnTo>
                    <a:lnTo>
                      <a:pt x="3626" y="1024"/>
                    </a:lnTo>
                    <a:lnTo>
                      <a:pt x="3641" y="1022"/>
                    </a:lnTo>
                    <a:lnTo>
                      <a:pt x="3657" y="1010"/>
                    </a:lnTo>
                    <a:lnTo>
                      <a:pt x="3671" y="999"/>
                    </a:lnTo>
                    <a:lnTo>
                      <a:pt x="3681" y="989"/>
                    </a:lnTo>
                    <a:lnTo>
                      <a:pt x="3692" y="981"/>
                    </a:lnTo>
                    <a:lnTo>
                      <a:pt x="3702" y="973"/>
                    </a:lnTo>
                    <a:lnTo>
                      <a:pt x="3712" y="961"/>
                    </a:lnTo>
                    <a:lnTo>
                      <a:pt x="3726" y="949"/>
                    </a:lnTo>
                    <a:lnTo>
                      <a:pt x="3742" y="930"/>
                    </a:lnTo>
                    <a:lnTo>
                      <a:pt x="3751" y="926"/>
                    </a:lnTo>
                    <a:lnTo>
                      <a:pt x="3759" y="922"/>
                    </a:lnTo>
                    <a:lnTo>
                      <a:pt x="3767" y="916"/>
                    </a:lnTo>
                    <a:lnTo>
                      <a:pt x="3775" y="910"/>
                    </a:lnTo>
                    <a:lnTo>
                      <a:pt x="3783" y="902"/>
                    </a:lnTo>
                    <a:lnTo>
                      <a:pt x="3793" y="896"/>
                    </a:lnTo>
                    <a:lnTo>
                      <a:pt x="3804" y="887"/>
                    </a:lnTo>
                    <a:lnTo>
                      <a:pt x="3814" y="879"/>
                    </a:lnTo>
                    <a:lnTo>
                      <a:pt x="3822" y="869"/>
                    </a:lnTo>
                    <a:lnTo>
                      <a:pt x="3828" y="857"/>
                    </a:lnTo>
                    <a:lnTo>
                      <a:pt x="3834" y="845"/>
                    </a:lnTo>
                    <a:lnTo>
                      <a:pt x="3842" y="832"/>
                    </a:lnTo>
                    <a:lnTo>
                      <a:pt x="3842" y="824"/>
                    </a:lnTo>
                    <a:lnTo>
                      <a:pt x="3840" y="816"/>
                    </a:lnTo>
                    <a:lnTo>
                      <a:pt x="3840" y="808"/>
                    </a:lnTo>
                    <a:lnTo>
                      <a:pt x="3840" y="800"/>
                    </a:lnTo>
                    <a:lnTo>
                      <a:pt x="3836" y="796"/>
                    </a:lnTo>
                    <a:lnTo>
                      <a:pt x="3836" y="790"/>
                    </a:lnTo>
                    <a:lnTo>
                      <a:pt x="3834" y="786"/>
                    </a:lnTo>
                    <a:lnTo>
                      <a:pt x="3830" y="782"/>
                    </a:lnTo>
                    <a:lnTo>
                      <a:pt x="3830" y="775"/>
                    </a:lnTo>
                    <a:lnTo>
                      <a:pt x="3830" y="769"/>
                    </a:lnTo>
                    <a:lnTo>
                      <a:pt x="3828" y="763"/>
                    </a:lnTo>
                    <a:lnTo>
                      <a:pt x="3828" y="757"/>
                    </a:lnTo>
                    <a:lnTo>
                      <a:pt x="3830" y="753"/>
                    </a:lnTo>
                    <a:lnTo>
                      <a:pt x="3832" y="747"/>
                    </a:lnTo>
                    <a:lnTo>
                      <a:pt x="3834" y="741"/>
                    </a:lnTo>
                    <a:lnTo>
                      <a:pt x="3836" y="735"/>
                    </a:lnTo>
                    <a:lnTo>
                      <a:pt x="3846" y="731"/>
                    </a:lnTo>
                    <a:lnTo>
                      <a:pt x="3854" y="727"/>
                    </a:lnTo>
                    <a:lnTo>
                      <a:pt x="3859" y="723"/>
                    </a:lnTo>
                    <a:lnTo>
                      <a:pt x="3865" y="716"/>
                    </a:lnTo>
                    <a:lnTo>
                      <a:pt x="3877" y="714"/>
                    </a:lnTo>
                    <a:lnTo>
                      <a:pt x="3889" y="712"/>
                    </a:lnTo>
                    <a:lnTo>
                      <a:pt x="3901" y="710"/>
                    </a:lnTo>
                    <a:lnTo>
                      <a:pt x="3916" y="706"/>
                    </a:lnTo>
                    <a:lnTo>
                      <a:pt x="3928" y="704"/>
                    </a:lnTo>
                    <a:lnTo>
                      <a:pt x="3940" y="702"/>
                    </a:lnTo>
                    <a:lnTo>
                      <a:pt x="3954" y="698"/>
                    </a:lnTo>
                    <a:lnTo>
                      <a:pt x="3966" y="696"/>
                    </a:lnTo>
                    <a:lnTo>
                      <a:pt x="3975" y="692"/>
                    </a:lnTo>
                    <a:lnTo>
                      <a:pt x="3983" y="686"/>
                    </a:lnTo>
                    <a:lnTo>
                      <a:pt x="3993" y="682"/>
                    </a:lnTo>
                    <a:lnTo>
                      <a:pt x="4001" y="678"/>
                    </a:lnTo>
                    <a:lnTo>
                      <a:pt x="4009" y="670"/>
                    </a:lnTo>
                    <a:lnTo>
                      <a:pt x="4015" y="659"/>
                    </a:lnTo>
                    <a:lnTo>
                      <a:pt x="4021" y="651"/>
                    </a:lnTo>
                    <a:lnTo>
                      <a:pt x="4030" y="643"/>
                    </a:lnTo>
                    <a:lnTo>
                      <a:pt x="4028" y="635"/>
                    </a:lnTo>
                    <a:lnTo>
                      <a:pt x="4028" y="627"/>
                    </a:lnTo>
                    <a:lnTo>
                      <a:pt x="4026" y="617"/>
                    </a:lnTo>
                    <a:lnTo>
                      <a:pt x="4026" y="609"/>
                    </a:lnTo>
                    <a:lnTo>
                      <a:pt x="4019" y="602"/>
                    </a:lnTo>
                    <a:lnTo>
                      <a:pt x="4015" y="598"/>
                    </a:lnTo>
                    <a:lnTo>
                      <a:pt x="4013" y="592"/>
                    </a:lnTo>
                    <a:lnTo>
                      <a:pt x="4013" y="582"/>
                    </a:lnTo>
                    <a:lnTo>
                      <a:pt x="4017" y="576"/>
                    </a:lnTo>
                    <a:lnTo>
                      <a:pt x="4023" y="570"/>
                    </a:lnTo>
                    <a:lnTo>
                      <a:pt x="4030" y="564"/>
                    </a:lnTo>
                    <a:lnTo>
                      <a:pt x="4036" y="558"/>
                    </a:lnTo>
                    <a:lnTo>
                      <a:pt x="4046" y="535"/>
                    </a:lnTo>
                    <a:lnTo>
                      <a:pt x="4056" y="511"/>
                    </a:lnTo>
                    <a:lnTo>
                      <a:pt x="4064" y="489"/>
                    </a:lnTo>
                    <a:lnTo>
                      <a:pt x="4074" y="466"/>
                    </a:lnTo>
                    <a:lnTo>
                      <a:pt x="4085" y="456"/>
                    </a:lnTo>
                    <a:lnTo>
                      <a:pt x="4093" y="448"/>
                    </a:lnTo>
                    <a:lnTo>
                      <a:pt x="4103" y="438"/>
                    </a:lnTo>
                    <a:lnTo>
                      <a:pt x="4111" y="429"/>
                    </a:lnTo>
                    <a:lnTo>
                      <a:pt x="4131" y="423"/>
                    </a:lnTo>
                    <a:lnTo>
                      <a:pt x="4146" y="419"/>
                    </a:lnTo>
                    <a:lnTo>
                      <a:pt x="4156" y="415"/>
                    </a:lnTo>
                    <a:lnTo>
                      <a:pt x="4164" y="413"/>
                    </a:lnTo>
                    <a:lnTo>
                      <a:pt x="4170" y="409"/>
                    </a:lnTo>
                    <a:lnTo>
                      <a:pt x="4174" y="407"/>
                    </a:lnTo>
                    <a:lnTo>
                      <a:pt x="4176" y="405"/>
                    </a:lnTo>
                    <a:lnTo>
                      <a:pt x="4180" y="403"/>
                    </a:lnTo>
                    <a:lnTo>
                      <a:pt x="4188" y="401"/>
                    </a:lnTo>
                    <a:lnTo>
                      <a:pt x="4197" y="401"/>
                    </a:lnTo>
                    <a:lnTo>
                      <a:pt x="4203" y="399"/>
                    </a:lnTo>
                    <a:lnTo>
                      <a:pt x="4211" y="397"/>
                    </a:lnTo>
                    <a:lnTo>
                      <a:pt x="4219" y="397"/>
                    </a:lnTo>
                    <a:lnTo>
                      <a:pt x="4227" y="395"/>
                    </a:lnTo>
                    <a:lnTo>
                      <a:pt x="4233" y="393"/>
                    </a:lnTo>
                    <a:lnTo>
                      <a:pt x="4241" y="391"/>
                    </a:lnTo>
                    <a:lnTo>
                      <a:pt x="4274" y="377"/>
                    </a:lnTo>
                    <a:lnTo>
                      <a:pt x="4294" y="366"/>
                    </a:lnTo>
                    <a:lnTo>
                      <a:pt x="4309" y="358"/>
                    </a:lnTo>
                    <a:lnTo>
                      <a:pt x="4317" y="352"/>
                    </a:lnTo>
                    <a:lnTo>
                      <a:pt x="4321" y="348"/>
                    </a:lnTo>
                    <a:lnTo>
                      <a:pt x="4323" y="344"/>
                    </a:lnTo>
                    <a:lnTo>
                      <a:pt x="4329" y="342"/>
                    </a:lnTo>
                    <a:lnTo>
                      <a:pt x="4337" y="338"/>
                    </a:lnTo>
                    <a:lnTo>
                      <a:pt x="4349" y="324"/>
                    </a:lnTo>
                    <a:lnTo>
                      <a:pt x="4368" y="297"/>
                    </a:lnTo>
                    <a:lnTo>
                      <a:pt x="4386" y="279"/>
                    </a:lnTo>
                    <a:lnTo>
                      <a:pt x="4396" y="283"/>
                    </a:lnTo>
                    <a:lnTo>
                      <a:pt x="4400" y="267"/>
                    </a:lnTo>
                    <a:lnTo>
                      <a:pt x="4400" y="252"/>
                    </a:lnTo>
                    <a:lnTo>
                      <a:pt x="4402" y="238"/>
                    </a:lnTo>
                    <a:lnTo>
                      <a:pt x="4406" y="220"/>
                    </a:lnTo>
                    <a:lnTo>
                      <a:pt x="4408" y="202"/>
                    </a:lnTo>
                    <a:lnTo>
                      <a:pt x="4416" y="183"/>
                    </a:lnTo>
                    <a:lnTo>
                      <a:pt x="4423" y="165"/>
                    </a:lnTo>
                    <a:lnTo>
                      <a:pt x="4425" y="147"/>
                    </a:lnTo>
                    <a:lnTo>
                      <a:pt x="4439" y="96"/>
                    </a:lnTo>
                    <a:lnTo>
                      <a:pt x="4455" y="67"/>
                    </a:lnTo>
                    <a:lnTo>
                      <a:pt x="4469" y="47"/>
                    </a:lnTo>
                    <a:lnTo>
                      <a:pt x="4484" y="18"/>
                    </a:lnTo>
                    <a:lnTo>
                      <a:pt x="4494" y="18"/>
                    </a:lnTo>
                    <a:lnTo>
                      <a:pt x="4504" y="16"/>
                    </a:lnTo>
                    <a:lnTo>
                      <a:pt x="4516" y="16"/>
                    </a:lnTo>
                    <a:lnTo>
                      <a:pt x="4526" y="14"/>
                    </a:lnTo>
                    <a:lnTo>
                      <a:pt x="4530" y="10"/>
                    </a:lnTo>
                    <a:lnTo>
                      <a:pt x="4535" y="8"/>
                    </a:lnTo>
                    <a:lnTo>
                      <a:pt x="4539" y="4"/>
                    </a:lnTo>
                    <a:lnTo>
                      <a:pt x="4543" y="0"/>
                    </a:lnTo>
                    <a:lnTo>
                      <a:pt x="4551" y="2"/>
                    </a:lnTo>
                    <a:lnTo>
                      <a:pt x="4559" y="4"/>
                    </a:lnTo>
                    <a:lnTo>
                      <a:pt x="4567" y="4"/>
                    </a:lnTo>
                    <a:lnTo>
                      <a:pt x="4575" y="6"/>
                    </a:lnTo>
                    <a:lnTo>
                      <a:pt x="4583" y="8"/>
                    </a:lnTo>
                    <a:lnTo>
                      <a:pt x="4592" y="10"/>
                    </a:lnTo>
                    <a:lnTo>
                      <a:pt x="4600" y="12"/>
                    </a:lnTo>
                    <a:lnTo>
                      <a:pt x="4608" y="14"/>
                    </a:lnTo>
                    <a:lnTo>
                      <a:pt x="4618" y="43"/>
                    </a:lnTo>
                    <a:lnTo>
                      <a:pt x="4620" y="73"/>
                    </a:lnTo>
                    <a:lnTo>
                      <a:pt x="4622" y="106"/>
                    </a:lnTo>
                    <a:lnTo>
                      <a:pt x="4634" y="132"/>
                    </a:lnTo>
                    <a:lnTo>
                      <a:pt x="4638" y="140"/>
                    </a:lnTo>
                    <a:lnTo>
                      <a:pt x="4647" y="147"/>
                    </a:lnTo>
                    <a:lnTo>
                      <a:pt x="4655" y="153"/>
                    </a:lnTo>
                    <a:lnTo>
                      <a:pt x="4667" y="157"/>
                    </a:lnTo>
                    <a:lnTo>
                      <a:pt x="4677" y="161"/>
                    </a:lnTo>
                    <a:lnTo>
                      <a:pt x="4687" y="167"/>
                    </a:lnTo>
                    <a:lnTo>
                      <a:pt x="4695" y="173"/>
                    </a:lnTo>
                    <a:lnTo>
                      <a:pt x="4699" y="181"/>
                    </a:lnTo>
                    <a:lnTo>
                      <a:pt x="4710" y="183"/>
                    </a:lnTo>
                    <a:lnTo>
                      <a:pt x="4716" y="187"/>
                    </a:lnTo>
                    <a:lnTo>
                      <a:pt x="4720" y="191"/>
                    </a:lnTo>
                    <a:lnTo>
                      <a:pt x="4724" y="202"/>
                    </a:lnTo>
                    <a:lnTo>
                      <a:pt x="4726" y="222"/>
                    </a:lnTo>
                    <a:lnTo>
                      <a:pt x="4722" y="242"/>
                    </a:lnTo>
                    <a:lnTo>
                      <a:pt x="4712" y="258"/>
                    </a:lnTo>
                    <a:lnTo>
                      <a:pt x="4689" y="269"/>
                    </a:lnTo>
                    <a:lnTo>
                      <a:pt x="4681" y="275"/>
                    </a:lnTo>
                    <a:lnTo>
                      <a:pt x="4675" y="281"/>
                    </a:lnTo>
                    <a:lnTo>
                      <a:pt x="4669" y="285"/>
                    </a:lnTo>
                    <a:lnTo>
                      <a:pt x="4663" y="289"/>
                    </a:lnTo>
                    <a:lnTo>
                      <a:pt x="4655" y="293"/>
                    </a:lnTo>
                    <a:lnTo>
                      <a:pt x="4645" y="301"/>
                    </a:lnTo>
                    <a:lnTo>
                      <a:pt x="4634" y="311"/>
                    </a:lnTo>
                    <a:lnTo>
                      <a:pt x="4620" y="324"/>
                    </a:lnTo>
                    <a:lnTo>
                      <a:pt x="4604" y="328"/>
                    </a:lnTo>
                    <a:lnTo>
                      <a:pt x="4596" y="332"/>
                    </a:lnTo>
                    <a:lnTo>
                      <a:pt x="4588" y="336"/>
                    </a:lnTo>
                    <a:lnTo>
                      <a:pt x="4577" y="346"/>
                    </a:lnTo>
                    <a:lnTo>
                      <a:pt x="4569" y="364"/>
                    </a:lnTo>
                    <a:lnTo>
                      <a:pt x="4561" y="383"/>
                    </a:lnTo>
                    <a:lnTo>
                      <a:pt x="4551" y="403"/>
                    </a:lnTo>
                    <a:lnTo>
                      <a:pt x="4543" y="421"/>
                    </a:lnTo>
                    <a:lnTo>
                      <a:pt x="4539" y="423"/>
                    </a:lnTo>
                    <a:lnTo>
                      <a:pt x="4535" y="425"/>
                    </a:lnTo>
                    <a:lnTo>
                      <a:pt x="4528" y="427"/>
                    </a:lnTo>
                    <a:lnTo>
                      <a:pt x="4524" y="429"/>
                    </a:lnTo>
                    <a:lnTo>
                      <a:pt x="4522" y="436"/>
                    </a:lnTo>
                    <a:lnTo>
                      <a:pt x="4520" y="442"/>
                    </a:lnTo>
                    <a:lnTo>
                      <a:pt x="4516" y="448"/>
                    </a:lnTo>
                    <a:lnTo>
                      <a:pt x="4514" y="456"/>
                    </a:lnTo>
                    <a:lnTo>
                      <a:pt x="4514" y="480"/>
                    </a:lnTo>
                    <a:lnTo>
                      <a:pt x="4514" y="503"/>
                    </a:lnTo>
                    <a:lnTo>
                      <a:pt x="4514" y="527"/>
                    </a:lnTo>
                    <a:lnTo>
                      <a:pt x="4514" y="552"/>
                    </a:lnTo>
                    <a:lnTo>
                      <a:pt x="4512" y="554"/>
                    </a:lnTo>
                    <a:lnTo>
                      <a:pt x="4510" y="554"/>
                    </a:lnTo>
                    <a:lnTo>
                      <a:pt x="4508" y="556"/>
                    </a:lnTo>
                    <a:lnTo>
                      <a:pt x="4506" y="558"/>
                    </a:lnTo>
                    <a:lnTo>
                      <a:pt x="4506" y="570"/>
                    </a:lnTo>
                    <a:lnTo>
                      <a:pt x="4506" y="580"/>
                    </a:lnTo>
                    <a:lnTo>
                      <a:pt x="4506" y="592"/>
                    </a:lnTo>
                    <a:lnTo>
                      <a:pt x="4506" y="605"/>
                    </a:lnTo>
                    <a:lnTo>
                      <a:pt x="4510" y="607"/>
                    </a:lnTo>
                    <a:lnTo>
                      <a:pt x="4516" y="609"/>
                    </a:lnTo>
                    <a:lnTo>
                      <a:pt x="4522" y="611"/>
                    </a:lnTo>
                    <a:lnTo>
                      <a:pt x="4526" y="613"/>
                    </a:lnTo>
                    <a:lnTo>
                      <a:pt x="4522" y="623"/>
                    </a:lnTo>
                    <a:lnTo>
                      <a:pt x="4518" y="629"/>
                    </a:lnTo>
                    <a:lnTo>
                      <a:pt x="4518" y="637"/>
                    </a:lnTo>
                    <a:lnTo>
                      <a:pt x="4516" y="649"/>
                    </a:lnTo>
                    <a:lnTo>
                      <a:pt x="4522" y="649"/>
                    </a:lnTo>
                    <a:lnTo>
                      <a:pt x="4528" y="649"/>
                    </a:lnTo>
                    <a:lnTo>
                      <a:pt x="4535" y="649"/>
                    </a:lnTo>
                    <a:lnTo>
                      <a:pt x="4543" y="651"/>
                    </a:lnTo>
                    <a:lnTo>
                      <a:pt x="4547" y="662"/>
                    </a:lnTo>
                    <a:lnTo>
                      <a:pt x="4551" y="670"/>
                    </a:lnTo>
                    <a:lnTo>
                      <a:pt x="4555" y="680"/>
                    </a:lnTo>
                    <a:lnTo>
                      <a:pt x="4559" y="690"/>
                    </a:lnTo>
                    <a:lnTo>
                      <a:pt x="4565" y="690"/>
                    </a:lnTo>
                    <a:lnTo>
                      <a:pt x="4571" y="690"/>
                    </a:lnTo>
                    <a:lnTo>
                      <a:pt x="4577" y="690"/>
                    </a:lnTo>
                    <a:lnTo>
                      <a:pt x="4581" y="692"/>
                    </a:lnTo>
                    <a:lnTo>
                      <a:pt x="4583" y="690"/>
                    </a:lnTo>
                    <a:lnTo>
                      <a:pt x="4585" y="688"/>
                    </a:lnTo>
                    <a:lnTo>
                      <a:pt x="4588" y="686"/>
                    </a:lnTo>
                    <a:lnTo>
                      <a:pt x="4590" y="684"/>
                    </a:lnTo>
                    <a:lnTo>
                      <a:pt x="4588" y="680"/>
                    </a:lnTo>
                    <a:lnTo>
                      <a:pt x="4585" y="674"/>
                    </a:lnTo>
                    <a:lnTo>
                      <a:pt x="4583" y="670"/>
                    </a:lnTo>
                    <a:lnTo>
                      <a:pt x="4581" y="664"/>
                    </a:lnTo>
                    <a:lnTo>
                      <a:pt x="4585" y="664"/>
                    </a:lnTo>
                    <a:lnTo>
                      <a:pt x="4590" y="664"/>
                    </a:lnTo>
                    <a:lnTo>
                      <a:pt x="4594" y="664"/>
                    </a:lnTo>
                    <a:lnTo>
                      <a:pt x="4598" y="662"/>
                    </a:lnTo>
                    <a:lnTo>
                      <a:pt x="4604" y="672"/>
                    </a:lnTo>
                    <a:lnTo>
                      <a:pt x="4608" y="678"/>
                    </a:lnTo>
                    <a:lnTo>
                      <a:pt x="4608" y="688"/>
                    </a:lnTo>
                    <a:lnTo>
                      <a:pt x="4610" y="700"/>
                    </a:lnTo>
                    <a:lnTo>
                      <a:pt x="4602" y="706"/>
                    </a:lnTo>
                    <a:lnTo>
                      <a:pt x="4594" y="710"/>
                    </a:lnTo>
                    <a:lnTo>
                      <a:pt x="4585" y="716"/>
                    </a:lnTo>
                    <a:lnTo>
                      <a:pt x="4577" y="723"/>
                    </a:lnTo>
                    <a:lnTo>
                      <a:pt x="4571" y="723"/>
                    </a:lnTo>
                    <a:lnTo>
                      <a:pt x="4565" y="723"/>
                    </a:lnTo>
                    <a:lnTo>
                      <a:pt x="4559" y="723"/>
                    </a:lnTo>
                    <a:lnTo>
                      <a:pt x="4551" y="725"/>
                    </a:lnTo>
                    <a:lnTo>
                      <a:pt x="4549" y="729"/>
                    </a:lnTo>
                    <a:lnTo>
                      <a:pt x="4547" y="731"/>
                    </a:lnTo>
                    <a:lnTo>
                      <a:pt x="4545" y="735"/>
                    </a:lnTo>
                    <a:lnTo>
                      <a:pt x="4543" y="739"/>
                    </a:lnTo>
                    <a:lnTo>
                      <a:pt x="4537" y="739"/>
                    </a:lnTo>
                    <a:lnTo>
                      <a:pt x="4530" y="737"/>
                    </a:lnTo>
                    <a:lnTo>
                      <a:pt x="4524" y="737"/>
                    </a:lnTo>
                    <a:lnTo>
                      <a:pt x="4516" y="735"/>
                    </a:lnTo>
                    <a:lnTo>
                      <a:pt x="4514" y="741"/>
                    </a:lnTo>
                    <a:lnTo>
                      <a:pt x="4512" y="747"/>
                    </a:lnTo>
                    <a:lnTo>
                      <a:pt x="4510" y="753"/>
                    </a:lnTo>
                    <a:lnTo>
                      <a:pt x="4508" y="761"/>
                    </a:lnTo>
                    <a:lnTo>
                      <a:pt x="4496" y="769"/>
                    </a:lnTo>
                    <a:lnTo>
                      <a:pt x="4482" y="784"/>
                    </a:lnTo>
                    <a:lnTo>
                      <a:pt x="4467" y="798"/>
                    </a:lnTo>
                    <a:lnTo>
                      <a:pt x="4455" y="808"/>
                    </a:lnTo>
                    <a:lnTo>
                      <a:pt x="4414" y="837"/>
                    </a:lnTo>
                    <a:lnTo>
                      <a:pt x="4380" y="853"/>
                    </a:lnTo>
                    <a:lnTo>
                      <a:pt x="4343" y="910"/>
                    </a:lnTo>
                    <a:lnTo>
                      <a:pt x="4341" y="924"/>
                    </a:lnTo>
                    <a:lnTo>
                      <a:pt x="4339" y="936"/>
                    </a:lnTo>
                    <a:lnTo>
                      <a:pt x="4337" y="951"/>
                    </a:lnTo>
                    <a:lnTo>
                      <a:pt x="4335" y="965"/>
                    </a:lnTo>
                    <a:lnTo>
                      <a:pt x="4347" y="997"/>
                    </a:lnTo>
                    <a:lnTo>
                      <a:pt x="4359" y="1022"/>
                    </a:lnTo>
                    <a:lnTo>
                      <a:pt x="4366" y="1050"/>
                    </a:lnTo>
                    <a:lnTo>
                      <a:pt x="4353" y="1087"/>
                    </a:lnTo>
                    <a:lnTo>
                      <a:pt x="4319" y="1154"/>
                    </a:lnTo>
                    <a:lnTo>
                      <a:pt x="4315" y="1199"/>
                    </a:lnTo>
                    <a:lnTo>
                      <a:pt x="4317" y="1217"/>
                    </a:lnTo>
                    <a:lnTo>
                      <a:pt x="4321" y="1238"/>
                    </a:lnTo>
                    <a:lnTo>
                      <a:pt x="4327" y="1256"/>
                    </a:lnTo>
                    <a:lnTo>
                      <a:pt x="4333" y="1272"/>
                    </a:lnTo>
                    <a:lnTo>
                      <a:pt x="4333" y="1311"/>
                    </a:lnTo>
                    <a:lnTo>
                      <a:pt x="4321" y="1339"/>
                    </a:lnTo>
                    <a:lnTo>
                      <a:pt x="4307" y="1364"/>
                    </a:lnTo>
                    <a:lnTo>
                      <a:pt x="4296" y="1382"/>
                    </a:lnTo>
                    <a:lnTo>
                      <a:pt x="4294" y="1384"/>
                    </a:lnTo>
                    <a:lnTo>
                      <a:pt x="4292" y="1386"/>
                    </a:lnTo>
                    <a:lnTo>
                      <a:pt x="4288" y="1390"/>
                    </a:lnTo>
                    <a:lnTo>
                      <a:pt x="4286" y="1392"/>
                    </a:lnTo>
                    <a:lnTo>
                      <a:pt x="4282" y="1390"/>
                    </a:lnTo>
                    <a:lnTo>
                      <a:pt x="4280" y="1388"/>
                    </a:lnTo>
                    <a:lnTo>
                      <a:pt x="4276" y="1386"/>
                    </a:lnTo>
                    <a:lnTo>
                      <a:pt x="4274" y="1382"/>
                    </a:lnTo>
                    <a:lnTo>
                      <a:pt x="4268" y="1362"/>
                    </a:lnTo>
                    <a:lnTo>
                      <a:pt x="4262" y="1343"/>
                    </a:lnTo>
                    <a:lnTo>
                      <a:pt x="4254" y="1325"/>
                    </a:lnTo>
                    <a:lnTo>
                      <a:pt x="4247" y="1305"/>
                    </a:lnTo>
                    <a:lnTo>
                      <a:pt x="4241" y="1292"/>
                    </a:lnTo>
                    <a:lnTo>
                      <a:pt x="4239" y="1278"/>
                    </a:lnTo>
                    <a:lnTo>
                      <a:pt x="4237" y="1266"/>
                    </a:lnTo>
                    <a:lnTo>
                      <a:pt x="4231" y="1254"/>
                    </a:lnTo>
                    <a:lnTo>
                      <a:pt x="4227" y="1254"/>
                    </a:lnTo>
                    <a:lnTo>
                      <a:pt x="4221" y="1252"/>
                    </a:lnTo>
                    <a:lnTo>
                      <a:pt x="4217" y="1252"/>
                    </a:lnTo>
                    <a:lnTo>
                      <a:pt x="4211" y="1252"/>
                    </a:lnTo>
                    <a:lnTo>
                      <a:pt x="4209" y="1266"/>
                    </a:lnTo>
                    <a:lnTo>
                      <a:pt x="4209" y="1278"/>
                    </a:lnTo>
                    <a:lnTo>
                      <a:pt x="4211" y="1290"/>
                    </a:lnTo>
                    <a:lnTo>
                      <a:pt x="4213" y="1311"/>
                    </a:lnTo>
                    <a:lnTo>
                      <a:pt x="4219" y="1317"/>
                    </a:lnTo>
                    <a:lnTo>
                      <a:pt x="4223" y="1321"/>
                    </a:lnTo>
                    <a:lnTo>
                      <a:pt x="4225" y="1327"/>
                    </a:lnTo>
                    <a:lnTo>
                      <a:pt x="4227" y="1337"/>
                    </a:lnTo>
                    <a:lnTo>
                      <a:pt x="4223" y="1337"/>
                    </a:lnTo>
                    <a:lnTo>
                      <a:pt x="4219" y="1337"/>
                    </a:lnTo>
                    <a:lnTo>
                      <a:pt x="4215" y="1337"/>
                    </a:lnTo>
                    <a:lnTo>
                      <a:pt x="4211" y="1337"/>
                    </a:lnTo>
                    <a:lnTo>
                      <a:pt x="4211" y="1341"/>
                    </a:lnTo>
                    <a:lnTo>
                      <a:pt x="4211" y="1343"/>
                    </a:lnTo>
                    <a:lnTo>
                      <a:pt x="4211" y="1347"/>
                    </a:lnTo>
                    <a:lnTo>
                      <a:pt x="4213" y="1352"/>
                    </a:lnTo>
                    <a:lnTo>
                      <a:pt x="4221" y="1358"/>
                    </a:lnTo>
                    <a:lnTo>
                      <a:pt x="4229" y="1364"/>
                    </a:lnTo>
                    <a:lnTo>
                      <a:pt x="4237" y="1370"/>
                    </a:lnTo>
                    <a:lnTo>
                      <a:pt x="4245" y="1376"/>
                    </a:lnTo>
                    <a:lnTo>
                      <a:pt x="4245" y="1388"/>
                    </a:lnTo>
                    <a:lnTo>
                      <a:pt x="4245" y="1398"/>
                    </a:lnTo>
                    <a:lnTo>
                      <a:pt x="4245" y="1411"/>
                    </a:lnTo>
                    <a:lnTo>
                      <a:pt x="4243" y="1423"/>
                    </a:lnTo>
                    <a:lnTo>
                      <a:pt x="4256" y="1425"/>
                    </a:lnTo>
                    <a:lnTo>
                      <a:pt x="4268" y="1431"/>
                    </a:lnTo>
                    <a:lnTo>
                      <a:pt x="4280" y="1437"/>
                    </a:lnTo>
                    <a:lnTo>
                      <a:pt x="4292" y="1441"/>
                    </a:lnTo>
                    <a:lnTo>
                      <a:pt x="4298" y="1461"/>
                    </a:lnTo>
                    <a:lnTo>
                      <a:pt x="4304" y="1480"/>
                    </a:lnTo>
                    <a:lnTo>
                      <a:pt x="4309" y="1500"/>
                    </a:lnTo>
                    <a:lnTo>
                      <a:pt x="4315" y="1520"/>
                    </a:lnTo>
                    <a:lnTo>
                      <a:pt x="4309" y="1523"/>
                    </a:lnTo>
                    <a:lnTo>
                      <a:pt x="4302" y="1523"/>
                    </a:lnTo>
                    <a:lnTo>
                      <a:pt x="4294" y="1525"/>
                    </a:lnTo>
                    <a:lnTo>
                      <a:pt x="4288" y="1527"/>
                    </a:lnTo>
                    <a:lnTo>
                      <a:pt x="4286" y="1533"/>
                    </a:lnTo>
                    <a:lnTo>
                      <a:pt x="4282" y="1539"/>
                    </a:lnTo>
                    <a:lnTo>
                      <a:pt x="4280" y="1547"/>
                    </a:lnTo>
                    <a:lnTo>
                      <a:pt x="4276" y="1553"/>
                    </a:lnTo>
                    <a:lnTo>
                      <a:pt x="4282" y="1549"/>
                    </a:lnTo>
                    <a:lnTo>
                      <a:pt x="4290" y="1547"/>
                    </a:lnTo>
                    <a:lnTo>
                      <a:pt x="4296" y="1543"/>
                    </a:lnTo>
                    <a:lnTo>
                      <a:pt x="4302" y="1539"/>
                    </a:lnTo>
                    <a:lnTo>
                      <a:pt x="4315" y="1539"/>
                    </a:lnTo>
                    <a:lnTo>
                      <a:pt x="4327" y="1541"/>
                    </a:lnTo>
                    <a:lnTo>
                      <a:pt x="4337" y="1541"/>
                    </a:lnTo>
                    <a:lnTo>
                      <a:pt x="4349" y="1543"/>
                    </a:lnTo>
                    <a:lnTo>
                      <a:pt x="4349" y="1553"/>
                    </a:lnTo>
                    <a:lnTo>
                      <a:pt x="4347" y="1563"/>
                    </a:lnTo>
                    <a:lnTo>
                      <a:pt x="4347" y="1573"/>
                    </a:lnTo>
                    <a:lnTo>
                      <a:pt x="4345" y="1584"/>
                    </a:lnTo>
                    <a:lnTo>
                      <a:pt x="4319" y="1622"/>
                    </a:lnTo>
                    <a:lnTo>
                      <a:pt x="4280" y="1714"/>
                    </a:lnTo>
                    <a:lnTo>
                      <a:pt x="4272" y="1718"/>
                    </a:lnTo>
                    <a:lnTo>
                      <a:pt x="4264" y="1724"/>
                    </a:lnTo>
                    <a:lnTo>
                      <a:pt x="4256" y="1728"/>
                    </a:lnTo>
                    <a:lnTo>
                      <a:pt x="4247" y="1734"/>
                    </a:lnTo>
                    <a:lnTo>
                      <a:pt x="4239" y="1740"/>
                    </a:lnTo>
                    <a:lnTo>
                      <a:pt x="4231" y="1744"/>
                    </a:lnTo>
                    <a:lnTo>
                      <a:pt x="4223" y="1748"/>
                    </a:lnTo>
                    <a:lnTo>
                      <a:pt x="4215" y="1753"/>
                    </a:lnTo>
                    <a:lnTo>
                      <a:pt x="4211" y="1769"/>
                    </a:lnTo>
                    <a:lnTo>
                      <a:pt x="4209" y="1785"/>
                    </a:lnTo>
                    <a:lnTo>
                      <a:pt x="4205" y="1803"/>
                    </a:lnTo>
                    <a:lnTo>
                      <a:pt x="4201" y="1820"/>
                    </a:lnTo>
                    <a:lnTo>
                      <a:pt x="4186" y="1822"/>
                    </a:lnTo>
                    <a:lnTo>
                      <a:pt x="4174" y="1826"/>
                    </a:lnTo>
                    <a:lnTo>
                      <a:pt x="4160" y="1828"/>
                    </a:lnTo>
                    <a:lnTo>
                      <a:pt x="4146" y="1832"/>
                    </a:lnTo>
                    <a:lnTo>
                      <a:pt x="4135" y="1860"/>
                    </a:lnTo>
                    <a:lnTo>
                      <a:pt x="4125" y="1889"/>
                    </a:lnTo>
                    <a:lnTo>
                      <a:pt x="4115" y="1917"/>
                    </a:lnTo>
                    <a:lnTo>
                      <a:pt x="4105" y="1946"/>
                    </a:lnTo>
                    <a:lnTo>
                      <a:pt x="4099" y="1958"/>
                    </a:lnTo>
                    <a:lnTo>
                      <a:pt x="4091" y="1968"/>
                    </a:lnTo>
                    <a:lnTo>
                      <a:pt x="4083" y="1980"/>
                    </a:lnTo>
                    <a:lnTo>
                      <a:pt x="4076" y="1991"/>
                    </a:lnTo>
                    <a:lnTo>
                      <a:pt x="4068" y="2003"/>
                    </a:lnTo>
                    <a:lnTo>
                      <a:pt x="4060" y="2015"/>
                    </a:lnTo>
                    <a:lnTo>
                      <a:pt x="4052" y="2025"/>
                    </a:lnTo>
                    <a:lnTo>
                      <a:pt x="4044" y="2037"/>
                    </a:lnTo>
                    <a:lnTo>
                      <a:pt x="4040" y="2042"/>
                    </a:lnTo>
                    <a:lnTo>
                      <a:pt x="4034" y="2048"/>
                    </a:lnTo>
                    <a:lnTo>
                      <a:pt x="4028" y="2052"/>
                    </a:lnTo>
                    <a:lnTo>
                      <a:pt x="4019" y="2058"/>
                    </a:lnTo>
                    <a:lnTo>
                      <a:pt x="4013" y="2058"/>
                    </a:lnTo>
                    <a:lnTo>
                      <a:pt x="4007" y="2060"/>
                    </a:lnTo>
                    <a:lnTo>
                      <a:pt x="3999" y="2060"/>
                    </a:lnTo>
                    <a:lnTo>
                      <a:pt x="3993" y="2062"/>
                    </a:lnTo>
                    <a:lnTo>
                      <a:pt x="3993" y="2066"/>
                    </a:lnTo>
                    <a:lnTo>
                      <a:pt x="3991" y="2072"/>
                    </a:lnTo>
                    <a:lnTo>
                      <a:pt x="3991" y="2078"/>
                    </a:lnTo>
                    <a:lnTo>
                      <a:pt x="3989" y="2082"/>
                    </a:lnTo>
                    <a:lnTo>
                      <a:pt x="3985" y="2084"/>
                    </a:lnTo>
                    <a:lnTo>
                      <a:pt x="3979" y="2086"/>
                    </a:lnTo>
                    <a:lnTo>
                      <a:pt x="3973" y="2090"/>
                    </a:lnTo>
                    <a:lnTo>
                      <a:pt x="3966" y="2092"/>
                    </a:lnTo>
                    <a:lnTo>
                      <a:pt x="3950" y="2188"/>
                    </a:lnTo>
                    <a:lnTo>
                      <a:pt x="3942" y="2243"/>
                    </a:lnTo>
                    <a:lnTo>
                      <a:pt x="3936" y="2284"/>
                    </a:lnTo>
                    <a:lnTo>
                      <a:pt x="3934" y="2329"/>
                    </a:lnTo>
                    <a:lnTo>
                      <a:pt x="3940" y="2345"/>
                    </a:lnTo>
                    <a:lnTo>
                      <a:pt x="3948" y="2361"/>
                    </a:lnTo>
                    <a:lnTo>
                      <a:pt x="3956" y="2377"/>
                    </a:lnTo>
                    <a:lnTo>
                      <a:pt x="3962" y="2394"/>
                    </a:lnTo>
                    <a:lnTo>
                      <a:pt x="3971" y="2410"/>
                    </a:lnTo>
                    <a:lnTo>
                      <a:pt x="3979" y="2428"/>
                    </a:lnTo>
                    <a:lnTo>
                      <a:pt x="3987" y="2445"/>
                    </a:lnTo>
                    <a:lnTo>
                      <a:pt x="3995" y="2461"/>
                    </a:lnTo>
                    <a:lnTo>
                      <a:pt x="4005" y="2471"/>
                    </a:lnTo>
                    <a:lnTo>
                      <a:pt x="4013" y="2483"/>
                    </a:lnTo>
                    <a:lnTo>
                      <a:pt x="4023" y="2495"/>
                    </a:lnTo>
                    <a:lnTo>
                      <a:pt x="4032" y="2508"/>
                    </a:lnTo>
                    <a:lnTo>
                      <a:pt x="4042" y="2510"/>
                    </a:lnTo>
                    <a:lnTo>
                      <a:pt x="4050" y="2510"/>
                    </a:lnTo>
                    <a:lnTo>
                      <a:pt x="4060" y="2512"/>
                    </a:lnTo>
                    <a:lnTo>
                      <a:pt x="4068" y="2512"/>
                    </a:lnTo>
                    <a:lnTo>
                      <a:pt x="4101" y="2624"/>
                    </a:lnTo>
                    <a:lnTo>
                      <a:pt x="4125" y="2707"/>
                    </a:lnTo>
                    <a:lnTo>
                      <a:pt x="4144" y="2768"/>
                    </a:lnTo>
                    <a:lnTo>
                      <a:pt x="4158" y="2809"/>
                    </a:lnTo>
                    <a:lnTo>
                      <a:pt x="4166" y="2835"/>
                    </a:lnTo>
                    <a:lnTo>
                      <a:pt x="4170" y="2850"/>
                    </a:lnTo>
                    <a:lnTo>
                      <a:pt x="4172" y="2858"/>
                    </a:lnTo>
                    <a:lnTo>
                      <a:pt x="4172" y="2862"/>
                    </a:lnTo>
                    <a:lnTo>
                      <a:pt x="4160" y="2886"/>
                    </a:lnTo>
                    <a:lnTo>
                      <a:pt x="4154" y="2900"/>
                    </a:lnTo>
                    <a:lnTo>
                      <a:pt x="4148" y="2915"/>
                    </a:lnTo>
                    <a:lnTo>
                      <a:pt x="4142" y="2933"/>
                    </a:lnTo>
                    <a:lnTo>
                      <a:pt x="4138" y="2937"/>
                    </a:lnTo>
                    <a:lnTo>
                      <a:pt x="4133" y="2941"/>
                    </a:lnTo>
                    <a:lnTo>
                      <a:pt x="4127" y="2943"/>
                    </a:lnTo>
                    <a:lnTo>
                      <a:pt x="4123" y="2947"/>
                    </a:lnTo>
                    <a:lnTo>
                      <a:pt x="4119" y="2947"/>
                    </a:lnTo>
                    <a:lnTo>
                      <a:pt x="4113" y="2947"/>
                    </a:lnTo>
                    <a:lnTo>
                      <a:pt x="4107" y="2947"/>
                    </a:lnTo>
                    <a:lnTo>
                      <a:pt x="4099" y="2945"/>
                    </a:lnTo>
                    <a:lnTo>
                      <a:pt x="4095" y="2947"/>
                    </a:lnTo>
                    <a:lnTo>
                      <a:pt x="4091" y="2951"/>
                    </a:lnTo>
                    <a:lnTo>
                      <a:pt x="4087" y="2953"/>
                    </a:lnTo>
                    <a:lnTo>
                      <a:pt x="4083" y="2957"/>
                    </a:lnTo>
                    <a:lnTo>
                      <a:pt x="4066" y="2931"/>
                    </a:lnTo>
                    <a:lnTo>
                      <a:pt x="4058" y="2917"/>
                    </a:lnTo>
                    <a:lnTo>
                      <a:pt x="4052" y="2909"/>
                    </a:lnTo>
                    <a:lnTo>
                      <a:pt x="4044" y="2903"/>
                    </a:lnTo>
                    <a:lnTo>
                      <a:pt x="4038" y="2900"/>
                    </a:lnTo>
                    <a:lnTo>
                      <a:pt x="4032" y="2898"/>
                    </a:lnTo>
                    <a:lnTo>
                      <a:pt x="4023" y="2896"/>
                    </a:lnTo>
                    <a:lnTo>
                      <a:pt x="4017" y="2894"/>
                    </a:lnTo>
                    <a:lnTo>
                      <a:pt x="4015" y="2890"/>
                    </a:lnTo>
                    <a:lnTo>
                      <a:pt x="4013" y="2886"/>
                    </a:lnTo>
                    <a:lnTo>
                      <a:pt x="4011" y="2882"/>
                    </a:lnTo>
                    <a:lnTo>
                      <a:pt x="4009" y="2878"/>
                    </a:lnTo>
                    <a:lnTo>
                      <a:pt x="4003" y="2874"/>
                    </a:lnTo>
                    <a:lnTo>
                      <a:pt x="3995" y="2868"/>
                    </a:lnTo>
                    <a:lnTo>
                      <a:pt x="3987" y="2864"/>
                    </a:lnTo>
                    <a:lnTo>
                      <a:pt x="3979" y="2858"/>
                    </a:lnTo>
                    <a:lnTo>
                      <a:pt x="3973" y="2841"/>
                    </a:lnTo>
                    <a:lnTo>
                      <a:pt x="3969" y="2823"/>
                    </a:lnTo>
                    <a:lnTo>
                      <a:pt x="3962" y="2807"/>
                    </a:lnTo>
                    <a:lnTo>
                      <a:pt x="3956" y="2791"/>
                    </a:lnTo>
                    <a:lnTo>
                      <a:pt x="3948" y="2784"/>
                    </a:lnTo>
                    <a:lnTo>
                      <a:pt x="3940" y="2780"/>
                    </a:lnTo>
                    <a:lnTo>
                      <a:pt x="3932" y="2774"/>
                    </a:lnTo>
                    <a:lnTo>
                      <a:pt x="3924" y="2768"/>
                    </a:lnTo>
                    <a:lnTo>
                      <a:pt x="3916" y="2764"/>
                    </a:lnTo>
                    <a:lnTo>
                      <a:pt x="3907" y="2758"/>
                    </a:lnTo>
                    <a:lnTo>
                      <a:pt x="3899" y="2754"/>
                    </a:lnTo>
                    <a:lnTo>
                      <a:pt x="3891" y="2748"/>
                    </a:lnTo>
                    <a:lnTo>
                      <a:pt x="3883" y="2727"/>
                    </a:lnTo>
                    <a:lnTo>
                      <a:pt x="3877" y="2707"/>
                    </a:lnTo>
                    <a:lnTo>
                      <a:pt x="3869" y="2689"/>
                    </a:lnTo>
                    <a:lnTo>
                      <a:pt x="3861" y="2668"/>
                    </a:lnTo>
                    <a:lnTo>
                      <a:pt x="3850" y="2664"/>
                    </a:lnTo>
                    <a:lnTo>
                      <a:pt x="3846" y="2660"/>
                    </a:lnTo>
                    <a:lnTo>
                      <a:pt x="3840" y="2656"/>
                    </a:lnTo>
                    <a:lnTo>
                      <a:pt x="3836" y="2648"/>
                    </a:lnTo>
                    <a:lnTo>
                      <a:pt x="3832" y="2613"/>
                    </a:lnTo>
                    <a:lnTo>
                      <a:pt x="3824" y="2579"/>
                    </a:lnTo>
                    <a:lnTo>
                      <a:pt x="3816" y="2546"/>
                    </a:lnTo>
                    <a:lnTo>
                      <a:pt x="3810" y="2512"/>
                    </a:lnTo>
                    <a:lnTo>
                      <a:pt x="3804" y="2506"/>
                    </a:lnTo>
                    <a:lnTo>
                      <a:pt x="3797" y="2500"/>
                    </a:lnTo>
                    <a:lnTo>
                      <a:pt x="3791" y="2493"/>
                    </a:lnTo>
                    <a:lnTo>
                      <a:pt x="3783" y="2485"/>
                    </a:lnTo>
                    <a:lnTo>
                      <a:pt x="3773" y="2483"/>
                    </a:lnTo>
                    <a:lnTo>
                      <a:pt x="3767" y="2477"/>
                    </a:lnTo>
                    <a:lnTo>
                      <a:pt x="3759" y="2473"/>
                    </a:lnTo>
                    <a:lnTo>
                      <a:pt x="3749" y="2469"/>
                    </a:lnTo>
                    <a:lnTo>
                      <a:pt x="3747" y="2465"/>
                    </a:lnTo>
                    <a:lnTo>
                      <a:pt x="3745" y="2459"/>
                    </a:lnTo>
                    <a:lnTo>
                      <a:pt x="3740" y="2455"/>
                    </a:lnTo>
                    <a:lnTo>
                      <a:pt x="3738" y="2451"/>
                    </a:lnTo>
                    <a:lnTo>
                      <a:pt x="3734" y="2449"/>
                    </a:lnTo>
                    <a:lnTo>
                      <a:pt x="3728" y="2447"/>
                    </a:lnTo>
                    <a:lnTo>
                      <a:pt x="3724" y="2445"/>
                    </a:lnTo>
                    <a:lnTo>
                      <a:pt x="3718" y="2443"/>
                    </a:lnTo>
                    <a:lnTo>
                      <a:pt x="3706" y="2443"/>
                    </a:lnTo>
                    <a:lnTo>
                      <a:pt x="3692" y="2443"/>
                    </a:lnTo>
                    <a:lnTo>
                      <a:pt x="3679" y="2443"/>
                    </a:lnTo>
                    <a:lnTo>
                      <a:pt x="3665" y="2443"/>
                    </a:lnTo>
                    <a:lnTo>
                      <a:pt x="3655" y="2449"/>
                    </a:lnTo>
                    <a:lnTo>
                      <a:pt x="3647" y="2455"/>
                    </a:lnTo>
                    <a:lnTo>
                      <a:pt x="3639" y="2459"/>
                    </a:lnTo>
                    <a:lnTo>
                      <a:pt x="3633" y="2463"/>
                    </a:lnTo>
                    <a:lnTo>
                      <a:pt x="3624" y="2467"/>
                    </a:lnTo>
                    <a:lnTo>
                      <a:pt x="3614" y="2471"/>
                    </a:lnTo>
                    <a:lnTo>
                      <a:pt x="3602" y="2475"/>
                    </a:lnTo>
                    <a:lnTo>
                      <a:pt x="3586" y="2481"/>
                    </a:lnTo>
                    <a:lnTo>
                      <a:pt x="3573" y="2475"/>
                    </a:lnTo>
                    <a:lnTo>
                      <a:pt x="3559" y="2467"/>
                    </a:lnTo>
                    <a:lnTo>
                      <a:pt x="3543" y="2455"/>
                    </a:lnTo>
                    <a:lnTo>
                      <a:pt x="3529" y="2447"/>
                    </a:lnTo>
                    <a:lnTo>
                      <a:pt x="3519" y="2447"/>
                    </a:lnTo>
                    <a:lnTo>
                      <a:pt x="3510" y="2447"/>
                    </a:lnTo>
                    <a:lnTo>
                      <a:pt x="3500" y="2447"/>
                    </a:lnTo>
                    <a:lnTo>
                      <a:pt x="3490" y="2447"/>
                    </a:lnTo>
                    <a:lnTo>
                      <a:pt x="3488" y="2443"/>
                    </a:lnTo>
                    <a:lnTo>
                      <a:pt x="3484" y="2438"/>
                    </a:lnTo>
                    <a:lnTo>
                      <a:pt x="3482" y="2434"/>
                    </a:lnTo>
                    <a:lnTo>
                      <a:pt x="3480" y="2430"/>
                    </a:lnTo>
                    <a:lnTo>
                      <a:pt x="3470" y="2428"/>
                    </a:lnTo>
                    <a:lnTo>
                      <a:pt x="3459" y="2428"/>
                    </a:lnTo>
                    <a:lnTo>
                      <a:pt x="3451" y="2428"/>
                    </a:lnTo>
                    <a:lnTo>
                      <a:pt x="3445" y="2428"/>
                    </a:lnTo>
                    <a:lnTo>
                      <a:pt x="3435" y="2428"/>
                    </a:lnTo>
                    <a:lnTo>
                      <a:pt x="3423" y="2428"/>
                    </a:lnTo>
                    <a:lnTo>
                      <a:pt x="3409" y="2430"/>
                    </a:lnTo>
                    <a:lnTo>
                      <a:pt x="3390" y="2432"/>
                    </a:lnTo>
                    <a:lnTo>
                      <a:pt x="3384" y="2436"/>
                    </a:lnTo>
                    <a:lnTo>
                      <a:pt x="3378" y="2438"/>
                    </a:lnTo>
                    <a:lnTo>
                      <a:pt x="3366" y="2440"/>
                    </a:lnTo>
                    <a:lnTo>
                      <a:pt x="3341" y="2443"/>
                    </a:lnTo>
                    <a:lnTo>
                      <a:pt x="3337" y="2447"/>
                    </a:lnTo>
                    <a:lnTo>
                      <a:pt x="3333" y="2449"/>
                    </a:lnTo>
                    <a:lnTo>
                      <a:pt x="3329" y="2453"/>
                    </a:lnTo>
                    <a:lnTo>
                      <a:pt x="3325" y="2457"/>
                    </a:lnTo>
                    <a:lnTo>
                      <a:pt x="3319" y="2457"/>
                    </a:lnTo>
                    <a:lnTo>
                      <a:pt x="3311" y="2457"/>
                    </a:lnTo>
                    <a:lnTo>
                      <a:pt x="3303" y="2457"/>
                    </a:lnTo>
                    <a:lnTo>
                      <a:pt x="3295" y="2455"/>
                    </a:lnTo>
                    <a:lnTo>
                      <a:pt x="3297" y="2451"/>
                    </a:lnTo>
                    <a:lnTo>
                      <a:pt x="3301" y="2447"/>
                    </a:lnTo>
                    <a:lnTo>
                      <a:pt x="3303" y="2443"/>
                    </a:lnTo>
                    <a:lnTo>
                      <a:pt x="3305" y="2438"/>
                    </a:lnTo>
                    <a:lnTo>
                      <a:pt x="3299" y="2438"/>
                    </a:lnTo>
                    <a:lnTo>
                      <a:pt x="3295" y="2440"/>
                    </a:lnTo>
                    <a:lnTo>
                      <a:pt x="3286" y="2443"/>
                    </a:lnTo>
                    <a:lnTo>
                      <a:pt x="3276" y="2445"/>
                    </a:lnTo>
                    <a:lnTo>
                      <a:pt x="3262" y="2447"/>
                    </a:lnTo>
                    <a:lnTo>
                      <a:pt x="3242" y="2449"/>
                    </a:lnTo>
                    <a:lnTo>
                      <a:pt x="3217" y="2453"/>
                    </a:lnTo>
                    <a:lnTo>
                      <a:pt x="3183" y="2457"/>
                    </a:lnTo>
                    <a:lnTo>
                      <a:pt x="3158" y="2469"/>
                    </a:lnTo>
                    <a:lnTo>
                      <a:pt x="3146" y="2475"/>
                    </a:lnTo>
                    <a:lnTo>
                      <a:pt x="3138" y="2481"/>
                    </a:lnTo>
                    <a:lnTo>
                      <a:pt x="3132" y="2487"/>
                    </a:lnTo>
                    <a:lnTo>
                      <a:pt x="3130" y="2493"/>
                    </a:lnTo>
                    <a:lnTo>
                      <a:pt x="3130" y="2500"/>
                    </a:lnTo>
                    <a:lnTo>
                      <a:pt x="3128" y="2506"/>
                    </a:lnTo>
                    <a:lnTo>
                      <a:pt x="3128" y="2512"/>
                    </a:lnTo>
                    <a:lnTo>
                      <a:pt x="3134" y="2512"/>
                    </a:lnTo>
                    <a:lnTo>
                      <a:pt x="3142" y="2510"/>
                    </a:lnTo>
                    <a:lnTo>
                      <a:pt x="3150" y="2510"/>
                    </a:lnTo>
                    <a:lnTo>
                      <a:pt x="3158" y="2508"/>
                    </a:lnTo>
                    <a:lnTo>
                      <a:pt x="3158" y="2510"/>
                    </a:lnTo>
                    <a:lnTo>
                      <a:pt x="3160" y="2512"/>
                    </a:lnTo>
                    <a:lnTo>
                      <a:pt x="3162" y="2514"/>
                    </a:lnTo>
                    <a:lnTo>
                      <a:pt x="3164" y="2516"/>
                    </a:lnTo>
                    <a:lnTo>
                      <a:pt x="3162" y="2577"/>
                    </a:lnTo>
                    <a:lnTo>
                      <a:pt x="3107" y="2603"/>
                    </a:lnTo>
                    <a:lnTo>
                      <a:pt x="3099" y="2607"/>
                    </a:lnTo>
                    <a:lnTo>
                      <a:pt x="3093" y="2609"/>
                    </a:lnTo>
                    <a:lnTo>
                      <a:pt x="3089" y="2613"/>
                    </a:lnTo>
                    <a:lnTo>
                      <a:pt x="3083" y="2613"/>
                    </a:lnTo>
                    <a:lnTo>
                      <a:pt x="3075" y="2616"/>
                    </a:lnTo>
                    <a:lnTo>
                      <a:pt x="3066" y="2618"/>
                    </a:lnTo>
                    <a:lnTo>
                      <a:pt x="3054" y="2618"/>
                    </a:lnTo>
                    <a:lnTo>
                      <a:pt x="3040" y="2620"/>
                    </a:lnTo>
                    <a:lnTo>
                      <a:pt x="3028" y="2618"/>
                    </a:lnTo>
                    <a:lnTo>
                      <a:pt x="3016" y="2616"/>
                    </a:lnTo>
                    <a:lnTo>
                      <a:pt x="3001" y="2616"/>
                    </a:lnTo>
                    <a:lnTo>
                      <a:pt x="2989" y="2613"/>
                    </a:lnTo>
                    <a:lnTo>
                      <a:pt x="2987" y="2609"/>
                    </a:lnTo>
                    <a:lnTo>
                      <a:pt x="2985" y="2603"/>
                    </a:lnTo>
                    <a:lnTo>
                      <a:pt x="2983" y="2597"/>
                    </a:lnTo>
                    <a:lnTo>
                      <a:pt x="2981" y="2591"/>
                    </a:lnTo>
                    <a:lnTo>
                      <a:pt x="2965" y="2583"/>
                    </a:lnTo>
                    <a:lnTo>
                      <a:pt x="2952" y="2575"/>
                    </a:lnTo>
                    <a:lnTo>
                      <a:pt x="2942" y="2571"/>
                    </a:lnTo>
                    <a:lnTo>
                      <a:pt x="2936" y="2567"/>
                    </a:lnTo>
                    <a:lnTo>
                      <a:pt x="2930" y="2565"/>
                    </a:lnTo>
                    <a:lnTo>
                      <a:pt x="2926" y="2563"/>
                    </a:lnTo>
                    <a:lnTo>
                      <a:pt x="2920" y="2563"/>
                    </a:lnTo>
                    <a:lnTo>
                      <a:pt x="2914" y="2561"/>
                    </a:lnTo>
                    <a:lnTo>
                      <a:pt x="2914" y="2565"/>
                    </a:lnTo>
                    <a:lnTo>
                      <a:pt x="2914" y="2569"/>
                    </a:lnTo>
                    <a:lnTo>
                      <a:pt x="2914" y="2573"/>
                    </a:lnTo>
                    <a:lnTo>
                      <a:pt x="2914" y="2577"/>
                    </a:lnTo>
                    <a:lnTo>
                      <a:pt x="2889" y="2577"/>
                    </a:lnTo>
                    <a:lnTo>
                      <a:pt x="2867" y="2575"/>
                    </a:lnTo>
                    <a:lnTo>
                      <a:pt x="2843" y="2575"/>
                    </a:lnTo>
                    <a:lnTo>
                      <a:pt x="2820" y="2573"/>
                    </a:lnTo>
                    <a:lnTo>
                      <a:pt x="2796" y="2573"/>
                    </a:lnTo>
                    <a:lnTo>
                      <a:pt x="2773" y="2571"/>
                    </a:lnTo>
                    <a:lnTo>
                      <a:pt x="2749" y="2571"/>
                    </a:lnTo>
                    <a:lnTo>
                      <a:pt x="2726" y="2569"/>
                    </a:lnTo>
                    <a:lnTo>
                      <a:pt x="2718" y="2573"/>
                    </a:lnTo>
                    <a:lnTo>
                      <a:pt x="2710" y="2579"/>
                    </a:lnTo>
                    <a:lnTo>
                      <a:pt x="2702" y="2583"/>
                    </a:lnTo>
                    <a:lnTo>
                      <a:pt x="2694" y="2589"/>
                    </a:lnTo>
                    <a:lnTo>
                      <a:pt x="2692" y="2593"/>
                    </a:lnTo>
                    <a:lnTo>
                      <a:pt x="2690" y="2597"/>
                    </a:lnTo>
                    <a:lnTo>
                      <a:pt x="2688" y="2603"/>
                    </a:lnTo>
                    <a:lnTo>
                      <a:pt x="2686" y="2607"/>
                    </a:lnTo>
                    <a:lnTo>
                      <a:pt x="2676" y="2611"/>
                    </a:lnTo>
                    <a:lnTo>
                      <a:pt x="2665" y="2613"/>
                    </a:lnTo>
                    <a:lnTo>
                      <a:pt x="2651" y="2613"/>
                    </a:lnTo>
                    <a:lnTo>
                      <a:pt x="2627" y="2611"/>
                    </a:lnTo>
                    <a:lnTo>
                      <a:pt x="2629" y="2605"/>
                    </a:lnTo>
                    <a:lnTo>
                      <a:pt x="2631" y="2597"/>
                    </a:lnTo>
                    <a:lnTo>
                      <a:pt x="2631" y="2591"/>
                    </a:lnTo>
                    <a:lnTo>
                      <a:pt x="2633" y="2583"/>
                    </a:lnTo>
                    <a:lnTo>
                      <a:pt x="2629" y="2583"/>
                    </a:lnTo>
                    <a:lnTo>
                      <a:pt x="2623" y="2583"/>
                    </a:lnTo>
                    <a:lnTo>
                      <a:pt x="2619" y="2583"/>
                    </a:lnTo>
                    <a:lnTo>
                      <a:pt x="2612" y="2583"/>
                    </a:lnTo>
                    <a:lnTo>
                      <a:pt x="2610" y="2599"/>
                    </a:lnTo>
                    <a:lnTo>
                      <a:pt x="2608" y="2616"/>
                    </a:lnTo>
                    <a:lnTo>
                      <a:pt x="2606" y="2632"/>
                    </a:lnTo>
                    <a:lnTo>
                      <a:pt x="2604" y="2648"/>
                    </a:lnTo>
                    <a:lnTo>
                      <a:pt x="2594" y="2658"/>
                    </a:lnTo>
                    <a:lnTo>
                      <a:pt x="2584" y="2668"/>
                    </a:lnTo>
                    <a:lnTo>
                      <a:pt x="2574" y="2679"/>
                    </a:lnTo>
                    <a:lnTo>
                      <a:pt x="2564" y="2689"/>
                    </a:lnTo>
                    <a:lnTo>
                      <a:pt x="2549" y="2697"/>
                    </a:lnTo>
                    <a:lnTo>
                      <a:pt x="2535" y="2707"/>
                    </a:lnTo>
                    <a:lnTo>
                      <a:pt x="2519" y="2715"/>
                    </a:lnTo>
                    <a:lnTo>
                      <a:pt x="2504" y="2725"/>
                    </a:lnTo>
                    <a:lnTo>
                      <a:pt x="2490" y="2727"/>
                    </a:lnTo>
                    <a:lnTo>
                      <a:pt x="2478" y="2727"/>
                    </a:lnTo>
                    <a:lnTo>
                      <a:pt x="2464" y="2730"/>
                    </a:lnTo>
                    <a:lnTo>
                      <a:pt x="2450" y="2732"/>
                    </a:lnTo>
                    <a:lnTo>
                      <a:pt x="2445" y="2740"/>
                    </a:lnTo>
                    <a:lnTo>
                      <a:pt x="2439" y="2746"/>
                    </a:lnTo>
                    <a:lnTo>
                      <a:pt x="2433" y="2752"/>
                    </a:lnTo>
                    <a:lnTo>
                      <a:pt x="2425" y="2760"/>
                    </a:lnTo>
                    <a:lnTo>
                      <a:pt x="2423" y="2768"/>
                    </a:lnTo>
                    <a:lnTo>
                      <a:pt x="2421" y="2778"/>
                    </a:lnTo>
                    <a:lnTo>
                      <a:pt x="2419" y="2787"/>
                    </a:lnTo>
                    <a:lnTo>
                      <a:pt x="2417" y="2797"/>
                    </a:lnTo>
                    <a:lnTo>
                      <a:pt x="2407" y="2813"/>
                    </a:lnTo>
                    <a:lnTo>
                      <a:pt x="2399" y="2829"/>
                    </a:lnTo>
                    <a:lnTo>
                      <a:pt x="2388" y="2848"/>
                    </a:lnTo>
                    <a:lnTo>
                      <a:pt x="2378" y="2864"/>
                    </a:lnTo>
                    <a:lnTo>
                      <a:pt x="2374" y="2864"/>
                    </a:lnTo>
                    <a:lnTo>
                      <a:pt x="2370" y="2864"/>
                    </a:lnTo>
                    <a:lnTo>
                      <a:pt x="2366" y="2866"/>
                    </a:lnTo>
                    <a:lnTo>
                      <a:pt x="2362" y="2866"/>
                    </a:lnTo>
                    <a:lnTo>
                      <a:pt x="2364" y="2872"/>
                    </a:lnTo>
                    <a:lnTo>
                      <a:pt x="2366" y="2878"/>
                    </a:lnTo>
                    <a:lnTo>
                      <a:pt x="2368" y="2886"/>
                    </a:lnTo>
                    <a:lnTo>
                      <a:pt x="2370" y="2892"/>
                    </a:lnTo>
                    <a:lnTo>
                      <a:pt x="2374" y="2894"/>
                    </a:lnTo>
                    <a:lnTo>
                      <a:pt x="2380" y="2894"/>
                    </a:lnTo>
                    <a:lnTo>
                      <a:pt x="2384" y="2896"/>
                    </a:lnTo>
                    <a:lnTo>
                      <a:pt x="2388" y="2896"/>
                    </a:lnTo>
                    <a:lnTo>
                      <a:pt x="2393" y="2933"/>
                    </a:lnTo>
                    <a:lnTo>
                      <a:pt x="2399" y="2968"/>
                    </a:lnTo>
                    <a:lnTo>
                      <a:pt x="2403" y="3004"/>
                    </a:lnTo>
                    <a:lnTo>
                      <a:pt x="2407" y="3041"/>
                    </a:lnTo>
                    <a:lnTo>
                      <a:pt x="2399" y="3043"/>
                    </a:lnTo>
                    <a:lnTo>
                      <a:pt x="2393" y="3043"/>
                    </a:lnTo>
                    <a:lnTo>
                      <a:pt x="2386" y="3043"/>
                    </a:lnTo>
                    <a:lnTo>
                      <a:pt x="2378" y="3045"/>
                    </a:lnTo>
                    <a:close/>
                  </a:path>
                </a:pathLst>
              </a:custGeom>
              <a:solidFill>
                <a:srgbClr val="cdffe1"/>
              </a:solidFill>
              <a:ln w="936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06" name=""/>
              <p:cNvSpPr/>
              <p:nvPr/>
            </p:nvSpPr>
            <p:spPr>
              <a:xfrm>
                <a:off x="7847280" y="2552040"/>
                <a:ext cx="236160" cy="148320"/>
              </a:xfrm>
              <a:custGeom>
                <a:avLst/>
                <a:gdLst/>
                <a:ahLst/>
                <a:rect l="l" t="t" r="r" b="b"/>
                <a:pathLst>
                  <a:path w="159" h="110">
                    <a:moveTo>
                      <a:pt x="16" y="53"/>
                    </a:moveTo>
                    <a:lnTo>
                      <a:pt x="53" y="26"/>
                    </a:lnTo>
                    <a:lnTo>
                      <a:pt x="96" y="4"/>
                    </a:lnTo>
                    <a:lnTo>
                      <a:pt x="155" y="0"/>
                    </a:lnTo>
                    <a:lnTo>
                      <a:pt x="159" y="36"/>
                    </a:lnTo>
                    <a:lnTo>
                      <a:pt x="80" y="79"/>
                    </a:lnTo>
                    <a:lnTo>
                      <a:pt x="27" y="105"/>
                    </a:lnTo>
                    <a:lnTo>
                      <a:pt x="0" y="110"/>
                    </a:lnTo>
                    <a:lnTo>
                      <a:pt x="16" y="53"/>
                    </a:lnTo>
                    <a:close/>
                  </a:path>
                </a:pathLst>
              </a:custGeom>
              <a:solidFill>
                <a:srgbClr val="cdffe1"/>
              </a:solidFill>
              <a:ln w="9360">
                <a:solidFill>
                  <a:srgbClr val="80808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nvGrpSpPr>
            <p:cNvPr id="4907" name=""/>
            <p:cNvGrpSpPr/>
            <p:nvPr/>
          </p:nvGrpSpPr>
          <p:grpSpPr>
            <a:xfrm>
              <a:off x="1699200" y="2093400"/>
              <a:ext cx="6958800" cy="2890080"/>
              <a:chOff x="1699200" y="2093400"/>
              <a:chExt cx="6958800" cy="2890080"/>
            </a:xfrm>
          </p:grpSpPr>
          <p:sp>
            <p:nvSpPr>
              <p:cNvPr id="4908" name=""/>
              <p:cNvSpPr/>
              <p:nvPr/>
            </p:nvSpPr>
            <p:spPr>
              <a:xfrm flipV="1">
                <a:off x="7468920" y="2550960"/>
                <a:ext cx="377640" cy="20844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pic>
            <p:nvPicPr>
              <p:cNvPr id="4909" name="bd10740_" descr=""/>
              <p:cNvPicPr/>
              <p:nvPr/>
            </p:nvPicPr>
            <p:blipFill>
              <a:blip r:embed="rId1"/>
              <a:stretch/>
            </p:blipFill>
            <p:spPr>
              <a:xfrm>
                <a:off x="7528680" y="2093400"/>
                <a:ext cx="1129320" cy="666720"/>
              </a:xfrm>
              <a:prstGeom prst="rect">
                <a:avLst/>
              </a:prstGeom>
              <a:noFill/>
              <a:ln w="0">
                <a:noFill/>
              </a:ln>
            </p:spPr>
          </p:pic>
          <p:sp>
            <p:nvSpPr>
              <p:cNvPr id="4910" name=""/>
              <p:cNvSpPr/>
              <p:nvPr/>
            </p:nvSpPr>
            <p:spPr>
              <a:xfrm flipV="1">
                <a:off x="2365920" y="2610720"/>
                <a:ext cx="6052680" cy="190188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11" name=""/>
              <p:cNvSpPr/>
              <p:nvPr/>
            </p:nvSpPr>
            <p:spPr>
              <a:xfrm>
                <a:off x="1961640" y="4049280"/>
                <a:ext cx="203400" cy="249480"/>
              </a:xfrm>
              <a:prstGeom prst="triangle">
                <a:avLst>
                  <a:gd name="adj" fmla="val 50000"/>
                </a:avLst>
              </a:prstGeom>
              <a:solidFill>
                <a:srgbClr val="ff6600"/>
              </a:solidFill>
              <a:ln w="0">
                <a:noFill/>
              </a:ln>
            </p:spPr>
            <p:style>
              <a:lnRef idx="0"/>
              <a:fillRef idx="0"/>
              <a:effectRef idx="0"/>
              <a:fontRef idx="minor"/>
            </p:style>
            <p:txBody>
              <a:bodyPr wrap="none" lIns="90000" rIns="90000" tIns="36360" bIns="36360" anchor="ctr">
                <a:noAutofit/>
              </a:bodyPr>
              <a:p>
                <a:endParaRPr b="0" lang="en-US" sz="2400" strike="noStrike" u="none">
                  <a:solidFill>
                    <a:srgbClr val="000000"/>
                  </a:solidFill>
                  <a:effectLst/>
                  <a:uFillTx/>
                  <a:latin typeface="Arial"/>
                </a:endParaRPr>
              </a:p>
            </p:txBody>
          </p:sp>
          <p:sp>
            <p:nvSpPr>
              <p:cNvPr id="4912" name=""/>
              <p:cNvSpPr/>
              <p:nvPr/>
            </p:nvSpPr>
            <p:spPr>
              <a:xfrm flipV="1">
                <a:off x="2081880" y="4299120"/>
                <a:ext cx="0" cy="21384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13" name=""/>
              <p:cNvSpPr/>
              <p:nvPr/>
            </p:nvSpPr>
            <p:spPr>
              <a:xfrm flipV="1">
                <a:off x="2081880" y="2759760"/>
                <a:ext cx="3988080" cy="1289160"/>
              </a:xfrm>
              <a:prstGeom prst="line">
                <a:avLst/>
              </a:prstGeom>
              <a:ln w="28440">
                <a:solidFill>
                  <a:srgbClr val="000000"/>
                </a:solidFill>
                <a:prstDash val="dash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14" name=""/>
              <p:cNvSpPr/>
              <p:nvPr/>
            </p:nvSpPr>
            <p:spPr>
              <a:xfrm>
                <a:off x="6069960" y="2764080"/>
                <a:ext cx="1398960" cy="0"/>
              </a:xfrm>
              <a:prstGeom prst="line">
                <a:avLst/>
              </a:prstGeom>
              <a:ln w="28440">
                <a:solidFill>
                  <a:srgbClr val="000000"/>
                </a:solidFill>
                <a:prstDash val="dash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15" name=""/>
              <p:cNvSpPr/>
              <p:nvPr/>
            </p:nvSpPr>
            <p:spPr>
              <a:xfrm>
                <a:off x="7325280" y="2611080"/>
                <a:ext cx="203400" cy="249480"/>
              </a:xfrm>
              <a:prstGeom prst="triangle">
                <a:avLst>
                  <a:gd name="adj" fmla="val 50000"/>
                </a:avLst>
              </a:prstGeom>
              <a:solidFill>
                <a:srgbClr val="ff6600"/>
              </a:solidFill>
              <a:ln w="0">
                <a:noFill/>
              </a:ln>
            </p:spPr>
            <p:style>
              <a:lnRef idx="0"/>
              <a:fillRef idx="0"/>
              <a:effectRef idx="0"/>
              <a:fontRef idx="minor"/>
            </p:style>
            <p:txBody>
              <a:bodyPr wrap="none" lIns="90000" rIns="90000" tIns="36360" bIns="36360" anchor="ctr">
                <a:noAutofit/>
              </a:bodyPr>
              <a:p>
                <a:endParaRPr b="0" lang="en-US" sz="2400" strike="noStrike" u="none">
                  <a:solidFill>
                    <a:srgbClr val="000000"/>
                  </a:solidFill>
                  <a:effectLst/>
                  <a:uFillTx/>
                  <a:latin typeface="Arial"/>
                </a:endParaRPr>
              </a:p>
            </p:txBody>
          </p:sp>
          <p:pic>
            <p:nvPicPr>
              <p:cNvPr id="4916" name="bd20257_" descr=""/>
              <p:cNvPicPr/>
              <p:nvPr/>
            </p:nvPicPr>
            <p:blipFill>
              <a:blip r:embed="rId2"/>
              <a:stretch/>
            </p:blipFill>
            <p:spPr>
              <a:xfrm>
                <a:off x="3556440" y="2542320"/>
                <a:ext cx="1821600" cy="801720"/>
              </a:xfrm>
              <a:prstGeom prst="rect">
                <a:avLst/>
              </a:prstGeom>
              <a:noFill/>
              <a:ln w="0">
                <a:noFill/>
              </a:ln>
            </p:spPr>
          </p:pic>
          <p:pic>
            <p:nvPicPr>
              <p:cNvPr id="4917" name="bl00563_" descr=""/>
              <p:cNvPicPr/>
              <p:nvPr/>
            </p:nvPicPr>
            <p:blipFill>
              <a:blip r:embed="rId3"/>
              <a:stretch/>
            </p:blipFill>
            <p:spPr>
              <a:xfrm>
                <a:off x="1699200" y="4386240"/>
                <a:ext cx="1139760" cy="597240"/>
              </a:xfrm>
              <a:prstGeom prst="rect">
                <a:avLst/>
              </a:prstGeom>
              <a:noFill/>
              <a:ln w="0">
                <a:noFill/>
              </a:ln>
            </p:spPr>
          </p:pic>
          <p:pic>
            <p:nvPicPr>
              <p:cNvPr id="4918" name="tn01154_" descr=""/>
              <p:cNvPicPr/>
              <p:nvPr/>
            </p:nvPicPr>
            <p:blipFill>
              <a:blip r:embed="rId4"/>
              <a:stretch/>
            </p:blipFill>
            <p:spPr>
              <a:xfrm>
                <a:off x="4614480" y="3488040"/>
                <a:ext cx="1715760" cy="897840"/>
              </a:xfrm>
              <a:prstGeom prst="rect">
                <a:avLst/>
              </a:prstGeom>
              <a:noFill/>
              <a:ln w="0">
                <a:noFill/>
              </a:ln>
            </p:spPr>
          </p:pic>
        </p:grpSp>
        <p:pic>
          <p:nvPicPr>
            <p:cNvPr id="4919" name="in00307_" descr=""/>
            <p:cNvPicPr/>
            <p:nvPr/>
          </p:nvPicPr>
          <p:blipFill>
            <a:blip r:embed="rId5"/>
            <a:stretch/>
          </p:blipFill>
          <p:spPr>
            <a:xfrm>
              <a:off x="1386000" y="4871160"/>
              <a:ext cx="964440" cy="657720"/>
            </a:xfrm>
            <a:prstGeom prst="rect">
              <a:avLst/>
            </a:prstGeom>
            <a:noFill/>
            <a:ln w="0">
              <a:noFill/>
            </a:ln>
          </p:spPr>
        </p:pic>
      </p:grpSp>
    </p:spTree>
  </p:cSld>
  <mc:AlternateContent>
    <mc:Choice Requires="p14">
      <p:transition spd="slow" p14:dur="2000">
        <p:wipe dir="r"/>
      </p:transition>
    </mc:Choice>
    <mc:Fallback>
      <p:transition spd="slow">
        <p:wipe dir="r"/>
      </p:transition>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20" name=""/>
          <p:cNvSpPr/>
          <p:nvPr/>
        </p:nvSpPr>
        <p:spPr>
          <a:xfrm>
            <a:off x="8283960" y="6472080"/>
            <a:ext cx="8755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37BB8E6-B965-40E8-81AF-9642707E37FE}"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4921" name="PlaceHolder 1"/>
          <p:cNvSpPr>
            <a:spLocks noGrp="1"/>
          </p:cNvSpPr>
          <p:nvPr>
            <p:ph type="title"/>
          </p:nvPr>
        </p:nvSpPr>
        <p:spPr>
          <a:xfrm>
            <a:off x="1415880" y="283680"/>
            <a:ext cx="7213680" cy="42228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Freight Market Characteristics</a:t>
            </a:r>
            <a:endParaRPr b="1" lang="en-US" sz="3400" strike="noStrike" u="none">
              <a:solidFill>
                <a:srgbClr val="000000"/>
              </a:solidFill>
              <a:effectLst/>
              <a:uFillTx/>
              <a:latin typeface="Arial"/>
            </a:endParaRPr>
          </a:p>
        </p:txBody>
      </p:sp>
      <p:sp>
        <p:nvSpPr>
          <p:cNvPr id="4922" name="PlaceHolder 2"/>
          <p:cNvSpPr>
            <a:spLocks noGrp="1"/>
          </p:cNvSpPr>
          <p:nvPr>
            <p:ph/>
          </p:nvPr>
        </p:nvSpPr>
        <p:spPr>
          <a:xfrm>
            <a:off x="1498680" y="1179000"/>
            <a:ext cx="7074000" cy="4745160"/>
          </a:xfrm>
          <a:prstGeom prst="rect">
            <a:avLst/>
          </a:prstGeom>
          <a:noFill/>
          <a:ln w="0">
            <a:noFill/>
          </a:ln>
        </p:spPr>
        <p:txBody>
          <a:bodyPr lIns="91440" rIns="91440" tIns="45720" bIns="45720" anchor="t">
            <a:normAutofit fontScale="92500" lnSpcReduction="9999"/>
          </a:bodyPr>
          <a:p>
            <a:pPr marL="343080" indent="-34308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Cost of supply = fuel + capital + labor/information technology</a:t>
            </a:r>
            <a:endParaRPr b="1" lang="en-US" sz="1800" strike="noStrike" u="none">
              <a:solidFill>
                <a:srgbClr val="000000"/>
              </a:solidFill>
              <a:effectLst/>
              <a:uFillTx/>
              <a:latin typeface="Arial"/>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43080" indent="-34308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Industry supports robust spot market and thousands of intermediaries</a:t>
            </a:r>
            <a:endParaRPr b="1" lang="en-US" sz="1800" strike="noStrike" u="none">
              <a:solidFill>
                <a:srgbClr val="000000"/>
              </a:solidFill>
              <a:effectLst/>
              <a:uFillTx/>
              <a:latin typeface="Arial"/>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43080" indent="-34308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Loosely-defined contracts and customer relationships</a:t>
            </a:r>
            <a:endParaRPr b="1" lang="en-US" sz="1800" strike="noStrike" u="none">
              <a:solidFill>
                <a:srgbClr val="000000"/>
              </a:solidFill>
              <a:effectLst/>
              <a:uFillTx/>
              <a:latin typeface="Arial"/>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43080" indent="-34308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Mispriced optionality</a:t>
            </a:r>
            <a:endParaRPr b="1" lang="en-US" sz="1800" strike="noStrike" u="none">
              <a:solidFill>
                <a:srgbClr val="000000"/>
              </a:solidFill>
              <a:effectLst/>
              <a:uFillTx/>
              <a:latin typeface="Arial"/>
            </a:endParaRPr>
          </a:p>
          <a:p>
            <a:pPr marL="34308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marL="343080" indent="-343080">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Apparent diseconomies of scale?</a:t>
            </a:r>
            <a:endParaRPr b="1" lang="en-US" sz="1800" strike="noStrike" u="none">
              <a:solidFill>
                <a:srgbClr val="000000"/>
              </a:solidFill>
              <a:effectLst/>
              <a:uFillTx/>
              <a:latin typeface="Arial"/>
            </a:endParaRPr>
          </a:p>
          <a:p>
            <a:pPr lvl="1" marL="743040" indent="-285840">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Asset-based companies </a:t>
            </a:r>
            <a:endParaRPr b="0" lang="en-US" sz="1600" strike="noStrike" u="none">
              <a:solidFill>
                <a:srgbClr val="000000"/>
              </a:solidFill>
              <a:effectLst/>
              <a:uFillTx/>
              <a:latin typeface="Arial"/>
            </a:endParaRPr>
          </a:p>
          <a:p>
            <a:pPr lvl="2" marL="1085760" indent="-228600">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JB Hunt, Swift </a:t>
            </a:r>
            <a:endParaRPr b="0" lang="en-US" sz="1600" strike="noStrike" u="none">
              <a:solidFill>
                <a:srgbClr val="000000"/>
              </a:solidFill>
              <a:effectLst/>
              <a:uFillTx/>
              <a:latin typeface="Arial"/>
            </a:endParaRPr>
          </a:p>
          <a:p>
            <a:pPr lvl="1" marL="743040" indent="-285840">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Traditional intermediaries</a:t>
            </a:r>
            <a:endParaRPr b="0" lang="en-US" sz="1600" strike="noStrike" u="none">
              <a:solidFill>
                <a:srgbClr val="000000"/>
              </a:solidFill>
              <a:effectLst/>
              <a:uFillTx/>
              <a:latin typeface="Arial"/>
            </a:endParaRPr>
          </a:p>
          <a:p>
            <a:pPr lvl="2" marL="1085760" indent="-228600">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CH Robinson, Hub Group, Pacer, Landstar</a:t>
            </a:r>
            <a:endParaRPr b="0" lang="en-US" sz="1600" strike="noStrike" u="none">
              <a:solidFill>
                <a:srgbClr val="000000"/>
              </a:solidFill>
              <a:effectLst/>
              <a:uFillTx/>
              <a:latin typeface="Arial"/>
            </a:endParaRPr>
          </a:p>
          <a:p>
            <a:pPr lvl="2" marL="1085760" indent="-228600">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Saddled with existing structure and business model </a:t>
            </a:r>
            <a:endParaRPr b="0" lang="en-US" sz="1600" strike="noStrike" u="none">
              <a:solidFill>
                <a:srgbClr val="000000"/>
              </a:solidFill>
              <a:effectLst/>
              <a:uFillTx/>
              <a:latin typeface="Arial"/>
            </a:endParaRPr>
          </a:p>
          <a:p>
            <a:pPr lvl="1" marL="743040" indent="-285840">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New model</a:t>
            </a:r>
            <a:endParaRPr b="0" lang="en-US" sz="1600" strike="noStrike" u="none">
              <a:solidFill>
                <a:srgbClr val="000000"/>
              </a:solidFill>
              <a:effectLst/>
              <a:uFillTx/>
              <a:latin typeface="Arial"/>
            </a:endParaRPr>
          </a:p>
          <a:p>
            <a:pPr lvl="2" marL="1085760" indent="-228600">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Quebecor</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23" name="PlaceHolder 1"/>
          <p:cNvSpPr>
            <a:spLocks noGrp="1"/>
          </p:cNvSpPr>
          <p:nvPr>
            <p:ph type="title"/>
          </p:nvPr>
        </p:nvSpPr>
        <p:spPr>
          <a:xfrm>
            <a:off x="1244520" y="33156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Enron Freight Markets Structure</a:t>
            </a:r>
            <a:endParaRPr b="1" lang="en-US" sz="3400" strike="noStrike" u="none">
              <a:solidFill>
                <a:srgbClr val="000000"/>
              </a:solidFill>
              <a:effectLst/>
              <a:uFillTx/>
              <a:latin typeface="Arial"/>
            </a:endParaRPr>
          </a:p>
        </p:txBody>
      </p:sp>
      <p:graphicFrame>
        <p:nvGraphicFramePr>
          <p:cNvPr id="4924" name=""/>
          <p:cNvGraphicFramePr/>
          <p:nvPr/>
        </p:nvGraphicFramePr>
        <p:xfrm>
          <a:off x="1033560" y="2138400"/>
          <a:ext cx="7408800" cy="1522440"/>
        </p:xfrm>
        <a:graphic>
          <a:graphicData uri="http://schemas.openxmlformats.org/presentationml/2006/ole">
            <p:oleObj r:id="rId1" spid="">
              <p:embed/>
              <p:pic>
                <p:nvPicPr>
                  <p:cNvPr id="4925" name="" descr=""/>
                  <p:cNvPicPr/>
                  <p:nvPr/>
                </p:nvPicPr>
                <p:blipFill>
                  <a:blip r:embed="rId2"/>
                  <a:stretch/>
                </p:blipFill>
                <p:spPr>
                  <a:xfrm>
                    <a:off x="1033560" y="2138400"/>
                    <a:ext cx="7408800" cy="152244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26" name="PlaceHolder 1"/>
          <p:cNvSpPr>
            <a:spLocks noGrp="1"/>
          </p:cNvSpPr>
          <p:nvPr>
            <p:ph type="title"/>
          </p:nvPr>
        </p:nvSpPr>
        <p:spPr>
          <a:xfrm>
            <a:off x="1425600" y="53136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Traditional Intermediary Business--Kravas</a:t>
            </a:r>
            <a:endParaRPr b="1" lang="en-US" sz="3400" strike="noStrike" u="none">
              <a:solidFill>
                <a:srgbClr val="000000"/>
              </a:solidFill>
              <a:effectLst/>
              <a:uFillTx/>
              <a:latin typeface="Arial"/>
            </a:endParaRPr>
          </a:p>
        </p:txBody>
      </p:sp>
      <p:sp>
        <p:nvSpPr>
          <p:cNvPr id="4927" name=""/>
          <p:cNvSpPr/>
          <p:nvPr/>
        </p:nvSpPr>
        <p:spPr>
          <a:xfrm>
            <a:off x="1109520" y="1362240"/>
            <a:ext cx="7834320" cy="461844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125"/>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Intermodal Marketing Company - acquisition of Webmodal</a:t>
            </a:r>
            <a:r>
              <a:rPr b="0" lang="en-US" sz="1800" strike="noStrike" u="none">
                <a:solidFill>
                  <a:srgbClr val="cc0000"/>
                </a:solidFill>
                <a:effectLst/>
                <a:uFillTx/>
                <a:latin typeface="Arial"/>
              </a:rPr>
              <a:t> </a:t>
            </a:r>
            <a:endParaRPr b="0" lang="en-US" sz="1800" strike="noStrike" u="none">
              <a:solidFill>
                <a:srgbClr val="000000"/>
              </a:solidFill>
              <a:effectLst/>
              <a:uFillTx/>
              <a:latin typeface="Arial"/>
            </a:endParaRPr>
          </a:p>
          <a:p>
            <a:pPr lvl="1" marL="685800" indent="-228600">
              <a:lnSpc>
                <a:spcPct val="120000"/>
              </a:lnSpc>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 functioning intermodal marketing company</a:t>
            </a:r>
            <a:endParaRPr b="0" lang="en-US" sz="1600" strike="noStrike" u="none">
              <a:solidFill>
                <a:srgbClr val="000000"/>
              </a:solidFill>
              <a:effectLst/>
              <a:uFillTx/>
              <a:latin typeface="Arial"/>
            </a:endParaRPr>
          </a:p>
          <a:p>
            <a:pPr lvl="2" marL="1143000" indent="-228600">
              <a:lnSpc>
                <a:spcPct val="110000"/>
              </a:lnSpc>
              <a:spcBef>
                <a:spcPts val="400"/>
              </a:spcBef>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Team with average of 10+ years domain experience  </a:t>
            </a:r>
            <a:endParaRPr b="0" lang="en-US" sz="1600" strike="noStrike" u="none">
              <a:solidFill>
                <a:srgbClr val="000000"/>
              </a:solidFill>
              <a:effectLst/>
              <a:uFillTx/>
              <a:latin typeface="Arial"/>
            </a:endParaRPr>
          </a:p>
          <a:p>
            <a:pPr lvl="2" marL="1143000" indent="-228600">
              <a:lnSpc>
                <a:spcPct val="110000"/>
              </a:lnSpc>
              <a:spcBef>
                <a:spcPts val="400"/>
              </a:spcBef>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Pricing data and pricing engine that emulates truckload transportation</a:t>
            </a:r>
            <a:endParaRPr b="0" lang="en-US" sz="1600" strike="noStrike" u="none">
              <a:solidFill>
                <a:srgbClr val="000000"/>
              </a:solidFill>
              <a:effectLst/>
              <a:uFillTx/>
              <a:latin typeface="Arial"/>
            </a:endParaRPr>
          </a:p>
          <a:p>
            <a:pPr lvl="2" marL="1143000" indent="-228600">
              <a:lnSpc>
                <a:spcPct val="110000"/>
              </a:lnSpc>
              <a:spcBef>
                <a:spcPts val="400"/>
              </a:spcBef>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Nationwide coverage with all major railroads and 45 drayage companies</a:t>
            </a:r>
            <a:endParaRPr b="0" lang="en-US" sz="1600" strike="noStrike" u="none">
              <a:solidFill>
                <a:srgbClr val="000000"/>
              </a:solidFill>
              <a:effectLst/>
              <a:uFillTx/>
              <a:latin typeface="Arial"/>
            </a:endParaRPr>
          </a:p>
          <a:p>
            <a:pPr lvl="2" marL="1143000" indent="-228600">
              <a:lnSpc>
                <a:spcPct val="110000"/>
              </a:lnSpc>
              <a:spcBef>
                <a:spcPts val="400"/>
              </a:spcBef>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Blueprint for scalable processes and systems </a:t>
            </a: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Time to market</a:t>
            </a:r>
            <a:endParaRPr b="0" lang="en-US" sz="1600" strike="noStrike" u="none">
              <a:solidFill>
                <a:srgbClr val="000000"/>
              </a:solidFill>
              <a:effectLst/>
              <a:uFillTx/>
              <a:latin typeface="Arial"/>
            </a:endParaRPr>
          </a:p>
          <a:p>
            <a:pPr lvl="2" marL="1143000" indent="-228600">
              <a:lnSpc>
                <a:spcPct val="90000"/>
              </a:lnSpc>
              <a:spcBef>
                <a:spcPts val="400"/>
              </a:spcBef>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Accelerates Enron’s development of freight business by 12-18 months</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Customer relationships</a:t>
            </a:r>
            <a:endParaRPr b="0" lang="en-US" sz="1600" strike="noStrike" u="none">
              <a:solidFill>
                <a:srgbClr val="000000"/>
              </a:solidFill>
              <a:effectLst/>
              <a:uFillTx/>
              <a:latin typeface="Arial"/>
            </a:endParaRPr>
          </a:p>
          <a:p>
            <a:pPr lvl="2" marL="1143000" indent="-228600">
              <a:lnSpc>
                <a:spcPct val="90000"/>
              </a:lnSpc>
              <a:spcBef>
                <a:spcPts val="400"/>
              </a:spcBef>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90 customers including Frito Lay, Ryder, Igloo Products, and UPS Logistics</a:t>
            </a:r>
            <a:endParaRPr b="0" lang="en-US" sz="1600" strike="noStrike" u="none">
              <a:solidFill>
                <a:srgbClr val="000000"/>
              </a:solidFill>
              <a:effectLst/>
              <a:uFillTx/>
              <a:latin typeface="Arial"/>
            </a:endParaRPr>
          </a:p>
          <a:p>
            <a:pPr lvl="2" marL="1143000" indent="-228600">
              <a:lnSpc>
                <a:spcPct val="90000"/>
              </a:lnSpc>
              <a:spcBef>
                <a:spcPts val="400"/>
              </a:spcBef>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Surveys found appreciation for front-end interface, tracking, pricing, etc.</a:t>
            </a: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Truck Broker/Forwarder - acquisition/creation of freight forwarder</a:t>
            </a:r>
            <a:endParaRPr b="0" lang="en-US" sz="18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Compete in spot market</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Acquire better understanding of truck freight market</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28" name=""/>
          <p:cNvSpPr/>
          <p:nvPr/>
        </p:nvSpPr>
        <p:spPr>
          <a:xfrm>
            <a:off x="1209600" y="954000"/>
            <a:ext cx="7629480" cy="1958040"/>
          </a:xfrm>
          <a:prstGeom prst="rect">
            <a:avLst/>
          </a:prstGeom>
          <a:noFill/>
          <a:ln w="0">
            <a:noFill/>
          </a:ln>
        </p:spPr>
        <p:style>
          <a:lnRef idx="0"/>
          <a:fillRef idx="0"/>
          <a:effectRef idx="0"/>
          <a:fontRef idx="minor"/>
        </p:style>
        <p:txBody>
          <a:bodyPr lIns="90000" rIns="90000" tIns="46800" bIns="46800" anchor="t">
            <a:spAutoFit/>
          </a:bodyPr>
          <a:p>
            <a:pPr marL="228600" indent="-228600">
              <a:lnSpc>
                <a:spcPct val="120000"/>
              </a:lnSpc>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Average time to execute transaction can be reduced by 70% using technology </a:t>
            </a:r>
            <a:endParaRPr b="0" lang="en-US" sz="1800" strike="noStrike" u="none">
              <a:solidFill>
                <a:srgbClr val="000000"/>
              </a:solidFill>
              <a:effectLst/>
              <a:uFillTx/>
              <a:latin typeface="Arial"/>
            </a:endParaRPr>
          </a:p>
          <a:p>
            <a:pPr marL="228600" indent="-228600">
              <a:lnSpc>
                <a:spcPct val="120000"/>
              </a:lnSpc>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Reduced through</a:t>
            </a:r>
            <a:endParaRPr b="0" lang="en-US" sz="1800" strike="noStrike" u="none">
              <a:solidFill>
                <a:srgbClr val="000000"/>
              </a:solidFill>
              <a:effectLst/>
              <a:uFillTx/>
              <a:latin typeface="Arial"/>
            </a:endParaRPr>
          </a:p>
          <a:p>
            <a:pPr lvl="1" marL="685800" indent="-228600">
              <a:lnSpc>
                <a:spcPct val="120000"/>
              </a:lnSpc>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Automated functions such as notification of late loads</a:t>
            </a:r>
            <a:endParaRPr b="0" lang="en-US" sz="1600" strike="noStrike" u="none">
              <a:solidFill>
                <a:srgbClr val="000000"/>
              </a:solidFill>
              <a:effectLst/>
              <a:uFillTx/>
              <a:latin typeface="Arial"/>
            </a:endParaRPr>
          </a:p>
          <a:p>
            <a:pPr lvl="1" marL="685800" indent="-228600">
              <a:lnSpc>
                <a:spcPct val="120000"/>
              </a:lnSpc>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EDI, XML, or web communication of pricing, confirmation, tracking, and invoicing between carriers, shippers, and Enron</a:t>
            </a:r>
            <a:endParaRPr b="0" lang="en-US" sz="1600" strike="noStrike" u="none">
              <a:solidFill>
                <a:srgbClr val="000000"/>
              </a:solidFill>
              <a:effectLst/>
              <a:uFillTx/>
              <a:latin typeface="Arial"/>
            </a:endParaRPr>
          </a:p>
        </p:txBody>
      </p:sp>
      <p:sp>
        <p:nvSpPr>
          <p:cNvPr id="4929" name=""/>
          <p:cNvSpPr/>
          <p:nvPr/>
        </p:nvSpPr>
        <p:spPr>
          <a:xfrm>
            <a:off x="3305160" y="3200400"/>
            <a:ext cx="3581280" cy="520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Average Per Load Time to Execute</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(Minutes)</a:t>
            </a:r>
            <a:endParaRPr b="0" lang="en-US" sz="1400" strike="noStrike" u="none">
              <a:solidFill>
                <a:srgbClr val="000000"/>
              </a:solidFill>
              <a:effectLst/>
              <a:uFillTx/>
              <a:latin typeface="Arial"/>
            </a:endParaRPr>
          </a:p>
        </p:txBody>
      </p:sp>
      <p:sp>
        <p:nvSpPr>
          <p:cNvPr id="4930" name=""/>
          <p:cNvSpPr/>
          <p:nvPr/>
        </p:nvSpPr>
        <p:spPr>
          <a:xfrm>
            <a:off x="1047600" y="4694400"/>
            <a:ext cx="992160" cy="551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Existing </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Process Time</a:t>
            </a:r>
            <a:endParaRPr b="0" lang="en-US" sz="1000" strike="noStrike" u="none">
              <a:solidFill>
                <a:srgbClr val="000000"/>
              </a:solidFill>
              <a:effectLst/>
              <a:uFillTx/>
              <a:latin typeface="Arial"/>
            </a:endParaRPr>
          </a:p>
        </p:txBody>
      </p:sp>
      <p:sp>
        <p:nvSpPr>
          <p:cNvPr id="4931" name=""/>
          <p:cNvSpPr/>
          <p:nvPr/>
        </p:nvSpPr>
        <p:spPr>
          <a:xfrm>
            <a:off x="1063800" y="5464080"/>
            <a:ext cx="1152360" cy="3992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Automation Time</a:t>
            </a:r>
            <a:endParaRPr b="0" lang="en-US" sz="1000" strike="noStrike" u="none">
              <a:solidFill>
                <a:srgbClr val="000000"/>
              </a:solidFill>
              <a:effectLst/>
              <a:uFillTx/>
              <a:latin typeface="Arial"/>
            </a:endParaRPr>
          </a:p>
        </p:txBody>
      </p:sp>
      <p:sp>
        <p:nvSpPr>
          <p:cNvPr id="4932" name=""/>
          <p:cNvSpPr/>
          <p:nvPr/>
        </p:nvSpPr>
        <p:spPr>
          <a:xfrm>
            <a:off x="1116000" y="5235480"/>
            <a:ext cx="7666200" cy="0"/>
          </a:xfrm>
          <a:prstGeom prst="line">
            <a:avLst/>
          </a:prstGeom>
          <a:ln w="9360">
            <a:solidFill>
              <a:srgbClr val="000000"/>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33" name=""/>
          <p:cNvSpPr/>
          <p:nvPr/>
        </p:nvSpPr>
        <p:spPr>
          <a:xfrm>
            <a:off x="1116000" y="6006960"/>
            <a:ext cx="7666200" cy="0"/>
          </a:xfrm>
          <a:prstGeom prst="line">
            <a:avLst/>
          </a:prstGeom>
          <a:ln cap="rnd" w="9360">
            <a:solidFill>
              <a:srgbClr val="000000"/>
            </a:solidFill>
            <a:custDash>
              <a:ds d="100000" sp="1000"/>
            </a:cust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34" name=""/>
          <p:cNvSpPr/>
          <p:nvPr/>
        </p:nvSpPr>
        <p:spPr>
          <a:xfrm>
            <a:off x="7948440" y="3995640"/>
            <a:ext cx="1195560" cy="3992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Total Average Time</a:t>
            </a:r>
            <a:endParaRPr b="0" lang="en-US" sz="1000" strike="noStrike" u="none">
              <a:solidFill>
                <a:srgbClr val="000000"/>
              </a:solidFill>
              <a:effectLst/>
              <a:uFillTx/>
              <a:latin typeface="Arial"/>
            </a:endParaRPr>
          </a:p>
        </p:txBody>
      </p:sp>
      <p:sp>
        <p:nvSpPr>
          <p:cNvPr id="4935" name=""/>
          <p:cNvSpPr/>
          <p:nvPr/>
        </p:nvSpPr>
        <p:spPr>
          <a:xfrm>
            <a:off x="1638360" y="225360"/>
            <a:ext cx="6781680" cy="51840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Scalability</a:t>
            </a:r>
            <a:endParaRPr b="0" lang="en-US" sz="3400" strike="noStrike" u="none">
              <a:solidFill>
                <a:srgbClr val="000000"/>
              </a:solidFill>
              <a:effectLst/>
              <a:uFillTx/>
              <a:latin typeface="Arial"/>
            </a:endParaRPr>
          </a:p>
        </p:txBody>
      </p:sp>
      <p:sp>
        <p:nvSpPr>
          <p:cNvPr id="4936" name=""/>
          <p:cNvSpPr/>
          <p:nvPr/>
        </p:nvSpPr>
        <p:spPr>
          <a:xfrm>
            <a:off x="1814400" y="3843360"/>
            <a:ext cx="1220760" cy="760320"/>
          </a:xfrm>
          <a:custGeom>
            <a:avLst/>
            <a:gdLst>
              <a:gd name="textAreaLeft" fmla="*/ 0 w 1220760"/>
              <a:gd name="textAreaRight" fmla="*/ 1221120 w 1220760"/>
              <a:gd name="textAreaTop" fmla="*/ 0 h 760320"/>
              <a:gd name="textAreaBottom" fmla="*/ 760680 h 7603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   Order       </a:t>
            </a:r>
            <a:endParaRPr b="0" lang="en-US" sz="1000" strike="noStrike" u="none">
              <a:solidFill>
                <a:srgbClr val="000000"/>
              </a:solidFill>
              <a:effectLst/>
              <a:uFillTx/>
              <a:latin typeface="Arial"/>
            </a:endParaRPr>
          </a:p>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  Entry       </a:t>
            </a:r>
            <a:endParaRPr b="0" lang="en-US" sz="1000" strike="noStrike" u="none">
              <a:solidFill>
                <a:srgbClr val="000000"/>
              </a:solidFill>
              <a:effectLst/>
              <a:uFillTx/>
              <a:latin typeface="Arial"/>
            </a:endParaRPr>
          </a:p>
        </p:txBody>
      </p:sp>
      <p:sp>
        <p:nvSpPr>
          <p:cNvPr id="4937" name=""/>
          <p:cNvSpPr/>
          <p:nvPr/>
        </p:nvSpPr>
        <p:spPr>
          <a:xfrm>
            <a:off x="3849840" y="3843360"/>
            <a:ext cx="1220760" cy="760320"/>
          </a:xfrm>
          <a:custGeom>
            <a:avLst/>
            <a:gdLst>
              <a:gd name="textAreaLeft" fmla="*/ 0 w 1220760"/>
              <a:gd name="textAreaRight" fmla="*/ 1221120 w 1220760"/>
              <a:gd name="textAreaTop" fmla="*/ 0 h 760320"/>
              <a:gd name="textAreaBottom" fmla="*/ 760680 h 7603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 </a:t>
            </a:r>
            <a:endParaRPr b="0" lang="en-US" sz="1000" strike="noStrike" u="none">
              <a:solidFill>
                <a:srgbClr val="000000"/>
              </a:solidFill>
              <a:effectLst/>
              <a:uFillTx/>
              <a:latin typeface="Arial"/>
            </a:endParaRPr>
          </a:p>
        </p:txBody>
      </p:sp>
      <p:sp>
        <p:nvSpPr>
          <p:cNvPr id="4938" name=""/>
          <p:cNvSpPr/>
          <p:nvPr/>
        </p:nvSpPr>
        <p:spPr>
          <a:xfrm>
            <a:off x="2832120" y="3843360"/>
            <a:ext cx="1220760" cy="760320"/>
          </a:xfrm>
          <a:custGeom>
            <a:avLst/>
            <a:gdLst>
              <a:gd name="textAreaLeft" fmla="*/ 0 w 1220760"/>
              <a:gd name="textAreaRight" fmla="*/ 1221120 w 1220760"/>
              <a:gd name="textAreaTop" fmla="*/ 0 h 760320"/>
              <a:gd name="textAreaBottom" fmla="*/ 760680 h 7603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a:t>
            </a:r>
            <a:endParaRPr b="0" lang="en-US" sz="1000" strike="noStrike" u="none">
              <a:solidFill>
                <a:srgbClr val="000000"/>
              </a:solidFill>
              <a:effectLst/>
              <a:uFillTx/>
              <a:latin typeface="Arial"/>
            </a:endParaRPr>
          </a:p>
        </p:txBody>
      </p:sp>
      <p:sp>
        <p:nvSpPr>
          <p:cNvPr id="4939" name=""/>
          <p:cNvSpPr/>
          <p:nvPr/>
        </p:nvSpPr>
        <p:spPr>
          <a:xfrm>
            <a:off x="4867200" y="3843360"/>
            <a:ext cx="1220760" cy="760320"/>
          </a:xfrm>
          <a:custGeom>
            <a:avLst/>
            <a:gdLst>
              <a:gd name="textAreaLeft" fmla="*/ 0 w 1220760"/>
              <a:gd name="textAreaRight" fmla="*/ 1221120 w 1220760"/>
              <a:gd name="textAreaTop" fmla="*/ 0 h 760320"/>
              <a:gd name="textAreaBottom" fmla="*/ 760680 h 7603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Tracking    </a:t>
            </a:r>
            <a:endParaRPr b="0" lang="en-US" sz="1000" strike="noStrike" u="none">
              <a:solidFill>
                <a:srgbClr val="000000"/>
              </a:solidFill>
              <a:effectLst/>
              <a:uFillTx/>
              <a:latin typeface="Arial"/>
            </a:endParaRPr>
          </a:p>
        </p:txBody>
      </p:sp>
      <p:sp>
        <p:nvSpPr>
          <p:cNvPr id="4940" name=""/>
          <p:cNvSpPr/>
          <p:nvPr/>
        </p:nvSpPr>
        <p:spPr>
          <a:xfrm>
            <a:off x="5884920" y="3843360"/>
            <a:ext cx="1220760" cy="760320"/>
          </a:xfrm>
          <a:custGeom>
            <a:avLst/>
            <a:gdLst>
              <a:gd name="textAreaLeft" fmla="*/ 0 w 1220760"/>
              <a:gd name="textAreaRight" fmla="*/ 1221120 w 1220760"/>
              <a:gd name="textAreaTop" fmla="*/ 0 h 760320"/>
              <a:gd name="textAreaBottom" fmla="*/ 760680 h 7603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    </a:t>
            </a:r>
            <a:endParaRPr b="0" lang="en-US" sz="1000" strike="noStrike" u="none">
              <a:solidFill>
                <a:srgbClr val="000000"/>
              </a:solidFill>
              <a:effectLst/>
              <a:uFillTx/>
              <a:latin typeface="Arial"/>
            </a:endParaRPr>
          </a:p>
        </p:txBody>
      </p:sp>
      <p:sp>
        <p:nvSpPr>
          <p:cNvPr id="4941" name=""/>
          <p:cNvSpPr/>
          <p:nvPr/>
        </p:nvSpPr>
        <p:spPr>
          <a:xfrm>
            <a:off x="6902280" y="3843360"/>
            <a:ext cx="1221120" cy="760320"/>
          </a:xfrm>
          <a:custGeom>
            <a:avLst/>
            <a:gdLst>
              <a:gd name="textAreaLeft" fmla="*/ 0 w 1221120"/>
              <a:gd name="textAreaRight" fmla="*/ 1221480 w 1221120"/>
              <a:gd name="textAreaTop" fmla="*/ 0 h 760320"/>
              <a:gd name="textAreaBottom" fmla="*/ 760680 h 7603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   </a:t>
            </a:r>
            <a:endParaRPr b="0" lang="en-US" sz="1000" strike="noStrike" u="none">
              <a:solidFill>
                <a:srgbClr val="000000"/>
              </a:solidFill>
              <a:effectLst/>
              <a:uFillTx/>
              <a:latin typeface="Arial"/>
            </a:endParaRPr>
          </a:p>
        </p:txBody>
      </p:sp>
      <p:sp>
        <p:nvSpPr>
          <p:cNvPr id="4942" name=""/>
          <p:cNvSpPr/>
          <p:nvPr/>
        </p:nvSpPr>
        <p:spPr>
          <a:xfrm>
            <a:off x="3092760" y="4078440"/>
            <a:ext cx="9676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Confirmation</a:t>
            </a:r>
            <a:endParaRPr b="0" lang="en-US" sz="1000" strike="noStrike" u="none">
              <a:solidFill>
                <a:srgbClr val="000000"/>
              </a:solidFill>
              <a:effectLst/>
              <a:uFillTx/>
              <a:latin typeface="Arial"/>
            </a:endParaRPr>
          </a:p>
        </p:txBody>
      </p:sp>
      <p:sp>
        <p:nvSpPr>
          <p:cNvPr id="4943" name=""/>
          <p:cNvSpPr/>
          <p:nvPr/>
        </p:nvSpPr>
        <p:spPr>
          <a:xfrm>
            <a:off x="4121640" y="4078440"/>
            <a:ext cx="86256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Scheduling</a:t>
            </a:r>
            <a:endParaRPr b="0" lang="en-US" sz="1000" strike="noStrike" u="none">
              <a:solidFill>
                <a:srgbClr val="000000"/>
              </a:solidFill>
              <a:effectLst/>
              <a:uFillTx/>
              <a:latin typeface="Arial"/>
            </a:endParaRPr>
          </a:p>
        </p:txBody>
      </p:sp>
      <p:sp>
        <p:nvSpPr>
          <p:cNvPr id="4944" name=""/>
          <p:cNvSpPr/>
          <p:nvPr/>
        </p:nvSpPr>
        <p:spPr>
          <a:xfrm>
            <a:off x="6169320" y="4078440"/>
            <a:ext cx="73584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Invoicing</a:t>
            </a:r>
            <a:endParaRPr b="0" lang="en-US" sz="1000" strike="noStrike" u="none">
              <a:solidFill>
                <a:srgbClr val="000000"/>
              </a:solidFill>
              <a:effectLst/>
              <a:uFillTx/>
              <a:latin typeface="Arial"/>
            </a:endParaRPr>
          </a:p>
        </p:txBody>
      </p:sp>
      <p:sp>
        <p:nvSpPr>
          <p:cNvPr id="4945" name=""/>
          <p:cNvSpPr/>
          <p:nvPr/>
        </p:nvSpPr>
        <p:spPr>
          <a:xfrm>
            <a:off x="7236720" y="4078440"/>
            <a:ext cx="7920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Collection</a:t>
            </a:r>
            <a:endParaRPr b="0" lang="en-US" sz="1000" strike="noStrike" u="none">
              <a:solidFill>
                <a:srgbClr val="000000"/>
              </a:solidFill>
              <a:effectLst/>
              <a:uFillTx/>
              <a:latin typeface="Arial"/>
            </a:endParaRPr>
          </a:p>
        </p:txBody>
      </p:sp>
      <p:sp>
        <p:nvSpPr>
          <p:cNvPr id="4946" name=""/>
          <p:cNvSpPr/>
          <p:nvPr/>
        </p:nvSpPr>
        <p:spPr>
          <a:xfrm>
            <a:off x="2114640" y="4789440"/>
            <a:ext cx="39204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.9</a:t>
            </a:r>
            <a:endParaRPr b="0" lang="en-US" sz="1400" strike="noStrike" u="none">
              <a:solidFill>
                <a:srgbClr val="000000"/>
              </a:solidFill>
              <a:effectLst/>
              <a:uFillTx/>
              <a:latin typeface="Arial"/>
            </a:endParaRPr>
          </a:p>
        </p:txBody>
      </p:sp>
      <p:sp>
        <p:nvSpPr>
          <p:cNvPr id="4947" name=""/>
          <p:cNvSpPr/>
          <p:nvPr/>
        </p:nvSpPr>
        <p:spPr>
          <a:xfrm>
            <a:off x="2114640" y="5484960"/>
            <a:ext cx="39204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.7</a:t>
            </a:r>
            <a:endParaRPr b="0" lang="en-US" sz="1400" strike="noStrike" u="none">
              <a:solidFill>
                <a:srgbClr val="000000"/>
              </a:solidFill>
              <a:effectLst/>
              <a:uFillTx/>
              <a:latin typeface="Arial"/>
            </a:endParaRPr>
          </a:p>
        </p:txBody>
      </p:sp>
      <p:sp>
        <p:nvSpPr>
          <p:cNvPr id="4948" name=""/>
          <p:cNvSpPr/>
          <p:nvPr/>
        </p:nvSpPr>
        <p:spPr>
          <a:xfrm>
            <a:off x="3067200" y="4789440"/>
            <a:ext cx="60156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14.3</a:t>
            </a:r>
            <a:endParaRPr b="0" lang="en-US" sz="1400" strike="noStrike" u="none">
              <a:solidFill>
                <a:srgbClr val="000000"/>
              </a:solidFill>
              <a:effectLst/>
              <a:uFillTx/>
              <a:latin typeface="Arial"/>
            </a:endParaRPr>
          </a:p>
        </p:txBody>
      </p:sp>
      <p:sp>
        <p:nvSpPr>
          <p:cNvPr id="4949" name=""/>
          <p:cNvSpPr/>
          <p:nvPr/>
        </p:nvSpPr>
        <p:spPr>
          <a:xfrm>
            <a:off x="3067200" y="5484960"/>
            <a:ext cx="60156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2.3</a:t>
            </a:r>
            <a:endParaRPr b="0" lang="en-US" sz="1400" strike="noStrike" u="none">
              <a:solidFill>
                <a:srgbClr val="000000"/>
              </a:solidFill>
              <a:effectLst/>
              <a:uFillTx/>
              <a:latin typeface="Arial"/>
            </a:endParaRPr>
          </a:p>
        </p:txBody>
      </p:sp>
      <p:sp>
        <p:nvSpPr>
          <p:cNvPr id="4950" name=""/>
          <p:cNvSpPr/>
          <p:nvPr/>
        </p:nvSpPr>
        <p:spPr>
          <a:xfrm>
            <a:off x="4067280" y="4789440"/>
            <a:ext cx="60156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10.4</a:t>
            </a:r>
            <a:endParaRPr b="0" lang="en-US" sz="1400" strike="noStrike" u="none">
              <a:solidFill>
                <a:srgbClr val="000000"/>
              </a:solidFill>
              <a:effectLst/>
              <a:uFillTx/>
              <a:latin typeface="Arial"/>
            </a:endParaRPr>
          </a:p>
        </p:txBody>
      </p:sp>
      <p:sp>
        <p:nvSpPr>
          <p:cNvPr id="4951" name=""/>
          <p:cNvSpPr/>
          <p:nvPr/>
        </p:nvSpPr>
        <p:spPr>
          <a:xfrm>
            <a:off x="4067280" y="5484960"/>
            <a:ext cx="60156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2.8</a:t>
            </a:r>
            <a:endParaRPr b="0" lang="en-US" sz="1400" strike="noStrike" u="none">
              <a:solidFill>
                <a:srgbClr val="000000"/>
              </a:solidFill>
              <a:effectLst/>
              <a:uFillTx/>
              <a:latin typeface="Arial"/>
            </a:endParaRPr>
          </a:p>
        </p:txBody>
      </p:sp>
      <p:sp>
        <p:nvSpPr>
          <p:cNvPr id="4952" name=""/>
          <p:cNvSpPr/>
          <p:nvPr/>
        </p:nvSpPr>
        <p:spPr>
          <a:xfrm>
            <a:off x="5133960" y="4789440"/>
            <a:ext cx="60156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5.4</a:t>
            </a:r>
            <a:endParaRPr b="0" lang="en-US" sz="1400" strike="noStrike" u="none">
              <a:solidFill>
                <a:srgbClr val="000000"/>
              </a:solidFill>
              <a:effectLst/>
              <a:uFillTx/>
              <a:latin typeface="Arial"/>
            </a:endParaRPr>
          </a:p>
        </p:txBody>
      </p:sp>
      <p:sp>
        <p:nvSpPr>
          <p:cNvPr id="4953" name=""/>
          <p:cNvSpPr/>
          <p:nvPr/>
        </p:nvSpPr>
        <p:spPr>
          <a:xfrm>
            <a:off x="5133960" y="5484960"/>
            <a:ext cx="60156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1.1</a:t>
            </a:r>
            <a:endParaRPr b="0" lang="en-US" sz="1400" strike="noStrike" u="none">
              <a:solidFill>
                <a:srgbClr val="000000"/>
              </a:solidFill>
              <a:effectLst/>
              <a:uFillTx/>
              <a:latin typeface="Arial"/>
            </a:endParaRPr>
          </a:p>
        </p:txBody>
      </p:sp>
      <p:sp>
        <p:nvSpPr>
          <p:cNvPr id="4954" name=""/>
          <p:cNvSpPr/>
          <p:nvPr/>
        </p:nvSpPr>
        <p:spPr>
          <a:xfrm>
            <a:off x="6181560" y="4789440"/>
            <a:ext cx="60192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7.7</a:t>
            </a:r>
            <a:endParaRPr b="0" lang="en-US" sz="1400" strike="noStrike" u="none">
              <a:solidFill>
                <a:srgbClr val="000000"/>
              </a:solidFill>
              <a:effectLst/>
              <a:uFillTx/>
              <a:latin typeface="Arial"/>
            </a:endParaRPr>
          </a:p>
        </p:txBody>
      </p:sp>
      <p:sp>
        <p:nvSpPr>
          <p:cNvPr id="4955" name=""/>
          <p:cNvSpPr/>
          <p:nvPr/>
        </p:nvSpPr>
        <p:spPr>
          <a:xfrm>
            <a:off x="6181560" y="5484960"/>
            <a:ext cx="60192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3.2</a:t>
            </a:r>
            <a:endParaRPr b="0" lang="en-US" sz="1400" strike="noStrike" u="none">
              <a:solidFill>
                <a:srgbClr val="000000"/>
              </a:solidFill>
              <a:effectLst/>
              <a:uFillTx/>
              <a:latin typeface="Arial"/>
            </a:endParaRPr>
          </a:p>
        </p:txBody>
      </p:sp>
      <p:sp>
        <p:nvSpPr>
          <p:cNvPr id="4956" name=""/>
          <p:cNvSpPr/>
          <p:nvPr/>
        </p:nvSpPr>
        <p:spPr>
          <a:xfrm>
            <a:off x="7134120" y="4789440"/>
            <a:ext cx="60192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2.9</a:t>
            </a:r>
            <a:endParaRPr b="0" lang="en-US" sz="1400" strike="noStrike" u="none">
              <a:solidFill>
                <a:srgbClr val="000000"/>
              </a:solidFill>
              <a:effectLst/>
              <a:uFillTx/>
              <a:latin typeface="Arial"/>
            </a:endParaRPr>
          </a:p>
        </p:txBody>
      </p:sp>
      <p:sp>
        <p:nvSpPr>
          <p:cNvPr id="4957" name=""/>
          <p:cNvSpPr/>
          <p:nvPr/>
        </p:nvSpPr>
        <p:spPr>
          <a:xfrm>
            <a:off x="7134120" y="5484960"/>
            <a:ext cx="60192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2.1</a:t>
            </a:r>
            <a:endParaRPr b="0" lang="en-US" sz="1400" strike="noStrike" u="none">
              <a:solidFill>
                <a:srgbClr val="000000"/>
              </a:solidFill>
              <a:effectLst/>
              <a:uFillTx/>
              <a:latin typeface="Arial"/>
            </a:endParaRPr>
          </a:p>
        </p:txBody>
      </p:sp>
      <p:sp>
        <p:nvSpPr>
          <p:cNvPr id="4958" name=""/>
          <p:cNvSpPr/>
          <p:nvPr/>
        </p:nvSpPr>
        <p:spPr>
          <a:xfrm>
            <a:off x="8229600" y="4789440"/>
            <a:ext cx="60156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41.5</a:t>
            </a:r>
            <a:endParaRPr b="0" lang="en-US" sz="1400" strike="noStrike" u="none">
              <a:solidFill>
                <a:srgbClr val="000000"/>
              </a:solidFill>
              <a:effectLst/>
              <a:uFillTx/>
              <a:latin typeface="Arial"/>
            </a:endParaRPr>
          </a:p>
        </p:txBody>
      </p:sp>
      <p:sp>
        <p:nvSpPr>
          <p:cNvPr id="4959" name=""/>
          <p:cNvSpPr/>
          <p:nvPr/>
        </p:nvSpPr>
        <p:spPr>
          <a:xfrm>
            <a:off x="8229600" y="5484960"/>
            <a:ext cx="601560" cy="3074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12.2</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60" name="PlaceHolder 1"/>
          <p:cNvSpPr>
            <a:spLocks noGrp="1"/>
          </p:cNvSpPr>
          <p:nvPr>
            <p:ph type="title"/>
          </p:nvPr>
        </p:nvSpPr>
        <p:spPr>
          <a:xfrm>
            <a:off x="1425600" y="25524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Trading—(tbd)</a:t>
            </a:r>
            <a:endParaRPr b="1" lang="en-US" sz="3400" strike="noStrike" u="none">
              <a:solidFill>
                <a:srgbClr val="000000"/>
              </a:solidFill>
              <a:effectLst/>
              <a:uFillTx/>
              <a:latin typeface="Arial"/>
            </a:endParaRPr>
          </a:p>
        </p:txBody>
      </p:sp>
      <p:sp>
        <p:nvSpPr>
          <p:cNvPr id="4961" name="PlaceHolder 2"/>
          <p:cNvSpPr>
            <a:spLocks noGrp="1"/>
          </p:cNvSpPr>
          <p:nvPr>
            <p:ph/>
          </p:nvPr>
        </p:nvSpPr>
        <p:spPr>
          <a:xfrm>
            <a:off x="2072880" y="3273480"/>
            <a:ext cx="3846600" cy="2054160"/>
          </a:xfrm>
          <a:prstGeom prst="rect">
            <a:avLst/>
          </a:prstGeom>
          <a:noFill/>
          <a:ln w="0">
            <a:noFill/>
          </a:ln>
        </p:spPr>
        <p:txBody>
          <a:bodyPr lIns="90000" rIns="90000" tIns="46800" bIns="46800" anchor="t">
            <a:normAutofit fontScale="92500" lnSpcReduction="9999"/>
          </a:bodyPr>
          <a:p>
            <a:pPr marL="228600" indent="-228600">
              <a:spcBef>
                <a:spcPts val="476"/>
              </a:spcBef>
              <a:buClr>
                <a:srgbClr val="000000"/>
              </a:buClr>
              <a:buSzPct val="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Full Truckload Capacity</a:t>
            </a:r>
            <a:endParaRPr b="1" lang="en-US" sz="1900" strike="noStrike" u="none">
              <a:solidFill>
                <a:srgbClr val="000000"/>
              </a:solidFill>
              <a:effectLst/>
              <a:uFillTx/>
              <a:latin typeface="Arial"/>
            </a:endParaRPr>
          </a:p>
          <a:p>
            <a:pPr marL="228600" indent="-228600">
              <a:spcBef>
                <a:spcPts val="476"/>
              </a:spcBef>
              <a:buClr>
                <a:srgbClr val="000000"/>
              </a:buClr>
              <a:buSzPct val="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Intermodal Rail Capacity</a:t>
            </a:r>
            <a:endParaRPr b="1" lang="en-US" sz="1900" strike="noStrike" u="none">
              <a:solidFill>
                <a:srgbClr val="000000"/>
              </a:solidFill>
              <a:effectLst/>
              <a:uFillTx/>
              <a:latin typeface="Arial"/>
            </a:endParaRPr>
          </a:p>
          <a:p>
            <a:pPr marL="228600" indent="-228600">
              <a:spcBef>
                <a:spcPts val="476"/>
              </a:spcBef>
              <a:buClr>
                <a:srgbClr val="000000"/>
              </a:buClr>
              <a:buSzPct val="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Ocean Container Capacity</a:t>
            </a:r>
            <a:endParaRPr b="1" lang="en-US" sz="1900" strike="noStrike" u="none">
              <a:solidFill>
                <a:srgbClr val="000000"/>
              </a:solidFill>
              <a:effectLst/>
              <a:uFillTx/>
              <a:latin typeface="Arial"/>
            </a:endParaRPr>
          </a:p>
          <a:p>
            <a:pPr marL="228600" indent="-228600">
              <a:spcBef>
                <a:spcPts val="476"/>
              </a:spcBef>
              <a:buClr>
                <a:srgbClr val="000000"/>
              </a:buClr>
              <a:buSzPct val="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Air Freight Capacity</a:t>
            </a:r>
            <a:endParaRPr b="1" lang="en-US" sz="1900" strike="noStrike" u="none">
              <a:solidFill>
                <a:srgbClr val="000000"/>
              </a:solidFill>
              <a:effectLst/>
              <a:uFillTx/>
              <a:latin typeface="Arial"/>
            </a:endParaRPr>
          </a:p>
          <a:p>
            <a:pPr marL="228600" indent="-228600">
              <a:spcBef>
                <a:spcPts val="476"/>
              </a:spcBef>
              <a:buClr>
                <a:srgbClr val="000000"/>
              </a:buClr>
              <a:buSzPct val="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Warehouse Space</a:t>
            </a:r>
            <a:endParaRPr b="1" lang="en-US" sz="1900" strike="noStrike" u="none">
              <a:solidFill>
                <a:srgbClr val="000000"/>
              </a:solidFill>
              <a:effectLst/>
              <a:uFillTx/>
              <a:latin typeface="Arial"/>
            </a:endParaRPr>
          </a:p>
          <a:p>
            <a:pPr marL="228600" indent="-228600">
              <a:spcBef>
                <a:spcPts val="476"/>
              </a:spcBef>
              <a:buClr>
                <a:srgbClr val="000000"/>
              </a:buClr>
              <a:buSzPct val="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Diesel Fuel</a:t>
            </a:r>
            <a:endParaRPr b="1" lang="en-US" sz="1900" strike="noStrike" u="none">
              <a:solidFill>
                <a:srgbClr val="000000"/>
              </a:solidFill>
              <a:effectLst/>
              <a:uFillTx/>
              <a:latin typeface="Arial"/>
            </a:endParaRPr>
          </a:p>
        </p:txBody>
      </p:sp>
      <p:sp>
        <p:nvSpPr>
          <p:cNvPr id="4962" name=""/>
          <p:cNvSpPr/>
          <p:nvPr/>
        </p:nvSpPr>
        <p:spPr>
          <a:xfrm>
            <a:off x="1252440" y="1290600"/>
            <a:ext cx="7672320" cy="1998360"/>
          </a:xfrm>
          <a:prstGeom prst="rect">
            <a:avLst/>
          </a:prstGeom>
          <a:noFill/>
          <a:ln w="0">
            <a:noFill/>
          </a:ln>
        </p:spPr>
        <p:style>
          <a:lnRef idx="0"/>
          <a:fillRef idx="0"/>
          <a:effectRef idx="0"/>
          <a:fontRef idx="minor"/>
        </p:style>
        <p:txBody>
          <a:bodyPr lIns="90000" rIns="90000" tIns="46800" bIns="46800" anchor="t">
            <a:spAutoFit/>
          </a:bodyPr>
          <a:p>
            <a:pPr marL="461880" indent="-461880">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0000"/>
                </a:solidFill>
                <a:effectLst/>
                <a:uFillTx/>
                <a:latin typeface="Arial"/>
              </a:rPr>
              <a:t>Risk management team with background in trading and structuring</a:t>
            </a:r>
            <a:endParaRPr b="0" lang="en-US" sz="2500" strike="noStrike" u="none">
              <a:solidFill>
                <a:srgbClr val="000000"/>
              </a:solidFill>
              <a:effectLst/>
              <a:uFillTx/>
              <a:latin typeface="Arial"/>
            </a:endParaRPr>
          </a:p>
          <a:p>
            <a:pPr marL="461880" indent="-461880">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00000"/>
              </a:solidFill>
              <a:effectLst/>
              <a:uFillTx/>
              <a:latin typeface="Arial"/>
            </a:endParaRPr>
          </a:p>
          <a:p>
            <a:pPr marL="461880" indent="-461880">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0000"/>
                </a:solidFill>
                <a:effectLst/>
                <a:uFillTx/>
                <a:latin typeface="Arial"/>
              </a:rPr>
              <a:t>Trading team will develop market for standard products and manage all freight risk:</a:t>
            </a:r>
            <a:endParaRPr b="0" lang="en-US" sz="25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63" name="PlaceHolder 1"/>
          <p:cNvSpPr>
            <a:spLocks noGrp="1"/>
          </p:cNvSpPr>
          <p:nvPr>
            <p:ph/>
          </p:nvPr>
        </p:nvSpPr>
        <p:spPr>
          <a:xfrm>
            <a:off x="1490760" y="1293840"/>
            <a:ext cx="7081920" cy="4852800"/>
          </a:xfrm>
          <a:prstGeom prst="rect">
            <a:avLst/>
          </a:prstGeom>
          <a:noFill/>
          <a:ln w="0">
            <a:noFill/>
          </a:ln>
        </p:spPr>
        <p:txBody>
          <a:bodyPr lIns="91440" rIns="91440" tIns="45720" bIns="45720" anchor="t">
            <a:normAutofit/>
          </a:bodyPr>
          <a:p>
            <a:pPr marL="343080" indent="-343080">
              <a:lnSpc>
                <a:spcPct val="105000"/>
              </a:lnSpc>
              <a:spcBef>
                <a:spcPts val="104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Structured finance deals to provide Enron Freight with strategic positions</a:t>
            </a:r>
            <a:endParaRPr b="1" lang="en-US" sz="2400" strike="noStrike" u="none">
              <a:solidFill>
                <a:srgbClr val="000000"/>
              </a:solidFill>
              <a:effectLst/>
              <a:uFillTx/>
              <a:latin typeface="Arial"/>
            </a:endParaRPr>
          </a:p>
          <a:p>
            <a:pPr lvl="1" marL="685800" indent="-228600">
              <a:lnSpc>
                <a:spcPct val="105000"/>
              </a:lnSpc>
              <a:spcBef>
                <a:spcPts val="788"/>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Shippers (buyers)</a:t>
            </a:r>
            <a:endParaRPr b="0" lang="en-US" sz="1800" strike="noStrike" u="none">
              <a:solidFill>
                <a:srgbClr val="000000"/>
              </a:solidFill>
              <a:effectLst/>
              <a:uFillTx/>
              <a:latin typeface="Arial"/>
            </a:endParaRPr>
          </a:p>
          <a:p>
            <a:pPr lvl="2" marL="1257480" indent="-228600">
              <a:lnSpc>
                <a:spcPct val="105000"/>
              </a:lnSpc>
              <a:spcBef>
                <a:spcPts val="788"/>
              </a:spcBef>
              <a:buClr>
                <a:srgbClr val="000000"/>
              </a:buClr>
              <a:buSzPct val="3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Structured Outsourcing, Replace Fleets with Contracts, etc.</a:t>
            </a:r>
            <a:endParaRPr b="0" lang="en-US" sz="1800" strike="noStrike" u="none">
              <a:solidFill>
                <a:srgbClr val="000000"/>
              </a:solidFill>
              <a:effectLst/>
              <a:uFillTx/>
              <a:latin typeface="Arial"/>
            </a:endParaRPr>
          </a:p>
          <a:p>
            <a:pPr lvl="1" marL="685800" indent="-228600">
              <a:lnSpc>
                <a:spcPct val="105000"/>
              </a:lnSpc>
              <a:spcBef>
                <a:spcPts val="788"/>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Truck capacity (ongoing consolidations)</a:t>
            </a:r>
            <a:endParaRPr b="0" lang="en-US" sz="1800" strike="noStrike" u="none">
              <a:solidFill>
                <a:srgbClr val="000000"/>
              </a:solidFill>
              <a:effectLst/>
              <a:uFillTx/>
              <a:latin typeface="Arial"/>
            </a:endParaRPr>
          </a:p>
          <a:p>
            <a:pPr lvl="1" marL="685800" indent="-228600">
              <a:lnSpc>
                <a:spcPct val="105000"/>
              </a:lnSpc>
              <a:spcBef>
                <a:spcPts val="788"/>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Rail capacity</a:t>
            </a:r>
            <a:endParaRPr b="0" lang="en-US" sz="1800" strike="noStrike" u="none">
              <a:solidFill>
                <a:srgbClr val="000000"/>
              </a:solidFill>
              <a:effectLst/>
              <a:uFillTx/>
              <a:latin typeface="Arial"/>
            </a:endParaRPr>
          </a:p>
          <a:p>
            <a:pPr lvl="1" marL="685800" indent="-228600">
              <a:lnSpc>
                <a:spcPct val="105000"/>
              </a:lnSpc>
              <a:spcBef>
                <a:spcPts val="788"/>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Ocean Container Carriers (acting as domestic IMC)</a:t>
            </a:r>
            <a:endParaRPr b="0" lang="en-US" sz="1800" strike="noStrike" u="none">
              <a:solidFill>
                <a:srgbClr val="000000"/>
              </a:solidFill>
              <a:effectLst/>
              <a:uFillTx/>
              <a:latin typeface="Arial"/>
            </a:endParaRPr>
          </a:p>
          <a:p>
            <a:pPr lvl="1" marL="685800" indent="-228600">
              <a:lnSpc>
                <a:spcPct val="105000"/>
              </a:lnSpc>
              <a:spcBef>
                <a:spcPts val="788"/>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Traditional intermediary acquisition analysis</a:t>
            </a:r>
            <a:endParaRPr b="0" lang="en-US" sz="1800" strike="noStrike" u="none">
              <a:solidFill>
                <a:srgbClr val="000000"/>
              </a:solidFill>
              <a:effectLst/>
              <a:uFillTx/>
              <a:latin typeface="Arial"/>
            </a:endParaRPr>
          </a:p>
          <a:p>
            <a:pPr lvl="1" marL="685800" indent="-228600">
              <a:lnSpc>
                <a:spcPct val="105000"/>
              </a:lnSpc>
              <a:spcBef>
                <a:spcPts val="788"/>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Technology/Logistics acquisition analysis</a:t>
            </a:r>
            <a:endParaRPr b="0" lang="en-US" sz="1800" strike="noStrike" u="none">
              <a:solidFill>
                <a:srgbClr val="000000"/>
              </a:solidFill>
              <a:effectLst/>
              <a:uFillTx/>
              <a:latin typeface="Arial"/>
            </a:endParaRPr>
          </a:p>
          <a:p>
            <a:pPr lvl="1" marL="685800" indent="-228600">
              <a:lnSpc>
                <a:spcPct val="105000"/>
              </a:lnSpc>
              <a:spcBef>
                <a:spcPts val="788"/>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Distressed Debt (15% of trucking firms RIP in 2000)</a:t>
            </a:r>
            <a:endParaRPr b="0" lang="en-US" sz="1800" strike="noStrike" u="none">
              <a:solidFill>
                <a:srgbClr val="000000"/>
              </a:solidFill>
              <a:effectLst/>
              <a:uFillTx/>
              <a:latin typeface="Arial"/>
            </a:endParaRPr>
          </a:p>
          <a:p>
            <a:pPr lvl="1" marL="685800" indent="0">
              <a:lnSpc>
                <a:spcPct val="105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4964" name="PlaceHolder 2"/>
          <p:cNvSpPr>
            <a:spLocks noGrp="1"/>
          </p:cNvSpPr>
          <p:nvPr>
            <p:ph type="title"/>
          </p:nvPr>
        </p:nvSpPr>
        <p:spPr>
          <a:xfrm>
            <a:off x="1415880" y="27432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Origination--Cumberland</a:t>
            </a:r>
            <a:endParaRPr b="1" lang="en-US" sz="3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65" name="PlaceHolder 1"/>
          <p:cNvSpPr>
            <a:spLocks noGrp="1"/>
          </p:cNvSpPr>
          <p:nvPr>
            <p:ph type="title"/>
          </p:nvPr>
        </p:nvSpPr>
        <p:spPr>
          <a:xfrm>
            <a:off x="1415880" y="27432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Resource Needs</a:t>
            </a:r>
            <a:endParaRPr b="1" lang="en-US" sz="3400" strike="noStrike" u="none">
              <a:solidFill>
                <a:srgbClr val="000000"/>
              </a:solidFill>
              <a:effectLst/>
              <a:uFillTx/>
              <a:latin typeface="Arial"/>
            </a:endParaRPr>
          </a:p>
        </p:txBody>
      </p:sp>
      <p:sp>
        <p:nvSpPr>
          <p:cNvPr id="4966" name="PlaceHolder 2"/>
          <p:cNvSpPr>
            <a:spLocks noGrp="1"/>
          </p:cNvSpPr>
          <p:nvPr>
            <p:ph/>
          </p:nvPr>
        </p:nvSpPr>
        <p:spPr>
          <a:xfrm>
            <a:off x="1784160" y="1293480"/>
            <a:ext cx="6359400" cy="4745160"/>
          </a:xfrm>
          <a:prstGeom prst="rect">
            <a:avLst/>
          </a:prstGeom>
          <a:noFill/>
          <a:ln w="0">
            <a:noFill/>
          </a:ln>
        </p:spPr>
        <p:txBody>
          <a:bodyPr lIns="91440" rIns="91440" tIns="45720" bIns="45720" anchor="t">
            <a:normAutofit/>
          </a:bodyPr>
          <a:p>
            <a:pPr marL="343080" indent="-343080">
              <a:lnSpc>
                <a:spcPct val="105000"/>
              </a:lnSpc>
              <a:spcBef>
                <a:spcPts val="104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New Building</a:t>
            </a:r>
            <a:endParaRPr b="1" lang="en-US" sz="2400" strike="noStrike" u="none">
              <a:solidFill>
                <a:srgbClr val="000000"/>
              </a:solidFill>
              <a:effectLst/>
              <a:uFillTx/>
              <a:latin typeface="Arial"/>
            </a:endParaRPr>
          </a:p>
          <a:p>
            <a:pPr marL="343080" indent="-343080">
              <a:lnSpc>
                <a:spcPct val="105000"/>
              </a:lnSpc>
              <a:spcBef>
                <a:spcPts val="1049"/>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300-500 people over the next 3 years</a:t>
            </a:r>
            <a:endParaRPr b="1" lang="en-US" sz="2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4967"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Weather</a:t>
            </a:r>
            <a:endParaRPr b="0" lang="en-US" sz="4200" strike="noStrike" u="none">
              <a:solidFill>
                <a:srgbClr val="000000"/>
              </a:solidFill>
              <a:effectLst/>
              <a:uFillTx/>
              <a:latin typeface="Arial"/>
            </a:endParaRPr>
          </a:p>
        </p:txBody>
      </p:sp>
      <p:sp>
        <p:nvSpPr>
          <p:cNvPr id="4968" name=""/>
          <p:cNvSpPr/>
          <p:nvPr/>
        </p:nvSpPr>
        <p:spPr>
          <a:xfrm>
            <a:off x="1139760" y="4321080"/>
            <a:ext cx="7213680" cy="10130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Mark Tawney</a:t>
            </a:r>
            <a:endParaRPr b="0" lang="en-US" sz="4200" strike="noStrike" u="none">
              <a:solidFill>
                <a:srgbClr val="000000"/>
              </a:solidFill>
              <a:effectLst/>
              <a:uFillTx/>
              <a:latin typeface="Arial"/>
            </a:endParaRPr>
          </a:p>
        </p:txBody>
      </p:sp>
      <p:grpSp>
        <p:nvGrpSpPr>
          <p:cNvPr id="4969" name=""/>
          <p:cNvGrpSpPr/>
          <p:nvPr/>
        </p:nvGrpSpPr>
        <p:grpSpPr>
          <a:xfrm>
            <a:off x="3983040" y="2540160"/>
            <a:ext cx="1526760" cy="1527120"/>
            <a:chOff x="3983040" y="2540160"/>
            <a:chExt cx="1526760" cy="1527120"/>
          </a:xfrm>
        </p:grpSpPr>
        <p:grpSp>
          <p:nvGrpSpPr>
            <p:cNvPr id="4970" name=""/>
            <p:cNvGrpSpPr/>
            <p:nvPr/>
          </p:nvGrpSpPr>
          <p:grpSpPr>
            <a:xfrm>
              <a:off x="3983040" y="3104640"/>
              <a:ext cx="1526760" cy="962640"/>
              <a:chOff x="3983040" y="3104640"/>
              <a:chExt cx="1526760" cy="962640"/>
            </a:xfrm>
          </p:grpSpPr>
          <p:sp>
            <p:nvSpPr>
              <p:cNvPr id="4971"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72"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73"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74"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4975"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76"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77"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78"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79"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4980"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981"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82" name=""/>
          <p:cNvSpPr/>
          <p:nvPr/>
        </p:nvSpPr>
        <p:spPr>
          <a:xfrm>
            <a:off x="2308320" y="1108080"/>
            <a:ext cx="5448240" cy="5332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Vision and Strategy</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2001 Goals</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Weather Risk Management</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Historical Performance</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Trading – Steven Vu</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Origination – Gary Taylor</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New Product Development – Claudio Ribeiro</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Research – Joe Hrgovcic</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Structuring – Sanjeev Khanna</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International – TBD</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The Winter Book</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The Summer Book</a:t>
            </a:r>
            <a:endParaRPr b="0" lang="en-US" sz="1800" strike="noStrike" u="none">
              <a:solidFill>
                <a:srgbClr val="000000"/>
              </a:solidFill>
              <a:effectLst/>
              <a:uFillTx/>
              <a:latin typeface="Arial"/>
            </a:endParaRPr>
          </a:p>
          <a:p>
            <a:pPr marL="343080" indent="-343080">
              <a:lnSpc>
                <a:spcPct val="105000"/>
              </a:lnSpc>
              <a:spcBef>
                <a:spcPts val="788"/>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Staffing</a:t>
            </a:r>
            <a:endParaRPr b="0" lang="en-US" sz="1800" strike="noStrike" u="none">
              <a:solidFill>
                <a:srgbClr val="000000"/>
              </a:solidFill>
              <a:effectLst/>
              <a:uFillTx/>
              <a:latin typeface="Arial"/>
            </a:endParaRPr>
          </a:p>
        </p:txBody>
      </p:sp>
      <p:sp>
        <p:nvSpPr>
          <p:cNvPr id="4983" name="PlaceHolder 1"/>
          <p:cNvSpPr>
            <a:spLocks noGrp="1"/>
          </p:cNvSpPr>
          <p:nvPr>
            <p:ph type="title"/>
          </p:nvPr>
        </p:nvSpPr>
        <p:spPr>
          <a:xfrm>
            <a:off x="1415880" y="27432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Table of Contents</a:t>
            </a:r>
            <a:endParaRPr b="1" lang="en-US" sz="3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29" name="PlaceHolder 1"/>
          <p:cNvSpPr>
            <a:spLocks noGrp="1"/>
          </p:cNvSpPr>
          <p:nvPr>
            <p:ph type="title"/>
          </p:nvPr>
        </p:nvSpPr>
        <p:spPr>
          <a:xfrm>
            <a:off x="1143000" y="585720"/>
            <a:ext cx="7772400" cy="47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International Energy Companies</a:t>
            </a:r>
            <a:br>
              <a:rPr sz="3000"/>
            </a:br>
            <a:r>
              <a:rPr b="1" lang="en-US" sz="3000" strike="noStrike" u="none">
                <a:solidFill>
                  <a:srgbClr val="000000"/>
                </a:solidFill>
                <a:effectLst/>
                <a:uFillTx/>
                <a:latin typeface="Arial"/>
              </a:rPr>
              <a:t>Enron’s Leading Market Position</a:t>
            </a:r>
            <a:br>
              <a:rPr sz="3000"/>
            </a:br>
            <a:r>
              <a:rPr b="1" lang="en-US" sz="2200" strike="noStrike" u="none">
                <a:solidFill>
                  <a:srgbClr val="000000"/>
                </a:solidFill>
                <a:effectLst/>
                <a:uFillTx/>
                <a:latin typeface="Arial"/>
              </a:rPr>
              <a:t>Natural Gas and Power</a:t>
            </a:r>
            <a:br>
              <a:rPr sz="3000"/>
            </a:br>
            <a:r>
              <a:rPr b="1" lang="en-US" sz="1800" strike="noStrike" u="none">
                <a:solidFill>
                  <a:srgbClr val="000000"/>
                </a:solidFill>
                <a:effectLst/>
                <a:uFillTx/>
                <a:latin typeface="Arial"/>
              </a:rPr>
              <a:t>(Tbtue/d)</a:t>
            </a:r>
            <a:endParaRPr b="1" lang="en-US" sz="1800" strike="noStrike" u="none">
              <a:solidFill>
                <a:srgbClr val="000000"/>
              </a:solidFill>
              <a:effectLst/>
              <a:uFillTx/>
              <a:latin typeface="Arial"/>
            </a:endParaRPr>
          </a:p>
        </p:txBody>
      </p:sp>
      <p:sp>
        <p:nvSpPr>
          <p:cNvPr id="3430" name=""/>
          <p:cNvSpPr/>
          <p:nvPr/>
        </p:nvSpPr>
        <p:spPr>
          <a:xfrm>
            <a:off x="704880" y="6454800"/>
            <a:ext cx="3227400" cy="218880"/>
          </a:xfrm>
          <a:prstGeom prst="rect">
            <a:avLst/>
          </a:prstGeom>
          <a:noFill/>
          <a:ln w="0">
            <a:noFill/>
          </a:ln>
        </p:spPr>
        <p:style>
          <a:lnRef idx="0"/>
          <a:fillRef idx="0"/>
          <a:effectRef idx="0"/>
          <a:fontRef idx="minor"/>
        </p:style>
        <p:txBody>
          <a:bodyPr lIns="0" rIns="0" tIns="0" bIns="0" anchor="ctr">
            <a:noAutofit/>
          </a:bodyPr>
          <a:p>
            <a:pPr algn="ctr">
              <a:lnSpc>
                <a:spcPct val="100000"/>
              </a:lnSpc>
              <a:spcAft>
                <a:spcPts val="6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Source: Company Reports, Enron Analysis</a:t>
            </a:r>
            <a:endParaRPr b="0" lang="en-US" sz="1000" strike="noStrike" u="none">
              <a:solidFill>
                <a:srgbClr val="000000"/>
              </a:solidFill>
              <a:effectLst/>
              <a:uFillTx/>
              <a:latin typeface="Arial"/>
            </a:endParaRPr>
          </a:p>
        </p:txBody>
      </p:sp>
      <p:graphicFrame>
        <p:nvGraphicFramePr>
          <p:cNvPr id="3431" name=""/>
          <p:cNvGraphicFramePr/>
          <p:nvPr/>
        </p:nvGraphicFramePr>
        <p:xfrm>
          <a:off x="954000" y="1881360"/>
          <a:ext cx="7863120" cy="4024080"/>
        </p:xfrm>
        <a:graphic>
          <a:graphicData uri="http://schemas.openxmlformats.org/presentationml/2006/ole">
            <p:oleObj r:id="rId1" spid="">
              <p:embed/>
              <p:pic>
                <p:nvPicPr>
                  <p:cNvPr id="3432" name="" descr=""/>
                  <p:cNvPicPr/>
                  <p:nvPr/>
                </p:nvPicPr>
                <p:blipFill>
                  <a:blip r:embed="rId2"/>
                  <a:stretch/>
                </p:blipFill>
                <p:spPr>
                  <a:xfrm>
                    <a:off x="954000" y="1881360"/>
                    <a:ext cx="7863120" cy="4024080"/>
                  </a:xfrm>
                  <a:prstGeom prst="rect">
                    <a:avLst/>
                  </a:prstGeom>
                  <a:noFill/>
                  <a:ln w="0">
                    <a:noFill/>
                  </a:ln>
                </p:spPr>
              </p:pic>
            </p:oleObj>
          </a:graphicData>
        </a:graphic>
      </p:graphicFrame>
      <p:sp>
        <p:nvSpPr>
          <p:cNvPr id="3433" name=""/>
          <p:cNvSpPr/>
          <p:nvPr/>
        </p:nvSpPr>
        <p:spPr>
          <a:xfrm>
            <a:off x="6137280" y="5402160"/>
            <a:ext cx="920880" cy="498600"/>
          </a:xfrm>
          <a:prstGeom prst="rect">
            <a:avLst/>
          </a:prstGeom>
          <a:noFill/>
          <a:ln w="0">
            <a:noFill/>
          </a:ln>
        </p:spPr>
        <p:style>
          <a:lnRef idx="0"/>
          <a:fillRef idx="0"/>
          <a:effectRef idx="0"/>
          <a:fontRef idx="minor"/>
        </p:style>
        <p:txBody>
          <a:bodyPr lIns="0" rIns="0" tIns="9144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Royal </a:t>
            </a:r>
            <a:endParaRPr b="0" lang="en-US" sz="1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Dutch</a:t>
            </a:r>
            <a:endParaRPr b="0" lang="en-US" sz="14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Shell</a:t>
            </a:r>
            <a:endParaRPr b="0" lang="en-US" sz="1400" strike="noStrike" u="none">
              <a:solidFill>
                <a:srgbClr val="000000"/>
              </a:solidFill>
              <a:effectLst/>
              <a:uFillTx/>
              <a:latin typeface="Arial"/>
            </a:endParaRPr>
          </a:p>
        </p:txBody>
      </p:sp>
      <p:sp>
        <p:nvSpPr>
          <p:cNvPr id="3434" name=""/>
          <p:cNvSpPr/>
          <p:nvPr/>
        </p:nvSpPr>
        <p:spPr>
          <a:xfrm>
            <a:off x="5211720" y="5397480"/>
            <a:ext cx="1104840" cy="23328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Chevron</a:t>
            </a:r>
            <a:endParaRPr b="0" lang="en-US" sz="1400" strike="noStrike" u="none">
              <a:solidFill>
                <a:srgbClr val="000000"/>
              </a:solidFill>
              <a:effectLst/>
              <a:uFillTx/>
              <a:latin typeface="Arial"/>
            </a:endParaRPr>
          </a:p>
        </p:txBody>
      </p:sp>
      <p:sp>
        <p:nvSpPr>
          <p:cNvPr id="3435" name=""/>
          <p:cNvSpPr/>
          <p:nvPr/>
        </p:nvSpPr>
        <p:spPr>
          <a:xfrm>
            <a:off x="2637000" y="5388120"/>
            <a:ext cx="1104840" cy="45540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EdF</a:t>
            </a:r>
            <a:endParaRPr b="0" lang="en-US" sz="1400" strike="noStrike" u="none">
              <a:solidFill>
                <a:srgbClr val="000000"/>
              </a:solidFill>
              <a:effectLst/>
              <a:uFillTx/>
              <a:latin typeface="Arial"/>
            </a:endParaRPr>
          </a:p>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France</a:t>
            </a:r>
            <a:endParaRPr b="0" lang="en-US" sz="1400" strike="noStrike" u="none">
              <a:solidFill>
                <a:srgbClr val="000000"/>
              </a:solidFill>
              <a:effectLst/>
              <a:uFillTx/>
              <a:latin typeface="Arial"/>
            </a:endParaRPr>
          </a:p>
        </p:txBody>
      </p:sp>
      <p:sp>
        <p:nvSpPr>
          <p:cNvPr id="3436" name=""/>
          <p:cNvSpPr/>
          <p:nvPr/>
        </p:nvSpPr>
        <p:spPr>
          <a:xfrm>
            <a:off x="3002040" y="5721480"/>
            <a:ext cx="379440" cy="1440"/>
          </a:xfrm>
          <a:prstGeom prst="line">
            <a:avLst/>
          </a:prstGeom>
          <a:ln w="93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437" name=""/>
          <p:cNvSpPr/>
          <p:nvPr/>
        </p:nvSpPr>
        <p:spPr>
          <a:xfrm>
            <a:off x="7101000" y="4554360"/>
            <a:ext cx="685800" cy="24624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7.5</a:t>
            </a:r>
            <a:endParaRPr b="0" lang="en-US" sz="1400" strike="noStrike" u="none">
              <a:solidFill>
                <a:srgbClr val="000000"/>
              </a:solidFill>
              <a:effectLst/>
              <a:uFillTx/>
              <a:latin typeface="Arial"/>
            </a:endParaRPr>
          </a:p>
        </p:txBody>
      </p:sp>
      <p:sp>
        <p:nvSpPr>
          <p:cNvPr id="3438" name=""/>
          <p:cNvSpPr/>
          <p:nvPr/>
        </p:nvSpPr>
        <p:spPr>
          <a:xfrm>
            <a:off x="6248520" y="4476600"/>
            <a:ext cx="687240" cy="24624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8.2</a:t>
            </a:r>
            <a:endParaRPr b="0" lang="en-US" sz="1400" strike="noStrike" u="none">
              <a:solidFill>
                <a:srgbClr val="000000"/>
              </a:solidFill>
              <a:effectLst/>
              <a:uFillTx/>
              <a:latin typeface="Arial"/>
            </a:endParaRPr>
          </a:p>
        </p:txBody>
      </p:sp>
      <p:sp>
        <p:nvSpPr>
          <p:cNvPr id="3439" name=""/>
          <p:cNvSpPr/>
          <p:nvPr/>
        </p:nvSpPr>
        <p:spPr>
          <a:xfrm>
            <a:off x="3692520" y="4248000"/>
            <a:ext cx="685800" cy="24624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11.5</a:t>
            </a:r>
            <a:endParaRPr b="0" lang="en-US" sz="1400" strike="noStrike" u="none">
              <a:solidFill>
                <a:srgbClr val="000000"/>
              </a:solidFill>
              <a:effectLst/>
              <a:uFillTx/>
              <a:latin typeface="Arial"/>
            </a:endParaRPr>
          </a:p>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3440" name=""/>
          <p:cNvSpPr/>
          <p:nvPr/>
        </p:nvSpPr>
        <p:spPr>
          <a:xfrm>
            <a:off x="5392800" y="4441680"/>
            <a:ext cx="685800" cy="24624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8.9</a:t>
            </a:r>
            <a:endParaRPr b="0" lang="en-US" sz="1400" strike="noStrike" u="none">
              <a:solidFill>
                <a:srgbClr val="000000"/>
              </a:solidFill>
              <a:effectLst/>
              <a:uFillTx/>
              <a:latin typeface="Arial"/>
            </a:endParaRPr>
          </a:p>
        </p:txBody>
      </p:sp>
      <p:sp>
        <p:nvSpPr>
          <p:cNvPr id="3441" name=""/>
          <p:cNvSpPr/>
          <p:nvPr/>
        </p:nvSpPr>
        <p:spPr>
          <a:xfrm>
            <a:off x="4564080" y="4311720"/>
            <a:ext cx="685800" cy="24588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10.6</a:t>
            </a:r>
            <a:endParaRPr b="0" lang="en-US" sz="1400" strike="noStrike" u="none">
              <a:solidFill>
                <a:srgbClr val="000000"/>
              </a:solidFill>
              <a:effectLst/>
              <a:uFillTx/>
              <a:latin typeface="Arial"/>
            </a:endParaRPr>
          </a:p>
        </p:txBody>
      </p:sp>
      <p:sp>
        <p:nvSpPr>
          <p:cNvPr id="3442" name=""/>
          <p:cNvSpPr/>
          <p:nvPr/>
        </p:nvSpPr>
        <p:spPr>
          <a:xfrm>
            <a:off x="2863800" y="4145040"/>
            <a:ext cx="685800" cy="24768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12.3</a:t>
            </a:r>
            <a:endParaRPr b="0" lang="en-US" sz="1400" strike="noStrike" u="none">
              <a:solidFill>
                <a:srgbClr val="000000"/>
              </a:solidFill>
              <a:effectLst/>
              <a:uFillTx/>
              <a:latin typeface="Arial"/>
            </a:endParaRPr>
          </a:p>
        </p:txBody>
      </p:sp>
      <p:sp>
        <p:nvSpPr>
          <p:cNvPr id="3443" name=""/>
          <p:cNvSpPr/>
          <p:nvPr/>
        </p:nvSpPr>
        <p:spPr>
          <a:xfrm>
            <a:off x="1095480" y="5389560"/>
            <a:ext cx="801720" cy="21744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Enron</a:t>
            </a:r>
            <a:endParaRPr b="0" lang="en-US" sz="1400" strike="noStrike" u="none">
              <a:solidFill>
                <a:srgbClr val="000000"/>
              </a:solidFill>
              <a:effectLst/>
              <a:uFillTx/>
              <a:latin typeface="Arial"/>
            </a:endParaRPr>
          </a:p>
        </p:txBody>
      </p:sp>
      <p:sp>
        <p:nvSpPr>
          <p:cNvPr id="3444" name=""/>
          <p:cNvSpPr/>
          <p:nvPr/>
        </p:nvSpPr>
        <p:spPr>
          <a:xfrm>
            <a:off x="1160640" y="1854360"/>
            <a:ext cx="687240" cy="24588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45.6</a:t>
            </a:r>
            <a:endParaRPr b="0" lang="en-US" sz="1400" strike="noStrike" u="none">
              <a:solidFill>
                <a:srgbClr val="000000"/>
              </a:solidFill>
              <a:effectLst/>
              <a:uFillTx/>
              <a:latin typeface="Arial"/>
            </a:endParaRPr>
          </a:p>
        </p:txBody>
      </p:sp>
      <p:sp>
        <p:nvSpPr>
          <p:cNvPr id="3445" name=""/>
          <p:cNvSpPr/>
          <p:nvPr/>
        </p:nvSpPr>
        <p:spPr>
          <a:xfrm>
            <a:off x="7939080" y="4633920"/>
            <a:ext cx="685800" cy="24588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6.3</a:t>
            </a:r>
            <a:endParaRPr b="0" lang="en-US" sz="1400" strike="noStrike" u="none">
              <a:solidFill>
                <a:srgbClr val="000000"/>
              </a:solidFill>
              <a:effectLst/>
              <a:uFillTx/>
              <a:latin typeface="Arial"/>
            </a:endParaRPr>
          </a:p>
        </p:txBody>
      </p:sp>
      <p:sp>
        <p:nvSpPr>
          <p:cNvPr id="3446" name=""/>
          <p:cNvSpPr/>
          <p:nvPr/>
        </p:nvSpPr>
        <p:spPr>
          <a:xfrm>
            <a:off x="4643280" y="5721480"/>
            <a:ext cx="516240" cy="1440"/>
          </a:xfrm>
          <a:prstGeom prst="line">
            <a:avLst/>
          </a:prstGeom>
          <a:ln w="93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3447" name=""/>
          <p:cNvSpPr/>
          <p:nvPr/>
        </p:nvSpPr>
        <p:spPr>
          <a:xfrm>
            <a:off x="4376880" y="5397480"/>
            <a:ext cx="1042920" cy="45576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RWE</a:t>
            </a:r>
            <a:endParaRPr b="0" lang="en-US" sz="1400" strike="noStrike" u="none">
              <a:solidFill>
                <a:srgbClr val="000000"/>
              </a:solidFill>
              <a:effectLst/>
              <a:uFillTx/>
              <a:latin typeface="Arial"/>
            </a:endParaRPr>
          </a:p>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Germany</a:t>
            </a:r>
            <a:endParaRPr b="0" lang="en-US" sz="1400" strike="noStrike" u="none">
              <a:solidFill>
                <a:srgbClr val="000000"/>
              </a:solidFill>
              <a:effectLst/>
              <a:uFillTx/>
              <a:latin typeface="Arial"/>
            </a:endParaRPr>
          </a:p>
        </p:txBody>
      </p:sp>
      <p:sp>
        <p:nvSpPr>
          <p:cNvPr id="3448" name=""/>
          <p:cNvSpPr/>
          <p:nvPr/>
        </p:nvSpPr>
        <p:spPr>
          <a:xfrm>
            <a:off x="3551400" y="5381640"/>
            <a:ext cx="1042920" cy="45576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Exxon</a:t>
            </a:r>
            <a:endParaRPr b="0" lang="en-US" sz="1400" strike="noStrike" u="none">
              <a:solidFill>
                <a:srgbClr val="000000"/>
              </a:solidFill>
              <a:effectLst/>
              <a:uFillTx/>
              <a:latin typeface="Arial"/>
            </a:endParaRPr>
          </a:p>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Mobil</a:t>
            </a:r>
            <a:endParaRPr b="0" lang="en-US" sz="1400" strike="noStrike" u="none">
              <a:solidFill>
                <a:srgbClr val="000000"/>
              </a:solidFill>
              <a:effectLst/>
              <a:uFillTx/>
              <a:latin typeface="Arial"/>
            </a:endParaRPr>
          </a:p>
        </p:txBody>
      </p:sp>
      <p:sp>
        <p:nvSpPr>
          <p:cNvPr id="3449" name=""/>
          <p:cNvSpPr/>
          <p:nvPr/>
        </p:nvSpPr>
        <p:spPr>
          <a:xfrm>
            <a:off x="1825560" y="5391000"/>
            <a:ext cx="1104840" cy="45720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BP</a:t>
            </a:r>
            <a:endParaRPr b="0" lang="en-US" sz="1400" strike="noStrike" u="none">
              <a:solidFill>
                <a:srgbClr val="000000"/>
              </a:solidFill>
              <a:effectLst/>
              <a:uFillTx/>
              <a:latin typeface="Arial"/>
            </a:endParaRPr>
          </a:p>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Amoco</a:t>
            </a:r>
            <a:endParaRPr b="0" lang="en-US" sz="1400" strike="noStrike" u="none">
              <a:solidFill>
                <a:srgbClr val="000000"/>
              </a:solidFill>
              <a:effectLst/>
              <a:uFillTx/>
              <a:latin typeface="Arial"/>
            </a:endParaRPr>
          </a:p>
        </p:txBody>
      </p:sp>
      <p:sp>
        <p:nvSpPr>
          <p:cNvPr id="3450" name=""/>
          <p:cNvSpPr/>
          <p:nvPr/>
        </p:nvSpPr>
        <p:spPr>
          <a:xfrm>
            <a:off x="1998720" y="4116240"/>
            <a:ext cx="687240" cy="24624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13.0</a:t>
            </a:r>
            <a:endParaRPr b="0" lang="en-US" sz="1400" strike="noStrike" u="none">
              <a:solidFill>
                <a:srgbClr val="000000"/>
              </a:solidFill>
              <a:effectLst/>
              <a:uFillTx/>
              <a:latin typeface="Arial"/>
            </a:endParaRPr>
          </a:p>
        </p:txBody>
      </p:sp>
      <p:sp>
        <p:nvSpPr>
          <p:cNvPr id="3451" name=""/>
          <p:cNvSpPr/>
          <p:nvPr/>
        </p:nvSpPr>
        <p:spPr>
          <a:xfrm>
            <a:off x="7693200" y="5375160"/>
            <a:ext cx="1220760" cy="457200"/>
          </a:xfrm>
          <a:prstGeom prst="rect">
            <a:avLst/>
          </a:prstGeom>
          <a:noFill/>
          <a:ln w="0">
            <a:noFill/>
          </a:ln>
        </p:spPr>
        <p:style>
          <a:lnRef idx="0"/>
          <a:fillRef idx="0"/>
          <a:effectRef idx="0"/>
          <a:fontRef idx="minor"/>
        </p:style>
        <p:txBody>
          <a:bodyPr lIns="0" rIns="0" tIns="91440" bIns="0" anchor="t">
            <a:noAutofit/>
          </a:bodyPr>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ENEL</a:t>
            </a:r>
            <a:endParaRPr b="0" lang="en-US" sz="1400" strike="noStrike" u="none">
              <a:solidFill>
                <a:srgbClr val="000000"/>
              </a:solidFill>
              <a:effectLst/>
              <a:uFillTx/>
              <a:latin typeface="Arial"/>
            </a:endParaRPr>
          </a:p>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Italy</a:t>
            </a:r>
            <a:endParaRPr b="0" lang="en-US" sz="1400" strike="noStrike" u="none">
              <a:solidFill>
                <a:srgbClr val="000000"/>
              </a:solidFill>
              <a:effectLst/>
              <a:uFillTx/>
              <a:latin typeface="Arial"/>
            </a:endParaRPr>
          </a:p>
        </p:txBody>
      </p:sp>
      <p:sp>
        <p:nvSpPr>
          <p:cNvPr id="3452" name=""/>
          <p:cNvSpPr/>
          <p:nvPr/>
        </p:nvSpPr>
        <p:spPr>
          <a:xfrm>
            <a:off x="8029440" y="5719680"/>
            <a:ext cx="571680" cy="1800"/>
          </a:xfrm>
          <a:prstGeom prst="line">
            <a:avLst/>
          </a:prstGeom>
          <a:ln w="93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3453" name=""/>
          <p:cNvSpPr/>
          <p:nvPr/>
        </p:nvSpPr>
        <p:spPr>
          <a:xfrm>
            <a:off x="6934320" y="5380200"/>
            <a:ext cx="1004760" cy="564840"/>
          </a:xfrm>
          <a:prstGeom prst="rect">
            <a:avLst/>
          </a:prstGeom>
          <a:noFill/>
          <a:ln w="0">
            <a:noFill/>
          </a:ln>
        </p:spPr>
        <p:style>
          <a:lnRef idx="0"/>
          <a:fillRef idx="0"/>
          <a:effectRef idx="0"/>
          <a:fontRef idx="minor"/>
        </p:style>
        <p:txBody>
          <a:bodyPr lIns="0" rIns="0" tIns="9144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Tokyo </a:t>
            </a:r>
            <a:endParaRPr b="0" lang="en-US" sz="1400" strike="noStrike" u="none">
              <a:solidFill>
                <a:srgbClr val="000000"/>
              </a:solidFill>
              <a:effectLst/>
              <a:uFillTx/>
              <a:latin typeface="Arial"/>
            </a:endParaRPr>
          </a:p>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Electric</a:t>
            </a:r>
            <a:endParaRPr b="0" lang="en-US" sz="1400" strike="noStrike" u="none">
              <a:solidFill>
                <a:srgbClr val="000000"/>
              </a:solidFill>
              <a:effectLst/>
              <a:uFillTx/>
              <a:latin typeface="Arial"/>
            </a:endParaRPr>
          </a:p>
          <a:p>
            <a:pPr algn="ctr">
              <a:lnSpc>
                <a:spcPct val="100000"/>
              </a:lnSpc>
              <a:spcAft>
                <a:spcPts val="437"/>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Japan</a:t>
            </a:r>
            <a:endParaRPr b="0" lang="en-US" sz="1400" strike="noStrike" u="none">
              <a:solidFill>
                <a:srgbClr val="000000"/>
              </a:solidFill>
              <a:effectLst/>
              <a:uFillTx/>
              <a:latin typeface="Arial"/>
            </a:endParaRPr>
          </a:p>
        </p:txBody>
      </p:sp>
      <p:sp>
        <p:nvSpPr>
          <p:cNvPr id="3454" name=""/>
          <p:cNvSpPr/>
          <p:nvPr/>
        </p:nvSpPr>
        <p:spPr>
          <a:xfrm>
            <a:off x="7064280" y="5932440"/>
            <a:ext cx="746280" cy="1800"/>
          </a:xfrm>
          <a:prstGeom prst="line">
            <a:avLst/>
          </a:prstGeom>
          <a:ln w="93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84" name=""/>
          <p:cNvSpPr/>
          <p:nvPr/>
        </p:nvSpPr>
        <p:spPr>
          <a:xfrm>
            <a:off x="1127160" y="216000"/>
            <a:ext cx="7797600" cy="52056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Vision and Strategy</a:t>
            </a:r>
            <a:endParaRPr b="0" lang="en-US" sz="3400" strike="noStrike" u="none">
              <a:solidFill>
                <a:srgbClr val="000000"/>
              </a:solidFill>
              <a:effectLst/>
              <a:uFillTx/>
              <a:latin typeface="Arial"/>
            </a:endParaRPr>
          </a:p>
        </p:txBody>
      </p:sp>
      <p:sp>
        <p:nvSpPr>
          <p:cNvPr id="4985" name=""/>
          <p:cNvSpPr/>
          <p:nvPr/>
        </p:nvSpPr>
        <p:spPr>
          <a:xfrm>
            <a:off x="1803240" y="1098720"/>
            <a:ext cx="6477120" cy="143964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VISION</a:t>
            </a:r>
            <a:endParaRPr b="0" lang="en-US" sz="1600" strike="noStrike" u="none">
              <a:solidFill>
                <a:srgbClr val="000000"/>
              </a:solidFill>
              <a:effectLst/>
              <a:uFillTx/>
              <a:latin typeface="Arial"/>
            </a:endParaRPr>
          </a:p>
          <a:p>
            <a:pPr algn="just">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To be the dominant market presence in all facets of the maturing weather risk management industry including trading (volumes and profit), marketing (noteworthy deals and dealflow), new product development, and research (internal and external).</a:t>
            </a:r>
            <a:endParaRPr b="0" lang="en-US" sz="1600" strike="noStrike" u="none">
              <a:solidFill>
                <a:srgbClr val="000000"/>
              </a:solidFill>
              <a:effectLst/>
              <a:uFillTx/>
              <a:latin typeface="Arial"/>
            </a:endParaRPr>
          </a:p>
        </p:txBody>
      </p:sp>
      <p:sp>
        <p:nvSpPr>
          <p:cNvPr id="4986" name=""/>
          <p:cNvSpPr/>
          <p:nvPr/>
        </p:nvSpPr>
        <p:spPr>
          <a:xfrm>
            <a:off x="1803240" y="2647800"/>
            <a:ext cx="6477120" cy="95220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STRATEGY</a:t>
            </a:r>
            <a:endParaRPr b="0" lang="en-US" sz="1600" strike="noStrike" u="none">
              <a:solidFill>
                <a:srgbClr val="000000"/>
              </a:solidFill>
              <a:effectLst/>
              <a:uFillTx/>
              <a:latin typeface="Arial"/>
            </a:endParaRPr>
          </a:p>
          <a:p>
            <a:pPr algn="just">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Leverage two of Enron’s key advantages, scale and scope, to accomplish our vision. </a:t>
            </a:r>
            <a:endParaRPr b="0" lang="en-US" sz="1600" strike="noStrike" u="none">
              <a:solidFill>
                <a:srgbClr val="000000"/>
              </a:solidFill>
              <a:effectLst/>
              <a:uFillTx/>
              <a:latin typeface="Arial"/>
            </a:endParaRPr>
          </a:p>
        </p:txBody>
      </p:sp>
      <p:sp>
        <p:nvSpPr>
          <p:cNvPr id="4987" name=""/>
          <p:cNvSpPr/>
          <p:nvPr/>
        </p:nvSpPr>
        <p:spPr>
          <a:xfrm>
            <a:off x="1803240" y="3498840"/>
            <a:ext cx="6477120" cy="2414520"/>
          </a:xfrm>
          <a:prstGeom prst="rect">
            <a:avLst/>
          </a:prstGeom>
          <a:noFill/>
          <a:ln w="0">
            <a:noFill/>
          </a:ln>
        </p:spPr>
        <p:style>
          <a:lnRef idx="0"/>
          <a:fillRef idx="0"/>
          <a:effectRef idx="0"/>
          <a:fontRef idx="minor"/>
        </p:style>
        <p:txBody>
          <a:bodyPr lIns="90000" rIns="90000" tIns="46800" bIns="46800" anchor="t">
            <a:spAutoFit/>
          </a:bodyPr>
          <a:p>
            <a:pPr marL="457200" indent="-4572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Our scale advantage stems from the resources Enron has amassed due to the overwhelmingly significant role weather plays in our core energy businesses.  We (should) have the best systems, models, and research staff.  Additionally, due to a “Go Big or Go Home” management directive, we have no choice but to pursue opportunities that others would find too large or too risky.</a:t>
            </a:r>
            <a:endParaRPr b="0" lang="en-US" sz="1600" strike="noStrike" u="none">
              <a:solidFill>
                <a:srgbClr val="000000"/>
              </a:solidFill>
              <a:effectLst/>
              <a:uFillTx/>
              <a:latin typeface="Arial"/>
            </a:endParaRPr>
          </a:p>
          <a:p>
            <a:pPr marL="457200" indent="-457200">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Our scope advantage results from our global presence and the diversity of the backgrounds of our personnel.</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88" name=""/>
          <p:cNvSpPr/>
          <p:nvPr/>
        </p:nvSpPr>
        <p:spPr>
          <a:xfrm>
            <a:off x="1127160" y="263520"/>
            <a:ext cx="7797600" cy="520560"/>
          </a:xfrm>
          <a:prstGeom prst="rect">
            <a:avLst/>
          </a:prstGeom>
          <a:noFill/>
          <a:ln w="0">
            <a:noFill/>
          </a:ln>
        </p:spPr>
        <p:style>
          <a:lnRef idx="0"/>
          <a:fillRef idx="0"/>
          <a:effectRef idx="0"/>
          <a:fontRef idx="minor"/>
        </p:style>
        <p:txBody>
          <a:bodyPr lIns="46080" rIns="46080" tIns="46080" bIns="4608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2001 Goals</a:t>
            </a:r>
            <a:endParaRPr b="0" lang="en-US" sz="3400" strike="noStrike" u="none">
              <a:solidFill>
                <a:srgbClr val="000000"/>
              </a:solidFill>
              <a:effectLst/>
              <a:uFillTx/>
              <a:latin typeface="Arial"/>
            </a:endParaRPr>
          </a:p>
        </p:txBody>
      </p:sp>
      <p:sp>
        <p:nvSpPr>
          <p:cNvPr id="4989" name=""/>
          <p:cNvSpPr/>
          <p:nvPr/>
        </p:nvSpPr>
        <p:spPr>
          <a:xfrm>
            <a:off x="1679400" y="1266840"/>
            <a:ext cx="6775560" cy="4779720"/>
          </a:xfrm>
          <a:prstGeom prst="rect">
            <a:avLst/>
          </a:prstGeom>
          <a:noFill/>
          <a:ln w="0">
            <a:noFill/>
          </a:ln>
        </p:spPr>
        <p:style>
          <a:lnRef idx="0"/>
          <a:fillRef idx="0"/>
          <a:effectRef idx="0"/>
          <a:fontRef idx="minor"/>
        </p:style>
        <p:txBody>
          <a:bodyPr lIns="90000" rIns="90000" tIns="46800" bIns="46800" anchor="t">
            <a:spAutoFit/>
          </a:bodyPr>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Budget – 190% of 2000 earnings</a:t>
            </a:r>
            <a:endParaRPr b="0" lang="en-US" sz="18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Create $38 million in gross margin and $24 million in EBIT</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Go Big or Go Home </a:t>
            </a:r>
            <a:endParaRPr b="0" lang="en-US" sz="18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Lever Enron’s scope and scale to create a true global group that can capitalize on opportunities around the world to take advantage of global arbs and execute global meteorological/climatological prop plays</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Systems – from completely manual to fully automated</a:t>
            </a:r>
            <a:endParaRPr b="0" lang="en-US" sz="18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Implement a fully integrated global front to back weather system</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Origination – Fishing with Nets and Elephant Hunting</a:t>
            </a:r>
            <a:endParaRPr b="0" lang="en-US" sz="18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Complete 15 “plain vanilla” end user transactions</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Originate 3 additional SMUD (dual trigger) like transactions; 1 structured tax related transaction and at least 1 new structured financial transaction</a:t>
            </a: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90" name=""/>
          <p:cNvSpPr/>
          <p:nvPr/>
        </p:nvSpPr>
        <p:spPr>
          <a:xfrm>
            <a:off x="4734000" y="2631960"/>
            <a:ext cx="1066680" cy="1168560"/>
          </a:xfrm>
          <a:prstGeom prst="rect">
            <a:avLst/>
          </a:prstGeom>
          <a:solidFill>
            <a:srgbClr val="c4d5f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991" name=""/>
          <p:cNvSpPr/>
          <p:nvPr/>
        </p:nvSpPr>
        <p:spPr>
          <a:xfrm>
            <a:off x="1127160" y="263520"/>
            <a:ext cx="7797600" cy="520560"/>
          </a:xfrm>
          <a:prstGeom prst="rect">
            <a:avLst/>
          </a:prstGeom>
          <a:noFill/>
          <a:ln w="0">
            <a:noFill/>
          </a:ln>
        </p:spPr>
        <p:style>
          <a:lnRef idx="0"/>
          <a:fillRef idx="0"/>
          <a:effectRef idx="0"/>
          <a:fontRef idx="minor"/>
        </p:style>
        <p:txBody>
          <a:bodyPr lIns="46080" rIns="46080" tIns="46080" bIns="4608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Weather Risk Management</a:t>
            </a:r>
            <a:endParaRPr b="0" lang="en-US" sz="3400" strike="noStrike" u="none">
              <a:solidFill>
                <a:srgbClr val="000000"/>
              </a:solidFill>
              <a:effectLst/>
              <a:uFillTx/>
              <a:latin typeface="Arial"/>
            </a:endParaRPr>
          </a:p>
        </p:txBody>
      </p:sp>
      <p:sp>
        <p:nvSpPr>
          <p:cNvPr id="4992" name=""/>
          <p:cNvSpPr/>
          <p:nvPr/>
        </p:nvSpPr>
        <p:spPr>
          <a:xfrm flipV="1">
            <a:off x="2460600" y="980640"/>
            <a:ext cx="0" cy="304812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993" name=""/>
          <p:cNvSpPr/>
          <p:nvPr/>
        </p:nvSpPr>
        <p:spPr>
          <a:xfrm>
            <a:off x="2155680" y="3800520"/>
            <a:ext cx="5334120" cy="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994" name=""/>
          <p:cNvSpPr/>
          <p:nvPr/>
        </p:nvSpPr>
        <p:spPr>
          <a:xfrm rot="21494400">
            <a:off x="3162240" y="1242720"/>
            <a:ext cx="3314880" cy="1485720"/>
          </a:xfrm>
          <a:custGeom>
            <a:avLst/>
            <a:gdLst/>
            <a:ahLst/>
            <a:rect l="l" t="t" r="r" b="b"/>
            <a:pathLst>
              <a:path w="1920" h="1200">
                <a:moveTo>
                  <a:pt x="0" y="1200"/>
                </a:moveTo>
                <a:cubicBezTo>
                  <a:pt x="512" y="1180"/>
                  <a:pt x="1024" y="1160"/>
                  <a:pt x="1344" y="960"/>
                </a:cubicBezTo>
                <a:cubicBezTo>
                  <a:pt x="1664" y="760"/>
                  <a:pt x="1792" y="380"/>
                  <a:pt x="1920" y="0"/>
                </a:cubicBezTo>
              </a:path>
            </a:pathLst>
          </a:custGeom>
          <a:noFill/>
          <a:ln w="1260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995" name=""/>
          <p:cNvSpPr/>
          <p:nvPr/>
        </p:nvSpPr>
        <p:spPr>
          <a:xfrm>
            <a:off x="4210920" y="1279080"/>
            <a:ext cx="817560" cy="214704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996" name=""/>
          <p:cNvSpPr/>
          <p:nvPr/>
        </p:nvSpPr>
        <p:spPr>
          <a:xfrm>
            <a:off x="1851120" y="905040"/>
            <a:ext cx="685800" cy="33768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Price</a:t>
            </a:r>
            <a:endParaRPr b="0" lang="en-US" sz="1600" strike="noStrike" u="none">
              <a:solidFill>
                <a:srgbClr val="000000"/>
              </a:solidFill>
              <a:effectLst/>
              <a:uFillTx/>
              <a:latin typeface="Arial"/>
            </a:endParaRPr>
          </a:p>
        </p:txBody>
      </p:sp>
      <p:sp>
        <p:nvSpPr>
          <p:cNvPr id="4997" name=""/>
          <p:cNvSpPr/>
          <p:nvPr/>
        </p:nvSpPr>
        <p:spPr>
          <a:xfrm>
            <a:off x="6804000" y="3800520"/>
            <a:ext cx="914400" cy="33768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Volume</a:t>
            </a:r>
            <a:endParaRPr b="0" lang="en-US" sz="1600" strike="noStrike" u="none">
              <a:solidFill>
                <a:srgbClr val="000000"/>
              </a:solidFill>
              <a:effectLst/>
              <a:uFillTx/>
              <a:latin typeface="Arial"/>
            </a:endParaRPr>
          </a:p>
        </p:txBody>
      </p:sp>
      <p:sp>
        <p:nvSpPr>
          <p:cNvPr id="4998" name=""/>
          <p:cNvSpPr/>
          <p:nvPr/>
        </p:nvSpPr>
        <p:spPr>
          <a:xfrm>
            <a:off x="4238640" y="968400"/>
            <a:ext cx="1133640" cy="58140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Expected Demand</a:t>
            </a:r>
            <a:endParaRPr b="0" lang="en-US" sz="1600" strike="noStrike" u="none">
              <a:solidFill>
                <a:srgbClr val="000000"/>
              </a:solidFill>
              <a:effectLst/>
              <a:uFillTx/>
              <a:latin typeface="Arial"/>
            </a:endParaRPr>
          </a:p>
        </p:txBody>
      </p:sp>
      <p:sp>
        <p:nvSpPr>
          <p:cNvPr id="4999" name=""/>
          <p:cNvSpPr/>
          <p:nvPr/>
        </p:nvSpPr>
        <p:spPr>
          <a:xfrm>
            <a:off x="6461280" y="1031760"/>
            <a:ext cx="904680" cy="33768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Supply</a:t>
            </a:r>
            <a:endParaRPr b="0" lang="en-US" sz="1600" strike="noStrike" u="none">
              <a:solidFill>
                <a:srgbClr val="000000"/>
              </a:solidFill>
              <a:effectLst/>
              <a:uFillTx/>
              <a:latin typeface="Arial"/>
            </a:endParaRPr>
          </a:p>
        </p:txBody>
      </p:sp>
      <p:sp>
        <p:nvSpPr>
          <p:cNvPr id="5000" name=""/>
          <p:cNvSpPr/>
          <p:nvPr/>
        </p:nvSpPr>
        <p:spPr>
          <a:xfrm flipH="1">
            <a:off x="2460600" y="2619360"/>
            <a:ext cx="3378240" cy="0"/>
          </a:xfrm>
          <a:prstGeom prst="line">
            <a:avLst/>
          </a:prstGeom>
          <a:ln w="1260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001" name=""/>
          <p:cNvSpPr/>
          <p:nvPr/>
        </p:nvSpPr>
        <p:spPr>
          <a:xfrm>
            <a:off x="4721400" y="2187720"/>
            <a:ext cx="0" cy="1612800"/>
          </a:xfrm>
          <a:prstGeom prst="line">
            <a:avLst/>
          </a:prstGeom>
          <a:ln w="1260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002" name=""/>
          <p:cNvSpPr/>
          <p:nvPr/>
        </p:nvSpPr>
        <p:spPr>
          <a:xfrm>
            <a:off x="4518000" y="3952800"/>
            <a:ext cx="457200" cy="3524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V</a:t>
            </a:r>
            <a:r>
              <a:rPr b="0" lang="en-US" sz="1200" strike="noStrike" u="none" baseline="-25000">
                <a:solidFill>
                  <a:srgbClr val="000000"/>
                </a:solidFill>
                <a:effectLst/>
                <a:uFillTx/>
                <a:latin typeface="Arial"/>
              </a:rPr>
              <a:t>0</a:t>
            </a:r>
            <a:endParaRPr b="0" lang="en-US" sz="1200" strike="noStrike" u="none">
              <a:solidFill>
                <a:srgbClr val="000000"/>
              </a:solidFill>
              <a:effectLst/>
              <a:uFillTx/>
              <a:latin typeface="Arial"/>
            </a:endParaRPr>
          </a:p>
        </p:txBody>
      </p:sp>
      <p:sp>
        <p:nvSpPr>
          <p:cNvPr id="5003" name=""/>
          <p:cNvSpPr/>
          <p:nvPr/>
        </p:nvSpPr>
        <p:spPr>
          <a:xfrm>
            <a:off x="2003400" y="2397240"/>
            <a:ext cx="457200" cy="33768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P0</a:t>
            </a:r>
            <a:endParaRPr b="0" lang="en-US" sz="1600" strike="noStrike" u="none">
              <a:solidFill>
                <a:srgbClr val="000000"/>
              </a:solidFill>
              <a:effectLst/>
              <a:uFillTx/>
              <a:latin typeface="Arial"/>
            </a:endParaRPr>
          </a:p>
        </p:txBody>
      </p:sp>
      <p:sp>
        <p:nvSpPr>
          <p:cNvPr id="5004" name=""/>
          <p:cNvSpPr/>
          <p:nvPr/>
        </p:nvSpPr>
        <p:spPr>
          <a:xfrm>
            <a:off x="5457960" y="1298520"/>
            <a:ext cx="838080" cy="2133720"/>
          </a:xfrm>
          <a:prstGeom prst="line">
            <a:avLst/>
          </a:prstGeom>
          <a:ln w="1260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005" name=""/>
          <p:cNvSpPr/>
          <p:nvPr/>
        </p:nvSpPr>
        <p:spPr>
          <a:xfrm>
            <a:off x="5813280" y="2200320"/>
            <a:ext cx="0" cy="1600200"/>
          </a:xfrm>
          <a:prstGeom prst="line">
            <a:avLst/>
          </a:prstGeom>
          <a:ln w="1260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006" name=""/>
          <p:cNvSpPr/>
          <p:nvPr/>
        </p:nvSpPr>
        <p:spPr>
          <a:xfrm flipH="1">
            <a:off x="2460240" y="2200320"/>
            <a:ext cx="3352680" cy="0"/>
          </a:xfrm>
          <a:prstGeom prst="line">
            <a:avLst/>
          </a:prstGeom>
          <a:ln w="1260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007" name=""/>
          <p:cNvSpPr/>
          <p:nvPr/>
        </p:nvSpPr>
        <p:spPr>
          <a:xfrm>
            <a:off x="2003400" y="1971720"/>
            <a:ext cx="457200" cy="33768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P1</a:t>
            </a:r>
            <a:endParaRPr b="0" lang="en-US" sz="1600" strike="noStrike" u="none">
              <a:solidFill>
                <a:srgbClr val="000000"/>
              </a:solidFill>
              <a:effectLst/>
              <a:uFillTx/>
              <a:latin typeface="Arial"/>
            </a:endParaRPr>
          </a:p>
        </p:txBody>
      </p:sp>
      <p:sp>
        <p:nvSpPr>
          <p:cNvPr id="5008" name=""/>
          <p:cNvSpPr/>
          <p:nvPr/>
        </p:nvSpPr>
        <p:spPr>
          <a:xfrm>
            <a:off x="5661000" y="3952800"/>
            <a:ext cx="457200" cy="3524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V</a:t>
            </a:r>
            <a:r>
              <a:rPr b="0" lang="en-US" sz="1200" strike="noStrike" u="none" baseline="-25000">
                <a:solidFill>
                  <a:srgbClr val="000000"/>
                </a:solidFill>
                <a:effectLst/>
                <a:uFillTx/>
                <a:latin typeface="Arial"/>
              </a:rPr>
              <a:t>1</a:t>
            </a:r>
            <a:endParaRPr b="0" lang="en-US" sz="1200" strike="noStrike" u="none">
              <a:solidFill>
                <a:srgbClr val="000000"/>
              </a:solidFill>
              <a:effectLst/>
              <a:uFillTx/>
              <a:latin typeface="Arial"/>
            </a:endParaRPr>
          </a:p>
        </p:txBody>
      </p:sp>
      <p:sp>
        <p:nvSpPr>
          <p:cNvPr id="5009" name=""/>
          <p:cNvSpPr/>
          <p:nvPr/>
        </p:nvSpPr>
        <p:spPr>
          <a:xfrm>
            <a:off x="6207120" y="2787480"/>
            <a:ext cx="990720" cy="58140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Demand</a:t>
            </a:r>
            <a:endParaRPr b="0" lang="en-US" sz="1600" strike="noStrike" u="none">
              <a:solidFill>
                <a:srgbClr val="000000"/>
              </a:solidFill>
              <a:effectLst/>
              <a:uFillTx/>
              <a:latin typeface="Arial"/>
            </a:endParaRPr>
          </a:p>
        </p:txBody>
      </p:sp>
      <p:sp>
        <p:nvSpPr>
          <p:cNvPr id="5010" name=""/>
          <p:cNvSpPr/>
          <p:nvPr/>
        </p:nvSpPr>
        <p:spPr>
          <a:xfrm>
            <a:off x="4950000" y="3419640"/>
            <a:ext cx="380880" cy="58140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T0</a:t>
            </a:r>
            <a:endParaRPr b="0" lang="en-US" sz="1600" strike="noStrike" u="none">
              <a:solidFill>
                <a:srgbClr val="000000"/>
              </a:solidFill>
              <a:effectLst/>
              <a:uFillTx/>
              <a:latin typeface="Arial"/>
            </a:endParaRPr>
          </a:p>
        </p:txBody>
      </p:sp>
      <p:sp>
        <p:nvSpPr>
          <p:cNvPr id="5011" name=""/>
          <p:cNvSpPr/>
          <p:nvPr/>
        </p:nvSpPr>
        <p:spPr>
          <a:xfrm>
            <a:off x="6156360" y="3381480"/>
            <a:ext cx="380880" cy="58140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T1</a:t>
            </a:r>
            <a:endParaRPr b="0" lang="en-US" sz="1600" strike="noStrike" u="none">
              <a:solidFill>
                <a:srgbClr val="000000"/>
              </a:solidFill>
              <a:effectLst/>
              <a:uFillTx/>
              <a:latin typeface="Arial"/>
            </a:endParaRPr>
          </a:p>
        </p:txBody>
      </p:sp>
      <p:sp>
        <p:nvSpPr>
          <p:cNvPr id="5012" name=""/>
          <p:cNvSpPr/>
          <p:nvPr/>
        </p:nvSpPr>
        <p:spPr>
          <a:xfrm>
            <a:off x="1469880" y="4541760"/>
            <a:ext cx="7251840" cy="1949400"/>
          </a:xfrm>
          <a:prstGeom prst="rect">
            <a:avLst/>
          </a:prstGeom>
          <a:noFill/>
          <a:ln w="0">
            <a:noFill/>
          </a:ln>
        </p:spPr>
        <p:style>
          <a:lnRef idx="0"/>
          <a:fillRef idx="0"/>
          <a:effectRef idx="0"/>
          <a:fontRef idx="minor"/>
        </p:style>
        <p:txBody>
          <a:bodyPr lIns="90000" rIns="90000" tIns="46800" bIns="46800" anchor="t">
            <a:spAutoFit/>
          </a:bodyPr>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The weather derivatives market provides a venue for hedging volume risk, i.e. demand risk with respect to Btu based commodities and supply risk with respect to agricultural commodities. </a:t>
            </a: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As the supply of Btu based commodities is relatively fixed (but subject to shocks) in the short-run, weather derivatives can currently be used to hedge first order price changes. We are working on payoff profiles to hedge higher order price changes.</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13" name="PlaceHolder 1"/>
          <p:cNvSpPr>
            <a:spLocks noGrp="1"/>
          </p:cNvSpPr>
          <p:nvPr>
            <p:ph type="title"/>
          </p:nvPr>
        </p:nvSpPr>
        <p:spPr>
          <a:xfrm>
            <a:off x="873000" y="283680"/>
            <a:ext cx="829944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Profitability: Gross Margin Since Inception</a:t>
            </a:r>
            <a:endParaRPr b="1" lang="en-US" sz="3000" strike="noStrike" u="none">
              <a:solidFill>
                <a:srgbClr val="000000"/>
              </a:solidFill>
              <a:effectLst/>
              <a:uFillTx/>
              <a:latin typeface="Arial"/>
            </a:endParaRPr>
          </a:p>
        </p:txBody>
      </p:sp>
      <p:graphicFrame>
        <p:nvGraphicFramePr>
          <p:cNvPr id="5014" name=""/>
          <p:cNvGraphicFramePr/>
          <p:nvPr/>
        </p:nvGraphicFramePr>
        <p:xfrm>
          <a:off x="1044720" y="1109520"/>
          <a:ext cx="7718400" cy="5240520"/>
        </p:xfrm>
        <a:graphic>
          <a:graphicData uri="http://schemas.openxmlformats.org/presentationml/2006/ole">
            <p:oleObj r:id="rId1" spid="">
              <p:embed/>
              <p:pic>
                <p:nvPicPr>
                  <p:cNvPr id="5015" name="" descr=""/>
                  <p:cNvPicPr/>
                  <p:nvPr/>
                </p:nvPicPr>
                <p:blipFill>
                  <a:blip r:embed="rId2"/>
                  <a:stretch/>
                </p:blipFill>
                <p:spPr>
                  <a:xfrm>
                    <a:off x="1044720" y="1109520"/>
                    <a:ext cx="7718400" cy="5240520"/>
                  </a:xfrm>
                  <a:prstGeom prst="rect">
                    <a:avLst/>
                  </a:prstGeom>
                  <a:noFill/>
                  <a:ln w="0">
                    <a:noFill/>
                  </a:ln>
                </p:spPr>
              </p:pic>
            </p:oleObj>
          </a:graphicData>
        </a:graphic>
      </p:graphicFrame>
      <p:sp>
        <p:nvSpPr>
          <p:cNvPr id="5016" name=""/>
          <p:cNvSpPr/>
          <p:nvPr/>
        </p:nvSpPr>
        <p:spPr>
          <a:xfrm>
            <a:off x="4057560" y="1270080"/>
            <a:ext cx="1949400" cy="295200"/>
          </a:xfrm>
          <a:prstGeom prst="rect">
            <a:avLst/>
          </a:prstGeom>
          <a:solidFill>
            <a:srgbClr val="ffffff"/>
          </a:solidFill>
          <a:ln w="9360">
            <a:solidFill>
              <a:srgbClr val="000000"/>
            </a:solidFill>
            <a:miter/>
          </a:ln>
          <a:effectLst>
            <a:outerShdw dist="53966" dir="2700000" blurRad="0" rotWithShape="0">
              <a:srgbClr val="00000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5017" name=""/>
          <p:cNvGrpSpPr/>
          <p:nvPr/>
        </p:nvGrpSpPr>
        <p:grpSpPr>
          <a:xfrm>
            <a:off x="4165560" y="1374840"/>
            <a:ext cx="247680" cy="104760"/>
            <a:chOff x="4165560" y="1374840"/>
            <a:chExt cx="247680" cy="104760"/>
          </a:xfrm>
        </p:grpSpPr>
        <p:sp>
          <p:nvSpPr>
            <p:cNvPr id="5018" name=""/>
            <p:cNvSpPr/>
            <p:nvPr/>
          </p:nvSpPr>
          <p:spPr>
            <a:xfrm>
              <a:off x="416556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19" name=""/>
            <p:cNvSpPr/>
            <p:nvPr/>
          </p:nvSpPr>
          <p:spPr>
            <a:xfrm>
              <a:off x="4184640" y="1374840"/>
              <a:ext cx="936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0" name=""/>
            <p:cNvSpPr/>
            <p:nvPr/>
          </p:nvSpPr>
          <p:spPr>
            <a:xfrm>
              <a:off x="419400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1" name=""/>
            <p:cNvSpPr/>
            <p:nvPr/>
          </p:nvSpPr>
          <p:spPr>
            <a:xfrm>
              <a:off x="4213080" y="1374840"/>
              <a:ext cx="936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2" name=""/>
            <p:cNvSpPr/>
            <p:nvPr/>
          </p:nvSpPr>
          <p:spPr>
            <a:xfrm>
              <a:off x="422244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3" name=""/>
            <p:cNvSpPr/>
            <p:nvPr/>
          </p:nvSpPr>
          <p:spPr>
            <a:xfrm>
              <a:off x="424152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4" name=""/>
            <p:cNvSpPr/>
            <p:nvPr/>
          </p:nvSpPr>
          <p:spPr>
            <a:xfrm>
              <a:off x="4260600" y="1374840"/>
              <a:ext cx="972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5" name=""/>
            <p:cNvSpPr/>
            <p:nvPr/>
          </p:nvSpPr>
          <p:spPr>
            <a:xfrm>
              <a:off x="427032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6" name=""/>
            <p:cNvSpPr/>
            <p:nvPr/>
          </p:nvSpPr>
          <p:spPr>
            <a:xfrm>
              <a:off x="428940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7" name=""/>
            <p:cNvSpPr/>
            <p:nvPr/>
          </p:nvSpPr>
          <p:spPr>
            <a:xfrm>
              <a:off x="4308480" y="1374840"/>
              <a:ext cx="936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8" name=""/>
            <p:cNvSpPr/>
            <p:nvPr/>
          </p:nvSpPr>
          <p:spPr>
            <a:xfrm>
              <a:off x="431784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29" name=""/>
            <p:cNvSpPr/>
            <p:nvPr/>
          </p:nvSpPr>
          <p:spPr>
            <a:xfrm>
              <a:off x="4336920" y="1374840"/>
              <a:ext cx="936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30" name=""/>
            <p:cNvSpPr/>
            <p:nvPr/>
          </p:nvSpPr>
          <p:spPr>
            <a:xfrm>
              <a:off x="434628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31" name=""/>
            <p:cNvSpPr/>
            <p:nvPr/>
          </p:nvSpPr>
          <p:spPr>
            <a:xfrm>
              <a:off x="436536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32" name=""/>
            <p:cNvSpPr/>
            <p:nvPr/>
          </p:nvSpPr>
          <p:spPr>
            <a:xfrm>
              <a:off x="4384440" y="1374840"/>
              <a:ext cx="972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33" name=""/>
            <p:cNvSpPr/>
            <p:nvPr/>
          </p:nvSpPr>
          <p:spPr>
            <a:xfrm>
              <a:off x="4394160" y="1374840"/>
              <a:ext cx="19080" cy="104760"/>
            </a:xfrm>
            <a:prstGeom prst="rect">
              <a:avLst/>
            </a:pr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5034" name=""/>
          <p:cNvSpPr/>
          <p:nvPr/>
        </p:nvSpPr>
        <p:spPr>
          <a:xfrm>
            <a:off x="4165560" y="1374840"/>
            <a:ext cx="247680" cy="10476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35" name=""/>
          <p:cNvSpPr/>
          <p:nvPr/>
        </p:nvSpPr>
        <p:spPr>
          <a:xfrm>
            <a:off x="4530240" y="1317600"/>
            <a:ext cx="545760" cy="2138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Actual</a:t>
            </a:r>
            <a:endParaRPr b="0" lang="en-US" sz="1400" strike="noStrike" u="none">
              <a:solidFill>
                <a:srgbClr val="000000"/>
              </a:solidFill>
              <a:effectLst/>
              <a:uFillTx/>
              <a:latin typeface="Arial"/>
            </a:endParaRPr>
          </a:p>
        </p:txBody>
      </p:sp>
      <p:grpSp>
        <p:nvGrpSpPr>
          <p:cNvPr id="5036" name=""/>
          <p:cNvGrpSpPr/>
          <p:nvPr/>
        </p:nvGrpSpPr>
        <p:grpSpPr>
          <a:xfrm>
            <a:off x="5181480" y="1374840"/>
            <a:ext cx="247320" cy="104760"/>
            <a:chOff x="5181480" y="1374840"/>
            <a:chExt cx="247320" cy="104760"/>
          </a:xfrm>
        </p:grpSpPr>
        <p:sp>
          <p:nvSpPr>
            <p:cNvPr id="5037" name=""/>
            <p:cNvSpPr/>
            <p:nvPr/>
          </p:nvSpPr>
          <p:spPr>
            <a:xfrm>
              <a:off x="5181480" y="1374840"/>
              <a:ext cx="1872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38" name=""/>
            <p:cNvSpPr/>
            <p:nvPr/>
          </p:nvSpPr>
          <p:spPr>
            <a:xfrm>
              <a:off x="5200200" y="1374840"/>
              <a:ext cx="972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39" name=""/>
            <p:cNvSpPr/>
            <p:nvPr/>
          </p:nvSpPr>
          <p:spPr>
            <a:xfrm>
              <a:off x="5209920" y="1374840"/>
              <a:ext cx="1908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0" name=""/>
            <p:cNvSpPr/>
            <p:nvPr/>
          </p:nvSpPr>
          <p:spPr>
            <a:xfrm>
              <a:off x="5229000" y="1374840"/>
              <a:ext cx="936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1" name=""/>
            <p:cNvSpPr/>
            <p:nvPr/>
          </p:nvSpPr>
          <p:spPr>
            <a:xfrm>
              <a:off x="5238360" y="1374840"/>
              <a:ext cx="1908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2" name=""/>
            <p:cNvSpPr/>
            <p:nvPr/>
          </p:nvSpPr>
          <p:spPr>
            <a:xfrm>
              <a:off x="5257440" y="1374840"/>
              <a:ext cx="1908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3" name=""/>
            <p:cNvSpPr/>
            <p:nvPr/>
          </p:nvSpPr>
          <p:spPr>
            <a:xfrm>
              <a:off x="5276520" y="1374840"/>
              <a:ext cx="972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4" name=""/>
            <p:cNvSpPr/>
            <p:nvPr/>
          </p:nvSpPr>
          <p:spPr>
            <a:xfrm>
              <a:off x="5286240" y="1374840"/>
              <a:ext cx="1908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5" name=""/>
            <p:cNvSpPr/>
            <p:nvPr/>
          </p:nvSpPr>
          <p:spPr>
            <a:xfrm>
              <a:off x="5305320" y="1374840"/>
              <a:ext cx="1872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6" name=""/>
            <p:cNvSpPr/>
            <p:nvPr/>
          </p:nvSpPr>
          <p:spPr>
            <a:xfrm>
              <a:off x="5324040" y="1374840"/>
              <a:ext cx="972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7" name=""/>
            <p:cNvSpPr/>
            <p:nvPr/>
          </p:nvSpPr>
          <p:spPr>
            <a:xfrm>
              <a:off x="5333760" y="1374840"/>
              <a:ext cx="1908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8" name=""/>
            <p:cNvSpPr/>
            <p:nvPr/>
          </p:nvSpPr>
          <p:spPr>
            <a:xfrm>
              <a:off x="5352840" y="1374840"/>
              <a:ext cx="936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49" name=""/>
            <p:cNvSpPr/>
            <p:nvPr/>
          </p:nvSpPr>
          <p:spPr>
            <a:xfrm>
              <a:off x="5362200" y="1374840"/>
              <a:ext cx="1908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50" name=""/>
            <p:cNvSpPr/>
            <p:nvPr/>
          </p:nvSpPr>
          <p:spPr>
            <a:xfrm>
              <a:off x="5381280" y="1374840"/>
              <a:ext cx="1908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51" name=""/>
            <p:cNvSpPr/>
            <p:nvPr/>
          </p:nvSpPr>
          <p:spPr>
            <a:xfrm>
              <a:off x="5400360" y="1374840"/>
              <a:ext cx="972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52" name=""/>
            <p:cNvSpPr/>
            <p:nvPr/>
          </p:nvSpPr>
          <p:spPr>
            <a:xfrm>
              <a:off x="5410080" y="1374840"/>
              <a:ext cx="18720" cy="10476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5053" name=""/>
          <p:cNvSpPr/>
          <p:nvPr/>
        </p:nvSpPr>
        <p:spPr>
          <a:xfrm>
            <a:off x="5181480" y="1374840"/>
            <a:ext cx="247680" cy="10476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54" name=""/>
          <p:cNvSpPr/>
          <p:nvPr/>
        </p:nvSpPr>
        <p:spPr>
          <a:xfrm>
            <a:off x="5545440" y="1317600"/>
            <a:ext cx="377280" cy="2138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Plan</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55" name="PlaceHolder 1"/>
          <p:cNvSpPr>
            <a:spLocks noGrp="1"/>
          </p:cNvSpPr>
          <p:nvPr>
            <p:ph type="title"/>
          </p:nvPr>
        </p:nvSpPr>
        <p:spPr>
          <a:xfrm>
            <a:off x="1454040" y="2646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Profitability: EBIT Since Inception</a:t>
            </a:r>
            <a:endParaRPr b="1" lang="en-US" sz="3400" strike="noStrike" u="none">
              <a:solidFill>
                <a:srgbClr val="000000"/>
              </a:solidFill>
              <a:effectLst/>
              <a:uFillTx/>
              <a:latin typeface="Arial"/>
            </a:endParaRPr>
          </a:p>
        </p:txBody>
      </p:sp>
      <p:sp>
        <p:nvSpPr>
          <p:cNvPr id="5056" name=""/>
          <p:cNvSpPr/>
          <p:nvPr/>
        </p:nvSpPr>
        <p:spPr>
          <a:xfrm>
            <a:off x="1065240" y="6270840"/>
            <a:ext cx="7670880" cy="252000"/>
          </a:xfrm>
          <a:prstGeom prst="rect">
            <a:avLst/>
          </a:prstGeom>
          <a:noFill/>
          <a:ln w="0">
            <a:noFill/>
          </a:ln>
        </p:spPr>
        <p:style>
          <a:lnRef idx="0"/>
          <a:fillRef idx="0"/>
          <a:effectRef idx="0"/>
          <a:fontRef idx="minor"/>
        </p:style>
        <p:txBody>
          <a:bodyPr lIns="90000" rIns="90000" tIns="46800" bIns="46800" anchor="ctr">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*Q4-99 Planned EBIT loss due to provision for bonuses</a:t>
            </a:r>
            <a:endParaRPr b="0" lang="en-US" sz="900" strike="noStrike" u="none">
              <a:solidFill>
                <a:srgbClr val="000000"/>
              </a:solidFill>
              <a:effectLst/>
              <a:uFillTx/>
              <a:latin typeface="Arial"/>
            </a:endParaRPr>
          </a:p>
        </p:txBody>
      </p:sp>
      <p:graphicFrame>
        <p:nvGraphicFramePr>
          <p:cNvPr id="5057" name=""/>
          <p:cNvGraphicFramePr/>
          <p:nvPr/>
        </p:nvGraphicFramePr>
        <p:xfrm>
          <a:off x="879480" y="831960"/>
          <a:ext cx="7962840" cy="5473440"/>
        </p:xfrm>
        <a:graphic>
          <a:graphicData uri="http://schemas.openxmlformats.org/presentationml/2006/ole">
            <p:oleObj r:id="rId1" spid="">
              <p:embed/>
              <p:pic>
                <p:nvPicPr>
                  <p:cNvPr id="5058" name="" descr=""/>
                  <p:cNvPicPr/>
                  <p:nvPr/>
                </p:nvPicPr>
                <p:blipFill>
                  <a:blip r:embed="rId2"/>
                  <a:stretch/>
                </p:blipFill>
                <p:spPr>
                  <a:xfrm>
                    <a:off x="879480" y="831960"/>
                    <a:ext cx="7962840" cy="547344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59" name="PlaceHolder 1"/>
          <p:cNvSpPr>
            <a:spLocks noGrp="1"/>
          </p:cNvSpPr>
          <p:nvPr>
            <p:ph type="title"/>
          </p:nvPr>
        </p:nvSpPr>
        <p:spPr>
          <a:xfrm>
            <a:off x="1171440" y="326880"/>
            <a:ext cx="7772400" cy="3225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The Book: Counterparties - 65</a:t>
            </a:r>
            <a:endParaRPr b="1" lang="en-US" sz="3400" strike="noStrike" u="none">
              <a:solidFill>
                <a:srgbClr val="000000"/>
              </a:solidFill>
              <a:effectLst/>
              <a:uFillTx/>
              <a:latin typeface="Arial"/>
            </a:endParaRPr>
          </a:p>
        </p:txBody>
      </p:sp>
      <p:sp>
        <p:nvSpPr>
          <p:cNvPr id="5060" name=""/>
          <p:cNvSpPr/>
          <p:nvPr/>
        </p:nvSpPr>
        <p:spPr>
          <a:xfrm>
            <a:off x="1360440" y="1122480"/>
            <a:ext cx="1419120" cy="23472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61" name=""/>
          <p:cNvSpPr/>
          <p:nvPr/>
        </p:nvSpPr>
        <p:spPr>
          <a:xfrm>
            <a:off x="2892600" y="1122480"/>
            <a:ext cx="1314360" cy="23472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62" name=""/>
          <p:cNvSpPr/>
          <p:nvPr/>
        </p:nvSpPr>
        <p:spPr>
          <a:xfrm>
            <a:off x="4319640" y="1122480"/>
            <a:ext cx="1495440" cy="23472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63" name=""/>
          <p:cNvSpPr/>
          <p:nvPr/>
        </p:nvSpPr>
        <p:spPr>
          <a:xfrm>
            <a:off x="5929200" y="1122480"/>
            <a:ext cx="1314720" cy="23472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64" name=""/>
          <p:cNvSpPr/>
          <p:nvPr/>
        </p:nvSpPr>
        <p:spPr>
          <a:xfrm>
            <a:off x="7356600" y="1122480"/>
            <a:ext cx="1314360" cy="234720"/>
          </a:xfrm>
          <a:prstGeom prst="rect">
            <a:avLst/>
          </a:pr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065" name=""/>
          <p:cNvSpPr/>
          <p:nvPr/>
        </p:nvSpPr>
        <p:spPr>
          <a:xfrm>
            <a:off x="1831680" y="1176480"/>
            <a:ext cx="565920" cy="1378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End Users</a:t>
            </a:r>
            <a:endParaRPr b="0" lang="en-US" sz="900" strike="noStrike" u="none">
              <a:solidFill>
                <a:srgbClr val="000000"/>
              </a:solidFill>
              <a:effectLst/>
              <a:uFillTx/>
              <a:latin typeface="Arial"/>
            </a:endParaRPr>
          </a:p>
        </p:txBody>
      </p:sp>
      <p:sp>
        <p:nvSpPr>
          <p:cNvPr id="5066" name=""/>
          <p:cNvSpPr/>
          <p:nvPr/>
        </p:nvSpPr>
        <p:spPr>
          <a:xfrm>
            <a:off x="3152520" y="1176480"/>
            <a:ext cx="794880" cy="1378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Market Makers</a:t>
            </a:r>
            <a:endParaRPr b="0" lang="en-US" sz="900" strike="noStrike" u="none">
              <a:solidFill>
                <a:srgbClr val="000000"/>
              </a:solidFill>
              <a:effectLst/>
              <a:uFillTx/>
              <a:latin typeface="Arial"/>
            </a:endParaRPr>
          </a:p>
        </p:txBody>
      </p:sp>
      <p:sp>
        <p:nvSpPr>
          <p:cNvPr id="5067" name=""/>
          <p:cNvSpPr/>
          <p:nvPr/>
        </p:nvSpPr>
        <p:spPr>
          <a:xfrm>
            <a:off x="4473360" y="1176480"/>
            <a:ext cx="1188360" cy="1378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Insurance Companies</a:t>
            </a:r>
            <a:endParaRPr b="0" lang="en-US" sz="900" strike="noStrike" u="none">
              <a:solidFill>
                <a:srgbClr val="000000"/>
              </a:solidFill>
              <a:effectLst/>
              <a:uFillTx/>
              <a:latin typeface="Arial"/>
            </a:endParaRPr>
          </a:p>
        </p:txBody>
      </p:sp>
      <p:sp>
        <p:nvSpPr>
          <p:cNvPr id="5068" name=""/>
          <p:cNvSpPr/>
          <p:nvPr/>
        </p:nvSpPr>
        <p:spPr>
          <a:xfrm>
            <a:off x="6421320" y="1176480"/>
            <a:ext cx="330840" cy="1378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Enron</a:t>
            </a:r>
            <a:endParaRPr b="0" lang="en-US" sz="900" strike="noStrike" u="none">
              <a:solidFill>
                <a:srgbClr val="000000"/>
              </a:solidFill>
              <a:effectLst/>
              <a:uFillTx/>
              <a:latin typeface="Arial"/>
            </a:endParaRPr>
          </a:p>
        </p:txBody>
      </p:sp>
      <p:sp>
        <p:nvSpPr>
          <p:cNvPr id="5069" name=""/>
          <p:cNvSpPr/>
          <p:nvPr/>
        </p:nvSpPr>
        <p:spPr>
          <a:xfrm>
            <a:off x="7860960" y="1176480"/>
            <a:ext cx="305640" cy="1378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Other</a:t>
            </a:r>
            <a:endParaRPr b="0" lang="en-US" sz="900" strike="noStrike" u="none">
              <a:solidFill>
                <a:srgbClr val="000000"/>
              </a:solidFill>
              <a:effectLst/>
              <a:uFillTx/>
              <a:latin typeface="Arial"/>
            </a:endParaRPr>
          </a:p>
        </p:txBody>
      </p:sp>
      <p:sp>
        <p:nvSpPr>
          <p:cNvPr id="5070" name=""/>
          <p:cNvSpPr/>
          <p:nvPr/>
        </p:nvSpPr>
        <p:spPr>
          <a:xfrm>
            <a:off x="7468920" y="1490760"/>
            <a:ext cx="7725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Goldman Sachs</a:t>
            </a:r>
            <a:endParaRPr b="0" lang="en-US" sz="800" strike="noStrike" u="none">
              <a:solidFill>
                <a:srgbClr val="000000"/>
              </a:solidFill>
              <a:effectLst/>
              <a:uFillTx/>
              <a:latin typeface="Arial"/>
            </a:endParaRPr>
          </a:p>
        </p:txBody>
      </p:sp>
      <p:sp>
        <p:nvSpPr>
          <p:cNvPr id="5071" name=""/>
          <p:cNvSpPr/>
          <p:nvPr/>
        </p:nvSpPr>
        <p:spPr>
          <a:xfrm>
            <a:off x="7469280" y="1671480"/>
            <a:ext cx="3697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Lehman</a:t>
            </a:r>
            <a:endParaRPr b="0" lang="en-US" sz="800" strike="noStrike" u="none">
              <a:solidFill>
                <a:srgbClr val="000000"/>
              </a:solidFill>
              <a:effectLst/>
              <a:uFillTx/>
              <a:latin typeface="Arial"/>
            </a:endParaRPr>
          </a:p>
        </p:txBody>
      </p:sp>
      <p:sp>
        <p:nvSpPr>
          <p:cNvPr id="5072" name=""/>
          <p:cNvSpPr/>
          <p:nvPr/>
        </p:nvSpPr>
        <p:spPr>
          <a:xfrm>
            <a:off x="2993040" y="2536920"/>
            <a:ext cx="6814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Louis Dreyfus</a:t>
            </a:r>
            <a:endParaRPr b="0" lang="en-US" sz="800" strike="noStrike" u="none">
              <a:solidFill>
                <a:srgbClr val="000000"/>
              </a:solidFill>
              <a:effectLst/>
              <a:uFillTx/>
              <a:latin typeface="Arial"/>
            </a:endParaRPr>
          </a:p>
        </p:txBody>
      </p:sp>
      <p:sp>
        <p:nvSpPr>
          <p:cNvPr id="5073" name=""/>
          <p:cNvSpPr/>
          <p:nvPr/>
        </p:nvSpPr>
        <p:spPr>
          <a:xfrm>
            <a:off x="7468200" y="1832040"/>
            <a:ext cx="61344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WeatherWise</a:t>
            </a:r>
            <a:endParaRPr b="0" lang="en-US" sz="800" strike="noStrike" u="none">
              <a:solidFill>
                <a:srgbClr val="000000"/>
              </a:solidFill>
              <a:effectLst/>
              <a:uFillTx/>
              <a:latin typeface="Arial"/>
            </a:endParaRPr>
          </a:p>
        </p:txBody>
      </p:sp>
      <p:sp>
        <p:nvSpPr>
          <p:cNvPr id="5074" name=""/>
          <p:cNvSpPr/>
          <p:nvPr/>
        </p:nvSpPr>
        <p:spPr>
          <a:xfrm>
            <a:off x="6031080" y="1490760"/>
            <a:ext cx="7383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EAF (Australia)</a:t>
            </a:r>
            <a:endParaRPr b="0" lang="en-US" sz="800" strike="noStrike" u="none">
              <a:solidFill>
                <a:srgbClr val="000000"/>
              </a:solidFill>
              <a:effectLst/>
              <a:uFillTx/>
              <a:latin typeface="Arial"/>
            </a:endParaRPr>
          </a:p>
        </p:txBody>
      </p:sp>
      <p:sp>
        <p:nvSpPr>
          <p:cNvPr id="5075" name=""/>
          <p:cNvSpPr/>
          <p:nvPr/>
        </p:nvSpPr>
        <p:spPr>
          <a:xfrm>
            <a:off x="6029640" y="1671480"/>
            <a:ext cx="84564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ECERIT (London)</a:t>
            </a:r>
            <a:endParaRPr b="0" lang="en-US" sz="800" strike="noStrike" u="none">
              <a:solidFill>
                <a:srgbClr val="000000"/>
              </a:solidFill>
              <a:effectLst/>
              <a:uFillTx/>
              <a:latin typeface="Arial"/>
            </a:endParaRPr>
          </a:p>
        </p:txBody>
      </p:sp>
      <p:sp>
        <p:nvSpPr>
          <p:cNvPr id="5076" name=""/>
          <p:cNvSpPr/>
          <p:nvPr/>
        </p:nvSpPr>
        <p:spPr>
          <a:xfrm>
            <a:off x="6031800" y="1851120"/>
            <a:ext cx="11127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ECT Gas Daily Options</a:t>
            </a:r>
            <a:endParaRPr b="0" lang="en-US" sz="800" strike="noStrike" u="none">
              <a:solidFill>
                <a:srgbClr val="000000"/>
              </a:solidFill>
              <a:effectLst/>
              <a:uFillTx/>
              <a:latin typeface="Arial"/>
            </a:endParaRPr>
          </a:p>
        </p:txBody>
      </p:sp>
      <p:sp>
        <p:nvSpPr>
          <p:cNvPr id="5077" name=""/>
          <p:cNvSpPr/>
          <p:nvPr/>
        </p:nvSpPr>
        <p:spPr>
          <a:xfrm>
            <a:off x="6030720" y="2031840"/>
            <a:ext cx="6022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ENA-Central</a:t>
            </a:r>
            <a:endParaRPr b="0" lang="en-US" sz="800" strike="noStrike" u="none">
              <a:solidFill>
                <a:srgbClr val="000000"/>
              </a:solidFill>
              <a:effectLst/>
              <a:uFillTx/>
              <a:latin typeface="Arial"/>
            </a:endParaRPr>
          </a:p>
        </p:txBody>
      </p:sp>
      <p:sp>
        <p:nvSpPr>
          <p:cNvPr id="5078" name=""/>
          <p:cNvSpPr/>
          <p:nvPr/>
        </p:nvSpPr>
        <p:spPr>
          <a:xfrm>
            <a:off x="6032160" y="2440080"/>
            <a:ext cx="2502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EPMI</a:t>
            </a:r>
            <a:endParaRPr b="0" lang="en-US" sz="800" strike="noStrike" u="none">
              <a:solidFill>
                <a:srgbClr val="000000"/>
              </a:solidFill>
              <a:effectLst/>
              <a:uFillTx/>
              <a:latin typeface="Arial"/>
            </a:endParaRPr>
          </a:p>
        </p:txBody>
      </p:sp>
      <p:sp>
        <p:nvSpPr>
          <p:cNvPr id="5079" name=""/>
          <p:cNvSpPr/>
          <p:nvPr/>
        </p:nvSpPr>
        <p:spPr>
          <a:xfrm>
            <a:off x="2994120" y="1490760"/>
            <a:ext cx="6703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Accord Energy</a:t>
            </a:r>
            <a:endParaRPr b="0" lang="en-US" sz="800" strike="noStrike" u="none">
              <a:solidFill>
                <a:srgbClr val="000000"/>
              </a:solidFill>
              <a:effectLst/>
              <a:uFillTx/>
              <a:latin typeface="Arial"/>
            </a:endParaRPr>
          </a:p>
        </p:txBody>
      </p:sp>
      <p:sp>
        <p:nvSpPr>
          <p:cNvPr id="5080" name=""/>
          <p:cNvSpPr/>
          <p:nvPr/>
        </p:nvSpPr>
        <p:spPr>
          <a:xfrm>
            <a:off x="2993400" y="1671480"/>
            <a:ext cx="5965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Coral Energy</a:t>
            </a:r>
            <a:endParaRPr b="0" lang="en-US" sz="800" strike="noStrike" u="none">
              <a:solidFill>
                <a:srgbClr val="000000"/>
              </a:solidFill>
              <a:effectLst/>
              <a:uFillTx/>
              <a:latin typeface="Arial"/>
            </a:endParaRPr>
          </a:p>
        </p:txBody>
      </p:sp>
      <p:sp>
        <p:nvSpPr>
          <p:cNvPr id="5081" name=""/>
          <p:cNvSpPr/>
          <p:nvPr/>
        </p:nvSpPr>
        <p:spPr>
          <a:xfrm>
            <a:off x="2993760" y="1851120"/>
            <a:ext cx="5853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Duke Power</a:t>
            </a:r>
            <a:endParaRPr b="0" lang="en-US" sz="800" strike="noStrike" u="none">
              <a:solidFill>
                <a:srgbClr val="000000"/>
              </a:solidFill>
              <a:effectLst/>
              <a:uFillTx/>
              <a:latin typeface="Arial"/>
            </a:endParaRPr>
          </a:p>
        </p:txBody>
      </p:sp>
      <p:sp>
        <p:nvSpPr>
          <p:cNvPr id="5082" name=""/>
          <p:cNvSpPr/>
          <p:nvPr/>
        </p:nvSpPr>
        <p:spPr>
          <a:xfrm>
            <a:off x="2994120" y="2192400"/>
            <a:ext cx="3697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El Paso</a:t>
            </a:r>
            <a:endParaRPr b="0" lang="en-US" sz="800" strike="noStrike" u="none">
              <a:solidFill>
                <a:srgbClr val="000000"/>
              </a:solidFill>
              <a:effectLst/>
              <a:uFillTx/>
              <a:latin typeface="Arial"/>
            </a:endParaRPr>
          </a:p>
        </p:txBody>
      </p:sp>
      <p:sp>
        <p:nvSpPr>
          <p:cNvPr id="5083" name=""/>
          <p:cNvSpPr/>
          <p:nvPr/>
        </p:nvSpPr>
        <p:spPr>
          <a:xfrm>
            <a:off x="2993040" y="2373480"/>
            <a:ext cx="2559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Koch</a:t>
            </a:r>
            <a:endParaRPr b="0" lang="en-US" sz="800" strike="noStrike" u="none">
              <a:solidFill>
                <a:srgbClr val="000000"/>
              </a:solidFill>
              <a:effectLst/>
              <a:uFillTx/>
              <a:latin typeface="Arial"/>
            </a:endParaRPr>
          </a:p>
        </p:txBody>
      </p:sp>
      <p:sp>
        <p:nvSpPr>
          <p:cNvPr id="5084" name=""/>
          <p:cNvSpPr/>
          <p:nvPr/>
        </p:nvSpPr>
        <p:spPr>
          <a:xfrm>
            <a:off x="2993400" y="2876400"/>
            <a:ext cx="3412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Reliant</a:t>
            </a:r>
            <a:endParaRPr b="0" lang="en-US" sz="800" strike="noStrike" u="none">
              <a:solidFill>
                <a:srgbClr val="000000"/>
              </a:solidFill>
              <a:effectLst/>
              <a:uFillTx/>
              <a:latin typeface="Arial"/>
            </a:endParaRPr>
          </a:p>
        </p:txBody>
      </p:sp>
      <p:sp>
        <p:nvSpPr>
          <p:cNvPr id="5085" name=""/>
          <p:cNvSpPr/>
          <p:nvPr/>
        </p:nvSpPr>
        <p:spPr>
          <a:xfrm>
            <a:off x="2994480" y="3056040"/>
            <a:ext cx="11754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Societe Generale/ Barep</a:t>
            </a:r>
            <a:endParaRPr b="0" lang="en-US" sz="800" strike="noStrike" u="none">
              <a:solidFill>
                <a:srgbClr val="000000"/>
              </a:solidFill>
              <a:effectLst/>
              <a:uFillTx/>
              <a:latin typeface="Arial"/>
            </a:endParaRPr>
          </a:p>
        </p:txBody>
      </p:sp>
      <p:sp>
        <p:nvSpPr>
          <p:cNvPr id="5086" name=""/>
          <p:cNvSpPr/>
          <p:nvPr/>
        </p:nvSpPr>
        <p:spPr>
          <a:xfrm>
            <a:off x="2991960" y="3236760"/>
            <a:ext cx="9424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Southern Company</a:t>
            </a:r>
            <a:endParaRPr b="0" lang="en-US" sz="800" strike="noStrike" u="none">
              <a:solidFill>
                <a:srgbClr val="000000"/>
              </a:solidFill>
              <a:effectLst/>
              <a:uFillTx/>
              <a:latin typeface="Arial"/>
            </a:endParaRPr>
          </a:p>
        </p:txBody>
      </p:sp>
      <p:sp>
        <p:nvSpPr>
          <p:cNvPr id="5087" name=""/>
          <p:cNvSpPr/>
          <p:nvPr/>
        </p:nvSpPr>
        <p:spPr>
          <a:xfrm>
            <a:off x="2992680" y="3416400"/>
            <a:ext cx="7552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Utilicorp/Aquila</a:t>
            </a:r>
            <a:endParaRPr b="0" lang="en-US" sz="800" strike="noStrike" u="none">
              <a:solidFill>
                <a:srgbClr val="000000"/>
              </a:solidFill>
              <a:effectLst/>
              <a:uFillTx/>
              <a:latin typeface="Arial"/>
            </a:endParaRPr>
          </a:p>
        </p:txBody>
      </p:sp>
      <p:sp>
        <p:nvSpPr>
          <p:cNvPr id="5088" name=""/>
          <p:cNvSpPr/>
          <p:nvPr/>
        </p:nvSpPr>
        <p:spPr>
          <a:xfrm>
            <a:off x="2993760" y="3597120"/>
            <a:ext cx="2217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Vitol</a:t>
            </a:r>
            <a:endParaRPr b="0" lang="en-US" sz="800" strike="noStrike" u="none">
              <a:solidFill>
                <a:srgbClr val="000000"/>
              </a:solidFill>
              <a:effectLst/>
              <a:uFillTx/>
              <a:latin typeface="Arial"/>
            </a:endParaRPr>
          </a:p>
        </p:txBody>
      </p:sp>
      <p:sp>
        <p:nvSpPr>
          <p:cNvPr id="5089" name=""/>
          <p:cNvSpPr/>
          <p:nvPr/>
        </p:nvSpPr>
        <p:spPr>
          <a:xfrm>
            <a:off x="2993760" y="3776760"/>
            <a:ext cx="4150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Williams</a:t>
            </a:r>
            <a:endParaRPr b="0" lang="en-US" sz="800" strike="noStrike" u="none">
              <a:solidFill>
                <a:srgbClr val="000000"/>
              </a:solidFill>
              <a:effectLst/>
              <a:uFillTx/>
              <a:latin typeface="Arial"/>
            </a:endParaRPr>
          </a:p>
        </p:txBody>
      </p:sp>
      <p:sp>
        <p:nvSpPr>
          <p:cNvPr id="5090" name=""/>
          <p:cNvSpPr/>
          <p:nvPr/>
        </p:nvSpPr>
        <p:spPr>
          <a:xfrm>
            <a:off x="4406040" y="1490760"/>
            <a:ext cx="6364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Ace/Tempest</a:t>
            </a:r>
            <a:endParaRPr b="0" lang="en-US" sz="800" strike="noStrike" u="none">
              <a:solidFill>
                <a:srgbClr val="000000"/>
              </a:solidFill>
              <a:effectLst/>
              <a:uFillTx/>
              <a:latin typeface="Arial"/>
            </a:endParaRPr>
          </a:p>
        </p:txBody>
      </p:sp>
      <p:sp>
        <p:nvSpPr>
          <p:cNvPr id="5091" name=""/>
          <p:cNvSpPr/>
          <p:nvPr/>
        </p:nvSpPr>
        <p:spPr>
          <a:xfrm>
            <a:off x="4406760" y="1654200"/>
            <a:ext cx="1767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AIG</a:t>
            </a:r>
            <a:endParaRPr b="0" lang="en-US" sz="800" strike="noStrike" u="none">
              <a:solidFill>
                <a:srgbClr val="000000"/>
              </a:solidFill>
              <a:effectLst/>
              <a:uFillTx/>
              <a:latin typeface="Arial"/>
            </a:endParaRPr>
          </a:p>
        </p:txBody>
      </p:sp>
      <p:sp>
        <p:nvSpPr>
          <p:cNvPr id="5092" name=""/>
          <p:cNvSpPr/>
          <p:nvPr/>
        </p:nvSpPr>
        <p:spPr>
          <a:xfrm>
            <a:off x="4405680" y="1817640"/>
            <a:ext cx="13284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American Re Capital Markets</a:t>
            </a:r>
            <a:endParaRPr b="0" lang="en-US" sz="800" strike="noStrike" u="none">
              <a:solidFill>
                <a:srgbClr val="000000"/>
              </a:solidFill>
              <a:effectLst/>
              <a:uFillTx/>
              <a:latin typeface="Arial"/>
            </a:endParaRPr>
          </a:p>
        </p:txBody>
      </p:sp>
      <p:sp>
        <p:nvSpPr>
          <p:cNvPr id="5093" name=""/>
          <p:cNvSpPr/>
          <p:nvPr/>
        </p:nvSpPr>
        <p:spPr>
          <a:xfrm>
            <a:off x="4406760" y="1981080"/>
            <a:ext cx="105084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Aon Financial Products</a:t>
            </a:r>
            <a:endParaRPr b="0" lang="en-US" sz="800" strike="noStrike" u="none">
              <a:solidFill>
                <a:srgbClr val="000000"/>
              </a:solidFill>
              <a:effectLst/>
              <a:uFillTx/>
              <a:latin typeface="Arial"/>
            </a:endParaRPr>
          </a:p>
        </p:txBody>
      </p:sp>
      <p:sp>
        <p:nvSpPr>
          <p:cNvPr id="5094" name=""/>
          <p:cNvSpPr/>
          <p:nvPr/>
        </p:nvSpPr>
        <p:spPr>
          <a:xfrm>
            <a:off x="4405680" y="2144880"/>
            <a:ext cx="13345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Arrow Reinsurance Company</a:t>
            </a:r>
            <a:endParaRPr b="0" lang="en-US" sz="800" strike="noStrike" u="none">
              <a:solidFill>
                <a:srgbClr val="000000"/>
              </a:solidFill>
              <a:effectLst/>
              <a:uFillTx/>
              <a:latin typeface="Arial"/>
            </a:endParaRPr>
          </a:p>
        </p:txBody>
      </p:sp>
      <p:sp>
        <p:nvSpPr>
          <p:cNvPr id="5095" name=""/>
          <p:cNvSpPr/>
          <p:nvPr/>
        </p:nvSpPr>
        <p:spPr>
          <a:xfrm>
            <a:off x="4406760" y="2308320"/>
            <a:ext cx="12664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Associated Electric &amp; Gas</a:t>
            </a:r>
            <a:endParaRPr b="0" lang="en-US" sz="800" strike="noStrike" u="none">
              <a:solidFill>
                <a:srgbClr val="000000"/>
              </a:solidFill>
              <a:effectLst/>
              <a:uFillTx/>
              <a:latin typeface="Arial"/>
            </a:endParaRPr>
          </a:p>
        </p:txBody>
      </p:sp>
      <p:sp>
        <p:nvSpPr>
          <p:cNvPr id="5096" name=""/>
          <p:cNvSpPr/>
          <p:nvPr/>
        </p:nvSpPr>
        <p:spPr>
          <a:xfrm>
            <a:off x="4406760" y="2470320"/>
            <a:ext cx="14706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Commercial Risk Reinsurance</a:t>
            </a:r>
            <a:endParaRPr b="0" lang="en-US" sz="800" strike="noStrike" u="none">
              <a:solidFill>
                <a:srgbClr val="000000"/>
              </a:solidFill>
              <a:effectLst/>
              <a:uFillTx/>
              <a:latin typeface="Arial"/>
            </a:endParaRPr>
          </a:p>
        </p:txBody>
      </p:sp>
      <p:sp>
        <p:nvSpPr>
          <p:cNvPr id="5097" name=""/>
          <p:cNvSpPr/>
          <p:nvPr/>
        </p:nvSpPr>
        <p:spPr>
          <a:xfrm>
            <a:off x="4406040" y="2797200"/>
            <a:ext cx="6307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Hannover Re</a:t>
            </a:r>
            <a:endParaRPr b="0" lang="en-US" sz="800" strike="noStrike" u="none">
              <a:solidFill>
                <a:srgbClr val="000000"/>
              </a:solidFill>
              <a:effectLst/>
              <a:uFillTx/>
              <a:latin typeface="Arial"/>
            </a:endParaRPr>
          </a:p>
        </p:txBody>
      </p:sp>
      <p:sp>
        <p:nvSpPr>
          <p:cNvPr id="5098" name=""/>
          <p:cNvSpPr/>
          <p:nvPr/>
        </p:nvSpPr>
        <p:spPr>
          <a:xfrm>
            <a:off x="4406040" y="3121200"/>
            <a:ext cx="5796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New Cap Re</a:t>
            </a:r>
            <a:endParaRPr b="0" lang="en-US" sz="800" strike="noStrike" u="none">
              <a:solidFill>
                <a:srgbClr val="000000"/>
              </a:solidFill>
              <a:effectLst/>
              <a:uFillTx/>
              <a:latin typeface="Arial"/>
            </a:endParaRPr>
          </a:p>
        </p:txBody>
      </p:sp>
      <p:sp>
        <p:nvSpPr>
          <p:cNvPr id="5099" name=""/>
          <p:cNvSpPr/>
          <p:nvPr/>
        </p:nvSpPr>
        <p:spPr>
          <a:xfrm>
            <a:off x="4406400" y="3284640"/>
            <a:ext cx="2505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PxRe</a:t>
            </a:r>
            <a:endParaRPr b="0" lang="en-US" sz="800" strike="noStrike" u="none">
              <a:solidFill>
                <a:srgbClr val="000000"/>
              </a:solidFill>
              <a:effectLst/>
              <a:uFillTx/>
              <a:latin typeface="Arial"/>
            </a:endParaRPr>
          </a:p>
        </p:txBody>
      </p:sp>
      <p:sp>
        <p:nvSpPr>
          <p:cNvPr id="5100" name=""/>
          <p:cNvSpPr/>
          <p:nvPr/>
        </p:nvSpPr>
        <p:spPr>
          <a:xfrm>
            <a:off x="4406400" y="3448080"/>
            <a:ext cx="53424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St. Paul Re</a:t>
            </a:r>
            <a:endParaRPr b="0" lang="en-US" sz="800" strike="noStrike" u="none">
              <a:solidFill>
                <a:srgbClr val="000000"/>
              </a:solidFill>
              <a:effectLst/>
              <a:uFillTx/>
              <a:latin typeface="Arial"/>
            </a:endParaRPr>
          </a:p>
        </p:txBody>
      </p:sp>
      <p:sp>
        <p:nvSpPr>
          <p:cNvPr id="5101" name=""/>
          <p:cNvSpPr/>
          <p:nvPr/>
        </p:nvSpPr>
        <p:spPr>
          <a:xfrm>
            <a:off x="4406760" y="3610080"/>
            <a:ext cx="4489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Swiss Re</a:t>
            </a:r>
            <a:endParaRPr b="0" lang="en-US" sz="800" strike="noStrike" u="none">
              <a:solidFill>
                <a:srgbClr val="000000"/>
              </a:solidFill>
              <a:effectLst/>
              <a:uFillTx/>
              <a:latin typeface="Arial"/>
            </a:endParaRPr>
          </a:p>
        </p:txBody>
      </p:sp>
      <p:sp>
        <p:nvSpPr>
          <p:cNvPr id="5102" name=""/>
          <p:cNvSpPr/>
          <p:nvPr/>
        </p:nvSpPr>
        <p:spPr>
          <a:xfrm>
            <a:off x="1437120" y="1490760"/>
            <a:ext cx="6930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Atmos Energy</a:t>
            </a:r>
            <a:endParaRPr b="0" lang="en-US" sz="800" strike="noStrike" u="none">
              <a:solidFill>
                <a:srgbClr val="000000"/>
              </a:solidFill>
              <a:effectLst/>
              <a:uFillTx/>
              <a:latin typeface="Arial"/>
            </a:endParaRPr>
          </a:p>
        </p:txBody>
      </p:sp>
      <p:sp>
        <p:nvSpPr>
          <p:cNvPr id="5103" name=""/>
          <p:cNvSpPr/>
          <p:nvPr/>
        </p:nvSpPr>
        <p:spPr>
          <a:xfrm>
            <a:off x="1437120" y="1843200"/>
            <a:ext cx="12834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Bombardier Motor Company</a:t>
            </a:r>
            <a:endParaRPr b="0" lang="en-US" sz="800" strike="noStrike" u="none">
              <a:solidFill>
                <a:srgbClr val="000000"/>
              </a:solidFill>
              <a:effectLst/>
              <a:uFillTx/>
              <a:latin typeface="Arial"/>
            </a:endParaRPr>
          </a:p>
        </p:txBody>
      </p:sp>
      <p:sp>
        <p:nvSpPr>
          <p:cNvPr id="5104" name=""/>
          <p:cNvSpPr/>
          <p:nvPr/>
        </p:nvSpPr>
        <p:spPr>
          <a:xfrm>
            <a:off x="1437480" y="2022480"/>
            <a:ext cx="7840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Columbia Energy</a:t>
            </a:r>
            <a:endParaRPr b="0" lang="en-US" sz="800" strike="noStrike" u="none">
              <a:solidFill>
                <a:srgbClr val="000000"/>
              </a:solidFill>
              <a:effectLst/>
              <a:uFillTx/>
              <a:latin typeface="Arial"/>
            </a:endParaRPr>
          </a:p>
        </p:txBody>
      </p:sp>
      <p:sp>
        <p:nvSpPr>
          <p:cNvPr id="5105" name=""/>
          <p:cNvSpPr/>
          <p:nvPr/>
        </p:nvSpPr>
        <p:spPr>
          <a:xfrm>
            <a:off x="1438200" y="2205000"/>
            <a:ext cx="4492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Conagra1</a:t>
            </a:r>
            <a:endParaRPr b="0" lang="en-US" sz="800" strike="noStrike" u="none">
              <a:solidFill>
                <a:srgbClr val="000000"/>
              </a:solidFill>
              <a:effectLst/>
              <a:uFillTx/>
              <a:latin typeface="Arial"/>
            </a:endParaRPr>
          </a:p>
        </p:txBody>
      </p:sp>
      <p:sp>
        <p:nvSpPr>
          <p:cNvPr id="5106" name=""/>
          <p:cNvSpPr/>
          <p:nvPr/>
        </p:nvSpPr>
        <p:spPr>
          <a:xfrm>
            <a:off x="1439280" y="2384280"/>
            <a:ext cx="11869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Cornerstone Propane L.P.</a:t>
            </a:r>
            <a:endParaRPr b="0" lang="en-US" sz="800" strike="noStrike" u="none">
              <a:solidFill>
                <a:srgbClr val="000000"/>
              </a:solidFill>
              <a:effectLst/>
              <a:uFillTx/>
              <a:latin typeface="Arial"/>
            </a:endParaRPr>
          </a:p>
        </p:txBody>
      </p:sp>
      <p:sp>
        <p:nvSpPr>
          <p:cNvPr id="5107" name=""/>
          <p:cNvSpPr/>
          <p:nvPr/>
        </p:nvSpPr>
        <p:spPr>
          <a:xfrm>
            <a:off x="1436760" y="2565360"/>
            <a:ext cx="83484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Corney &amp; Barrow</a:t>
            </a:r>
            <a:endParaRPr b="0" lang="en-US" sz="800" strike="noStrike" u="none">
              <a:solidFill>
                <a:srgbClr val="000000"/>
              </a:solidFill>
              <a:effectLst/>
              <a:uFillTx/>
              <a:latin typeface="Arial"/>
            </a:endParaRPr>
          </a:p>
        </p:txBody>
      </p:sp>
      <p:sp>
        <p:nvSpPr>
          <p:cNvPr id="5108" name=""/>
          <p:cNvSpPr/>
          <p:nvPr/>
        </p:nvSpPr>
        <p:spPr>
          <a:xfrm>
            <a:off x="1436760" y="2925720"/>
            <a:ext cx="13906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Del Marva Power &amp; Light Co.</a:t>
            </a:r>
            <a:endParaRPr b="0" lang="en-US" sz="800" strike="noStrike" u="none">
              <a:solidFill>
                <a:srgbClr val="000000"/>
              </a:solidFill>
              <a:effectLst/>
              <a:uFillTx/>
              <a:latin typeface="Arial"/>
            </a:endParaRPr>
          </a:p>
        </p:txBody>
      </p:sp>
      <p:sp>
        <p:nvSpPr>
          <p:cNvPr id="5109" name=""/>
          <p:cNvSpPr/>
          <p:nvPr/>
        </p:nvSpPr>
        <p:spPr>
          <a:xfrm>
            <a:off x="1437120" y="3106800"/>
            <a:ext cx="12150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Eastern Power Distributors</a:t>
            </a:r>
            <a:endParaRPr b="0" lang="en-US" sz="800" strike="noStrike" u="none">
              <a:solidFill>
                <a:srgbClr val="000000"/>
              </a:solidFill>
              <a:effectLst/>
              <a:uFillTx/>
              <a:latin typeface="Arial"/>
            </a:endParaRPr>
          </a:p>
        </p:txBody>
      </p:sp>
      <p:sp>
        <p:nvSpPr>
          <p:cNvPr id="5110" name=""/>
          <p:cNvSpPr/>
          <p:nvPr/>
        </p:nvSpPr>
        <p:spPr>
          <a:xfrm>
            <a:off x="1437840" y="3487680"/>
            <a:ext cx="9201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Energie Noord West</a:t>
            </a:r>
            <a:endParaRPr b="0" lang="en-US" sz="800" strike="noStrike" u="none">
              <a:solidFill>
                <a:srgbClr val="000000"/>
              </a:solidFill>
              <a:effectLst/>
              <a:uFillTx/>
              <a:latin typeface="Arial"/>
            </a:endParaRPr>
          </a:p>
        </p:txBody>
      </p:sp>
      <p:sp>
        <p:nvSpPr>
          <p:cNvPr id="5111" name=""/>
          <p:cNvSpPr/>
          <p:nvPr/>
        </p:nvSpPr>
        <p:spPr>
          <a:xfrm>
            <a:off x="1437840" y="3821040"/>
            <a:ext cx="97704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Florida Power &amp; Light</a:t>
            </a:r>
            <a:endParaRPr b="0" lang="en-US" sz="800" strike="noStrike" u="none">
              <a:solidFill>
                <a:srgbClr val="000000"/>
              </a:solidFill>
              <a:effectLst/>
              <a:uFillTx/>
              <a:latin typeface="Arial"/>
            </a:endParaRPr>
          </a:p>
        </p:txBody>
      </p:sp>
      <p:sp>
        <p:nvSpPr>
          <p:cNvPr id="5112" name=""/>
          <p:cNvSpPr/>
          <p:nvPr/>
        </p:nvSpPr>
        <p:spPr>
          <a:xfrm>
            <a:off x="1440000" y="4000680"/>
            <a:ext cx="9205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Independent Energy</a:t>
            </a:r>
            <a:endParaRPr b="0" lang="en-US" sz="800" strike="noStrike" u="none">
              <a:solidFill>
                <a:srgbClr val="000000"/>
              </a:solidFill>
              <a:effectLst/>
              <a:uFillTx/>
              <a:latin typeface="Arial"/>
            </a:endParaRPr>
          </a:p>
        </p:txBody>
      </p:sp>
      <p:sp>
        <p:nvSpPr>
          <p:cNvPr id="5113" name=""/>
          <p:cNvSpPr/>
          <p:nvPr/>
        </p:nvSpPr>
        <p:spPr>
          <a:xfrm>
            <a:off x="1438200" y="4181400"/>
            <a:ext cx="2844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Inergy</a:t>
            </a:r>
            <a:endParaRPr b="0" lang="en-US" sz="800" strike="noStrike" u="none">
              <a:solidFill>
                <a:srgbClr val="000000"/>
              </a:solidFill>
              <a:effectLst/>
              <a:uFillTx/>
              <a:latin typeface="Arial"/>
            </a:endParaRPr>
          </a:p>
        </p:txBody>
      </p:sp>
      <p:sp>
        <p:nvSpPr>
          <p:cNvPr id="5114" name=""/>
          <p:cNvSpPr/>
          <p:nvPr/>
        </p:nvSpPr>
        <p:spPr>
          <a:xfrm>
            <a:off x="1438200" y="4362480"/>
            <a:ext cx="6703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Kinder Morgan</a:t>
            </a:r>
            <a:endParaRPr b="0" lang="en-US" sz="800" strike="noStrike" u="none">
              <a:solidFill>
                <a:srgbClr val="000000"/>
              </a:solidFill>
              <a:effectLst/>
              <a:uFillTx/>
              <a:latin typeface="Arial"/>
            </a:endParaRPr>
          </a:p>
        </p:txBody>
      </p:sp>
      <p:sp>
        <p:nvSpPr>
          <p:cNvPr id="5115" name=""/>
          <p:cNvSpPr/>
          <p:nvPr/>
        </p:nvSpPr>
        <p:spPr>
          <a:xfrm>
            <a:off x="1438200" y="4541760"/>
            <a:ext cx="27324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LG&amp;E</a:t>
            </a:r>
            <a:endParaRPr b="0" lang="en-US" sz="800" strike="noStrike" u="none">
              <a:solidFill>
                <a:srgbClr val="000000"/>
              </a:solidFill>
              <a:effectLst/>
              <a:uFillTx/>
              <a:latin typeface="Arial"/>
            </a:endParaRPr>
          </a:p>
        </p:txBody>
      </p:sp>
      <p:sp>
        <p:nvSpPr>
          <p:cNvPr id="5116" name=""/>
          <p:cNvSpPr/>
          <p:nvPr/>
        </p:nvSpPr>
        <p:spPr>
          <a:xfrm>
            <a:off x="1437840" y="4722840"/>
            <a:ext cx="11358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Madison Gas &amp; Electric</a:t>
            </a:r>
            <a:endParaRPr b="0" lang="en-US" sz="800" strike="noStrike" u="none">
              <a:solidFill>
                <a:srgbClr val="000000"/>
              </a:solidFill>
              <a:effectLst/>
              <a:uFillTx/>
              <a:latin typeface="Arial"/>
            </a:endParaRPr>
          </a:p>
        </p:txBody>
      </p:sp>
      <p:sp>
        <p:nvSpPr>
          <p:cNvPr id="5117" name=""/>
          <p:cNvSpPr/>
          <p:nvPr/>
        </p:nvSpPr>
        <p:spPr>
          <a:xfrm>
            <a:off x="1437480" y="4903920"/>
            <a:ext cx="5796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MidAmerica</a:t>
            </a:r>
            <a:endParaRPr b="0" lang="en-US" sz="800" strike="noStrike" u="none">
              <a:solidFill>
                <a:srgbClr val="000000"/>
              </a:solidFill>
              <a:effectLst/>
              <a:uFillTx/>
              <a:latin typeface="Arial"/>
            </a:endParaRPr>
          </a:p>
        </p:txBody>
      </p:sp>
      <p:sp>
        <p:nvSpPr>
          <p:cNvPr id="5118" name=""/>
          <p:cNvSpPr/>
          <p:nvPr/>
        </p:nvSpPr>
        <p:spPr>
          <a:xfrm>
            <a:off x="1438200" y="5265720"/>
            <a:ext cx="3016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Oneok</a:t>
            </a:r>
            <a:endParaRPr b="0" lang="en-US" sz="800" strike="noStrike" u="none">
              <a:solidFill>
                <a:srgbClr val="000000"/>
              </a:solidFill>
              <a:effectLst/>
              <a:uFillTx/>
              <a:latin typeface="Arial"/>
            </a:endParaRPr>
          </a:p>
        </p:txBody>
      </p:sp>
      <p:sp>
        <p:nvSpPr>
          <p:cNvPr id="5119" name=""/>
          <p:cNvSpPr/>
          <p:nvPr/>
        </p:nvSpPr>
        <p:spPr>
          <a:xfrm>
            <a:off x="1438200" y="5445000"/>
            <a:ext cx="2844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PG&amp;E</a:t>
            </a:r>
            <a:endParaRPr b="0" lang="en-US" sz="800" strike="noStrike" u="none">
              <a:solidFill>
                <a:srgbClr val="000000"/>
              </a:solidFill>
              <a:effectLst/>
              <a:uFillTx/>
              <a:latin typeface="Arial"/>
            </a:endParaRPr>
          </a:p>
        </p:txBody>
      </p:sp>
      <p:sp>
        <p:nvSpPr>
          <p:cNvPr id="5120" name=""/>
          <p:cNvSpPr/>
          <p:nvPr/>
        </p:nvSpPr>
        <p:spPr>
          <a:xfrm>
            <a:off x="1437840" y="5740560"/>
            <a:ext cx="6645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Scottish Hydro</a:t>
            </a:r>
            <a:endParaRPr b="0" lang="en-US" sz="800" strike="noStrike" u="none">
              <a:solidFill>
                <a:srgbClr val="000000"/>
              </a:solidFill>
              <a:effectLst/>
              <a:uFillTx/>
              <a:latin typeface="Arial"/>
            </a:endParaRPr>
          </a:p>
        </p:txBody>
      </p:sp>
      <p:sp>
        <p:nvSpPr>
          <p:cNvPr id="5121" name=""/>
          <p:cNvSpPr/>
          <p:nvPr/>
        </p:nvSpPr>
        <p:spPr>
          <a:xfrm>
            <a:off x="1437840" y="6024600"/>
            <a:ext cx="9882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Valley Resources Inc.</a:t>
            </a:r>
            <a:endParaRPr b="0" lang="en-US" sz="800" strike="noStrike" u="none">
              <a:solidFill>
                <a:srgbClr val="000000"/>
              </a:solidFill>
              <a:effectLst/>
              <a:uFillTx/>
              <a:latin typeface="Arial"/>
            </a:endParaRPr>
          </a:p>
        </p:txBody>
      </p:sp>
      <p:sp>
        <p:nvSpPr>
          <p:cNvPr id="5122" name=""/>
          <p:cNvSpPr/>
          <p:nvPr/>
        </p:nvSpPr>
        <p:spPr>
          <a:xfrm>
            <a:off x="1438200" y="6207120"/>
            <a:ext cx="10108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West Kootenay Power</a:t>
            </a:r>
            <a:endParaRPr b="0" lang="en-US" sz="800" strike="noStrike" u="none">
              <a:solidFill>
                <a:srgbClr val="000000"/>
              </a:solidFill>
              <a:effectLst/>
              <a:uFillTx/>
              <a:latin typeface="Arial"/>
            </a:endParaRPr>
          </a:p>
        </p:txBody>
      </p:sp>
      <p:sp>
        <p:nvSpPr>
          <p:cNvPr id="5123" name=""/>
          <p:cNvSpPr/>
          <p:nvPr/>
        </p:nvSpPr>
        <p:spPr>
          <a:xfrm>
            <a:off x="1360440" y="1344600"/>
            <a:ext cx="1419120" cy="23760"/>
          </a:xfrm>
          <a:prstGeom prst="rect">
            <a:avLst/>
          </a:pr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5124" name=""/>
          <p:cNvSpPr/>
          <p:nvPr/>
        </p:nvSpPr>
        <p:spPr>
          <a:xfrm>
            <a:off x="2892600" y="1344600"/>
            <a:ext cx="1314360" cy="23760"/>
          </a:xfrm>
          <a:prstGeom prst="rect">
            <a:avLst/>
          </a:pr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5125" name=""/>
          <p:cNvSpPr/>
          <p:nvPr/>
        </p:nvSpPr>
        <p:spPr>
          <a:xfrm>
            <a:off x="4319640" y="1344600"/>
            <a:ext cx="1495440" cy="23760"/>
          </a:xfrm>
          <a:prstGeom prst="rect">
            <a:avLst/>
          </a:pr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5126" name=""/>
          <p:cNvSpPr/>
          <p:nvPr/>
        </p:nvSpPr>
        <p:spPr>
          <a:xfrm>
            <a:off x="5929200" y="1344600"/>
            <a:ext cx="1314720" cy="23760"/>
          </a:xfrm>
          <a:prstGeom prst="rect">
            <a:avLst/>
          </a:pr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5127" name=""/>
          <p:cNvSpPr/>
          <p:nvPr/>
        </p:nvSpPr>
        <p:spPr>
          <a:xfrm>
            <a:off x="7356600" y="1344600"/>
            <a:ext cx="1314360" cy="23760"/>
          </a:xfrm>
          <a:prstGeom prst="rect">
            <a:avLst/>
          </a:pr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5128" name=""/>
          <p:cNvSpPr/>
          <p:nvPr/>
        </p:nvSpPr>
        <p:spPr>
          <a:xfrm>
            <a:off x="1438200" y="1671480"/>
            <a:ext cx="8463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Berkshire Energy</a:t>
            </a:r>
            <a:endParaRPr b="0" lang="en-US" sz="800" strike="noStrike" u="none">
              <a:solidFill>
                <a:srgbClr val="000000"/>
              </a:solidFill>
              <a:effectLst/>
              <a:uFillTx/>
              <a:latin typeface="Arial"/>
            </a:endParaRPr>
          </a:p>
        </p:txBody>
      </p:sp>
      <p:sp>
        <p:nvSpPr>
          <p:cNvPr id="5129" name=""/>
          <p:cNvSpPr/>
          <p:nvPr/>
        </p:nvSpPr>
        <p:spPr>
          <a:xfrm>
            <a:off x="1437480" y="2744640"/>
            <a:ext cx="7668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CTG Resources</a:t>
            </a:r>
            <a:endParaRPr b="0" lang="en-US" sz="800" strike="noStrike" u="none">
              <a:solidFill>
                <a:srgbClr val="000000"/>
              </a:solidFill>
              <a:effectLst/>
              <a:uFillTx/>
              <a:latin typeface="Arial"/>
            </a:endParaRPr>
          </a:p>
        </p:txBody>
      </p:sp>
      <p:sp>
        <p:nvSpPr>
          <p:cNvPr id="5130" name=""/>
          <p:cNvSpPr/>
          <p:nvPr/>
        </p:nvSpPr>
        <p:spPr>
          <a:xfrm>
            <a:off x="1438560" y="3287880"/>
            <a:ext cx="97704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El Paso Power Desk</a:t>
            </a:r>
            <a:endParaRPr b="0" lang="en-US" sz="800" strike="noStrike" u="none">
              <a:solidFill>
                <a:srgbClr val="000000"/>
              </a:solidFill>
              <a:effectLst/>
              <a:uFillTx/>
              <a:latin typeface="Arial"/>
            </a:endParaRPr>
          </a:p>
        </p:txBody>
      </p:sp>
      <p:sp>
        <p:nvSpPr>
          <p:cNvPr id="5131" name=""/>
          <p:cNvSpPr/>
          <p:nvPr/>
        </p:nvSpPr>
        <p:spPr>
          <a:xfrm>
            <a:off x="1437480" y="3668760"/>
            <a:ext cx="6192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Energy West</a:t>
            </a:r>
            <a:endParaRPr b="0" lang="en-US" sz="800" strike="noStrike" u="none">
              <a:solidFill>
                <a:srgbClr val="000000"/>
              </a:solidFill>
              <a:effectLst/>
              <a:uFillTx/>
              <a:latin typeface="Arial"/>
            </a:endParaRPr>
          </a:p>
        </p:txBody>
      </p:sp>
      <p:sp>
        <p:nvSpPr>
          <p:cNvPr id="5132" name=""/>
          <p:cNvSpPr/>
          <p:nvPr/>
        </p:nvSpPr>
        <p:spPr>
          <a:xfrm>
            <a:off x="1437840" y="5084640"/>
            <a:ext cx="9201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Nova Scotia Power</a:t>
            </a:r>
            <a:endParaRPr b="0" lang="en-US" sz="800" strike="noStrike" u="none">
              <a:solidFill>
                <a:srgbClr val="000000"/>
              </a:solidFill>
              <a:effectLst/>
              <a:uFillTx/>
              <a:latin typeface="Arial"/>
            </a:endParaRPr>
          </a:p>
        </p:txBody>
      </p:sp>
      <p:sp>
        <p:nvSpPr>
          <p:cNvPr id="5133" name=""/>
          <p:cNvSpPr/>
          <p:nvPr/>
        </p:nvSpPr>
        <p:spPr>
          <a:xfrm>
            <a:off x="1436760" y="5578560"/>
            <a:ext cx="17766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Sacramento Municipal Utility District</a:t>
            </a:r>
            <a:endParaRPr b="0" lang="en-US" sz="800" strike="noStrike" u="none">
              <a:solidFill>
                <a:srgbClr val="000000"/>
              </a:solidFill>
              <a:effectLst/>
              <a:uFillTx/>
              <a:latin typeface="Arial"/>
            </a:endParaRPr>
          </a:p>
        </p:txBody>
      </p:sp>
      <p:sp>
        <p:nvSpPr>
          <p:cNvPr id="5134" name=""/>
          <p:cNvSpPr/>
          <p:nvPr/>
        </p:nvSpPr>
        <p:spPr>
          <a:xfrm>
            <a:off x="1437120" y="5883120"/>
            <a:ext cx="4773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Southstar</a:t>
            </a:r>
            <a:endParaRPr b="0" lang="en-US" sz="800" strike="noStrike" u="none">
              <a:solidFill>
                <a:srgbClr val="000000"/>
              </a:solidFill>
              <a:effectLst/>
              <a:uFillTx/>
              <a:latin typeface="Arial"/>
            </a:endParaRPr>
          </a:p>
        </p:txBody>
      </p:sp>
      <p:sp>
        <p:nvSpPr>
          <p:cNvPr id="5135" name=""/>
          <p:cNvSpPr/>
          <p:nvPr/>
        </p:nvSpPr>
        <p:spPr>
          <a:xfrm>
            <a:off x="2993400" y="2022480"/>
            <a:ext cx="3697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Dynegy</a:t>
            </a:r>
            <a:endParaRPr b="0" lang="en-US" sz="800" strike="noStrike" u="none">
              <a:solidFill>
                <a:srgbClr val="000000"/>
              </a:solidFill>
              <a:effectLst/>
              <a:uFillTx/>
              <a:latin typeface="Arial"/>
            </a:endParaRPr>
          </a:p>
        </p:txBody>
      </p:sp>
      <p:sp>
        <p:nvSpPr>
          <p:cNvPr id="5136" name=""/>
          <p:cNvSpPr/>
          <p:nvPr/>
        </p:nvSpPr>
        <p:spPr>
          <a:xfrm>
            <a:off x="2993400" y="2695680"/>
            <a:ext cx="29016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Mieco</a:t>
            </a:r>
            <a:endParaRPr b="0" lang="en-US" sz="800" strike="noStrike" u="none">
              <a:solidFill>
                <a:srgbClr val="000000"/>
              </a:solidFill>
              <a:effectLst/>
              <a:uFillTx/>
              <a:latin typeface="Arial"/>
            </a:endParaRPr>
          </a:p>
        </p:txBody>
      </p:sp>
      <p:sp>
        <p:nvSpPr>
          <p:cNvPr id="5137" name=""/>
          <p:cNvSpPr/>
          <p:nvPr/>
        </p:nvSpPr>
        <p:spPr>
          <a:xfrm>
            <a:off x="4404960" y="2959200"/>
            <a:ext cx="11185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Kemper (Lumbermans)</a:t>
            </a:r>
            <a:endParaRPr b="0" lang="en-US" sz="800" strike="noStrike" u="none">
              <a:solidFill>
                <a:srgbClr val="000000"/>
              </a:solidFill>
              <a:effectLst/>
              <a:uFillTx/>
              <a:latin typeface="Arial"/>
            </a:endParaRPr>
          </a:p>
        </p:txBody>
      </p:sp>
      <p:sp>
        <p:nvSpPr>
          <p:cNvPr id="5138" name=""/>
          <p:cNvSpPr/>
          <p:nvPr/>
        </p:nvSpPr>
        <p:spPr>
          <a:xfrm>
            <a:off x="4406400" y="2644920"/>
            <a:ext cx="5569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Element Re</a:t>
            </a:r>
            <a:endParaRPr b="0" lang="en-US" sz="800" strike="noStrike" u="none">
              <a:solidFill>
                <a:srgbClr val="000000"/>
              </a:solidFill>
              <a:effectLst/>
              <a:uFillTx/>
              <a:latin typeface="Arial"/>
            </a:endParaRPr>
          </a:p>
        </p:txBody>
      </p:sp>
      <p:sp>
        <p:nvSpPr>
          <p:cNvPr id="5139" name=""/>
          <p:cNvSpPr/>
          <p:nvPr/>
        </p:nvSpPr>
        <p:spPr>
          <a:xfrm>
            <a:off x="4406040" y="3790800"/>
            <a:ext cx="47160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Zurich Re</a:t>
            </a:r>
            <a:endParaRPr b="0" lang="en-US" sz="800" strike="noStrike" u="none">
              <a:solidFill>
                <a:srgbClr val="000000"/>
              </a:solidFill>
              <a:effectLst/>
              <a:uFillTx/>
              <a:latin typeface="Arial"/>
            </a:endParaRPr>
          </a:p>
        </p:txBody>
      </p:sp>
      <p:sp>
        <p:nvSpPr>
          <p:cNvPr id="5140" name=""/>
          <p:cNvSpPr/>
          <p:nvPr/>
        </p:nvSpPr>
        <p:spPr>
          <a:xfrm>
            <a:off x="6031440" y="2239920"/>
            <a:ext cx="45468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Enron Re</a:t>
            </a:r>
            <a:endParaRPr b="0" lang="en-US" sz="8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41" name="PlaceHolder 1"/>
          <p:cNvSpPr>
            <a:spLocks noGrp="1"/>
          </p:cNvSpPr>
          <p:nvPr>
            <p:ph type="title"/>
          </p:nvPr>
        </p:nvSpPr>
        <p:spPr>
          <a:xfrm>
            <a:off x="1454040" y="264600"/>
            <a:ext cx="7213680" cy="422280"/>
          </a:xfrm>
          <a:prstGeom prst="rect">
            <a:avLst/>
          </a:prstGeom>
          <a:noFill/>
          <a:ln w="0">
            <a:noFill/>
          </a:ln>
        </p:spPr>
        <p:txBody>
          <a:bodyPr lIns="90000" rIns="90000" tIns="46800" bIns="46800" anchor="ctr">
            <a:noAutofit/>
          </a:bodyPr>
          <a:p>
            <a:pPr indent="0" algn="ctr">
              <a:buNone/>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The Book: Monthly Deal Count</a:t>
            </a:r>
            <a:endParaRPr b="1" lang="en-US" sz="3400" strike="noStrike" u="none">
              <a:solidFill>
                <a:srgbClr val="000000"/>
              </a:solidFill>
              <a:effectLst/>
              <a:uFillTx/>
              <a:latin typeface="Arial"/>
            </a:endParaRPr>
          </a:p>
        </p:txBody>
      </p:sp>
      <p:graphicFrame>
        <p:nvGraphicFramePr>
          <p:cNvPr id="5142" name=""/>
          <p:cNvGraphicFramePr/>
          <p:nvPr/>
        </p:nvGraphicFramePr>
        <p:xfrm>
          <a:off x="863640" y="723960"/>
          <a:ext cx="8280360" cy="5499000"/>
        </p:xfrm>
        <a:graphic>
          <a:graphicData uri="http://schemas.openxmlformats.org/presentationml/2006/ole">
            <p:oleObj r:id="rId1" spid="">
              <p:embed/>
              <p:pic>
                <p:nvPicPr>
                  <p:cNvPr id="5143" name="" descr=""/>
                  <p:cNvPicPr/>
                  <p:nvPr/>
                </p:nvPicPr>
                <p:blipFill>
                  <a:blip r:embed="rId2"/>
                  <a:stretch/>
                </p:blipFill>
                <p:spPr>
                  <a:xfrm>
                    <a:off x="863640" y="723960"/>
                    <a:ext cx="8280360" cy="5499000"/>
                  </a:xfrm>
                  <a:prstGeom prst="rect">
                    <a:avLst/>
                  </a:prstGeom>
                  <a:noFill/>
                  <a:ln w="0">
                    <a:noFill/>
                  </a:ln>
                </p:spPr>
              </p:pic>
            </p:oleObj>
          </a:graphicData>
        </a:graphic>
      </p:graphicFrame>
      <p:sp>
        <p:nvSpPr>
          <p:cNvPr id="5144" name=""/>
          <p:cNvSpPr/>
          <p:nvPr/>
        </p:nvSpPr>
        <p:spPr>
          <a:xfrm>
            <a:off x="1384200" y="73080"/>
            <a:ext cx="7696440" cy="1143000"/>
          </a:xfrm>
          <a:prstGeom prst="rect">
            <a:avLst/>
          </a:prstGeom>
          <a:noFill/>
          <a:ln w="0">
            <a:noFill/>
          </a:ln>
        </p:spPr>
        <p:style>
          <a:lnRef idx="0"/>
          <a:fillRef idx="0"/>
          <a:effectRef idx="0"/>
          <a:fontRef idx="minor"/>
        </p:style>
        <p:txBody>
          <a:bodyPr lIns="90360" rIns="90360" tIns="44280" bIns="44280" anchor="ctr">
            <a:noAutofit/>
          </a:bodyPr>
          <a:p>
            <a:endParaRPr b="0" lang="en-US" sz="2400" strike="noStrike" u="none">
              <a:solidFill>
                <a:srgbClr val="000000"/>
              </a:solidFill>
              <a:effectLst/>
              <a:uFillTx/>
              <a:latin typeface="Arial"/>
            </a:endParaRPr>
          </a:p>
        </p:txBody>
      </p:sp>
      <p:sp>
        <p:nvSpPr>
          <p:cNvPr id="5145" name=""/>
          <p:cNvSpPr/>
          <p:nvPr/>
        </p:nvSpPr>
        <p:spPr>
          <a:xfrm>
            <a:off x="1414440" y="6200640"/>
            <a:ext cx="6396120" cy="0"/>
          </a:xfrm>
          <a:prstGeom prst="line">
            <a:avLst/>
          </a:prstGeom>
          <a:ln w="12600">
            <a:solidFill>
              <a:srgbClr val="000000"/>
            </a:solidFill>
            <a:miter/>
            <a:headEnd len="sm" type="oval" w="sm"/>
            <a:tailEnd len="sm" type="oval"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146" name=""/>
          <p:cNvSpPr/>
          <p:nvPr/>
        </p:nvSpPr>
        <p:spPr>
          <a:xfrm>
            <a:off x="4856040" y="6060960"/>
            <a:ext cx="32076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47" name=""/>
          <p:cNvSpPr/>
          <p:nvPr/>
        </p:nvSpPr>
        <p:spPr>
          <a:xfrm>
            <a:off x="4800600" y="6075360"/>
            <a:ext cx="6793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ctr" pos="1028880"/>
                <a:tab algn="ctr" pos="3657600"/>
                <a:tab algn="ctr" pos="6629400"/>
                <a:tab algn="l" pos="7315200"/>
                <a:tab algn="l" pos="8229600"/>
                <a:tab algn="l" pos="9144000"/>
                <a:tab algn="l" pos="10058400"/>
              </a:tabLst>
            </a:pPr>
            <a:r>
              <a:rPr b="1" lang="en-US" sz="1200" strike="noStrike" u="none">
                <a:solidFill>
                  <a:srgbClr val="000000"/>
                </a:solidFill>
                <a:effectLst/>
                <a:uFillTx/>
                <a:latin typeface="Arial Narrow"/>
              </a:rPr>
              <a:t>2000</a:t>
            </a:r>
            <a:endParaRPr b="0" lang="en-US" sz="1200" strike="noStrike" u="none">
              <a:solidFill>
                <a:srgbClr val="000000"/>
              </a:solidFill>
              <a:effectLst/>
              <a:uFillTx/>
              <a:latin typeface="Arial"/>
            </a:endParaRPr>
          </a:p>
        </p:txBody>
      </p:sp>
      <p:sp>
        <p:nvSpPr>
          <p:cNvPr id="5148" name=""/>
          <p:cNvSpPr/>
          <p:nvPr/>
        </p:nvSpPr>
        <p:spPr>
          <a:xfrm>
            <a:off x="8261280" y="6075360"/>
            <a:ext cx="6796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ctr" pos="1028880"/>
                <a:tab algn="ctr" pos="3657600"/>
                <a:tab algn="ctr" pos="6629400"/>
                <a:tab algn="l" pos="7315200"/>
                <a:tab algn="l" pos="8229600"/>
                <a:tab algn="l" pos="9144000"/>
                <a:tab algn="l" pos="10058400"/>
              </a:tabLst>
            </a:pPr>
            <a:r>
              <a:rPr b="1" lang="en-US" sz="1200" strike="noStrike" u="none">
                <a:solidFill>
                  <a:srgbClr val="000000"/>
                </a:solidFill>
                <a:effectLst/>
                <a:uFillTx/>
                <a:latin typeface="Arial Narrow"/>
              </a:rPr>
              <a:t>2001</a:t>
            </a:r>
            <a:endParaRPr b="0" lang="en-US" sz="1200" strike="noStrike" u="none">
              <a:solidFill>
                <a:srgbClr val="000000"/>
              </a:solidFill>
              <a:effectLst/>
              <a:uFillTx/>
              <a:latin typeface="Arial"/>
            </a:endParaRPr>
          </a:p>
        </p:txBody>
      </p:sp>
      <p:sp>
        <p:nvSpPr>
          <p:cNvPr id="5149" name=""/>
          <p:cNvSpPr/>
          <p:nvPr/>
        </p:nvSpPr>
        <p:spPr>
          <a:xfrm>
            <a:off x="7823160" y="6197760"/>
            <a:ext cx="4698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150" name=""/>
          <p:cNvSpPr/>
          <p:nvPr/>
        </p:nvSpPr>
        <p:spPr>
          <a:xfrm>
            <a:off x="8674200" y="6197760"/>
            <a:ext cx="228600" cy="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51" name="PlaceHolder 1"/>
          <p:cNvSpPr>
            <a:spLocks noGrp="1"/>
          </p:cNvSpPr>
          <p:nvPr>
            <p:ph type="title"/>
          </p:nvPr>
        </p:nvSpPr>
        <p:spPr>
          <a:xfrm>
            <a:off x="1244520" y="274320"/>
            <a:ext cx="7213680" cy="422280"/>
          </a:xfrm>
          <a:prstGeom prst="rect">
            <a:avLst/>
          </a:prstGeom>
          <a:noFill/>
          <a:ln w="0">
            <a:noFill/>
          </a:ln>
        </p:spPr>
        <p:txBody>
          <a:bodyPr lIns="90000" rIns="90000" tIns="46800" bIns="46800" anchor="ctr">
            <a:noAutofit/>
          </a:bodyPr>
          <a:p>
            <a:pPr indent="0" algn="ctr">
              <a:buNone/>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Trading – Steven Vu</a:t>
            </a:r>
            <a:endParaRPr b="1" lang="en-US" sz="3400" strike="noStrike" u="none">
              <a:solidFill>
                <a:srgbClr val="000000"/>
              </a:solidFill>
              <a:effectLst/>
              <a:uFillTx/>
              <a:latin typeface="Arial"/>
            </a:endParaRPr>
          </a:p>
        </p:txBody>
      </p:sp>
      <p:sp>
        <p:nvSpPr>
          <p:cNvPr id="5152" name=""/>
          <p:cNvSpPr/>
          <p:nvPr/>
        </p:nvSpPr>
        <p:spPr>
          <a:xfrm>
            <a:off x="1384200" y="73080"/>
            <a:ext cx="7696440" cy="1143000"/>
          </a:xfrm>
          <a:prstGeom prst="rect">
            <a:avLst/>
          </a:prstGeom>
          <a:noFill/>
          <a:ln w="0">
            <a:noFill/>
          </a:ln>
        </p:spPr>
        <p:style>
          <a:lnRef idx="0"/>
          <a:fillRef idx="0"/>
          <a:effectRef idx="0"/>
          <a:fontRef idx="minor"/>
        </p:style>
        <p:txBody>
          <a:bodyPr lIns="90360" rIns="90360" tIns="44280" bIns="44280" anchor="ctr">
            <a:noAutofit/>
          </a:bodyPr>
          <a:p>
            <a:endParaRPr b="0" lang="en-US" sz="2400" strike="noStrike" u="none">
              <a:solidFill>
                <a:srgbClr val="000000"/>
              </a:solidFill>
              <a:effectLst/>
              <a:uFillTx/>
              <a:latin typeface="Arial"/>
            </a:endParaRPr>
          </a:p>
        </p:txBody>
      </p:sp>
      <p:sp>
        <p:nvSpPr>
          <p:cNvPr id="5153" name=""/>
          <p:cNvSpPr/>
          <p:nvPr/>
        </p:nvSpPr>
        <p:spPr>
          <a:xfrm>
            <a:off x="7790040" y="6060960"/>
            <a:ext cx="32220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54" name=""/>
          <p:cNvSpPr/>
          <p:nvPr/>
        </p:nvSpPr>
        <p:spPr>
          <a:xfrm>
            <a:off x="4856040" y="6060960"/>
            <a:ext cx="32076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55" name=""/>
          <p:cNvSpPr/>
          <p:nvPr/>
        </p:nvSpPr>
        <p:spPr>
          <a:xfrm>
            <a:off x="2211480" y="6060960"/>
            <a:ext cx="32076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56" name=""/>
          <p:cNvSpPr/>
          <p:nvPr/>
        </p:nvSpPr>
        <p:spPr>
          <a:xfrm>
            <a:off x="1512720" y="1395360"/>
            <a:ext cx="6973920" cy="4501800"/>
          </a:xfrm>
          <a:prstGeom prst="rect">
            <a:avLst/>
          </a:prstGeom>
          <a:noFill/>
          <a:ln w="0">
            <a:noFill/>
          </a:ln>
        </p:spPr>
        <p:style>
          <a:lnRef idx="0"/>
          <a:fillRef idx="0"/>
          <a:effectRef idx="0"/>
          <a:fontRef idx="minor"/>
        </p:style>
        <p:txBody>
          <a:bodyPr lIns="90000" rIns="90000" tIns="46800" bIns="46800" anchor="t">
            <a:spAutoFit/>
          </a:bodyPr>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Trading book regionalized globally, with individual traders responsible for executing regional trades in concert with a global strategy</a:t>
            </a:r>
            <a:endParaRPr b="0" lang="en-US" sz="18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Take larger proprietary positions using North American as well as global weather patterns</a:t>
            </a:r>
            <a:endParaRPr b="0" lang="en-US" sz="18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Use cross-commodity relationships to fuel position taking and liquidity for origination support</a:t>
            </a:r>
            <a:endParaRPr b="0" lang="en-US" sz="18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Access capital/reinsurance markets using investment banks to generate risk capacity and optionality for US and international markets </a:t>
            </a:r>
            <a:endParaRPr b="0" lang="en-US" sz="18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Increase liquidity and the number of products available on EnronOnline. </a:t>
            </a:r>
            <a:endParaRPr b="0" lang="en-US" sz="18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57" name="PlaceHolder 1"/>
          <p:cNvSpPr>
            <a:spLocks noGrp="1"/>
          </p:cNvSpPr>
          <p:nvPr>
            <p:ph type="title"/>
          </p:nvPr>
        </p:nvSpPr>
        <p:spPr>
          <a:xfrm>
            <a:off x="1244520" y="274320"/>
            <a:ext cx="7213680" cy="422280"/>
          </a:xfrm>
          <a:prstGeom prst="rect">
            <a:avLst/>
          </a:prstGeom>
          <a:noFill/>
          <a:ln w="0">
            <a:noFill/>
          </a:ln>
        </p:spPr>
        <p:txBody>
          <a:bodyPr lIns="90000" rIns="90000" tIns="46800" bIns="46800" anchor="ctr">
            <a:noAutofit/>
          </a:bodyPr>
          <a:p>
            <a:pPr indent="0" algn="ctr">
              <a:buNone/>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Origination – Gary Taylor</a:t>
            </a:r>
            <a:endParaRPr b="1" lang="en-US" sz="3400" strike="noStrike" u="none">
              <a:solidFill>
                <a:srgbClr val="000000"/>
              </a:solidFill>
              <a:effectLst/>
              <a:uFillTx/>
              <a:latin typeface="Arial"/>
            </a:endParaRPr>
          </a:p>
        </p:txBody>
      </p:sp>
      <p:sp>
        <p:nvSpPr>
          <p:cNvPr id="5158" name=""/>
          <p:cNvSpPr/>
          <p:nvPr/>
        </p:nvSpPr>
        <p:spPr>
          <a:xfrm>
            <a:off x="1384200" y="73080"/>
            <a:ext cx="7696440" cy="1143000"/>
          </a:xfrm>
          <a:prstGeom prst="rect">
            <a:avLst/>
          </a:prstGeom>
          <a:noFill/>
          <a:ln w="0">
            <a:noFill/>
          </a:ln>
        </p:spPr>
        <p:style>
          <a:lnRef idx="0"/>
          <a:fillRef idx="0"/>
          <a:effectRef idx="0"/>
          <a:fontRef idx="minor"/>
        </p:style>
        <p:txBody>
          <a:bodyPr lIns="90360" rIns="90360" tIns="44280" bIns="44280" anchor="ctr">
            <a:noAutofit/>
          </a:bodyPr>
          <a:p>
            <a:endParaRPr b="0" lang="en-US" sz="2400" strike="noStrike" u="none">
              <a:solidFill>
                <a:srgbClr val="000000"/>
              </a:solidFill>
              <a:effectLst/>
              <a:uFillTx/>
              <a:latin typeface="Arial"/>
            </a:endParaRPr>
          </a:p>
        </p:txBody>
      </p:sp>
      <p:sp>
        <p:nvSpPr>
          <p:cNvPr id="5159" name=""/>
          <p:cNvSpPr/>
          <p:nvPr/>
        </p:nvSpPr>
        <p:spPr>
          <a:xfrm>
            <a:off x="7790040" y="6060960"/>
            <a:ext cx="32220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60" name=""/>
          <p:cNvSpPr/>
          <p:nvPr/>
        </p:nvSpPr>
        <p:spPr>
          <a:xfrm>
            <a:off x="4856040" y="6060960"/>
            <a:ext cx="32076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61" name=""/>
          <p:cNvSpPr/>
          <p:nvPr/>
        </p:nvSpPr>
        <p:spPr>
          <a:xfrm>
            <a:off x="2211480" y="6060960"/>
            <a:ext cx="32076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62" name=""/>
          <p:cNvSpPr/>
          <p:nvPr/>
        </p:nvSpPr>
        <p:spPr>
          <a:xfrm>
            <a:off x="1504800" y="1393920"/>
            <a:ext cx="6299280" cy="4491360"/>
          </a:xfrm>
          <a:prstGeom prst="rect">
            <a:avLst/>
          </a:prstGeom>
          <a:noFill/>
          <a:ln w="0">
            <a:noFill/>
          </a:ln>
        </p:spPr>
        <p:style>
          <a:lnRef idx="0"/>
          <a:fillRef idx="0"/>
          <a:effectRef idx="0"/>
          <a:fontRef idx="minor"/>
        </p:style>
        <p:txBody>
          <a:bodyPr lIns="90000" rIns="90000" tIns="46800" bIns="46800" anchor="t">
            <a:spAutoFit/>
          </a:bodyPr>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Fishing with nets, not lines</a:t>
            </a:r>
            <a:endParaRPr b="0" lang="en-US" sz="18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Mass education/awareness efforts result in discussions with only interested parties.  Previous efforts pursued customers we thought to be weather sensitive.  Current efforts bring in customers who believe that they are weather sensitive (TV commercials, website, articles, conferences, etc.) </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Create environment wherein weather risk is treated the same way as other hedgeable risks (interest rates, f/x, commodity prices, etc.) by educating debt and equity analysts and ensuring that companies that hedge are treated well by their respective markets</a:t>
            </a:r>
            <a:endParaRPr b="0" lang="en-US" sz="16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228600" indent="-228600">
              <a:lnSpc>
                <a:spcPct val="90000"/>
              </a:lnSpc>
              <a:spcBef>
                <a:spcPts val="451"/>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Elephant hunting</a:t>
            </a:r>
            <a:endParaRPr b="0" lang="en-US" sz="18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Execute 3 structured weather-linked transactions along the lines of the SMUD transaction</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Execute 1 large or several small weather derivative tax plays with customers</a:t>
            </a:r>
            <a:endParaRPr b="0" lang="en-US" sz="1600" strike="noStrike" u="none">
              <a:solidFill>
                <a:srgbClr val="000000"/>
              </a:solidFill>
              <a:effectLst/>
              <a:uFillTx/>
              <a:latin typeface="Arial"/>
            </a:endParaRPr>
          </a:p>
          <a:p>
            <a:pPr lvl="1" marL="685800" indent="-228600">
              <a:lnSpc>
                <a:spcPct val="90000"/>
              </a:lnSpc>
              <a:spcBef>
                <a:spcPts val="400"/>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Execute 1 weather linked debt financing</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63" name="PlaceHolder 1"/>
          <p:cNvSpPr>
            <a:spLocks noGrp="1"/>
          </p:cNvSpPr>
          <p:nvPr>
            <p:ph type="title"/>
          </p:nvPr>
        </p:nvSpPr>
        <p:spPr>
          <a:xfrm>
            <a:off x="1454040" y="522000"/>
            <a:ext cx="7213680" cy="422280"/>
          </a:xfrm>
          <a:prstGeom prst="rect">
            <a:avLst/>
          </a:prstGeom>
          <a:noFill/>
          <a:ln w="0">
            <a:noFill/>
          </a:ln>
        </p:spPr>
        <p:txBody>
          <a:bodyPr lIns="90000" rIns="90000" tIns="46800" bIns="46800" anchor="ctr">
            <a:noAutofit/>
          </a:bodyPr>
          <a:p>
            <a:pPr indent="0" algn="ctr">
              <a:buNone/>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New Product Development – Claudio Ribeiro</a:t>
            </a:r>
            <a:endParaRPr b="1" lang="en-US" sz="3400" strike="noStrike" u="none">
              <a:solidFill>
                <a:srgbClr val="000000"/>
              </a:solidFill>
              <a:effectLst/>
              <a:uFillTx/>
              <a:latin typeface="Arial"/>
            </a:endParaRPr>
          </a:p>
        </p:txBody>
      </p:sp>
      <p:sp>
        <p:nvSpPr>
          <p:cNvPr id="5164" name=""/>
          <p:cNvSpPr/>
          <p:nvPr/>
        </p:nvSpPr>
        <p:spPr>
          <a:xfrm>
            <a:off x="1384200" y="73080"/>
            <a:ext cx="7696440" cy="1143000"/>
          </a:xfrm>
          <a:prstGeom prst="rect">
            <a:avLst/>
          </a:prstGeom>
          <a:noFill/>
          <a:ln w="0">
            <a:noFill/>
          </a:ln>
        </p:spPr>
        <p:style>
          <a:lnRef idx="0"/>
          <a:fillRef idx="0"/>
          <a:effectRef idx="0"/>
          <a:fontRef idx="minor"/>
        </p:style>
        <p:txBody>
          <a:bodyPr lIns="90360" rIns="90360" tIns="44280" bIns="44280" anchor="ctr">
            <a:noAutofit/>
          </a:bodyPr>
          <a:p>
            <a:endParaRPr b="0" lang="en-US" sz="2400" strike="noStrike" u="none">
              <a:solidFill>
                <a:srgbClr val="000000"/>
              </a:solidFill>
              <a:effectLst/>
              <a:uFillTx/>
              <a:latin typeface="Arial"/>
            </a:endParaRPr>
          </a:p>
        </p:txBody>
      </p:sp>
      <p:sp>
        <p:nvSpPr>
          <p:cNvPr id="5165" name=""/>
          <p:cNvSpPr/>
          <p:nvPr/>
        </p:nvSpPr>
        <p:spPr>
          <a:xfrm>
            <a:off x="7790040" y="6060960"/>
            <a:ext cx="32220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66" name=""/>
          <p:cNvSpPr/>
          <p:nvPr/>
        </p:nvSpPr>
        <p:spPr>
          <a:xfrm>
            <a:off x="4856040" y="6060960"/>
            <a:ext cx="32076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67" name=""/>
          <p:cNvSpPr/>
          <p:nvPr/>
        </p:nvSpPr>
        <p:spPr>
          <a:xfrm>
            <a:off x="1884240" y="2289240"/>
            <a:ext cx="6810480" cy="4099320"/>
          </a:xfrm>
          <a:prstGeom prst="rect">
            <a:avLst/>
          </a:prstGeom>
          <a:noFill/>
          <a:ln w="0">
            <a:noFill/>
          </a:ln>
        </p:spPr>
        <p:style>
          <a:lnRef idx="0"/>
          <a:fillRef idx="0"/>
          <a:effectRef idx="0"/>
          <a:fontRef idx="minor"/>
        </p:style>
        <p:txBody>
          <a:bodyPr lIns="90000" rIns="90000" tIns="46800" bIns="46800" anchor="t">
            <a:spAutoFit/>
          </a:bodyPr>
          <a:p>
            <a:pPr marL="228600" indent="-228600">
              <a:lnSpc>
                <a:spcPct val="90000"/>
              </a:lnSpc>
              <a:spcBef>
                <a:spcPts val="349"/>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Power Demand Indices: The Weather Desk currently trades a PJM Demand Swap on EnronOnline. In the near future will begin trading NEPOOL and NYPP and, eventually, Alberta and California.</a:t>
            </a:r>
            <a:endParaRPr b="0" lang="en-US" sz="1400" strike="noStrike" u="none">
              <a:solidFill>
                <a:srgbClr val="000000"/>
              </a:solidFill>
              <a:effectLst/>
              <a:uFillTx/>
              <a:latin typeface="Arial"/>
            </a:endParaRPr>
          </a:p>
          <a:p>
            <a:pPr marL="228600" indent="-228600">
              <a:lnSpc>
                <a:spcPct val="90000"/>
              </a:lnSpc>
              <a:spcBef>
                <a:spcPts val="349"/>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228600" indent="-228600">
              <a:lnSpc>
                <a:spcPct val="90000"/>
              </a:lnSpc>
              <a:spcBef>
                <a:spcPts val="349"/>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 Consumption Indices: We are currently working on a possible UK index tied directly to Mcf consumption. In the US we are working on creating a temperature based index that approximates the weather impact on the AGA storage numbers.</a:t>
            </a:r>
            <a:endParaRPr b="0" lang="en-US" sz="1400" strike="noStrike" u="none">
              <a:solidFill>
                <a:srgbClr val="000000"/>
              </a:solidFill>
              <a:effectLst/>
              <a:uFillTx/>
              <a:latin typeface="Arial"/>
            </a:endParaRPr>
          </a:p>
          <a:p>
            <a:pPr marL="228600" indent="-228600">
              <a:lnSpc>
                <a:spcPct val="90000"/>
              </a:lnSpc>
              <a:spcBef>
                <a:spcPts val="349"/>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228600" indent="-228600">
              <a:lnSpc>
                <a:spcPct val="90000"/>
              </a:lnSpc>
              <a:spcBef>
                <a:spcPts val="349"/>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Agriculture: Numerous correlation studies.  We have already identified a corn price/extreme weather opportunity and are currently focused on designing a yield based hedge for grain elevators.</a:t>
            </a:r>
            <a:endParaRPr b="0" lang="en-US" sz="1400" strike="noStrike" u="none">
              <a:solidFill>
                <a:srgbClr val="000000"/>
              </a:solidFill>
              <a:effectLst/>
              <a:uFillTx/>
              <a:latin typeface="Arial"/>
            </a:endParaRPr>
          </a:p>
          <a:p>
            <a:pPr marL="228600" indent="-228600">
              <a:lnSpc>
                <a:spcPct val="90000"/>
              </a:lnSpc>
              <a:spcBef>
                <a:spcPts val="349"/>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228600" indent="-228600">
              <a:lnSpc>
                <a:spcPct val="90000"/>
              </a:lnSpc>
              <a:spcBef>
                <a:spcPts val="349"/>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Cross-Commodities Products:  We are in the process of designing weather index products that settle in the financial equivalents of commodity volumes.</a:t>
            </a:r>
            <a:endParaRPr b="0" lang="en-US" sz="1400" strike="noStrike" u="none">
              <a:solidFill>
                <a:srgbClr val="000000"/>
              </a:solidFill>
              <a:effectLst/>
              <a:uFillTx/>
              <a:latin typeface="Arial"/>
            </a:endParaRPr>
          </a:p>
          <a:p>
            <a:pPr marL="228600" indent="-228600">
              <a:lnSpc>
                <a:spcPct val="90000"/>
              </a:lnSpc>
              <a:spcBef>
                <a:spcPts val="349"/>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228600" indent="-228600">
              <a:lnSpc>
                <a:spcPct val="90000"/>
              </a:lnSpc>
              <a:spcBef>
                <a:spcPts val="349"/>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Retail Products: We are exploring the creation of a “Bad Weather Days” Index that we believe will correlate well with retail sales activity. </a:t>
            </a:r>
            <a:endParaRPr b="0" lang="en-US" sz="1400" strike="noStrike" u="none">
              <a:solidFill>
                <a:srgbClr val="000000"/>
              </a:solidFill>
              <a:effectLst/>
              <a:uFillTx/>
              <a:latin typeface="Arial"/>
            </a:endParaRPr>
          </a:p>
        </p:txBody>
      </p:sp>
      <p:sp>
        <p:nvSpPr>
          <p:cNvPr id="5168" name=""/>
          <p:cNvSpPr/>
          <p:nvPr/>
        </p:nvSpPr>
        <p:spPr>
          <a:xfrm>
            <a:off x="1731960" y="1438200"/>
            <a:ext cx="7104240" cy="731520"/>
          </a:xfrm>
          <a:prstGeom prst="rect">
            <a:avLst/>
          </a:prstGeom>
          <a:noFill/>
          <a:ln w="0">
            <a:noFill/>
          </a:ln>
        </p:spPr>
        <p:style>
          <a:lnRef idx="0"/>
          <a:fillRef idx="0"/>
          <a:effectRef idx="0"/>
          <a:fontRef idx="minor"/>
        </p:style>
        <p:txBody>
          <a:bodyPr lIns="90000" rIns="9000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Develop new weather driven indices and products that eliminate basis risk and translate weather exposure into “comfort language” for those industries. In doing so, increase the liquidity of the weather market.</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55" name="PlaceHolder 1"/>
          <p:cNvSpPr>
            <a:spLocks noGrp="1"/>
          </p:cNvSpPr>
          <p:nvPr>
            <p:ph type="title"/>
          </p:nvPr>
        </p:nvSpPr>
        <p:spPr>
          <a:xfrm>
            <a:off x="1143000" y="242640"/>
            <a:ext cx="7772400" cy="4777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Wholesale Services</a:t>
            </a:r>
            <a:endParaRPr b="1" lang="en-US" sz="3400" strike="noStrike" u="none">
              <a:solidFill>
                <a:srgbClr val="000000"/>
              </a:solidFill>
              <a:effectLst/>
              <a:uFillTx/>
              <a:latin typeface="Arial"/>
            </a:endParaRPr>
          </a:p>
        </p:txBody>
      </p:sp>
      <p:sp>
        <p:nvSpPr>
          <p:cNvPr id="3456" name=""/>
          <p:cNvSpPr/>
          <p:nvPr/>
        </p:nvSpPr>
        <p:spPr>
          <a:xfrm>
            <a:off x="714240" y="1123920"/>
            <a:ext cx="4419720" cy="554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Physical Volumes</a:t>
            </a:r>
            <a:endParaRPr b="0" lang="en-US" sz="2000" strike="noStrike" u="none">
              <a:solidFill>
                <a:srgbClr val="000000"/>
              </a:solidFill>
              <a:effectLst/>
              <a:uFillTx/>
              <a:latin typeface="Arial"/>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(BBtue/d)</a:t>
            </a:r>
            <a:endParaRPr b="0" lang="en-US" sz="1200" strike="noStrike" u="none">
              <a:solidFill>
                <a:srgbClr val="000000"/>
              </a:solidFill>
              <a:effectLst/>
              <a:uFillTx/>
              <a:latin typeface="Arial"/>
            </a:endParaRPr>
          </a:p>
        </p:txBody>
      </p:sp>
      <p:sp>
        <p:nvSpPr>
          <p:cNvPr id="3457" name=""/>
          <p:cNvSpPr/>
          <p:nvPr/>
        </p:nvSpPr>
        <p:spPr>
          <a:xfrm>
            <a:off x="5016600" y="1123920"/>
            <a:ext cx="4572000" cy="554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Financial Settlements</a:t>
            </a:r>
            <a:endParaRPr b="0" lang="en-US" sz="2000" strike="noStrike" u="none">
              <a:solidFill>
                <a:srgbClr val="000000"/>
              </a:solidFill>
              <a:effectLst/>
              <a:uFillTx/>
              <a:latin typeface="Arial"/>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(BBtue/d)</a:t>
            </a:r>
            <a:endParaRPr b="0" lang="en-US" sz="1200" strike="noStrike" u="none">
              <a:solidFill>
                <a:srgbClr val="000000"/>
              </a:solidFill>
              <a:effectLst/>
              <a:uFillTx/>
              <a:latin typeface="Arial"/>
            </a:endParaRPr>
          </a:p>
        </p:txBody>
      </p:sp>
      <p:graphicFrame>
        <p:nvGraphicFramePr>
          <p:cNvPr id="3458" name=""/>
          <p:cNvGraphicFramePr/>
          <p:nvPr/>
        </p:nvGraphicFramePr>
        <p:xfrm>
          <a:off x="1079640" y="1936800"/>
          <a:ext cx="3705120" cy="4048200"/>
        </p:xfrm>
        <a:graphic>
          <a:graphicData uri="http://schemas.openxmlformats.org/presentationml/2006/ole">
            <p:oleObj r:id="rId1" spid="">
              <p:embed/>
              <p:pic>
                <p:nvPicPr>
                  <p:cNvPr id="3459" name="" descr=""/>
                  <p:cNvPicPr/>
                  <p:nvPr/>
                </p:nvPicPr>
                <p:blipFill>
                  <a:blip r:embed="rId2"/>
                  <a:stretch/>
                </p:blipFill>
                <p:spPr>
                  <a:xfrm>
                    <a:off x="1079640" y="1936800"/>
                    <a:ext cx="3705120" cy="4048200"/>
                  </a:xfrm>
                  <a:prstGeom prst="rect">
                    <a:avLst/>
                  </a:prstGeom>
                  <a:noFill/>
                  <a:ln w="0">
                    <a:noFill/>
                  </a:ln>
                </p:spPr>
              </p:pic>
            </p:oleObj>
          </a:graphicData>
        </a:graphic>
      </p:graphicFrame>
      <p:sp>
        <p:nvSpPr>
          <p:cNvPr id="3460" name=""/>
          <p:cNvSpPr/>
          <p:nvPr/>
        </p:nvSpPr>
        <p:spPr>
          <a:xfrm>
            <a:off x="1268280" y="4292640"/>
            <a:ext cx="7261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17,970</a:t>
            </a:r>
            <a:endParaRPr b="0" lang="en-US" sz="1400" strike="noStrike" u="none">
              <a:solidFill>
                <a:srgbClr val="000000"/>
              </a:solidFill>
              <a:effectLst/>
              <a:uFillTx/>
              <a:latin typeface="Arial"/>
            </a:endParaRPr>
          </a:p>
        </p:txBody>
      </p:sp>
      <p:sp>
        <p:nvSpPr>
          <p:cNvPr id="3461" name=""/>
          <p:cNvSpPr/>
          <p:nvPr/>
        </p:nvSpPr>
        <p:spPr>
          <a:xfrm>
            <a:off x="1068480" y="1008000"/>
            <a:ext cx="3854520" cy="52657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462" name=""/>
          <p:cNvSpPr/>
          <p:nvPr/>
        </p:nvSpPr>
        <p:spPr>
          <a:xfrm>
            <a:off x="1284120" y="5802480"/>
            <a:ext cx="343728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771560"/>
                <a:tab algn="l" pos="268596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1997</a:t>
            </a:r>
            <a:r>
              <a:rPr b="1" lang="en-US" sz="1400" strike="noStrike" u="none">
                <a:solidFill>
                  <a:srgbClr val="000000"/>
                </a:solidFill>
                <a:effectLst/>
                <a:uFillTx/>
                <a:latin typeface="Frutiger 45 Light"/>
              </a:rPr>
              <a:t>	</a:t>
            </a:r>
            <a:r>
              <a:rPr b="1" lang="en-US" sz="1400" strike="noStrike" u="none">
                <a:solidFill>
                  <a:srgbClr val="000000"/>
                </a:solidFill>
                <a:effectLst/>
                <a:uFillTx/>
                <a:latin typeface="Frutiger 45 Light"/>
              </a:rPr>
              <a:t>1998</a:t>
            </a:r>
            <a:r>
              <a:rPr b="1" lang="en-US" sz="1400" strike="noStrike" u="none">
                <a:solidFill>
                  <a:srgbClr val="000000"/>
                </a:solidFill>
                <a:effectLst/>
                <a:uFillTx/>
                <a:latin typeface="Frutiger 45 Light"/>
              </a:rPr>
              <a:t>	</a:t>
            </a:r>
            <a:r>
              <a:rPr b="1" lang="en-US" sz="1400" strike="noStrike" u="none">
                <a:solidFill>
                  <a:srgbClr val="000000"/>
                </a:solidFill>
                <a:effectLst/>
                <a:uFillTx/>
                <a:latin typeface="Frutiger 45 Light"/>
              </a:rPr>
              <a:t>1999</a:t>
            </a:r>
            <a:r>
              <a:rPr b="1" lang="en-US" sz="1400" strike="noStrike" u="none">
                <a:solidFill>
                  <a:srgbClr val="000000"/>
                </a:solidFill>
                <a:effectLst/>
                <a:uFillTx/>
                <a:latin typeface="Frutiger 45 Light"/>
              </a:rPr>
              <a:t>	</a:t>
            </a:r>
            <a:r>
              <a:rPr b="1" lang="en-US" sz="1400" strike="noStrike" u="none">
                <a:solidFill>
                  <a:srgbClr val="000000"/>
                </a:solidFill>
                <a:effectLst/>
                <a:uFillTx/>
                <a:latin typeface="Frutiger 45 Light"/>
              </a:rPr>
              <a:t>2000</a:t>
            </a:r>
            <a:endParaRPr b="0" lang="en-US" sz="1400" strike="noStrike" u="none">
              <a:solidFill>
                <a:srgbClr val="000000"/>
              </a:solidFill>
              <a:effectLst/>
              <a:uFillTx/>
              <a:latin typeface="Arial"/>
            </a:endParaRPr>
          </a:p>
        </p:txBody>
      </p:sp>
      <p:sp>
        <p:nvSpPr>
          <p:cNvPr id="3463" name=""/>
          <p:cNvSpPr/>
          <p:nvPr/>
        </p:nvSpPr>
        <p:spPr>
          <a:xfrm>
            <a:off x="2136600" y="3672000"/>
            <a:ext cx="7261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27,308</a:t>
            </a:r>
            <a:endParaRPr b="0" lang="en-US" sz="1400" strike="noStrike" u="none">
              <a:solidFill>
                <a:srgbClr val="000000"/>
              </a:solidFill>
              <a:effectLst/>
              <a:uFillTx/>
              <a:latin typeface="Arial"/>
            </a:endParaRPr>
          </a:p>
        </p:txBody>
      </p:sp>
      <p:sp>
        <p:nvSpPr>
          <p:cNvPr id="3464" name=""/>
          <p:cNvSpPr/>
          <p:nvPr/>
        </p:nvSpPr>
        <p:spPr>
          <a:xfrm>
            <a:off x="3024000" y="3328920"/>
            <a:ext cx="7261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32,429</a:t>
            </a:r>
            <a:endParaRPr b="0" lang="en-US" sz="1400" strike="noStrike" u="none">
              <a:solidFill>
                <a:srgbClr val="000000"/>
              </a:solidFill>
              <a:effectLst/>
              <a:uFillTx/>
              <a:latin typeface="Arial"/>
            </a:endParaRPr>
          </a:p>
        </p:txBody>
      </p:sp>
      <p:sp>
        <p:nvSpPr>
          <p:cNvPr id="3465" name=""/>
          <p:cNvSpPr/>
          <p:nvPr/>
        </p:nvSpPr>
        <p:spPr>
          <a:xfrm>
            <a:off x="3924000" y="2065320"/>
            <a:ext cx="7261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51,715</a:t>
            </a:r>
            <a:endParaRPr b="0" lang="en-US" sz="1400" strike="noStrike" u="none">
              <a:solidFill>
                <a:srgbClr val="000000"/>
              </a:solidFill>
              <a:effectLst/>
              <a:uFillTx/>
              <a:latin typeface="Arial"/>
            </a:endParaRPr>
          </a:p>
        </p:txBody>
      </p:sp>
      <p:graphicFrame>
        <p:nvGraphicFramePr>
          <p:cNvPr id="3466" name=""/>
          <p:cNvGraphicFramePr/>
          <p:nvPr/>
        </p:nvGraphicFramePr>
        <p:xfrm>
          <a:off x="5286240" y="1967040"/>
          <a:ext cx="3675240" cy="3952800"/>
        </p:xfrm>
        <a:graphic>
          <a:graphicData uri="http://schemas.openxmlformats.org/presentationml/2006/ole">
            <p:oleObj r:id="rId3" spid="">
              <p:embed/>
              <p:pic>
                <p:nvPicPr>
                  <p:cNvPr id="3467" name="" descr=""/>
                  <p:cNvPicPr/>
                  <p:nvPr/>
                </p:nvPicPr>
                <p:blipFill>
                  <a:blip r:embed="rId4"/>
                  <a:stretch/>
                </p:blipFill>
                <p:spPr>
                  <a:xfrm>
                    <a:off x="5286240" y="1967040"/>
                    <a:ext cx="3675240" cy="3952800"/>
                  </a:xfrm>
                  <a:prstGeom prst="rect">
                    <a:avLst/>
                  </a:prstGeom>
                  <a:noFill/>
                  <a:ln w="0">
                    <a:noFill/>
                  </a:ln>
                </p:spPr>
              </p:pic>
            </p:oleObj>
          </a:graphicData>
        </a:graphic>
      </p:graphicFrame>
      <p:sp>
        <p:nvSpPr>
          <p:cNvPr id="3468" name=""/>
          <p:cNvSpPr/>
          <p:nvPr/>
        </p:nvSpPr>
        <p:spPr>
          <a:xfrm>
            <a:off x="7192800" y="3757680"/>
            <a:ext cx="7261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99,337</a:t>
            </a:r>
            <a:endParaRPr b="0" lang="en-US" sz="1400" strike="noStrike" u="none">
              <a:solidFill>
                <a:srgbClr val="000000"/>
              </a:solidFill>
              <a:effectLst/>
              <a:uFillTx/>
              <a:latin typeface="Arial"/>
            </a:endParaRPr>
          </a:p>
        </p:txBody>
      </p:sp>
      <p:sp>
        <p:nvSpPr>
          <p:cNvPr id="3469" name=""/>
          <p:cNvSpPr/>
          <p:nvPr/>
        </p:nvSpPr>
        <p:spPr>
          <a:xfrm>
            <a:off x="5122800" y="1008000"/>
            <a:ext cx="3854520" cy="52801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470" name=""/>
          <p:cNvSpPr/>
          <p:nvPr/>
        </p:nvSpPr>
        <p:spPr>
          <a:xfrm>
            <a:off x="7975080" y="2087640"/>
            <a:ext cx="8251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196,148</a:t>
            </a:r>
            <a:endParaRPr b="0" lang="en-US" sz="1400" strike="noStrike" u="none">
              <a:solidFill>
                <a:srgbClr val="000000"/>
              </a:solidFill>
              <a:effectLst/>
              <a:uFillTx/>
              <a:latin typeface="Arial"/>
            </a:endParaRPr>
          </a:p>
        </p:txBody>
      </p:sp>
      <p:sp>
        <p:nvSpPr>
          <p:cNvPr id="3471" name=""/>
          <p:cNvSpPr/>
          <p:nvPr/>
        </p:nvSpPr>
        <p:spPr>
          <a:xfrm>
            <a:off x="6337080" y="4175280"/>
            <a:ext cx="7261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75,266</a:t>
            </a:r>
            <a:endParaRPr b="0" lang="en-US" sz="1400" strike="noStrike" u="none">
              <a:solidFill>
                <a:srgbClr val="000000"/>
              </a:solidFill>
              <a:effectLst/>
              <a:uFillTx/>
              <a:latin typeface="Arial"/>
            </a:endParaRPr>
          </a:p>
        </p:txBody>
      </p:sp>
      <p:sp>
        <p:nvSpPr>
          <p:cNvPr id="3472" name=""/>
          <p:cNvSpPr/>
          <p:nvPr/>
        </p:nvSpPr>
        <p:spPr>
          <a:xfrm>
            <a:off x="5437080" y="4626000"/>
            <a:ext cx="7261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49,082</a:t>
            </a:r>
            <a:endParaRPr b="0" lang="en-US" sz="1400" strike="noStrike" u="none">
              <a:solidFill>
                <a:srgbClr val="000000"/>
              </a:solidFill>
              <a:effectLst/>
              <a:uFillTx/>
              <a:latin typeface="Arial"/>
            </a:endParaRPr>
          </a:p>
        </p:txBody>
      </p:sp>
      <p:sp>
        <p:nvSpPr>
          <p:cNvPr id="3473" name=""/>
          <p:cNvSpPr/>
          <p:nvPr/>
        </p:nvSpPr>
        <p:spPr>
          <a:xfrm>
            <a:off x="1427760" y="2076480"/>
            <a:ext cx="1341720" cy="429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Power and Other </a:t>
            </a:r>
            <a:endParaRPr b="0" lang="en-US" sz="11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Frutiger 45 Light"/>
              </a:rPr>
              <a:t>Gas</a:t>
            </a:r>
            <a:endParaRPr b="0" lang="en-US" sz="1100" strike="noStrike" u="none">
              <a:solidFill>
                <a:srgbClr val="000000"/>
              </a:solidFill>
              <a:effectLst/>
              <a:uFillTx/>
              <a:latin typeface="Arial"/>
            </a:endParaRPr>
          </a:p>
        </p:txBody>
      </p:sp>
      <p:sp>
        <p:nvSpPr>
          <p:cNvPr id="3474" name=""/>
          <p:cNvSpPr/>
          <p:nvPr/>
        </p:nvSpPr>
        <p:spPr>
          <a:xfrm>
            <a:off x="1332000" y="2146320"/>
            <a:ext cx="136440" cy="90360"/>
          </a:xfrm>
          <a:prstGeom prst="rect">
            <a:avLst/>
          </a:prstGeom>
          <a:solidFill>
            <a:srgbClr val="f00108"/>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Arial"/>
            </a:endParaRPr>
          </a:p>
        </p:txBody>
      </p:sp>
      <p:sp>
        <p:nvSpPr>
          <p:cNvPr id="3475" name=""/>
          <p:cNvSpPr/>
          <p:nvPr/>
        </p:nvSpPr>
        <p:spPr>
          <a:xfrm>
            <a:off x="1332000" y="2317680"/>
            <a:ext cx="136440" cy="90720"/>
          </a:xfrm>
          <a:prstGeom prst="rect">
            <a:avLst/>
          </a:prstGeom>
          <a:solidFill>
            <a:srgbClr val="0000ff"/>
          </a:solidFill>
          <a:ln w="9360">
            <a:solidFill>
              <a:srgbClr val="000000"/>
            </a:solidFill>
            <a:miter/>
          </a:ln>
        </p:spPr>
        <p:style>
          <a:lnRef idx="0"/>
          <a:fillRef idx="0"/>
          <a:effectRef idx="0"/>
          <a:fontRef idx="minor"/>
        </p:style>
        <p:txBody>
          <a:bodyPr wrap="none" lIns="90000" rIns="90000" tIns="43920" bIns="43920" anchor="ctr">
            <a:noAutofit/>
          </a:bodyPr>
          <a:p>
            <a:endParaRPr b="0" lang="en-US" sz="2400" strike="noStrike" u="none">
              <a:solidFill>
                <a:srgbClr val="000000"/>
              </a:solidFill>
              <a:effectLst/>
              <a:uFillTx/>
              <a:latin typeface="Arial"/>
            </a:endParaRPr>
          </a:p>
        </p:txBody>
      </p:sp>
      <p:sp>
        <p:nvSpPr>
          <p:cNvPr id="3476" name=""/>
          <p:cNvSpPr/>
          <p:nvPr/>
        </p:nvSpPr>
        <p:spPr>
          <a:xfrm>
            <a:off x="1263600" y="2028960"/>
            <a:ext cx="1467000" cy="4856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477" name=""/>
          <p:cNvSpPr/>
          <p:nvPr/>
        </p:nvSpPr>
        <p:spPr>
          <a:xfrm>
            <a:off x="5398920" y="5802480"/>
            <a:ext cx="343728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86040"/>
                <a:tab algn="l" pos="268596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1997</a:t>
            </a:r>
            <a:r>
              <a:rPr b="1" lang="en-US" sz="1400" strike="noStrike" u="none">
                <a:solidFill>
                  <a:srgbClr val="000000"/>
                </a:solidFill>
                <a:effectLst/>
                <a:uFillTx/>
                <a:latin typeface="Frutiger 45 Light"/>
              </a:rPr>
              <a:t>	</a:t>
            </a:r>
            <a:r>
              <a:rPr b="1" lang="en-US" sz="1400" strike="noStrike" u="none">
                <a:solidFill>
                  <a:srgbClr val="000000"/>
                </a:solidFill>
                <a:effectLst/>
                <a:uFillTx/>
                <a:latin typeface="Frutiger 45 Light"/>
              </a:rPr>
              <a:t>1998</a:t>
            </a:r>
            <a:r>
              <a:rPr b="1" lang="en-US" sz="1400" strike="noStrike" u="none">
                <a:solidFill>
                  <a:srgbClr val="000000"/>
                </a:solidFill>
                <a:effectLst/>
                <a:uFillTx/>
                <a:latin typeface="Frutiger 45 Light"/>
              </a:rPr>
              <a:t>	</a:t>
            </a:r>
            <a:r>
              <a:rPr b="1" lang="en-US" sz="1400" strike="noStrike" u="none">
                <a:solidFill>
                  <a:srgbClr val="000000"/>
                </a:solidFill>
                <a:effectLst/>
                <a:uFillTx/>
                <a:latin typeface="Frutiger 45 Light"/>
              </a:rPr>
              <a:t>1999</a:t>
            </a:r>
            <a:r>
              <a:rPr b="1" lang="en-US" sz="1400" strike="noStrike" u="none">
                <a:solidFill>
                  <a:srgbClr val="000000"/>
                </a:solidFill>
                <a:effectLst/>
                <a:uFillTx/>
                <a:latin typeface="Frutiger 45 Light"/>
              </a:rPr>
              <a:t>	</a:t>
            </a:r>
            <a:r>
              <a:rPr b="1" lang="en-US" sz="1400" strike="noStrike" u="none">
                <a:solidFill>
                  <a:srgbClr val="000000"/>
                </a:solidFill>
                <a:effectLst/>
                <a:uFillTx/>
                <a:latin typeface="Frutiger 45 Light"/>
              </a:rPr>
              <a:t>2000</a:t>
            </a:r>
            <a:endParaRPr b="0" lang="en-US" sz="14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69" name="PlaceHolder 1"/>
          <p:cNvSpPr>
            <a:spLocks noGrp="1"/>
          </p:cNvSpPr>
          <p:nvPr>
            <p:ph type="title"/>
          </p:nvPr>
        </p:nvSpPr>
        <p:spPr>
          <a:xfrm>
            <a:off x="1454040" y="331560"/>
            <a:ext cx="7213680" cy="422280"/>
          </a:xfrm>
          <a:prstGeom prst="rect">
            <a:avLst/>
          </a:prstGeom>
          <a:noFill/>
          <a:ln w="0">
            <a:noFill/>
          </a:ln>
        </p:spPr>
        <p:txBody>
          <a:bodyPr lIns="90000" rIns="90000" tIns="46800" bIns="46800" anchor="ctr">
            <a:noAutofit/>
          </a:bodyPr>
          <a:p>
            <a:pPr indent="0" algn="ctr">
              <a:buNone/>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Structuring – Sanjeev Khanna</a:t>
            </a:r>
            <a:endParaRPr b="1" lang="en-US" sz="3400" strike="noStrike" u="none">
              <a:solidFill>
                <a:srgbClr val="000000"/>
              </a:solidFill>
              <a:effectLst/>
              <a:uFillTx/>
              <a:latin typeface="Arial"/>
            </a:endParaRPr>
          </a:p>
        </p:txBody>
      </p:sp>
      <p:sp>
        <p:nvSpPr>
          <p:cNvPr id="5170" name=""/>
          <p:cNvSpPr/>
          <p:nvPr/>
        </p:nvSpPr>
        <p:spPr>
          <a:xfrm>
            <a:off x="1384200" y="73080"/>
            <a:ext cx="7696440" cy="1143000"/>
          </a:xfrm>
          <a:prstGeom prst="rect">
            <a:avLst/>
          </a:prstGeom>
          <a:noFill/>
          <a:ln w="0">
            <a:noFill/>
          </a:ln>
        </p:spPr>
        <p:style>
          <a:lnRef idx="0"/>
          <a:fillRef idx="0"/>
          <a:effectRef idx="0"/>
          <a:fontRef idx="minor"/>
        </p:style>
        <p:txBody>
          <a:bodyPr lIns="90360" rIns="90360" tIns="44280" bIns="44280" anchor="ctr">
            <a:noAutofit/>
          </a:bodyPr>
          <a:p>
            <a:endParaRPr b="0" lang="en-US" sz="2400" strike="noStrike" u="none">
              <a:solidFill>
                <a:srgbClr val="000000"/>
              </a:solidFill>
              <a:effectLst/>
              <a:uFillTx/>
              <a:latin typeface="Arial"/>
            </a:endParaRPr>
          </a:p>
        </p:txBody>
      </p:sp>
      <p:sp>
        <p:nvSpPr>
          <p:cNvPr id="5171" name=""/>
          <p:cNvSpPr/>
          <p:nvPr/>
        </p:nvSpPr>
        <p:spPr>
          <a:xfrm>
            <a:off x="7790040" y="6060960"/>
            <a:ext cx="32220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72" name=""/>
          <p:cNvSpPr/>
          <p:nvPr/>
        </p:nvSpPr>
        <p:spPr>
          <a:xfrm>
            <a:off x="4856040" y="6060960"/>
            <a:ext cx="32076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73" name=""/>
          <p:cNvSpPr/>
          <p:nvPr/>
        </p:nvSpPr>
        <p:spPr>
          <a:xfrm>
            <a:off x="2211480" y="6060960"/>
            <a:ext cx="32076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74" name=""/>
          <p:cNvSpPr/>
          <p:nvPr/>
        </p:nvSpPr>
        <p:spPr>
          <a:xfrm>
            <a:off x="1747800" y="1363680"/>
            <a:ext cx="607392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Provide structuring support to origination and trading</a:t>
            </a:r>
            <a:endParaRPr b="0" lang="en-US" sz="1800" strike="noStrike" u="none">
              <a:solidFill>
                <a:srgbClr val="000000"/>
              </a:solidFill>
              <a:effectLst/>
              <a:uFillTx/>
              <a:latin typeface="Arial"/>
            </a:endParaRPr>
          </a:p>
        </p:txBody>
      </p:sp>
      <p:sp>
        <p:nvSpPr>
          <p:cNvPr id="5175" name=""/>
          <p:cNvSpPr/>
          <p:nvPr/>
        </p:nvSpPr>
        <p:spPr>
          <a:xfrm>
            <a:off x="1903320" y="1743120"/>
            <a:ext cx="6708960" cy="3991680"/>
          </a:xfrm>
          <a:prstGeom prst="rect">
            <a:avLst/>
          </a:prstGeom>
          <a:noFill/>
          <a:ln w="0">
            <a:noFill/>
          </a:ln>
        </p:spPr>
        <p:style>
          <a:lnRef idx="0"/>
          <a:fillRef idx="0"/>
          <a:effectRef idx="0"/>
          <a:fontRef idx="minor"/>
        </p:style>
        <p:txBody>
          <a:bodyPr lIns="90000" rIns="90000" tIns="46800" bIns="46800" anchor="t">
            <a:spAutoFit/>
          </a:bodyPr>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Build a team that acts as a training ground for global origination and trading positions</a:t>
            </a: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Provide initial pricing support</a:t>
            </a: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Liaise between origination and trading</a:t>
            </a: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Develop spreadsheet tools to improve efficiency and effectiveness</a:t>
            </a: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Shepherd deals through Research, trading and origination</a:t>
            </a: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Develop cross commodity plays</a:t>
            </a: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228600" indent="-228600">
              <a:lnSpc>
                <a:spcPct val="90000"/>
              </a:lnSpc>
              <a:spcBef>
                <a:spcPts val="400"/>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Assist in the creation of more value-added products</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76" name="PlaceHolder 1"/>
          <p:cNvSpPr>
            <a:spLocks noGrp="1"/>
          </p:cNvSpPr>
          <p:nvPr>
            <p:ph type="title"/>
          </p:nvPr>
        </p:nvSpPr>
        <p:spPr>
          <a:xfrm>
            <a:off x="1454040" y="274320"/>
            <a:ext cx="7213680" cy="422280"/>
          </a:xfrm>
          <a:prstGeom prst="rect">
            <a:avLst/>
          </a:prstGeom>
          <a:noFill/>
          <a:ln w="0">
            <a:noFill/>
          </a:ln>
        </p:spPr>
        <p:txBody>
          <a:bodyPr lIns="90000" rIns="90000" tIns="46800" bIns="46800" anchor="ctr">
            <a:noAutofit/>
          </a:bodyPr>
          <a:p>
            <a:pPr indent="0" algn="ctr">
              <a:buNone/>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Research – Joe Hrgovcic</a:t>
            </a:r>
            <a:endParaRPr b="1" lang="en-US" sz="3400" strike="noStrike" u="none">
              <a:solidFill>
                <a:srgbClr val="000000"/>
              </a:solidFill>
              <a:effectLst/>
              <a:uFillTx/>
              <a:latin typeface="Arial"/>
            </a:endParaRPr>
          </a:p>
        </p:txBody>
      </p:sp>
      <p:sp>
        <p:nvSpPr>
          <p:cNvPr id="5177" name=""/>
          <p:cNvSpPr/>
          <p:nvPr/>
        </p:nvSpPr>
        <p:spPr>
          <a:xfrm>
            <a:off x="1384200" y="73080"/>
            <a:ext cx="7696440" cy="1143000"/>
          </a:xfrm>
          <a:prstGeom prst="rect">
            <a:avLst/>
          </a:prstGeom>
          <a:noFill/>
          <a:ln w="0">
            <a:noFill/>
          </a:ln>
        </p:spPr>
        <p:style>
          <a:lnRef idx="0"/>
          <a:fillRef idx="0"/>
          <a:effectRef idx="0"/>
          <a:fontRef idx="minor"/>
        </p:style>
        <p:txBody>
          <a:bodyPr lIns="90360" rIns="90360" tIns="44280" bIns="44280" anchor="ctr">
            <a:noAutofit/>
          </a:bodyPr>
          <a:p>
            <a:endParaRPr b="0" lang="en-US" sz="2400" strike="noStrike" u="none">
              <a:solidFill>
                <a:srgbClr val="000000"/>
              </a:solidFill>
              <a:effectLst/>
              <a:uFillTx/>
              <a:latin typeface="Arial"/>
            </a:endParaRPr>
          </a:p>
        </p:txBody>
      </p:sp>
      <p:sp>
        <p:nvSpPr>
          <p:cNvPr id="5178" name=""/>
          <p:cNvSpPr/>
          <p:nvPr/>
        </p:nvSpPr>
        <p:spPr>
          <a:xfrm>
            <a:off x="7790040" y="6060960"/>
            <a:ext cx="32220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79" name=""/>
          <p:cNvSpPr/>
          <p:nvPr/>
        </p:nvSpPr>
        <p:spPr>
          <a:xfrm>
            <a:off x="4856040" y="6060960"/>
            <a:ext cx="320760" cy="209520"/>
          </a:xfrm>
          <a:prstGeom prst="rect">
            <a:avLst/>
          </a:prstGeom>
          <a:solidFill>
            <a:srgbClr val="ffffff"/>
          </a:soli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80" name=""/>
          <p:cNvSpPr/>
          <p:nvPr/>
        </p:nvSpPr>
        <p:spPr>
          <a:xfrm>
            <a:off x="1494000" y="1228680"/>
            <a:ext cx="7129440" cy="5125320"/>
          </a:xfrm>
          <a:prstGeom prst="rect">
            <a:avLst/>
          </a:prstGeom>
          <a:noFill/>
          <a:ln w="0">
            <a:noFill/>
          </a:ln>
        </p:spPr>
        <p:style>
          <a:lnRef idx="0"/>
          <a:fillRef idx="0"/>
          <a:effectRef idx="0"/>
          <a:fontRef idx="minor"/>
        </p:style>
        <p:txBody>
          <a:bodyPr lIns="90000" rIns="90000" tIns="46800" bIns="46800" anchor="t">
            <a:spAutoFit/>
          </a:bodyPr>
          <a:p>
            <a:pPr marL="228600" indent="-228600">
              <a:lnSpc>
                <a:spcPct val="95000"/>
              </a:lnSpc>
              <a:spcBef>
                <a:spcPts val="788"/>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Oversee the development of a front to back fully integrated weather research, pricing, and trading system and database</a:t>
            </a:r>
            <a:endParaRPr b="0" lang="en-US" sz="1800" strike="noStrike" u="none">
              <a:solidFill>
                <a:srgbClr val="000000"/>
              </a:solidFill>
              <a:effectLst/>
              <a:uFillTx/>
              <a:latin typeface="Arial"/>
            </a:endParaRPr>
          </a:p>
          <a:p>
            <a:pPr marL="228600" indent="-228600">
              <a:lnSpc>
                <a:spcPct val="95000"/>
              </a:lnSpc>
              <a:spcBef>
                <a:spcPts val="788"/>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Incorporate 40 years of full reanalysis data (including e.g., upper level pressures, sea-surface temperatures, etc.) into the database to better identify global and local weather patterns </a:t>
            </a:r>
            <a:endParaRPr b="0" lang="en-US" sz="1800" strike="noStrike" u="none">
              <a:solidFill>
                <a:srgbClr val="000000"/>
              </a:solidFill>
              <a:effectLst/>
              <a:uFillTx/>
              <a:latin typeface="Arial"/>
            </a:endParaRPr>
          </a:p>
          <a:p>
            <a:pPr marL="228600" indent="-228600">
              <a:lnSpc>
                <a:spcPct val="95000"/>
              </a:lnSpc>
              <a:spcBef>
                <a:spcPts val="788"/>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Develop a better understanding of climatic variability through the study of “teleconnections” such as ENSO, NAO, PDO, etc.</a:t>
            </a:r>
            <a:endParaRPr b="0" lang="en-US" sz="1800" strike="noStrike" u="none">
              <a:solidFill>
                <a:srgbClr val="000000"/>
              </a:solidFill>
              <a:effectLst/>
              <a:uFillTx/>
              <a:latin typeface="Arial"/>
            </a:endParaRPr>
          </a:p>
          <a:p>
            <a:pPr marL="228600" indent="-228600">
              <a:lnSpc>
                <a:spcPct val="95000"/>
              </a:lnSpc>
              <a:spcBef>
                <a:spcPts val="788"/>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Improve weather database tools for filling in missing data and identification of non-reported shifts in temperature series</a:t>
            </a:r>
            <a:endParaRPr b="0" lang="en-US" sz="1800" strike="noStrike" u="none">
              <a:solidFill>
                <a:srgbClr val="000000"/>
              </a:solidFill>
              <a:effectLst/>
              <a:uFillTx/>
              <a:latin typeface="Arial"/>
            </a:endParaRPr>
          </a:p>
          <a:p>
            <a:pPr marL="228600" indent="-228600">
              <a:lnSpc>
                <a:spcPct val="95000"/>
              </a:lnSpc>
              <a:spcBef>
                <a:spcPts val="788"/>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Develop a general method of conditioning near-future weather curves on near-past weather </a:t>
            </a:r>
            <a:endParaRPr b="0" lang="en-US" sz="1800" strike="noStrike" u="none">
              <a:solidFill>
                <a:srgbClr val="000000"/>
              </a:solidFill>
              <a:effectLst/>
              <a:uFillTx/>
              <a:latin typeface="Arial"/>
            </a:endParaRPr>
          </a:p>
          <a:p>
            <a:pPr marL="228600" indent="-228600">
              <a:lnSpc>
                <a:spcPct val="95000"/>
              </a:lnSpc>
              <a:spcBef>
                <a:spcPts val="788"/>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Run general circulation climate models for seasonal and mid-range forecasting.</a:t>
            </a:r>
            <a:endParaRPr b="0" lang="en-US" sz="1800" strike="noStrike" u="none">
              <a:solidFill>
                <a:srgbClr val="000000"/>
              </a:solidFill>
              <a:effectLst/>
              <a:uFillTx/>
              <a:latin typeface="Arial"/>
            </a:endParaRPr>
          </a:p>
          <a:p>
            <a:pPr marL="228600" indent="-228600">
              <a:lnSpc>
                <a:spcPct val="95000"/>
              </a:lnSpc>
              <a:spcBef>
                <a:spcPts val="788"/>
              </a:spcBef>
              <a:buClr>
                <a:srgbClr val="000000"/>
              </a:buClr>
              <a:buSzPct val="6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Establish outreach programs with academia and governments to stay at the forefront of weather research</a:t>
            </a:r>
            <a:endParaRPr b="0" lang="en-US" sz="18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81" name="PlaceHolder 1"/>
          <p:cNvSpPr>
            <a:spLocks noGrp="1"/>
          </p:cNvSpPr>
          <p:nvPr>
            <p:ph type="title"/>
          </p:nvPr>
        </p:nvSpPr>
        <p:spPr>
          <a:xfrm>
            <a:off x="1454040" y="283680"/>
            <a:ext cx="7213680" cy="422280"/>
          </a:xfrm>
          <a:prstGeom prst="rect">
            <a:avLst/>
          </a:prstGeom>
          <a:noFill/>
          <a:ln w="0">
            <a:noFill/>
          </a:ln>
        </p:spPr>
        <p:txBody>
          <a:bodyPr lIns="90000" rIns="90000" tIns="46800" bIns="46800" anchor="ctr">
            <a:noAutofit/>
          </a:bodyPr>
          <a:p>
            <a:pPr indent="0" algn="ctr">
              <a:buNone/>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International – TBD</a:t>
            </a:r>
            <a:endParaRPr b="1" lang="en-US" sz="3400" strike="noStrike" u="none">
              <a:solidFill>
                <a:srgbClr val="000000"/>
              </a:solidFill>
              <a:effectLst/>
              <a:uFillTx/>
              <a:latin typeface="Arial"/>
            </a:endParaRPr>
          </a:p>
        </p:txBody>
      </p:sp>
      <p:sp>
        <p:nvSpPr>
          <p:cNvPr id="5182" name=""/>
          <p:cNvSpPr/>
          <p:nvPr/>
        </p:nvSpPr>
        <p:spPr>
          <a:xfrm>
            <a:off x="1731960" y="1143000"/>
            <a:ext cx="6808680" cy="8251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Utilizing employees focused solely on weather in London, Tokyo, and Sydney, build a well integrated global team that leverages our knowledge, scope and scale. </a:t>
            </a:r>
            <a:endParaRPr b="0" lang="en-US" sz="1600" strike="noStrike" u="none">
              <a:solidFill>
                <a:srgbClr val="000000"/>
              </a:solidFill>
              <a:effectLst/>
              <a:uFillTx/>
              <a:latin typeface="Arial"/>
            </a:endParaRPr>
          </a:p>
        </p:txBody>
      </p:sp>
      <p:sp>
        <p:nvSpPr>
          <p:cNvPr id="5183" name=""/>
          <p:cNvSpPr/>
          <p:nvPr/>
        </p:nvSpPr>
        <p:spPr>
          <a:xfrm>
            <a:off x="1731960" y="2127240"/>
            <a:ext cx="6610320" cy="3506040"/>
          </a:xfrm>
          <a:prstGeom prst="rect">
            <a:avLst/>
          </a:prstGeom>
          <a:noFill/>
          <a:ln w="0">
            <a:noFill/>
          </a:ln>
        </p:spPr>
        <p:style>
          <a:lnRef idx="0"/>
          <a:fillRef idx="0"/>
          <a:effectRef idx="0"/>
          <a:fontRef idx="minor"/>
        </p:style>
        <p:txBody>
          <a:bodyPr lIns="90000" rIns="90000" tIns="46800" bIns="46800" anchor="t">
            <a:spAutoFit/>
          </a:bodyPr>
          <a:p>
            <a:pPr marL="863640" indent="-8636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London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Build full service weather trading office in London to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cover the entire European market. Staffing will be a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function of Oslo employee retention.</a:t>
            </a:r>
            <a:endParaRPr b="0" lang="en-US" sz="1600" strike="noStrike" u="none">
              <a:solidFill>
                <a:srgbClr val="000000"/>
              </a:solidFill>
              <a:effectLst/>
              <a:uFillTx/>
              <a:latin typeface="Arial"/>
            </a:endParaRPr>
          </a:p>
          <a:p>
            <a:pPr marL="863640" indent="-8636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863640" indent="-8636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Tokyo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Hire one senior originator with banking and insurance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industry contacts and an understanding of risk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management products.</a:t>
            </a:r>
            <a:endParaRPr b="0" lang="en-US" sz="1600" strike="noStrike" u="none">
              <a:solidFill>
                <a:srgbClr val="000000"/>
              </a:solidFill>
              <a:effectLst/>
              <a:uFillTx/>
              <a:latin typeface="Arial"/>
            </a:endParaRPr>
          </a:p>
          <a:p>
            <a:pPr marL="863640" indent="-8636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863640" indent="-8636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Sydney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Hire a senior trader, structurer, and meteorologist to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trade Australia, Japan, and Hong Kong and support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Tokyo based originator.</a:t>
            </a:r>
            <a:endParaRPr b="0" lang="en-US" sz="1600" strike="noStrike" u="none">
              <a:solidFill>
                <a:srgbClr val="000000"/>
              </a:solidFill>
              <a:effectLst/>
              <a:uFillTx/>
              <a:latin typeface="Arial"/>
            </a:endParaRPr>
          </a:p>
        </p:txBody>
      </p:sp>
      <p:sp>
        <p:nvSpPr>
          <p:cNvPr id="5184" name=""/>
          <p:cNvSpPr/>
          <p:nvPr/>
        </p:nvSpPr>
        <p:spPr>
          <a:xfrm>
            <a:off x="1731960" y="5232240"/>
            <a:ext cx="6748560" cy="10688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Continue to trade Asian cities during US trading hours.</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Target insurance companies and speculators in international markets.</a:t>
            </a:r>
            <a:endParaRPr b="0" lang="en-US" sz="16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85" name="PlaceHolder 1"/>
          <p:cNvSpPr>
            <a:spLocks noGrp="1"/>
          </p:cNvSpPr>
          <p:nvPr>
            <p:ph type="title"/>
          </p:nvPr>
        </p:nvSpPr>
        <p:spPr>
          <a:xfrm>
            <a:off x="1564920" y="399600"/>
            <a:ext cx="6985080" cy="5209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The Book: March Positions</a:t>
            </a:r>
            <a:br>
              <a:rPr sz="3400"/>
            </a:br>
            <a:r>
              <a:rPr b="1" lang="en-US" sz="2200" strike="noStrike" u="none">
                <a:solidFill>
                  <a:srgbClr val="000000"/>
                </a:solidFill>
                <a:effectLst/>
                <a:uFillTx/>
                <a:latin typeface="Arial"/>
              </a:rPr>
              <a:t>(by Delta)</a:t>
            </a:r>
            <a:endParaRPr b="1" lang="en-US" sz="2200" strike="noStrike" u="none">
              <a:solidFill>
                <a:srgbClr val="000000"/>
              </a:solidFill>
              <a:effectLst/>
              <a:uFillTx/>
              <a:latin typeface="Arial"/>
            </a:endParaRPr>
          </a:p>
        </p:txBody>
      </p:sp>
      <p:grpSp>
        <p:nvGrpSpPr>
          <p:cNvPr id="5186" name=""/>
          <p:cNvGrpSpPr/>
          <p:nvPr/>
        </p:nvGrpSpPr>
        <p:grpSpPr>
          <a:xfrm>
            <a:off x="1333440" y="4568760"/>
            <a:ext cx="1401840" cy="1083960"/>
            <a:chOff x="1333440" y="4568760"/>
            <a:chExt cx="1401840" cy="1083960"/>
          </a:xfrm>
        </p:grpSpPr>
        <p:sp>
          <p:nvSpPr>
            <p:cNvPr id="5187" name=""/>
            <p:cNvSpPr/>
            <p:nvPr/>
          </p:nvSpPr>
          <p:spPr>
            <a:xfrm>
              <a:off x="1333440" y="4568760"/>
              <a:ext cx="1030320" cy="108396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5188" name=""/>
            <p:cNvSpPr/>
            <p:nvPr/>
          </p:nvSpPr>
          <p:spPr>
            <a:xfrm>
              <a:off x="1333440" y="4568760"/>
              <a:ext cx="1033560" cy="30312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89" name=""/>
            <p:cNvSpPr/>
            <p:nvPr/>
          </p:nvSpPr>
          <p:spPr>
            <a:xfrm>
              <a:off x="1336680" y="4571640"/>
              <a:ext cx="1030320" cy="300960"/>
            </a:xfrm>
            <a:prstGeom prst="rect">
              <a:avLst/>
            </a:prstGeom>
            <a:noFill/>
            <a:ln w="0">
              <a:noFill/>
            </a:ln>
          </p:spPr>
          <p:style>
            <a:lnRef idx="0"/>
            <a:fillRef idx="0"/>
            <a:effectRef idx="0"/>
            <a:fontRef idx="minor"/>
          </p:style>
          <p:txBody>
            <a:bodyPr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Legend</a:t>
              </a:r>
              <a:endParaRPr b="0" lang="en-US" sz="1600" strike="noStrike" u="none">
                <a:solidFill>
                  <a:srgbClr val="000000"/>
                </a:solidFill>
                <a:effectLst/>
                <a:uFillTx/>
                <a:latin typeface="Arial"/>
              </a:endParaRPr>
            </a:p>
          </p:txBody>
        </p:sp>
        <p:sp>
          <p:nvSpPr>
            <p:cNvPr id="5190" name=""/>
            <p:cNvSpPr/>
            <p:nvPr/>
          </p:nvSpPr>
          <p:spPr>
            <a:xfrm>
              <a:off x="1652400" y="4925880"/>
              <a:ext cx="1082880" cy="689400"/>
            </a:xfrm>
            <a:prstGeom prst="rect">
              <a:avLst/>
            </a:prstGeom>
            <a:noFill/>
            <a:ln w="0">
              <a:noFill/>
            </a:ln>
          </p:spPr>
          <p:style>
            <a:lnRef idx="0"/>
            <a:fillRef idx="0"/>
            <a:effectRef idx="0"/>
            <a:fontRef idx="minor"/>
          </p:style>
          <p:txBody>
            <a:bodyPr lIns="90000" rIns="90000" tIns="46800" bIns="46800" anchor="t">
              <a:spAutoFit/>
            </a:bodyPr>
            <a:p>
              <a:pPr>
                <a:lnSpc>
                  <a:spcPct val="90000"/>
                </a:lnSpc>
                <a:spcAft>
                  <a:spcPts val="16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Long</a:t>
              </a:r>
              <a:endParaRPr b="0" lang="en-US" sz="1400" strike="noStrike" u="none">
                <a:solidFill>
                  <a:srgbClr val="000000"/>
                </a:solidFill>
                <a:effectLst/>
                <a:uFillTx/>
                <a:latin typeface="Arial"/>
              </a:endParaRPr>
            </a:p>
            <a:p>
              <a:pPr>
                <a:lnSpc>
                  <a:spcPct val="90000"/>
                </a:lnSpc>
                <a:spcAft>
                  <a:spcPts val="16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Short</a:t>
              </a:r>
              <a:endParaRPr b="0" lang="en-US" sz="1400" strike="noStrike" u="none">
                <a:solidFill>
                  <a:srgbClr val="000000"/>
                </a:solidFill>
                <a:effectLst/>
                <a:uFillTx/>
                <a:latin typeface="Arial"/>
              </a:endParaRPr>
            </a:p>
          </p:txBody>
        </p:sp>
        <p:sp>
          <p:nvSpPr>
            <p:cNvPr id="5191" name=""/>
            <p:cNvSpPr/>
            <p:nvPr/>
          </p:nvSpPr>
          <p:spPr>
            <a:xfrm>
              <a:off x="1406520" y="4948200"/>
              <a:ext cx="236520" cy="236520"/>
            </a:xfrm>
            <a:prstGeom prst="ellipse">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192" name=""/>
            <p:cNvSpPr/>
            <p:nvPr/>
          </p:nvSpPr>
          <p:spPr>
            <a:xfrm>
              <a:off x="1406520" y="5327280"/>
              <a:ext cx="236520" cy="236880"/>
            </a:xfrm>
            <a:prstGeom prst="ellipse">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5193" name=""/>
          <p:cNvSpPr/>
          <p:nvPr/>
        </p:nvSpPr>
        <p:spPr>
          <a:xfrm>
            <a:off x="1836720" y="6480360"/>
            <a:ext cx="1625760" cy="252000"/>
          </a:xfrm>
          <a:prstGeom prst="rect">
            <a:avLst/>
          </a:prstGeom>
          <a:noFill/>
          <a:ln w="0">
            <a:noFill/>
          </a:ln>
        </p:spPr>
        <p:style>
          <a:lnRef idx="0"/>
          <a:fillRef idx="0"/>
          <a:effectRef idx="0"/>
          <a:fontRef idx="minor"/>
        </p:style>
        <p:txBody>
          <a:bodyPr lIns="90000" rIns="90000" tIns="46800" bIns="46800" anchor="ctr">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As of February 20, 2000</a:t>
            </a:r>
            <a:endParaRPr b="0" lang="en-US" sz="900" strike="noStrike" u="none">
              <a:solidFill>
                <a:srgbClr val="000000"/>
              </a:solidFill>
              <a:effectLst/>
              <a:uFillTx/>
              <a:latin typeface="Arial"/>
            </a:endParaRPr>
          </a:p>
        </p:txBody>
      </p:sp>
      <p:sp>
        <p:nvSpPr>
          <p:cNvPr id="5194" name=""/>
          <p:cNvSpPr/>
          <p:nvPr/>
        </p:nvSpPr>
        <p:spPr>
          <a:xfrm>
            <a:off x="2322360" y="5751720"/>
            <a:ext cx="5454720" cy="231480"/>
          </a:xfrm>
          <a:prstGeom prst="rect">
            <a:avLst/>
          </a:prstGeom>
          <a:noFill/>
          <a:ln w="0">
            <a:noFill/>
          </a:ln>
        </p:spPr>
        <p:style>
          <a:lnRef idx="0"/>
          <a:fillRef idx="0"/>
          <a:effectRef idx="0"/>
          <a:fontRef idx="minor"/>
        </p:style>
        <p:txBody>
          <a:bodyPr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$/Heating Degree Day (HDD)</a:t>
            </a:r>
            <a:endParaRPr b="0" lang="en-US" sz="900" strike="noStrike" u="none">
              <a:solidFill>
                <a:srgbClr val="000000"/>
              </a:solidFill>
              <a:effectLst/>
              <a:uFillTx/>
              <a:latin typeface="Arial"/>
            </a:endParaRPr>
          </a:p>
        </p:txBody>
      </p:sp>
      <p:grpSp>
        <p:nvGrpSpPr>
          <p:cNvPr id="5195" name=""/>
          <p:cNvGrpSpPr/>
          <p:nvPr/>
        </p:nvGrpSpPr>
        <p:grpSpPr>
          <a:xfrm>
            <a:off x="1604880" y="5981760"/>
            <a:ext cx="7319880" cy="380880"/>
            <a:chOff x="1604880" y="5981760"/>
            <a:chExt cx="7319880" cy="380880"/>
          </a:xfrm>
        </p:grpSpPr>
        <p:sp>
          <p:nvSpPr>
            <p:cNvPr id="5196" name=""/>
            <p:cNvSpPr/>
            <p:nvPr/>
          </p:nvSpPr>
          <p:spPr>
            <a:xfrm>
              <a:off x="1604880" y="5981760"/>
              <a:ext cx="7048440" cy="38088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5197" name=""/>
            <p:cNvSpPr/>
            <p:nvPr/>
          </p:nvSpPr>
          <p:spPr>
            <a:xfrm>
              <a:off x="2122560" y="6046560"/>
              <a:ext cx="6802200" cy="231480"/>
            </a:xfrm>
            <a:prstGeom prst="rect">
              <a:avLst/>
            </a:prstGeom>
            <a:noFill/>
            <a:ln w="0">
              <a:noFill/>
            </a:ln>
          </p:spPr>
          <p:style>
            <a:lnRef idx="0"/>
            <a:fillRef idx="0"/>
            <a:effectRef idx="0"/>
            <a:fontRef idx="minor"/>
          </p:style>
          <p:txBody>
            <a:bodyPr lIns="90000" rIns="90000" tIns="46800" bIns="46800" anchor="ctr">
              <a:spAutoFit/>
            </a:bodyPr>
            <a:p>
              <a:pPr>
                <a:tabLst>
                  <a:tab algn="l" pos="0"/>
                  <a:tab algn="l" pos="1486080"/>
                  <a:tab algn="l" pos="2806560"/>
                  <a:tab algn="l" pos="4178160"/>
                  <a:tab algn="l" pos="537228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|$16M| - |$30M| </a:t>
              </a:r>
              <a:r>
                <a:rPr b="1" lang="en-US" sz="900" strike="noStrike" u="none">
                  <a:solidFill>
                    <a:srgbClr val="000000"/>
                  </a:solidFill>
                  <a:effectLst/>
                  <a:uFillTx/>
                  <a:latin typeface="Arial"/>
                </a:rPr>
                <a:t>	</a:t>
              </a:r>
              <a:r>
                <a:rPr b="1" lang="en-US" sz="900" strike="noStrike" u="none">
                  <a:solidFill>
                    <a:srgbClr val="000000"/>
                  </a:solidFill>
                  <a:effectLst/>
                  <a:uFillTx/>
                  <a:latin typeface="Arial"/>
                </a:rPr>
                <a:t>|$11M| - |$15M|</a:t>
              </a:r>
              <a:r>
                <a:rPr b="1" lang="en-US" sz="900" strike="noStrike" u="none">
                  <a:solidFill>
                    <a:srgbClr val="000000"/>
                  </a:solidFill>
                  <a:effectLst/>
                  <a:uFillTx/>
                  <a:latin typeface="Arial"/>
                </a:rPr>
                <a:t>	</a:t>
              </a:r>
              <a:r>
                <a:rPr b="1" lang="en-US" sz="900" strike="noStrike" u="none">
                  <a:solidFill>
                    <a:srgbClr val="000000"/>
                  </a:solidFill>
                  <a:effectLst/>
                  <a:uFillTx/>
                  <a:latin typeface="Arial"/>
                </a:rPr>
                <a:t>|$6M| - |$10M|</a:t>
              </a:r>
              <a:r>
                <a:rPr b="1" lang="en-US" sz="900" strike="noStrike" u="none">
                  <a:solidFill>
                    <a:srgbClr val="000000"/>
                  </a:solidFill>
                  <a:effectLst/>
                  <a:uFillTx/>
                  <a:latin typeface="Arial"/>
                </a:rPr>
                <a:t>	</a:t>
              </a:r>
              <a:r>
                <a:rPr b="1" lang="en-US" sz="900" strike="noStrike" u="none">
                  <a:solidFill>
                    <a:srgbClr val="000000"/>
                  </a:solidFill>
                  <a:effectLst/>
                  <a:uFillTx/>
                  <a:latin typeface="Arial"/>
                </a:rPr>
                <a:t>|$2M| - |$5M|</a:t>
              </a:r>
              <a:r>
                <a:rPr b="1" lang="en-US" sz="900" strike="noStrike" u="none">
                  <a:solidFill>
                    <a:srgbClr val="000000"/>
                  </a:solidFill>
                  <a:effectLst/>
                  <a:uFillTx/>
                  <a:latin typeface="Arial"/>
                </a:rPr>
                <a:t>	</a:t>
              </a:r>
              <a:r>
                <a:rPr b="1" lang="en-US" sz="900" strike="noStrike" u="none">
                  <a:solidFill>
                    <a:srgbClr val="000000"/>
                  </a:solidFill>
                  <a:effectLst/>
                  <a:uFillTx/>
                  <a:latin typeface="Arial"/>
                </a:rPr>
                <a:t>less than |$2M|</a:t>
              </a:r>
              <a:endParaRPr b="0" lang="en-US" sz="900" strike="noStrike" u="none">
                <a:solidFill>
                  <a:srgbClr val="000000"/>
                </a:solidFill>
                <a:effectLst/>
                <a:uFillTx/>
                <a:latin typeface="Arial"/>
              </a:endParaRPr>
            </a:p>
          </p:txBody>
        </p:sp>
        <p:sp>
          <p:nvSpPr>
            <p:cNvPr id="5198" name=""/>
            <p:cNvSpPr/>
            <p:nvPr/>
          </p:nvSpPr>
          <p:spPr>
            <a:xfrm>
              <a:off x="7370640" y="6102000"/>
              <a:ext cx="123840" cy="120600"/>
            </a:xfrm>
            <a:prstGeom prst="star5">
              <a:avLst/>
            </a:prstGeom>
            <a:solidFill>
              <a:srgbClr val="ffffff"/>
            </a:solidFill>
            <a:ln w="9360">
              <a:solidFill>
                <a:srgbClr val="000000"/>
              </a:solidFill>
              <a:miter/>
            </a:ln>
          </p:spPr>
          <p:style>
            <a:lnRef idx="0"/>
            <a:fillRef idx="0"/>
            <a:effectRef idx="0"/>
            <a:fontRef idx="minor"/>
          </p:style>
          <p:txBody>
            <a:bodyPr wrap="none" lIns="90000" rIns="90000" tIns="-6480" bIns="-6480" anchor="ctr">
              <a:noAutofit/>
            </a:bodyPr>
            <a:p>
              <a:endParaRPr b="0" lang="en-US" sz="2400" strike="noStrike" u="none">
                <a:solidFill>
                  <a:srgbClr val="000000"/>
                </a:solidFill>
                <a:effectLst/>
                <a:uFillTx/>
                <a:latin typeface="Arial"/>
              </a:endParaRPr>
            </a:p>
          </p:txBody>
        </p:sp>
        <p:sp>
          <p:nvSpPr>
            <p:cNvPr id="5199" name=""/>
            <p:cNvSpPr/>
            <p:nvPr/>
          </p:nvSpPr>
          <p:spPr>
            <a:xfrm>
              <a:off x="3330720" y="6030720"/>
              <a:ext cx="279360" cy="2646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200" name=""/>
            <p:cNvSpPr/>
            <p:nvPr/>
          </p:nvSpPr>
          <p:spPr>
            <a:xfrm>
              <a:off x="6118200" y="6097320"/>
              <a:ext cx="147600" cy="13140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201" name=""/>
            <p:cNvSpPr/>
            <p:nvPr/>
          </p:nvSpPr>
          <p:spPr>
            <a:xfrm>
              <a:off x="4640400" y="6048000"/>
              <a:ext cx="284040" cy="230040"/>
            </a:xfrm>
            <a:prstGeom prst="triangle">
              <a:avLst>
                <a:gd name="adj" fmla="val 50000"/>
              </a:avLst>
            </a:prstGeom>
            <a:solidFill>
              <a:srgbClr val="ffffff"/>
            </a:solidFill>
            <a:ln w="12600">
              <a:solidFill>
                <a:srgbClr val="000000"/>
              </a:solidFill>
              <a:miter/>
            </a:ln>
          </p:spPr>
          <p:style>
            <a:lnRef idx="0"/>
            <a:fillRef idx="0"/>
            <a:effectRef idx="0"/>
            <a:fontRef idx="minor"/>
          </p:style>
          <p:txBody>
            <a:bodyPr wrap="none" lIns="90000" rIns="90000" tIns="29880" bIns="29880" anchor="ctr">
              <a:noAutofit/>
            </a:bodyPr>
            <a:p>
              <a:endParaRPr b="0" lang="en-US" sz="2400" strike="noStrike" u="none">
                <a:solidFill>
                  <a:srgbClr val="000000"/>
                </a:solidFill>
                <a:effectLst/>
                <a:uFillTx/>
                <a:latin typeface="Arial"/>
              </a:endParaRPr>
            </a:p>
          </p:txBody>
        </p:sp>
        <p:sp>
          <p:nvSpPr>
            <p:cNvPr id="5202" name=""/>
            <p:cNvSpPr/>
            <p:nvPr/>
          </p:nvSpPr>
          <p:spPr>
            <a:xfrm>
              <a:off x="1763640" y="6022800"/>
              <a:ext cx="355680" cy="279000"/>
            </a:xfrm>
            <a:prstGeom prst="hexagon">
              <a:avLst>
                <a:gd name="adj" fmla="val 31871"/>
                <a:gd name="vf" fmla="val 115470"/>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grpSp>
        <p:nvGrpSpPr>
          <p:cNvPr id="5203" name=""/>
          <p:cNvGrpSpPr/>
          <p:nvPr/>
        </p:nvGrpSpPr>
        <p:grpSpPr>
          <a:xfrm>
            <a:off x="1204920" y="1174680"/>
            <a:ext cx="7808400" cy="4421520"/>
            <a:chOff x="1204920" y="1174680"/>
            <a:chExt cx="7808400" cy="4421520"/>
          </a:xfrm>
        </p:grpSpPr>
        <p:grpSp>
          <p:nvGrpSpPr>
            <p:cNvPr id="5204" name=""/>
            <p:cNvGrpSpPr/>
            <p:nvPr/>
          </p:nvGrpSpPr>
          <p:grpSpPr>
            <a:xfrm>
              <a:off x="1491840" y="1174680"/>
              <a:ext cx="7234920" cy="4384080"/>
              <a:chOff x="1491840" y="1174680"/>
              <a:chExt cx="7234920" cy="4384080"/>
            </a:xfrm>
          </p:grpSpPr>
          <p:sp>
            <p:nvSpPr>
              <p:cNvPr id="5205" name=""/>
              <p:cNvSpPr/>
              <p:nvPr/>
            </p:nvSpPr>
            <p:spPr>
              <a:xfrm>
                <a:off x="8193600" y="1174680"/>
                <a:ext cx="533160" cy="814320"/>
              </a:xfrm>
              <a:custGeom>
                <a:avLst/>
                <a:gdLst/>
                <a:ahLst/>
                <a:rect l="l" t="t" r="r" b="b"/>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5206" name=""/>
              <p:cNvGrpSpPr/>
              <p:nvPr/>
            </p:nvGrpSpPr>
            <p:grpSpPr>
              <a:xfrm>
                <a:off x="1491840" y="1235520"/>
                <a:ext cx="7086960" cy="4323240"/>
                <a:chOff x="1491840" y="1235520"/>
                <a:chExt cx="7086960" cy="4323240"/>
              </a:xfrm>
            </p:grpSpPr>
            <p:sp>
              <p:nvSpPr>
                <p:cNvPr id="5207" name=""/>
                <p:cNvSpPr/>
                <p:nvPr/>
              </p:nvSpPr>
              <p:spPr>
                <a:xfrm>
                  <a:off x="7397640" y="2782440"/>
                  <a:ext cx="685800" cy="281160"/>
                </a:xfrm>
                <a:custGeom>
                  <a:avLst/>
                  <a:gdLst/>
                  <a:ahLst/>
                  <a:rect l="l" t="t" r="r" b="b"/>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08" name=""/>
                <p:cNvSpPr/>
                <p:nvPr/>
              </p:nvSpPr>
              <p:spPr>
                <a:xfrm>
                  <a:off x="1796400" y="1235520"/>
                  <a:ext cx="904320" cy="661680"/>
                </a:xfrm>
                <a:custGeom>
                  <a:avLst/>
                  <a:gdLst/>
                  <a:ahLst/>
                  <a:rect l="l" t="t" r="r" b="b"/>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09" name=""/>
                <p:cNvSpPr/>
                <p:nvPr/>
              </p:nvSpPr>
              <p:spPr>
                <a:xfrm>
                  <a:off x="1583280" y="1714320"/>
                  <a:ext cx="1127160" cy="859680"/>
                </a:xfrm>
                <a:custGeom>
                  <a:avLst/>
                  <a:gdLst/>
                  <a:ahLst/>
                  <a:rect l="l" t="t" r="r" b="b"/>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0" name=""/>
                <p:cNvSpPr/>
                <p:nvPr/>
              </p:nvSpPr>
              <p:spPr>
                <a:xfrm>
                  <a:off x="1491840" y="2379240"/>
                  <a:ext cx="1188720" cy="1833120"/>
                </a:xfrm>
                <a:custGeom>
                  <a:avLst/>
                  <a:gdLst/>
                  <a:ahLst/>
                  <a:rect l="l" t="t" r="r" b="b"/>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1" name=""/>
                <p:cNvSpPr/>
                <p:nvPr/>
              </p:nvSpPr>
              <p:spPr>
                <a:xfrm>
                  <a:off x="2009520" y="2493000"/>
                  <a:ext cx="898920" cy="1356480"/>
                </a:xfrm>
                <a:custGeom>
                  <a:avLst/>
                  <a:gdLst/>
                  <a:ahLst/>
                  <a:rect l="l" t="t" r="r" b="b"/>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2" name=""/>
                <p:cNvSpPr/>
                <p:nvPr/>
              </p:nvSpPr>
              <p:spPr>
                <a:xfrm>
                  <a:off x="2504880" y="1379520"/>
                  <a:ext cx="810360" cy="1311120"/>
                </a:xfrm>
                <a:custGeom>
                  <a:avLst/>
                  <a:gdLst/>
                  <a:ahLst/>
                  <a:rect l="l" t="t" r="r" b="b"/>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3" name=""/>
                <p:cNvSpPr/>
                <p:nvPr/>
              </p:nvSpPr>
              <p:spPr>
                <a:xfrm>
                  <a:off x="2754000" y="2640240"/>
                  <a:ext cx="752040" cy="968400"/>
                </a:xfrm>
                <a:custGeom>
                  <a:avLst/>
                  <a:gdLst/>
                  <a:ahLst/>
                  <a:rect l="l" t="t" r="r" b="b"/>
                  <a:pathLst>
                    <a:path w="296" h="382">
                      <a:moveTo>
                        <a:pt x="55" y="0"/>
                      </a:moveTo>
                      <a:lnTo>
                        <a:pt x="200" y="20"/>
                      </a:lnTo>
                      <a:lnTo>
                        <a:pt x="190" y="93"/>
                      </a:lnTo>
                      <a:lnTo>
                        <a:pt x="296" y="103"/>
                      </a:lnTo>
                      <a:lnTo>
                        <a:pt x="267" y="382"/>
                      </a:lnTo>
                      <a:lnTo>
                        <a:pt x="0" y="353"/>
                      </a:lnTo>
                      <a:lnTo>
                        <a:pt x="27" y="175"/>
                      </a:lnTo>
                      <a:lnTo>
                        <a:pt x="55"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4" name=""/>
                <p:cNvSpPr/>
                <p:nvPr/>
              </p:nvSpPr>
              <p:spPr>
                <a:xfrm>
                  <a:off x="2789640" y="1392480"/>
                  <a:ext cx="1410120" cy="877320"/>
                </a:xfrm>
                <a:custGeom>
                  <a:avLst/>
                  <a:gdLst/>
                  <a:ahLst/>
                  <a:rect l="l" t="t" r="r" b="b"/>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5" name=""/>
                <p:cNvSpPr/>
                <p:nvPr/>
              </p:nvSpPr>
              <p:spPr>
                <a:xfrm>
                  <a:off x="3229200" y="2165760"/>
                  <a:ext cx="965160" cy="788760"/>
                </a:xfrm>
                <a:custGeom>
                  <a:avLst/>
                  <a:gdLst/>
                  <a:ahLst/>
                  <a:rect l="l" t="t" r="r" b="b"/>
                  <a:pathLst>
                    <a:path w="380" h="311">
                      <a:moveTo>
                        <a:pt x="37" y="0"/>
                      </a:moveTo>
                      <a:lnTo>
                        <a:pt x="23" y="116"/>
                      </a:lnTo>
                      <a:lnTo>
                        <a:pt x="0" y="282"/>
                      </a:lnTo>
                      <a:lnTo>
                        <a:pt x="110" y="291"/>
                      </a:lnTo>
                      <a:lnTo>
                        <a:pt x="367" y="311"/>
                      </a:lnTo>
                      <a:lnTo>
                        <a:pt x="380" y="32"/>
                      </a:lnTo>
                      <a:lnTo>
                        <a:pt x="37"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6" name=""/>
                <p:cNvSpPr/>
                <p:nvPr/>
              </p:nvSpPr>
              <p:spPr>
                <a:xfrm>
                  <a:off x="3425040" y="2901240"/>
                  <a:ext cx="1005480" cy="748080"/>
                </a:xfrm>
                <a:custGeom>
                  <a:avLst/>
                  <a:gdLst/>
                  <a:ahLst/>
                  <a:rect l="l" t="t" r="r" b="b"/>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7" name=""/>
                <p:cNvSpPr/>
                <p:nvPr/>
              </p:nvSpPr>
              <p:spPr>
                <a:xfrm>
                  <a:off x="2520360" y="3530520"/>
                  <a:ext cx="911880" cy="1011240"/>
                </a:xfrm>
                <a:custGeom>
                  <a:avLst/>
                  <a:gdLst/>
                  <a:ahLst/>
                  <a:rect l="l" t="t" r="r" b="b"/>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8" name=""/>
                <p:cNvSpPr/>
                <p:nvPr/>
              </p:nvSpPr>
              <p:spPr>
                <a:xfrm>
                  <a:off x="3315600" y="3601080"/>
                  <a:ext cx="967680" cy="958320"/>
                </a:xfrm>
                <a:custGeom>
                  <a:avLst/>
                  <a:gdLst/>
                  <a:ahLst/>
                  <a:rect l="l" t="t" r="r" b="b"/>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19" name=""/>
                <p:cNvSpPr/>
                <p:nvPr/>
              </p:nvSpPr>
              <p:spPr>
                <a:xfrm>
                  <a:off x="3699360" y="3743280"/>
                  <a:ext cx="1963800" cy="1815480"/>
                </a:xfrm>
                <a:custGeom>
                  <a:avLst/>
                  <a:gdLst/>
                  <a:ahLst/>
                  <a:rect l="l" t="t" r="r" b="b"/>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0" name=""/>
                <p:cNvSpPr/>
                <p:nvPr/>
              </p:nvSpPr>
              <p:spPr>
                <a:xfrm>
                  <a:off x="4196880" y="1532160"/>
                  <a:ext cx="945000" cy="552600"/>
                </a:xfrm>
                <a:custGeom>
                  <a:avLst/>
                  <a:gdLst/>
                  <a:ahLst/>
                  <a:rect l="l" t="t" r="r" b="b"/>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1" name=""/>
                <p:cNvSpPr/>
                <p:nvPr/>
              </p:nvSpPr>
              <p:spPr>
                <a:xfrm>
                  <a:off x="4171680" y="2064600"/>
                  <a:ext cx="992880" cy="646200"/>
                </a:xfrm>
                <a:custGeom>
                  <a:avLst/>
                  <a:gdLst/>
                  <a:ahLst/>
                  <a:rect l="l" t="t" r="r" b="b"/>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2" name=""/>
                <p:cNvSpPr/>
                <p:nvPr/>
              </p:nvSpPr>
              <p:spPr>
                <a:xfrm>
                  <a:off x="4156560" y="2602440"/>
                  <a:ext cx="1183680" cy="532440"/>
                </a:xfrm>
                <a:custGeom>
                  <a:avLst/>
                  <a:gdLst/>
                  <a:ahLst/>
                  <a:rect l="l" t="t" r="r" b="b"/>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3" name=""/>
                <p:cNvSpPr/>
                <p:nvPr/>
              </p:nvSpPr>
              <p:spPr>
                <a:xfrm>
                  <a:off x="4407840" y="3122280"/>
                  <a:ext cx="1041480" cy="529560"/>
                </a:xfrm>
                <a:custGeom>
                  <a:avLst/>
                  <a:gdLst/>
                  <a:ahLst/>
                  <a:rect l="l" t="t" r="r" b="b"/>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4" name=""/>
                <p:cNvSpPr/>
                <p:nvPr/>
              </p:nvSpPr>
              <p:spPr>
                <a:xfrm>
                  <a:off x="4268520" y="3639240"/>
                  <a:ext cx="1213560" cy="583560"/>
                </a:xfrm>
                <a:custGeom>
                  <a:avLst/>
                  <a:gdLst/>
                  <a:ahLst/>
                  <a:rect l="l" t="t" r="r" b="b"/>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5" name=""/>
                <p:cNvSpPr/>
                <p:nvPr/>
              </p:nvSpPr>
              <p:spPr>
                <a:xfrm>
                  <a:off x="5459760" y="3667320"/>
                  <a:ext cx="682920" cy="636480"/>
                </a:xfrm>
                <a:custGeom>
                  <a:avLst/>
                  <a:gdLst/>
                  <a:ahLst/>
                  <a:rect l="l" t="t" r="r" b="b"/>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6" name=""/>
                <p:cNvSpPr/>
                <p:nvPr/>
              </p:nvSpPr>
              <p:spPr>
                <a:xfrm>
                  <a:off x="5558760" y="4280760"/>
                  <a:ext cx="832680" cy="667080"/>
                </a:xfrm>
                <a:custGeom>
                  <a:avLst/>
                  <a:gdLst/>
                  <a:ahLst/>
                  <a:rect l="l" t="t" r="r" b="b"/>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7" name=""/>
                <p:cNvSpPr/>
                <p:nvPr/>
              </p:nvSpPr>
              <p:spPr>
                <a:xfrm>
                  <a:off x="4987440" y="1465920"/>
                  <a:ext cx="929520" cy="1044720"/>
                </a:xfrm>
                <a:custGeom>
                  <a:avLst/>
                  <a:gdLst/>
                  <a:ahLst/>
                  <a:rect l="l" t="t" r="r" b="b"/>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8" name=""/>
                <p:cNvSpPr/>
                <p:nvPr/>
              </p:nvSpPr>
              <p:spPr>
                <a:xfrm>
                  <a:off x="5589360" y="1825920"/>
                  <a:ext cx="705960" cy="824040"/>
                </a:xfrm>
                <a:custGeom>
                  <a:avLst/>
                  <a:gdLst/>
                  <a:ahLst/>
                  <a:rect l="l" t="t" r="r" b="b"/>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29" name=""/>
                <p:cNvSpPr/>
                <p:nvPr/>
              </p:nvSpPr>
              <p:spPr>
                <a:xfrm>
                  <a:off x="5142240" y="2478240"/>
                  <a:ext cx="820080" cy="532440"/>
                </a:xfrm>
                <a:custGeom>
                  <a:avLst/>
                  <a:gdLst/>
                  <a:ahLst/>
                  <a:rect l="l" t="t" r="r" b="b"/>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0" name=""/>
                <p:cNvSpPr/>
                <p:nvPr/>
              </p:nvSpPr>
              <p:spPr>
                <a:xfrm>
                  <a:off x="5865840" y="1709280"/>
                  <a:ext cx="759600" cy="326880"/>
                </a:xfrm>
                <a:custGeom>
                  <a:avLst/>
                  <a:gdLst/>
                  <a:ahLst/>
                  <a:rect l="l" t="t" r="r" b="b"/>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1" name=""/>
                <p:cNvSpPr/>
                <p:nvPr/>
              </p:nvSpPr>
              <p:spPr>
                <a:xfrm>
                  <a:off x="6391800" y="1940400"/>
                  <a:ext cx="543600" cy="735480"/>
                </a:xfrm>
                <a:custGeom>
                  <a:avLst/>
                  <a:gdLst/>
                  <a:ahLst/>
                  <a:rect l="l" t="t" r="r" b="b"/>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2" name=""/>
                <p:cNvSpPr/>
                <p:nvPr/>
              </p:nvSpPr>
              <p:spPr>
                <a:xfrm>
                  <a:off x="5799960" y="2592000"/>
                  <a:ext cx="589320" cy="971280"/>
                </a:xfrm>
                <a:custGeom>
                  <a:avLst/>
                  <a:gdLst/>
                  <a:ahLst/>
                  <a:rect l="l" t="t" r="r" b="b"/>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3" name=""/>
                <p:cNvSpPr/>
                <p:nvPr/>
              </p:nvSpPr>
              <p:spPr>
                <a:xfrm>
                  <a:off x="5276520" y="2985120"/>
                  <a:ext cx="934920" cy="768240"/>
                </a:xfrm>
                <a:custGeom>
                  <a:avLst/>
                  <a:gdLst/>
                  <a:ahLst/>
                  <a:rect l="l" t="t" r="r" b="b"/>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4" name=""/>
                <p:cNvSpPr/>
                <p:nvPr/>
              </p:nvSpPr>
              <p:spPr>
                <a:xfrm>
                  <a:off x="6300000" y="2660400"/>
                  <a:ext cx="457200" cy="750240"/>
                </a:xfrm>
                <a:custGeom>
                  <a:avLst/>
                  <a:gdLst/>
                  <a:ahLst/>
                  <a:rect l="l" t="t" r="r" b="b"/>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5" name=""/>
                <p:cNvSpPr/>
                <p:nvPr/>
              </p:nvSpPr>
              <p:spPr>
                <a:xfrm>
                  <a:off x="6656040" y="2508480"/>
                  <a:ext cx="586440" cy="676800"/>
                </a:xfrm>
                <a:custGeom>
                  <a:avLst/>
                  <a:gdLst/>
                  <a:ahLst/>
                  <a:rect l="l" t="t" r="r" b="b"/>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6" name=""/>
                <p:cNvSpPr/>
                <p:nvPr/>
              </p:nvSpPr>
              <p:spPr>
                <a:xfrm>
                  <a:off x="6132600" y="3119400"/>
                  <a:ext cx="1033920" cy="573120"/>
                </a:xfrm>
                <a:custGeom>
                  <a:avLst/>
                  <a:gdLst/>
                  <a:ahLst/>
                  <a:rect l="l" t="t" r="r" b="b"/>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7" name=""/>
                <p:cNvSpPr/>
                <p:nvPr/>
              </p:nvSpPr>
              <p:spPr>
                <a:xfrm>
                  <a:off x="6063840" y="3489480"/>
                  <a:ext cx="1191240" cy="433440"/>
                </a:xfrm>
                <a:custGeom>
                  <a:avLst/>
                  <a:gdLst/>
                  <a:ahLst/>
                  <a:rect l="l" t="t" r="r" b="b"/>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8" name=""/>
                <p:cNvSpPr/>
                <p:nvPr/>
              </p:nvSpPr>
              <p:spPr>
                <a:xfrm>
                  <a:off x="5947200" y="3890520"/>
                  <a:ext cx="487800" cy="849240"/>
                </a:xfrm>
                <a:custGeom>
                  <a:avLst/>
                  <a:gdLst/>
                  <a:ahLst/>
                  <a:rect l="l" t="t" r="r" b="b"/>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39" name=""/>
                <p:cNvSpPr/>
                <p:nvPr/>
              </p:nvSpPr>
              <p:spPr>
                <a:xfrm>
                  <a:off x="6404400" y="3849480"/>
                  <a:ext cx="551160" cy="857160"/>
                </a:xfrm>
                <a:custGeom>
                  <a:avLst/>
                  <a:gdLst/>
                  <a:ahLst/>
                  <a:rect l="l" t="t" r="r" b="b"/>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0" name=""/>
                <p:cNvSpPr/>
                <p:nvPr/>
              </p:nvSpPr>
              <p:spPr>
                <a:xfrm>
                  <a:off x="6762600" y="3806640"/>
                  <a:ext cx="762120" cy="788760"/>
                </a:xfrm>
                <a:custGeom>
                  <a:avLst/>
                  <a:gdLst/>
                  <a:ahLst/>
                  <a:rect l="l" t="t" r="r" b="b"/>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1" name=""/>
                <p:cNvSpPr/>
                <p:nvPr/>
              </p:nvSpPr>
              <p:spPr>
                <a:xfrm>
                  <a:off x="7083000" y="3700080"/>
                  <a:ext cx="695880" cy="550080"/>
                </a:xfrm>
                <a:custGeom>
                  <a:avLst/>
                  <a:gdLst/>
                  <a:ahLst/>
                  <a:rect l="l" t="t" r="r" b="b"/>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2" name=""/>
                <p:cNvSpPr/>
                <p:nvPr/>
              </p:nvSpPr>
              <p:spPr>
                <a:xfrm>
                  <a:off x="6587640" y="4486320"/>
                  <a:ext cx="1302840" cy="882720"/>
                </a:xfrm>
                <a:custGeom>
                  <a:avLst/>
                  <a:gdLst/>
                  <a:ahLst/>
                  <a:rect l="l" t="t" r="r" b="b"/>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3" name=""/>
                <p:cNvSpPr/>
                <p:nvPr/>
              </p:nvSpPr>
              <p:spPr>
                <a:xfrm>
                  <a:off x="6945480" y="3322440"/>
                  <a:ext cx="1199160" cy="524880"/>
                </a:xfrm>
                <a:custGeom>
                  <a:avLst/>
                  <a:gdLst/>
                  <a:ahLst/>
                  <a:rect l="l" t="t" r="r" b="b"/>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4" name=""/>
                <p:cNvSpPr/>
                <p:nvPr/>
              </p:nvSpPr>
              <p:spPr>
                <a:xfrm>
                  <a:off x="6993720" y="2888640"/>
                  <a:ext cx="1048680" cy="651240"/>
                </a:xfrm>
                <a:custGeom>
                  <a:avLst/>
                  <a:gdLst/>
                  <a:ahLst/>
                  <a:rect l="l" t="t" r="r" b="b"/>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5" name=""/>
                <p:cNvSpPr/>
                <p:nvPr/>
              </p:nvSpPr>
              <p:spPr>
                <a:xfrm>
                  <a:off x="7067520" y="2759400"/>
                  <a:ext cx="594360" cy="621000"/>
                </a:xfrm>
                <a:custGeom>
                  <a:avLst/>
                  <a:gdLst/>
                  <a:ahLst/>
                  <a:rect l="l" t="t" r="r" b="b"/>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6" name=""/>
                <p:cNvSpPr/>
                <p:nvPr/>
              </p:nvSpPr>
              <p:spPr>
                <a:xfrm>
                  <a:off x="7913880" y="2769480"/>
                  <a:ext cx="167400" cy="207360"/>
                </a:xfrm>
                <a:custGeom>
                  <a:avLst/>
                  <a:gdLst/>
                  <a:ahLst/>
                  <a:rect l="l" t="t" r="r" b="b"/>
                  <a:pathLst>
                    <a:path w="66" h="82">
                      <a:moveTo>
                        <a:pt x="0" y="5"/>
                      </a:moveTo>
                      <a:lnTo>
                        <a:pt x="14" y="0"/>
                      </a:lnTo>
                      <a:lnTo>
                        <a:pt x="44" y="18"/>
                      </a:lnTo>
                      <a:lnTo>
                        <a:pt x="44" y="36"/>
                      </a:lnTo>
                      <a:lnTo>
                        <a:pt x="65" y="49"/>
                      </a:lnTo>
                      <a:lnTo>
                        <a:pt x="66" y="73"/>
                      </a:lnTo>
                      <a:lnTo>
                        <a:pt x="32" y="82"/>
                      </a:lnTo>
                      <a:lnTo>
                        <a:pt x="0" y="5"/>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7" name=""/>
                <p:cNvSpPr/>
                <p:nvPr/>
              </p:nvSpPr>
              <p:spPr>
                <a:xfrm>
                  <a:off x="7199280" y="2361240"/>
                  <a:ext cx="805320" cy="527040"/>
                </a:xfrm>
                <a:custGeom>
                  <a:avLst/>
                  <a:gdLst/>
                  <a:ahLst/>
                  <a:rect l="l" t="t" r="r" b="b"/>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8" name=""/>
                <p:cNvSpPr/>
                <p:nvPr/>
              </p:nvSpPr>
              <p:spPr>
                <a:xfrm>
                  <a:off x="7928640" y="2422440"/>
                  <a:ext cx="213120" cy="420840"/>
                </a:xfrm>
                <a:custGeom>
                  <a:avLst/>
                  <a:gdLst/>
                  <a:ahLst/>
                  <a:rect l="l" t="t" r="r" b="b"/>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49" name=""/>
                <p:cNvSpPr/>
                <p:nvPr/>
              </p:nvSpPr>
              <p:spPr>
                <a:xfrm>
                  <a:off x="7268040" y="1765080"/>
                  <a:ext cx="891720" cy="725400"/>
                </a:xfrm>
                <a:custGeom>
                  <a:avLst/>
                  <a:gdLst/>
                  <a:ahLst/>
                  <a:rect l="l" t="t" r="r" b="b"/>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50" name=""/>
                <p:cNvSpPr/>
                <p:nvPr/>
              </p:nvSpPr>
              <p:spPr>
                <a:xfrm>
                  <a:off x="7961400" y="1724760"/>
                  <a:ext cx="236160" cy="435600"/>
                </a:xfrm>
                <a:custGeom>
                  <a:avLst/>
                  <a:gdLst/>
                  <a:ahLst/>
                  <a:rect l="l" t="t" r="r" b="b"/>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51" name=""/>
                <p:cNvSpPr/>
                <p:nvPr/>
              </p:nvSpPr>
              <p:spPr>
                <a:xfrm>
                  <a:off x="8076240" y="2064600"/>
                  <a:ext cx="502560" cy="228240"/>
                </a:xfrm>
                <a:custGeom>
                  <a:avLst/>
                  <a:gdLst/>
                  <a:ahLst/>
                  <a:rect l="l" t="t" r="r" b="b"/>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52" name=""/>
                <p:cNvSpPr/>
                <p:nvPr/>
              </p:nvSpPr>
              <p:spPr>
                <a:xfrm>
                  <a:off x="8094240" y="2237040"/>
                  <a:ext cx="261360" cy="199800"/>
                </a:xfrm>
                <a:custGeom>
                  <a:avLst/>
                  <a:gdLst/>
                  <a:ahLst/>
                  <a:rect l="l" t="t" r="r" b="b"/>
                  <a:pathLst>
                    <a:path w="103" h="79">
                      <a:moveTo>
                        <a:pt x="0" y="20"/>
                      </a:moveTo>
                      <a:lnTo>
                        <a:pt x="79" y="0"/>
                      </a:lnTo>
                      <a:lnTo>
                        <a:pt x="103" y="36"/>
                      </a:lnTo>
                      <a:lnTo>
                        <a:pt x="89" y="52"/>
                      </a:lnTo>
                      <a:lnTo>
                        <a:pt x="64" y="46"/>
                      </a:lnTo>
                      <a:lnTo>
                        <a:pt x="25" y="79"/>
                      </a:lnTo>
                      <a:lnTo>
                        <a:pt x="4" y="62"/>
                      </a:lnTo>
                      <a:lnTo>
                        <a:pt x="0" y="2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53" name=""/>
                <p:cNvSpPr/>
                <p:nvPr/>
              </p:nvSpPr>
              <p:spPr>
                <a:xfrm>
                  <a:off x="8137440" y="2373840"/>
                  <a:ext cx="258480" cy="154440"/>
                </a:xfrm>
                <a:custGeom>
                  <a:avLst/>
                  <a:gdLst/>
                  <a:ahLst/>
                  <a:rect l="l" t="t" r="r" b="b"/>
                  <a:pathLst>
                    <a:path w="102" h="61">
                      <a:moveTo>
                        <a:pt x="0" y="45"/>
                      </a:moveTo>
                      <a:lnTo>
                        <a:pt x="42" y="25"/>
                      </a:lnTo>
                      <a:lnTo>
                        <a:pt x="83" y="0"/>
                      </a:lnTo>
                      <a:lnTo>
                        <a:pt x="90" y="1"/>
                      </a:lnTo>
                      <a:lnTo>
                        <a:pt x="102" y="2"/>
                      </a:lnTo>
                      <a:lnTo>
                        <a:pt x="62" y="34"/>
                      </a:lnTo>
                      <a:lnTo>
                        <a:pt x="12" y="61"/>
                      </a:lnTo>
                      <a:lnTo>
                        <a:pt x="0" y="45"/>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54" name=""/>
                <p:cNvSpPr/>
                <p:nvPr/>
              </p:nvSpPr>
              <p:spPr>
                <a:xfrm>
                  <a:off x="8134560" y="1640880"/>
                  <a:ext cx="276840" cy="492120"/>
                </a:xfrm>
                <a:custGeom>
                  <a:avLst/>
                  <a:gdLst/>
                  <a:ahLst/>
                  <a:rect l="l" t="t" r="r" b="b"/>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55" name=""/>
                <p:cNvSpPr/>
                <p:nvPr/>
              </p:nvSpPr>
              <p:spPr>
                <a:xfrm>
                  <a:off x="8294400" y="2219400"/>
                  <a:ext cx="131760" cy="108360"/>
                </a:xfrm>
                <a:custGeom>
                  <a:avLst/>
                  <a:gdLst/>
                  <a:ahLst/>
                  <a:rect l="l" t="t" r="r" b="b"/>
                  <a:pathLst>
                    <a:path w="52" h="43">
                      <a:moveTo>
                        <a:pt x="0" y="7"/>
                      </a:moveTo>
                      <a:lnTo>
                        <a:pt x="22" y="0"/>
                      </a:lnTo>
                      <a:lnTo>
                        <a:pt x="52" y="22"/>
                      </a:lnTo>
                      <a:lnTo>
                        <a:pt x="46" y="28"/>
                      </a:lnTo>
                      <a:lnTo>
                        <a:pt x="31" y="28"/>
                      </a:lnTo>
                      <a:lnTo>
                        <a:pt x="24" y="43"/>
                      </a:lnTo>
                      <a:lnTo>
                        <a:pt x="0" y="7"/>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56" name=""/>
                <p:cNvSpPr/>
                <p:nvPr/>
              </p:nvSpPr>
              <p:spPr>
                <a:xfrm>
                  <a:off x="8012880" y="3051000"/>
                  <a:ext cx="70560" cy="121680"/>
                </a:xfrm>
                <a:custGeom>
                  <a:avLst/>
                  <a:gdLst/>
                  <a:ahLst/>
                  <a:rect l="l" t="t" r="r" b="b"/>
                  <a:pathLst>
                    <a:path w="28" h="48">
                      <a:moveTo>
                        <a:pt x="0" y="4"/>
                      </a:moveTo>
                      <a:lnTo>
                        <a:pt x="28" y="0"/>
                      </a:lnTo>
                      <a:lnTo>
                        <a:pt x="12" y="48"/>
                      </a:lnTo>
                      <a:lnTo>
                        <a:pt x="1" y="47"/>
                      </a:lnTo>
                      <a:lnTo>
                        <a:pt x="0" y="4"/>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grpSp>
          <p:nvGrpSpPr>
            <p:cNvPr id="5257" name=""/>
            <p:cNvGrpSpPr/>
            <p:nvPr/>
          </p:nvGrpSpPr>
          <p:grpSpPr>
            <a:xfrm>
              <a:off x="1455480" y="1212120"/>
              <a:ext cx="7234920" cy="4384080"/>
              <a:chOff x="1455480" y="1212120"/>
              <a:chExt cx="7234920" cy="4384080"/>
            </a:xfrm>
          </p:grpSpPr>
          <p:sp>
            <p:nvSpPr>
              <p:cNvPr id="5258" name=""/>
              <p:cNvSpPr/>
              <p:nvPr/>
            </p:nvSpPr>
            <p:spPr>
              <a:xfrm>
                <a:off x="8157240" y="1212120"/>
                <a:ext cx="533160" cy="814320"/>
              </a:xfrm>
              <a:custGeom>
                <a:avLst/>
                <a:gdLst/>
                <a:ahLst/>
                <a:rect l="l" t="t" r="r" b="b"/>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5259" name=""/>
              <p:cNvGrpSpPr/>
              <p:nvPr/>
            </p:nvGrpSpPr>
            <p:grpSpPr>
              <a:xfrm>
                <a:off x="1455480" y="1272960"/>
                <a:ext cx="7086960" cy="4323240"/>
                <a:chOff x="1455480" y="1272960"/>
                <a:chExt cx="7086960" cy="4323240"/>
              </a:xfrm>
            </p:grpSpPr>
            <p:sp>
              <p:nvSpPr>
                <p:cNvPr id="5260" name=""/>
                <p:cNvSpPr/>
                <p:nvPr/>
              </p:nvSpPr>
              <p:spPr>
                <a:xfrm>
                  <a:off x="7361280" y="2819880"/>
                  <a:ext cx="685800" cy="281160"/>
                </a:xfrm>
                <a:custGeom>
                  <a:avLst/>
                  <a:gdLst/>
                  <a:ahLst/>
                  <a:rect l="l" t="t" r="r" b="b"/>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1" name=""/>
                <p:cNvSpPr/>
                <p:nvPr/>
              </p:nvSpPr>
              <p:spPr>
                <a:xfrm>
                  <a:off x="1760040" y="1272960"/>
                  <a:ext cx="904320" cy="661680"/>
                </a:xfrm>
                <a:custGeom>
                  <a:avLst/>
                  <a:gdLst/>
                  <a:ahLst/>
                  <a:rect l="l" t="t" r="r" b="b"/>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2" name=""/>
                <p:cNvSpPr/>
                <p:nvPr/>
              </p:nvSpPr>
              <p:spPr>
                <a:xfrm>
                  <a:off x="1546920" y="1751760"/>
                  <a:ext cx="1127160" cy="859680"/>
                </a:xfrm>
                <a:custGeom>
                  <a:avLst/>
                  <a:gdLst/>
                  <a:ahLst/>
                  <a:rect l="l" t="t" r="r" b="b"/>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3" name=""/>
                <p:cNvSpPr/>
                <p:nvPr/>
              </p:nvSpPr>
              <p:spPr>
                <a:xfrm>
                  <a:off x="1455480" y="2416680"/>
                  <a:ext cx="1188720" cy="1833120"/>
                </a:xfrm>
                <a:custGeom>
                  <a:avLst/>
                  <a:gdLst/>
                  <a:ahLst/>
                  <a:rect l="l" t="t" r="r" b="b"/>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4" name=""/>
                <p:cNvSpPr/>
                <p:nvPr/>
              </p:nvSpPr>
              <p:spPr>
                <a:xfrm>
                  <a:off x="1973160" y="2530440"/>
                  <a:ext cx="898920" cy="1356480"/>
                </a:xfrm>
                <a:custGeom>
                  <a:avLst/>
                  <a:gdLst/>
                  <a:ahLst/>
                  <a:rect l="l" t="t" r="r" b="b"/>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5" name=""/>
                <p:cNvSpPr/>
                <p:nvPr/>
              </p:nvSpPr>
              <p:spPr>
                <a:xfrm>
                  <a:off x="2468520" y="1416960"/>
                  <a:ext cx="810360" cy="1311120"/>
                </a:xfrm>
                <a:custGeom>
                  <a:avLst/>
                  <a:gdLst/>
                  <a:ahLst/>
                  <a:rect l="l" t="t" r="r" b="b"/>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6" name=""/>
                <p:cNvSpPr/>
                <p:nvPr/>
              </p:nvSpPr>
              <p:spPr>
                <a:xfrm>
                  <a:off x="2717640" y="2677680"/>
                  <a:ext cx="752040" cy="968400"/>
                </a:xfrm>
                <a:custGeom>
                  <a:avLst/>
                  <a:gdLst/>
                  <a:ahLst/>
                  <a:rect l="l" t="t" r="r" b="b"/>
                  <a:pathLst>
                    <a:path w="296" h="382">
                      <a:moveTo>
                        <a:pt x="55" y="0"/>
                      </a:moveTo>
                      <a:lnTo>
                        <a:pt x="200" y="20"/>
                      </a:lnTo>
                      <a:lnTo>
                        <a:pt x="190" y="93"/>
                      </a:lnTo>
                      <a:lnTo>
                        <a:pt x="296" y="103"/>
                      </a:lnTo>
                      <a:lnTo>
                        <a:pt x="267" y="382"/>
                      </a:lnTo>
                      <a:lnTo>
                        <a:pt x="0" y="353"/>
                      </a:lnTo>
                      <a:lnTo>
                        <a:pt x="27" y="175"/>
                      </a:lnTo>
                      <a:lnTo>
                        <a:pt x="55"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7" name=""/>
                <p:cNvSpPr/>
                <p:nvPr/>
              </p:nvSpPr>
              <p:spPr>
                <a:xfrm>
                  <a:off x="2753280" y="1429920"/>
                  <a:ext cx="1410120" cy="877320"/>
                </a:xfrm>
                <a:custGeom>
                  <a:avLst/>
                  <a:gdLst/>
                  <a:ahLst/>
                  <a:rect l="l" t="t" r="r" b="b"/>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8" name=""/>
                <p:cNvSpPr/>
                <p:nvPr/>
              </p:nvSpPr>
              <p:spPr>
                <a:xfrm>
                  <a:off x="3192840" y="2203200"/>
                  <a:ext cx="965160" cy="788760"/>
                </a:xfrm>
                <a:custGeom>
                  <a:avLst/>
                  <a:gdLst/>
                  <a:ahLst/>
                  <a:rect l="l" t="t" r="r" b="b"/>
                  <a:pathLst>
                    <a:path w="380" h="311">
                      <a:moveTo>
                        <a:pt x="37" y="0"/>
                      </a:moveTo>
                      <a:lnTo>
                        <a:pt x="23" y="116"/>
                      </a:lnTo>
                      <a:lnTo>
                        <a:pt x="0" y="282"/>
                      </a:lnTo>
                      <a:lnTo>
                        <a:pt x="110" y="291"/>
                      </a:lnTo>
                      <a:lnTo>
                        <a:pt x="367" y="311"/>
                      </a:lnTo>
                      <a:lnTo>
                        <a:pt x="380" y="32"/>
                      </a:lnTo>
                      <a:lnTo>
                        <a:pt x="37"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69" name=""/>
                <p:cNvSpPr/>
                <p:nvPr/>
              </p:nvSpPr>
              <p:spPr>
                <a:xfrm>
                  <a:off x="3388680" y="2939040"/>
                  <a:ext cx="1005480" cy="748080"/>
                </a:xfrm>
                <a:custGeom>
                  <a:avLst/>
                  <a:gdLst/>
                  <a:ahLst/>
                  <a:rect l="l" t="t" r="r" b="b"/>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0" name=""/>
                <p:cNvSpPr/>
                <p:nvPr/>
              </p:nvSpPr>
              <p:spPr>
                <a:xfrm>
                  <a:off x="2484000" y="3567960"/>
                  <a:ext cx="911880" cy="1011600"/>
                </a:xfrm>
                <a:custGeom>
                  <a:avLst/>
                  <a:gdLst/>
                  <a:ahLst/>
                  <a:rect l="l" t="t" r="r" b="b"/>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1" name=""/>
                <p:cNvSpPr/>
                <p:nvPr/>
              </p:nvSpPr>
              <p:spPr>
                <a:xfrm>
                  <a:off x="3279240" y="3638880"/>
                  <a:ext cx="967680" cy="958680"/>
                </a:xfrm>
                <a:custGeom>
                  <a:avLst/>
                  <a:gdLst/>
                  <a:ahLst/>
                  <a:rect l="l" t="t" r="r" b="b"/>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2" name=""/>
                <p:cNvSpPr/>
                <p:nvPr/>
              </p:nvSpPr>
              <p:spPr>
                <a:xfrm>
                  <a:off x="3663000" y="3780720"/>
                  <a:ext cx="1963800" cy="1815480"/>
                </a:xfrm>
                <a:custGeom>
                  <a:avLst/>
                  <a:gdLst/>
                  <a:ahLst/>
                  <a:rect l="l" t="t" r="r" b="b"/>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3" name=""/>
                <p:cNvSpPr/>
                <p:nvPr/>
              </p:nvSpPr>
              <p:spPr>
                <a:xfrm>
                  <a:off x="4160520" y="1569600"/>
                  <a:ext cx="945000" cy="552600"/>
                </a:xfrm>
                <a:custGeom>
                  <a:avLst/>
                  <a:gdLst/>
                  <a:ahLst/>
                  <a:rect l="l" t="t" r="r" b="b"/>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4" name=""/>
                <p:cNvSpPr/>
                <p:nvPr/>
              </p:nvSpPr>
              <p:spPr>
                <a:xfrm>
                  <a:off x="4135320" y="2102040"/>
                  <a:ext cx="992880" cy="646200"/>
                </a:xfrm>
                <a:custGeom>
                  <a:avLst/>
                  <a:gdLst/>
                  <a:ahLst/>
                  <a:rect l="l" t="t" r="r" b="b"/>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5" name=""/>
                <p:cNvSpPr/>
                <p:nvPr/>
              </p:nvSpPr>
              <p:spPr>
                <a:xfrm>
                  <a:off x="4120200" y="2639880"/>
                  <a:ext cx="1183680" cy="532440"/>
                </a:xfrm>
                <a:custGeom>
                  <a:avLst/>
                  <a:gdLst/>
                  <a:ahLst/>
                  <a:rect l="l" t="t" r="r" b="b"/>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6" name=""/>
                <p:cNvSpPr/>
                <p:nvPr/>
              </p:nvSpPr>
              <p:spPr>
                <a:xfrm>
                  <a:off x="4371480" y="3159720"/>
                  <a:ext cx="1041480" cy="529560"/>
                </a:xfrm>
                <a:custGeom>
                  <a:avLst/>
                  <a:gdLst/>
                  <a:ahLst/>
                  <a:rect l="l" t="t" r="r" b="b"/>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7" name=""/>
                <p:cNvSpPr/>
                <p:nvPr/>
              </p:nvSpPr>
              <p:spPr>
                <a:xfrm>
                  <a:off x="4232160" y="3676680"/>
                  <a:ext cx="1213560" cy="583560"/>
                </a:xfrm>
                <a:custGeom>
                  <a:avLst/>
                  <a:gdLst/>
                  <a:ahLst/>
                  <a:rect l="l" t="t" r="r" b="b"/>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8" name=""/>
                <p:cNvSpPr/>
                <p:nvPr/>
              </p:nvSpPr>
              <p:spPr>
                <a:xfrm>
                  <a:off x="5423400" y="3705120"/>
                  <a:ext cx="682920" cy="636480"/>
                </a:xfrm>
                <a:custGeom>
                  <a:avLst/>
                  <a:gdLst/>
                  <a:ahLst/>
                  <a:rect l="l" t="t" r="r" b="b"/>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79" name=""/>
                <p:cNvSpPr/>
                <p:nvPr/>
              </p:nvSpPr>
              <p:spPr>
                <a:xfrm>
                  <a:off x="5522400" y="4318560"/>
                  <a:ext cx="832680" cy="667080"/>
                </a:xfrm>
                <a:custGeom>
                  <a:avLst/>
                  <a:gdLst/>
                  <a:ahLst/>
                  <a:rect l="l" t="t" r="r" b="b"/>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0" name=""/>
                <p:cNvSpPr/>
                <p:nvPr/>
              </p:nvSpPr>
              <p:spPr>
                <a:xfrm>
                  <a:off x="4951080" y="1503360"/>
                  <a:ext cx="929520" cy="1044720"/>
                </a:xfrm>
                <a:custGeom>
                  <a:avLst/>
                  <a:gdLst/>
                  <a:ahLst/>
                  <a:rect l="l" t="t" r="r" b="b"/>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1" name=""/>
                <p:cNvSpPr/>
                <p:nvPr/>
              </p:nvSpPr>
              <p:spPr>
                <a:xfrm>
                  <a:off x="5553000" y="1863360"/>
                  <a:ext cx="705960" cy="824040"/>
                </a:xfrm>
                <a:custGeom>
                  <a:avLst/>
                  <a:gdLst/>
                  <a:ahLst/>
                  <a:rect l="l" t="t" r="r" b="b"/>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2" name=""/>
                <p:cNvSpPr/>
                <p:nvPr/>
              </p:nvSpPr>
              <p:spPr>
                <a:xfrm>
                  <a:off x="5105880" y="2515680"/>
                  <a:ext cx="820080" cy="532440"/>
                </a:xfrm>
                <a:custGeom>
                  <a:avLst/>
                  <a:gdLst/>
                  <a:ahLst/>
                  <a:rect l="l" t="t" r="r" b="b"/>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3" name=""/>
                <p:cNvSpPr/>
                <p:nvPr/>
              </p:nvSpPr>
              <p:spPr>
                <a:xfrm>
                  <a:off x="5829480" y="1746720"/>
                  <a:ext cx="759600" cy="327240"/>
                </a:xfrm>
                <a:custGeom>
                  <a:avLst/>
                  <a:gdLst/>
                  <a:ahLst/>
                  <a:rect l="l" t="t" r="r" b="b"/>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4" name=""/>
                <p:cNvSpPr/>
                <p:nvPr/>
              </p:nvSpPr>
              <p:spPr>
                <a:xfrm>
                  <a:off x="6355440" y="1977840"/>
                  <a:ext cx="543600" cy="735480"/>
                </a:xfrm>
                <a:custGeom>
                  <a:avLst/>
                  <a:gdLst/>
                  <a:ahLst/>
                  <a:rect l="l" t="t" r="r" b="b"/>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5" name=""/>
                <p:cNvSpPr/>
                <p:nvPr/>
              </p:nvSpPr>
              <p:spPr>
                <a:xfrm>
                  <a:off x="5763600" y="2629440"/>
                  <a:ext cx="589320" cy="971280"/>
                </a:xfrm>
                <a:custGeom>
                  <a:avLst/>
                  <a:gdLst/>
                  <a:ahLst/>
                  <a:rect l="l" t="t" r="r" b="b"/>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6" name=""/>
                <p:cNvSpPr/>
                <p:nvPr/>
              </p:nvSpPr>
              <p:spPr>
                <a:xfrm>
                  <a:off x="5240160" y="3022920"/>
                  <a:ext cx="934920" cy="768240"/>
                </a:xfrm>
                <a:custGeom>
                  <a:avLst/>
                  <a:gdLst/>
                  <a:ahLst/>
                  <a:rect l="l" t="t" r="r" b="b"/>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7" name=""/>
                <p:cNvSpPr/>
                <p:nvPr/>
              </p:nvSpPr>
              <p:spPr>
                <a:xfrm>
                  <a:off x="6263640" y="2697840"/>
                  <a:ext cx="457200" cy="750240"/>
                </a:xfrm>
                <a:custGeom>
                  <a:avLst/>
                  <a:gdLst/>
                  <a:ahLst/>
                  <a:rect l="l" t="t" r="r" b="b"/>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8" name=""/>
                <p:cNvSpPr/>
                <p:nvPr/>
              </p:nvSpPr>
              <p:spPr>
                <a:xfrm>
                  <a:off x="6619680" y="2545920"/>
                  <a:ext cx="586440" cy="676800"/>
                </a:xfrm>
                <a:custGeom>
                  <a:avLst/>
                  <a:gdLst/>
                  <a:ahLst/>
                  <a:rect l="l" t="t" r="r" b="b"/>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89" name=""/>
                <p:cNvSpPr/>
                <p:nvPr/>
              </p:nvSpPr>
              <p:spPr>
                <a:xfrm>
                  <a:off x="6096240" y="3156840"/>
                  <a:ext cx="1033920" cy="573120"/>
                </a:xfrm>
                <a:custGeom>
                  <a:avLst/>
                  <a:gdLst/>
                  <a:ahLst/>
                  <a:rect l="l" t="t" r="r" b="b"/>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0" name=""/>
                <p:cNvSpPr/>
                <p:nvPr/>
              </p:nvSpPr>
              <p:spPr>
                <a:xfrm>
                  <a:off x="6027480" y="3527280"/>
                  <a:ext cx="1191240" cy="433440"/>
                </a:xfrm>
                <a:custGeom>
                  <a:avLst/>
                  <a:gdLst/>
                  <a:ahLst/>
                  <a:rect l="l" t="t" r="r" b="b"/>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1" name=""/>
                <p:cNvSpPr/>
                <p:nvPr/>
              </p:nvSpPr>
              <p:spPr>
                <a:xfrm>
                  <a:off x="5910840" y="3927960"/>
                  <a:ext cx="487800" cy="849240"/>
                </a:xfrm>
                <a:custGeom>
                  <a:avLst/>
                  <a:gdLst/>
                  <a:ahLst/>
                  <a:rect l="l" t="t" r="r" b="b"/>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2" name=""/>
                <p:cNvSpPr/>
                <p:nvPr/>
              </p:nvSpPr>
              <p:spPr>
                <a:xfrm>
                  <a:off x="6368040" y="3887280"/>
                  <a:ext cx="551160" cy="857160"/>
                </a:xfrm>
                <a:custGeom>
                  <a:avLst/>
                  <a:gdLst/>
                  <a:ahLst/>
                  <a:rect l="l" t="t" r="r" b="b"/>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3" name=""/>
                <p:cNvSpPr/>
                <p:nvPr/>
              </p:nvSpPr>
              <p:spPr>
                <a:xfrm>
                  <a:off x="6726240" y="3844080"/>
                  <a:ext cx="762120" cy="788760"/>
                </a:xfrm>
                <a:custGeom>
                  <a:avLst/>
                  <a:gdLst/>
                  <a:ahLst/>
                  <a:rect l="l" t="t" r="r" b="b"/>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4" name=""/>
                <p:cNvSpPr/>
                <p:nvPr/>
              </p:nvSpPr>
              <p:spPr>
                <a:xfrm>
                  <a:off x="7046640" y="3737880"/>
                  <a:ext cx="695880" cy="550080"/>
                </a:xfrm>
                <a:custGeom>
                  <a:avLst/>
                  <a:gdLst/>
                  <a:ahLst/>
                  <a:rect l="l" t="t" r="r" b="b"/>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5" name=""/>
                <p:cNvSpPr/>
                <p:nvPr/>
              </p:nvSpPr>
              <p:spPr>
                <a:xfrm>
                  <a:off x="6551280" y="4523760"/>
                  <a:ext cx="1302840" cy="882720"/>
                </a:xfrm>
                <a:custGeom>
                  <a:avLst/>
                  <a:gdLst/>
                  <a:ahLst/>
                  <a:rect l="l" t="t" r="r" b="b"/>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6" name=""/>
                <p:cNvSpPr/>
                <p:nvPr/>
              </p:nvSpPr>
              <p:spPr>
                <a:xfrm>
                  <a:off x="6909120" y="3359880"/>
                  <a:ext cx="1199160" cy="524880"/>
                </a:xfrm>
                <a:custGeom>
                  <a:avLst/>
                  <a:gdLst/>
                  <a:ahLst/>
                  <a:rect l="l" t="t" r="r" b="b"/>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7" name=""/>
                <p:cNvSpPr/>
                <p:nvPr/>
              </p:nvSpPr>
              <p:spPr>
                <a:xfrm>
                  <a:off x="6957360" y="2926080"/>
                  <a:ext cx="1048680" cy="651600"/>
                </a:xfrm>
                <a:custGeom>
                  <a:avLst/>
                  <a:gdLst/>
                  <a:ahLst/>
                  <a:rect l="l" t="t" r="r" b="b"/>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8" name=""/>
                <p:cNvSpPr/>
                <p:nvPr/>
              </p:nvSpPr>
              <p:spPr>
                <a:xfrm>
                  <a:off x="7031160" y="2796840"/>
                  <a:ext cx="594360" cy="621000"/>
                </a:xfrm>
                <a:custGeom>
                  <a:avLst/>
                  <a:gdLst/>
                  <a:ahLst/>
                  <a:rect l="l" t="t" r="r" b="b"/>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299" name=""/>
                <p:cNvSpPr/>
                <p:nvPr/>
              </p:nvSpPr>
              <p:spPr>
                <a:xfrm>
                  <a:off x="7877520" y="2807280"/>
                  <a:ext cx="167400" cy="207360"/>
                </a:xfrm>
                <a:custGeom>
                  <a:avLst/>
                  <a:gdLst/>
                  <a:ahLst/>
                  <a:rect l="l" t="t" r="r" b="b"/>
                  <a:pathLst>
                    <a:path w="66" h="82">
                      <a:moveTo>
                        <a:pt x="0" y="5"/>
                      </a:moveTo>
                      <a:lnTo>
                        <a:pt x="14" y="0"/>
                      </a:lnTo>
                      <a:lnTo>
                        <a:pt x="44" y="18"/>
                      </a:lnTo>
                      <a:lnTo>
                        <a:pt x="44" y="36"/>
                      </a:lnTo>
                      <a:lnTo>
                        <a:pt x="65" y="49"/>
                      </a:lnTo>
                      <a:lnTo>
                        <a:pt x="66" y="73"/>
                      </a:lnTo>
                      <a:lnTo>
                        <a:pt x="32" y="82"/>
                      </a:lnTo>
                      <a:lnTo>
                        <a:pt x="0" y="5"/>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0" name=""/>
                <p:cNvSpPr/>
                <p:nvPr/>
              </p:nvSpPr>
              <p:spPr>
                <a:xfrm>
                  <a:off x="7162920" y="2399040"/>
                  <a:ext cx="805320" cy="527040"/>
                </a:xfrm>
                <a:custGeom>
                  <a:avLst/>
                  <a:gdLst/>
                  <a:ahLst/>
                  <a:rect l="l" t="t" r="r" b="b"/>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1" name=""/>
                <p:cNvSpPr/>
                <p:nvPr/>
              </p:nvSpPr>
              <p:spPr>
                <a:xfrm>
                  <a:off x="7892280" y="2459880"/>
                  <a:ext cx="213120" cy="420840"/>
                </a:xfrm>
                <a:custGeom>
                  <a:avLst/>
                  <a:gdLst/>
                  <a:ahLst/>
                  <a:rect l="l" t="t" r="r" b="b"/>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2" name=""/>
                <p:cNvSpPr/>
                <p:nvPr/>
              </p:nvSpPr>
              <p:spPr>
                <a:xfrm>
                  <a:off x="7231680" y="1802520"/>
                  <a:ext cx="891720" cy="725760"/>
                </a:xfrm>
                <a:custGeom>
                  <a:avLst/>
                  <a:gdLst/>
                  <a:ahLst/>
                  <a:rect l="l" t="t" r="r" b="b"/>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3" name=""/>
                <p:cNvSpPr/>
                <p:nvPr/>
              </p:nvSpPr>
              <p:spPr>
                <a:xfrm>
                  <a:off x="7925040" y="1762200"/>
                  <a:ext cx="236160" cy="435600"/>
                </a:xfrm>
                <a:custGeom>
                  <a:avLst/>
                  <a:gdLst/>
                  <a:ahLst/>
                  <a:rect l="l" t="t" r="r" b="b"/>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4" name=""/>
                <p:cNvSpPr/>
                <p:nvPr/>
              </p:nvSpPr>
              <p:spPr>
                <a:xfrm>
                  <a:off x="8039880" y="2102040"/>
                  <a:ext cx="502560" cy="228240"/>
                </a:xfrm>
                <a:custGeom>
                  <a:avLst/>
                  <a:gdLst/>
                  <a:ahLst/>
                  <a:rect l="l" t="t" r="r" b="b"/>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5" name=""/>
                <p:cNvSpPr/>
                <p:nvPr/>
              </p:nvSpPr>
              <p:spPr>
                <a:xfrm>
                  <a:off x="8057880" y="2274480"/>
                  <a:ext cx="261360" cy="199800"/>
                </a:xfrm>
                <a:custGeom>
                  <a:avLst/>
                  <a:gdLst/>
                  <a:ahLst/>
                  <a:rect l="l" t="t" r="r" b="b"/>
                  <a:pathLst>
                    <a:path w="103" h="79">
                      <a:moveTo>
                        <a:pt x="0" y="20"/>
                      </a:moveTo>
                      <a:lnTo>
                        <a:pt x="79" y="0"/>
                      </a:lnTo>
                      <a:lnTo>
                        <a:pt x="103" y="36"/>
                      </a:lnTo>
                      <a:lnTo>
                        <a:pt x="89" y="52"/>
                      </a:lnTo>
                      <a:lnTo>
                        <a:pt x="64" y="46"/>
                      </a:lnTo>
                      <a:lnTo>
                        <a:pt x="25" y="79"/>
                      </a:lnTo>
                      <a:lnTo>
                        <a:pt x="4" y="62"/>
                      </a:lnTo>
                      <a:lnTo>
                        <a:pt x="0" y="2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6" name=""/>
                <p:cNvSpPr/>
                <p:nvPr/>
              </p:nvSpPr>
              <p:spPr>
                <a:xfrm>
                  <a:off x="8101080" y="2411640"/>
                  <a:ext cx="258480" cy="154440"/>
                </a:xfrm>
                <a:custGeom>
                  <a:avLst/>
                  <a:gdLst/>
                  <a:ahLst/>
                  <a:rect l="l" t="t" r="r" b="b"/>
                  <a:pathLst>
                    <a:path w="102" h="61">
                      <a:moveTo>
                        <a:pt x="0" y="45"/>
                      </a:moveTo>
                      <a:lnTo>
                        <a:pt x="42" y="25"/>
                      </a:lnTo>
                      <a:lnTo>
                        <a:pt x="83" y="0"/>
                      </a:lnTo>
                      <a:lnTo>
                        <a:pt x="90" y="1"/>
                      </a:lnTo>
                      <a:lnTo>
                        <a:pt x="102" y="2"/>
                      </a:lnTo>
                      <a:lnTo>
                        <a:pt x="62" y="34"/>
                      </a:lnTo>
                      <a:lnTo>
                        <a:pt x="12" y="61"/>
                      </a:lnTo>
                      <a:lnTo>
                        <a:pt x="0" y="45"/>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7" name=""/>
                <p:cNvSpPr/>
                <p:nvPr/>
              </p:nvSpPr>
              <p:spPr>
                <a:xfrm>
                  <a:off x="8098200" y="1678320"/>
                  <a:ext cx="276840" cy="492120"/>
                </a:xfrm>
                <a:custGeom>
                  <a:avLst/>
                  <a:gdLst/>
                  <a:ahLst/>
                  <a:rect l="l" t="t" r="r" b="b"/>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8" name=""/>
                <p:cNvSpPr/>
                <p:nvPr/>
              </p:nvSpPr>
              <p:spPr>
                <a:xfrm>
                  <a:off x="8258040" y="2256840"/>
                  <a:ext cx="131760" cy="108360"/>
                </a:xfrm>
                <a:custGeom>
                  <a:avLst/>
                  <a:gdLst/>
                  <a:ahLst/>
                  <a:rect l="l" t="t" r="r" b="b"/>
                  <a:pathLst>
                    <a:path w="52" h="43">
                      <a:moveTo>
                        <a:pt x="0" y="7"/>
                      </a:moveTo>
                      <a:lnTo>
                        <a:pt x="22" y="0"/>
                      </a:lnTo>
                      <a:lnTo>
                        <a:pt x="52" y="22"/>
                      </a:lnTo>
                      <a:lnTo>
                        <a:pt x="46" y="28"/>
                      </a:lnTo>
                      <a:lnTo>
                        <a:pt x="31" y="28"/>
                      </a:lnTo>
                      <a:lnTo>
                        <a:pt x="24" y="43"/>
                      </a:lnTo>
                      <a:lnTo>
                        <a:pt x="0" y="7"/>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09" name=""/>
                <p:cNvSpPr/>
                <p:nvPr/>
              </p:nvSpPr>
              <p:spPr>
                <a:xfrm>
                  <a:off x="7976520" y="3088440"/>
                  <a:ext cx="70560" cy="121680"/>
                </a:xfrm>
                <a:custGeom>
                  <a:avLst/>
                  <a:gdLst/>
                  <a:ahLst/>
                  <a:rect l="l" t="t" r="r" b="b"/>
                  <a:pathLst>
                    <a:path w="28" h="48">
                      <a:moveTo>
                        <a:pt x="0" y="4"/>
                      </a:moveTo>
                      <a:lnTo>
                        <a:pt x="28" y="0"/>
                      </a:lnTo>
                      <a:lnTo>
                        <a:pt x="12" y="48"/>
                      </a:lnTo>
                      <a:lnTo>
                        <a:pt x="1" y="47"/>
                      </a:lnTo>
                      <a:lnTo>
                        <a:pt x="0" y="4"/>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sp>
          <p:nvSpPr>
            <p:cNvPr id="5310" name=""/>
            <p:cNvSpPr/>
            <p:nvPr/>
          </p:nvSpPr>
          <p:spPr>
            <a:xfrm>
              <a:off x="5349600" y="4929840"/>
              <a:ext cx="60300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Houston</a:t>
              </a:r>
              <a:endParaRPr b="0" lang="en-US" sz="600" strike="noStrike" u="none">
                <a:solidFill>
                  <a:srgbClr val="000000"/>
                </a:solidFill>
                <a:effectLst/>
                <a:uFillTx/>
                <a:latin typeface="Arial"/>
              </a:endParaRPr>
            </a:p>
          </p:txBody>
        </p:sp>
        <p:sp>
          <p:nvSpPr>
            <p:cNvPr id="5311" name=""/>
            <p:cNvSpPr/>
            <p:nvPr/>
          </p:nvSpPr>
          <p:spPr>
            <a:xfrm>
              <a:off x="2498400" y="4275720"/>
              <a:ext cx="60588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Tucson</a:t>
              </a:r>
              <a:endParaRPr b="0" lang="en-US" sz="600" strike="noStrike" u="none">
                <a:solidFill>
                  <a:srgbClr val="000000"/>
                </a:solidFill>
                <a:effectLst/>
                <a:uFillTx/>
                <a:latin typeface="Arial"/>
              </a:endParaRPr>
            </a:p>
          </p:txBody>
        </p:sp>
        <p:sp>
          <p:nvSpPr>
            <p:cNvPr id="5312" name=""/>
            <p:cNvSpPr/>
            <p:nvPr/>
          </p:nvSpPr>
          <p:spPr>
            <a:xfrm>
              <a:off x="6107040" y="2593080"/>
              <a:ext cx="60444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Chicago</a:t>
              </a:r>
              <a:endParaRPr b="0" lang="en-US" sz="600" strike="noStrike" u="none">
                <a:solidFill>
                  <a:srgbClr val="000000"/>
                </a:solidFill>
                <a:effectLst/>
                <a:uFillTx/>
                <a:latin typeface="Arial"/>
              </a:endParaRPr>
            </a:p>
          </p:txBody>
        </p:sp>
        <p:sp>
          <p:nvSpPr>
            <p:cNvPr id="5313" name=""/>
            <p:cNvSpPr/>
            <p:nvPr/>
          </p:nvSpPr>
          <p:spPr>
            <a:xfrm>
              <a:off x="3541680" y="3855600"/>
              <a:ext cx="76608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Albuquerque</a:t>
              </a:r>
              <a:endParaRPr b="0" lang="en-US" sz="600" strike="noStrike" u="none">
                <a:solidFill>
                  <a:srgbClr val="000000"/>
                </a:solidFill>
                <a:effectLst/>
                <a:uFillTx/>
                <a:latin typeface="Arial"/>
              </a:endParaRPr>
            </a:p>
          </p:txBody>
        </p:sp>
        <p:sp>
          <p:nvSpPr>
            <p:cNvPr id="5314" name=""/>
            <p:cNvSpPr/>
            <p:nvPr/>
          </p:nvSpPr>
          <p:spPr>
            <a:xfrm>
              <a:off x="1204920" y="3265920"/>
              <a:ext cx="79092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Fresno</a:t>
              </a:r>
              <a:endParaRPr b="0" lang="en-US" sz="600" strike="noStrike" u="none">
                <a:solidFill>
                  <a:srgbClr val="000000"/>
                </a:solidFill>
                <a:effectLst/>
                <a:uFillTx/>
                <a:latin typeface="Arial"/>
              </a:endParaRPr>
            </a:p>
          </p:txBody>
        </p:sp>
        <p:sp>
          <p:nvSpPr>
            <p:cNvPr id="5315" name=""/>
            <p:cNvSpPr/>
            <p:nvPr/>
          </p:nvSpPr>
          <p:spPr>
            <a:xfrm>
              <a:off x="2393640" y="4088520"/>
              <a:ext cx="60444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Phoenix</a:t>
              </a:r>
              <a:endParaRPr b="0" lang="en-US" sz="600" strike="noStrike" u="none">
                <a:solidFill>
                  <a:srgbClr val="000000"/>
                </a:solidFill>
                <a:effectLst/>
                <a:uFillTx/>
                <a:latin typeface="Arial"/>
              </a:endParaRPr>
            </a:p>
          </p:txBody>
        </p:sp>
        <p:sp>
          <p:nvSpPr>
            <p:cNvPr id="5316" name=""/>
            <p:cNvSpPr/>
            <p:nvPr/>
          </p:nvSpPr>
          <p:spPr>
            <a:xfrm>
              <a:off x="5649840" y="4598640"/>
              <a:ext cx="86220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Baton Rouge</a:t>
              </a:r>
              <a:endParaRPr b="0" lang="en-US" sz="600" strike="noStrike" u="none">
                <a:solidFill>
                  <a:srgbClr val="000000"/>
                </a:solidFill>
                <a:effectLst/>
                <a:uFillTx/>
                <a:latin typeface="Arial"/>
              </a:endParaRPr>
            </a:p>
          </p:txBody>
        </p:sp>
        <p:sp>
          <p:nvSpPr>
            <p:cNvPr id="5317" name=""/>
            <p:cNvSpPr/>
            <p:nvPr/>
          </p:nvSpPr>
          <p:spPr>
            <a:xfrm>
              <a:off x="5916240" y="2885400"/>
              <a:ext cx="722160" cy="1854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Indianapolis</a:t>
              </a:r>
              <a:endParaRPr b="0" lang="en-US" sz="600" strike="noStrike" u="none">
                <a:solidFill>
                  <a:srgbClr val="000000"/>
                </a:solidFill>
                <a:effectLst/>
                <a:uFillTx/>
                <a:latin typeface="Arial"/>
              </a:endParaRPr>
            </a:p>
          </p:txBody>
        </p:sp>
        <p:sp>
          <p:nvSpPr>
            <p:cNvPr id="5318" name=""/>
            <p:cNvSpPr/>
            <p:nvPr/>
          </p:nvSpPr>
          <p:spPr>
            <a:xfrm>
              <a:off x="6851520" y="2905920"/>
              <a:ext cx="574920" cy="1854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Cincinnati</a:t>
              </a:r>
              <a:endParaRPr b="0" lang="en-US" sz="600" strike="noStrike" u="none">
                <a:solidFill>
                  <a:srgbClr val="000000"/>
                </a:solidFill>
                <a:effectLst/>
                <a:uFillTx/>
                <a:latin typeface="Arial"/>
              </a:endParaRPr>
            </a:p>
          </p:txBody>
        </p:sp>
        <p:sp>
          <p:nvSpPr>
            <p:cNvPr id="5319" name=""/>
            <p:cNvSpPr/>
            <p:nvPr/>
          </p:nvSpPr>
          <p:spPr>
            <a:xfrm>
              <a:off x="5674680" y="3827880"/>
              <a:ext cx="595440" cy="1854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Little Rock</a:t>
              </a:r>
              <a:endParaRPr b="0" lang="en-US" sz="600" strike="noStrike" u="none">
                <a:solidFill>
                  <a:srgbClr val="000000"/>
                </a:solidFill>
                <a:effectLst/>
                <a:uFillTx/>
                <a:latin typeface="Arial"/>
              </a:endParaRPr>
            </a:p>
          </p:txBody>
        </p:sp>
        <p:sp>
          <p:nvSpPr>
            <p:cNvPr id="5320" name=""/>
            <p:cNvSpPr/>
            <p:nvPr/>
          </p:nvSpPr>
          <p:spPr>
            <a:xfrm>
              <a:off x="7349760" y="2637720"/>
              <a:ext cx="540360" cy="2768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Pittsburgh</a:t>
              </a:r>
              <a:endParaRPr b="0" lang="en-US" sz="600" strike="noStrike" u="none">
                <a:solidFill>
                  <a:srgbClr val="000000"/>
                </a:solidFill>
                <a:effectLst/>
                <a:uFillTx/>
                <a:latin typeface="Arial"/>
              </a:endParaRPr>
            </a:p>
          </p:txBody>
        </p:sp>
        <p:sp>
          <p:nvSpPr>
            <p:cNvPr id="5321" name=""/>
            <p:cNvSpPr/>
            <p:nvPr/>
          </p:nvSpPr>
          <p:spPr>
            <a:xfrm>
              <a:off x="5778000" y="2367000"/>
              <a:ext cx="74268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Madison</a:t>
              </a:r>
              <a:endParaRPr b="0" lang="en-US" sz="600" strike="noStrike" u="none">
                <a:solidFill>
                  <a:srgbClr val="000000"/>
                </a:solidFill>
                <a:effectLst/>
                <a:uFillTx/>
                <a:latin typeface="Arial"/>
              </a:endParaRPr>
            </a:p>
          </p:txBody>
        </p:sp>
        <p:sp>
          <p:nvSpPr>
            <p:cNvPr id="5322" name=""/>
            <p:cNvSpPr/>
            <p:nvPr/>
          </p:nvSpPr>
          <p:spPr>
            <a:xfrm>
              <a:off x="7348320" y="3562200"/>
              <a:ext cx="477720" cy="2768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Charlotte</a:t>
              </a:r>
              <a:endParaRPr b="0" lang="en-US" sz="600" strike="noStrike" u="none">
                <a:solidFill>
                  <a:srgbClr val="000000"/>
                </a:solidFill>
                <a:effectLst/>
                <a:uFillTx/>
                <a:latin typeface="Arial"/>
              </a:endParaRPr>
            </a:p>
          </p:txBody>
        </p:sp>
        <p:sp>
          <p:nvSpPr>
            <p:cNvPr id="5323" name=""/>
            <p:cNvSpPr/>
            <p:nvPr/>
          </p:nvSpPr>
          <p:spPr>
            <a:xfrm flipH="1">
              <a:off x="8086680" y="1797840"/>
              <a:ext cx="180360" cy="12816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324" name=""/>
            <p:cNvSpPr/>
            <p:nvPr/>
          </p:nvSpPr>
          <p:spPr>
            <a:xfrm flipH="1" flipV="1">
              <a:off x="8123040" y="3012480"/>
              <a:ext cx="314640" cy="17604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325" name=""/>
            <p:cNvSpPr/>
            <p:nvPr/>
          </p:nvSpPr>
          <p:spPr>
            <a:xfrm>
              <a:off x="6656400" y="2871720"/>
              <a:ext cx="256320" cy="243360"/>
            </a:xfrm>
            <a:prstGeom prst="ellipse">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26" name=""/>
            <p:cNvSpPr/>
            <p:nvPr/>
          </p:nvSpPr>
          <p:spPr>
            <a:xfrm>
              <a:off x="7291440" y="2715840"/>
              <a:ext cx="135360" cy="12060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27" name=""/>
            <p:cNvSpPr/>
            <p:nvPr/>
          </p:nvSpPr>
          <p:spPr>
            <a:xfrm>
              <a:off x="7365600" y="1989000"/>
              <a:ext cx="348120" cy="59112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28" name=""/>
            <p:cNvSpPr/>
            <p:nvPr/>
          </p:nvSpPr>
          <p:spPr>
            <a:xfrm>
              <a:off x="7877160" y="1898280"/>
              <a:ext cx="256320" cy="243360"/>
            </a:xfrm>
            <a:prstGeom prst="ellipse">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29" name=""/>
            <p:cNvSpPr/>
            <p:nvPr/>
          </p:nvSpPr>
          <p:spPr>
            <a:xfrm>
              <a:off x="6951960" y="2555280"/>
              <a:ext cx="11340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30" name=""/>
            <p:cNvSpPr/>
            <p:nvPr/>
          </p:nvSpPr>
          <p:spPr>
            <a:xfrm>
              <a:off x="3508200" y="3912120"/>
              <a:ext cx="260640" cy="21096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5331" name=""/>
            <p:cNvSpPr/>
            <p:nvPr/>
          </p:nvSpPr>
          <p:spPr>
            <a:xfrm>
              <a:off x="7208280" y="4127400"/>
              <a:ext cx="260640" cy="21132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5332" name=""/>
            <p:cNvSpPr/>
            <p:nvPr/>
          </p:nvSpPr>
          <p:spPr>
            <a:xfrm flipH="1">
              <a:off x="8352000" y="2092320"/>
              <a:ext cx="329040" cy="11484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333" name=""/>
            <p:cNvSpPr/>
            <p:nvPr/>
          </p:nvSpPr>
          <p:spPr>
            <a:xfrm>
              <a:off x="8245800" y="2138760"/>
              <a:ext cx="113400" cy="110520"/>
            </a:xfrm>
            <a:prstGeom prst="star5">
              <a:avLst/>
            </a:prstGeom>
            <a:solidFill>
              <a:srgbClr val="ffffff"/>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34" name=""/>
            <p:cNvSpPr/>
            <p:nvPr/>
          </p:nvSpPr>
          <p:spPr>
            <a:xfrm>
              <a:off x="6385320" y="4169520"/>
              <a:ext cx="135720" cy="1206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35" name=""/>
            <p:cNvSpPr/>
            <p:nvPr/>
          </p:nvSpPr>
          <p:spPr>
            <a:xfrm>
              <a:off x="5637960" y="3843360"/>
              <a:ext cx="113400" cy="110880"/>
            </a:xfrm>
            <a:prstGeom prst="star5">
              <a:avLst/>
            </a:prstGeom>
            <a:solidFill>
              <a:srgbClr val="ffffff"/>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36" name=""/>
            <p:cNvSpPr/>
            <p:nvPr/>
          </p:nvSpPr>
          <p:spPr>
            <a:xfrm>
              <a:off x="1688760" y="3001320"/>
              <a:ext cx="135360" cy="1206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c</a:t>
              </a:r>
              <a:endParaRPr b="0" lang="en-US" sz="600" strike="noStrike" u="none">
                <a:solidFill>
                  <a:srgbClr val="000000"/>
                </a:solidFill>
                <a:effectLst/>
                <a:uFillTx/>
                <a:latin typeface="Arial"/>
              </a:endParaRPr>
            </a:p>
          </p:txBody>
        </p:sp>
        <p:sp>
          <p:nvSpPr>
            <p:cNvPr id="5337" name=""/>
            <p:cNvSpPr/>
            <p:nvPr/>
          </p:nvSpPr>
          <p:spPr>
            <a:xfrm>
              <a:off x="6979680" y="2542320"/>
              <a:ext cx="554760" cy="185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Cleveland</a:t>
              </a:r>
              <a:endParaRPr b="0" lang="en-US" sz="600" strike="noStrike" u="none">
                <a:solidFill>
                  <a:srgbClr val="000000"/>
                </a:solidFill>
                <a:effectLst/>
                <a:uFillTx/>
                <a:latin typeface="Arial"/>
              </a:endParaRPr>
            </a:p>
          </p:txBody>
        </p:sp>
        <p:sp>
          <p:nvSpPr>
            <p:cNvPr id="5338" name=""/>
            <p:cNvSpPr/>
            <p:nvPr/>
          </p:nvSpPr>
          <p:spPr>
            <a:xfrm>
              <a:off x="6384600" y="2693880"/>
              <a:ext cx="5533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Columbus</a:t>
              </a:r>
              <a:endParaRPr b="0" lang="en-US" sz="600" strike="noStrike" u="none">
                <a:solidFill>
                  <a:srgbClr val="000000"/>
                </a:solidFill>
                <a:effectLst/>
                <a:uFillTx/>
                <a:latin typeface="Arial"/>
              </a:endParaRPr>
            </a:p>
          </p:txBody>
        </p:sp>
        <p:sp>
          <p:nvSpPr>
            <p:cNvPr id="5339" name=""/>
            <p:cNvSpPr/>
            <p:nvPr/>
          </p:nvSpPr>
          <p:spPr>
            <a:xfrm>
              <a:off x="6845760" y="2344320"/>
              <a:ext cx="4262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Detroit</a:t>
              </a:r>
              <a:endParaRPr b="0" lang="en-US" sz="600" strike="noStrike" u="none">
                <a:solidFill>
                  <a:srgbClr val="000000"/>
                </a:solidFill>
                <a:effectLst/>
                <a:uFillTx/>
                <a:latin typeface="Arial"/>
              </a:endParaRPr>
            </a:p>
          </p:txBody>
        </p:sp>
        <p:sp>
          <p:nvSpPr>
            <p:cNvPr id="5340" name=""/>
            <p:cNvSpPr/>
            <p:nvPr/>
          </p:nvSpPr>
          <p:spPr>
            <a:xfrm>
              <a:off x="6788880" y="2357280"/>
              <a:ext cx="113400" cy="110880"/>
            </a:xfrm>
            <a:prstGeom prst="star5">
              <a:avLst/>
            </a:prstGeom>
            <a:solidFill>
              <a:srgbClr val="ffffff"/>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41" name=""/>
            <p:cNvSpPr/>
            <p:nvPr/>
          </p:nvSpPr>
          <p:spPr>
            <a:xfrm>
              <a:off x="6404400" y="2893320"/>
              <a:ext cx="136440" cy="133920"/>
            </a:xfrm>
            <a:prstGeom prst="star5">
              <a:avLst/>
            </a:prstGeom>
            <a:solidFill>
              <a:srgbClr val="000000"/>
            </a:solidFill>
            <a:ln w="93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5342" name=""/>
            <p:cNvSpPr/>
            <p:nvPr/>
          </p:nvSpPr>
          <p:spPr>
            <a:xfrm>
              <a:off x="6042960" y="2054160"/>
              <a:ext cx="136800" cy="133920"/>
            </a:xfrm>
            <a:prstGeom prst="star5">
              <a:avLst/>
            </a:prstGeom>
            <a:solidFill>
              <a:srgbClr val="ffffff"/>
            </a:solidFill>
            <a:ln w="93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5343" name=""/>
            <p:cNvSpPr/>
            <p:nvPr/>
          </p:nvSpPr>
          <p:spPr>
            <a:xfrm>
              <a:off x="6138360" y="2028240"/>
              <a:ext cx="5619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Green Bay</a:t>
              </a:r>
              <a:endParaRPr b="0" lang="en-US" sz="600" strike="noStrike" u="none">
                <a:solidFill>
                  <a:srgbClr val="000000"/>
                </a:solidFill>
                <a:effectLst/>
                <a:uFillTx/>
                <a:latin typeface="Arial"/>
              </a:endParaRPr>
            </a:p>
          </p:txBody>
        </p:sp>
        <p:sp>
          <p:nvSpPr>
            <p:cNvPr id="5344" name=""/>
            <p:cNvSpPr/>
            <p:nvPr/>
          </p:nvSpPr>
          <p:spPr>
            <a:xfrm>
              <a:off x="4326840" y="4230720"/>
              <a:ext cx="4982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Lubbock</a:t>
              </a:r>
              <a:endParaRPr b="0" lang="en-US" sz="600" strike="noStrike" u="none">
                <a:solidFill>
                  <a:srgbClr val="000000"/>
                </a:solidFill>
                <a:effectLst/>
                <a:uFillTx/>
                <a:latin typeface="Arial"/>
              </a:endParaRPr>
            </a:p>
          </p:txBody>
        </p:sp>
        <p:sp>
          <p:nvSpPr>
            <p:cNvPr id="5345" name=""/>
            <p:cNvSpPr/>
            <p:nvPr/>
          </p:nvSpPr>
          <p:spPr>
            <a:xfrm>
              <a:off x="4290480" y="3916080"/>
              <a:ext cx="554760" cy="185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Amarillo</a:t>
              </a:r>
              <a:endParaRPr b="0" lang="en-US" sz="600" strike="noStrike" u="none">
                <a:solidFill>
                  <a:srgbClr val="000000"/>
                </a:solidFill>
                <a:effectLst/>
                <a:uFillTx/>
                <a:latin typeface="Arial"/>
              </a:endParaRPr>
            </a:p>
          </p:txBody>
        </p:sp>
        <p:sp>
          <p:nvSpPr>
            <p:cNvPr id="5346" name=""/>
            <p:cNvSpPr/>
            <p:nvPr/>
          </p:nvSpPr>
          <p:spPr>
            <a:xfrm>
              <a:off x="4928760" y="2366280"/>
              <a:ext cx="135360" cy="12060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47" name=""/>
            <p:cNvSpPr/>
            <p:nvPr/>
          </p:nvSpPr>
          <p:spPr>
            <a:xfrm>
              <a:off x="6908760" y="3964320"/>
              <a:ext cx="4388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Atlanta</a:t>
              </a:r>
              <a:endParaRPr b="0" lang="en-US" sz="600" strike="noStrike" u="none">
                <a:solidFill>
                  <a:srgbClr val="000000"/>
                </a:solidFill>
                <a:effectLst/>
                <a:uFillTx/>
                <a:latin typeface="Arial"/>
              </a:endParaRPr>
            </a:p>
          </p:txBody>
        </p:sp>
        <p:sp>
          <p:nvSpPr>
            <p:cNvPr id="5348" name=""/>
            <p:cNvSpPr/>
            <p:nvPr/>
          </p:nvSpPr>
          <p:spPr>
            <a:xfrm>
              <a:off x="6859080" y="3965760"/>
              <a:ext cx="11340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49" name=""/>
            <p:cNvSpPr/>
            <p:nvPr/>
          </p:nvSpPr>
          <p:spPr>
            <a:xfrm>
              <a:off x="6464160" y="4149000"/>
              <a:ext cx="6253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Birmingham</a:t>
              </a:r>
              <a:endParaRPr b="0" lang="en-US" sz="600" strike="noStrike" u="none">
                <a:solidFill>
                  <a:srgbClr val="000000"/>
                </a:solidFill>
                <a:effectLst/>
                <a:uFillTx/>
                <a:latin typeface="Arial"/>
              </a:endParaRPr>
            </a:p>
          </p:txBody>
        </p:sp>
        <p:sp>
          <p:nvSpPr>
            <p:cNvPr id="5350" name=""/>
            <p:cNvSpPr/>
            <p:nvPr/>
          </p:nvSpPr>
          <p:spPr>
            <a:xfrm>
              <a:off x="7412040" y="3834720"/>
              <a:ext cx="5277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Columbia</a:t>
              </a:r>
              <a:endParaRPr b="0" lang="en-US" sz="600" strike="noStrike" u="none">
                <a:solidFill>
                  <a:srgbClr val="000000"/>
                </a:solidFill>
                <a:effectLst/>
                <a:uFillTx/>
                <a:latin typeface="Arial"/>
              </a:endParaRPr>
            </a:p>
          </p:txBody>
        </p:sp>
        <p:sp>
          <p:nvSpPr>
            <p:cNvPr id="5351" name=""/>
            <p:cNvSpPr/>
            <p:nvPr/>
          </p:nvSpPr>
          <p:spPr>
            <a:xfrm>
              <a:off x="7394400" y="4184280"/>
              <a:ext cx="5407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Savannah</a:t>
              </a:r>
              <a:endParaRPr b="0" lang="en-US" sz="600" strike="noStrike" u="none">
                <a:solidFill>
                  <a:srgbClr val="000000"/>
                </a:solidFill>
                <a:effectLst/>
                <a:uFillTx/>
                <a:latin typeface="Arial"/>
              </a:endParaRPr>
            </a:p>
          </p:txBody>
        </p:sp>
        <p:sp>
          <p:nvSpPr>
            <p:cNvPr id="5352" name=""/>
            <p:cNvSpPr/>
            <p:nvPr/>
          </p:nvSpPr>
          <p:spPr>
            <a:xfrm>
              <a:off x="8085600" y="3636360"/>
              <a:ext cx="74808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Washington DC</a:t>
              </a:r>
              <a:endParaRPr b="0" lang="en-US" sz="600" strike="noStrike" u="none">
                <a:solidFill>
                  <a:srgbClr val="000000"/>
                </a:solidFill>
                <a:effectLst/>
                <a:uFillTx/>
                <a:latin typeface="Arial"/>
              </a:endParaRPr>
            </a:p>
          </p:txBody>
        </p:sp>
        <p:sp>
          <p:nvSpPr>
            <p:cNvPr id="5353" name=""/>
            <p:cNvSpPr/>
            <p:nvPr/>
          </p:nvSpPr>
          <p:spPr>
            <a:xfrm>
              <a:off x="5868000" y="2404080"/>
              <a:ext cx="11340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54" name=""/>
            <p:cNvSpPr/>
            <p:nvPr/>
          </p:nvSpPr>
          <p:spPr>
            <a:xfrm>
              <a:off x="2875680" y="4269960"/>
              <a:ext cx="243360" cy="22860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5355" name=""/>
            <p:cNvSpPr/>
            <p:nvPr/>
          </p:nvSpPr>
          <p:spPr>
            <a:xfrm>
              <a:off x="2464920" y="1611720"/>
              <a:ext cx="136440" cy="133560"/>
            </a:xfrm>
            <a:prstGeom prst="star5">
              <a:avLst/>
            </a:prstGeom>
            <a:solidFill>
              <a:srgbClr val="ffffff"/>
            </a:solidFill>
            <a:ln w="93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5356" name=""/>
            <p:cNvSpPr/>
            <p:nvPr/>
          </p:nvSpPr>
          <p:spPr>
            <a:xfrm>
              <a:off x="3563640" y="3193560"/>
              <a:ext cx="7437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Grand Junction</a:t>
              </a:r>
              <a:endParaRPr b="0" lang="en-US" sz="600" strike="noStrike" u="none">
                <a:solidFill>
                  <a:srgbClr val="000000"/>
                </a:solidFill>
                <a:effectLst/>
                <a:uFillTx/>
                <a:latin typeface="Arial"/>
              </a:endParaRPr>
            </a:p>
          </p:txBody>
        </p:sp>
        <p:sp>
          <p:nvSpPr>
            <p:cNvPr id="5357" name=""/>
            <p:cNvSpPr/>
            <p:nvPr/>
          </p:nvSpPr>
          <p:spPr>
            <a:xfrm>
              <a:off x="1358640" y="3531600"/>
              <a:ext cx="59148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Bakersfield</a:t>
              </a:r>
              <a:endParaRPr b="0" lang="en-US" sz="600" strike="noStrike" u="none">
                <a:solidFill>
                  <a:srgbClr val="000000"/>
                </a:solidFill>
                <a:effectLst/>
                <a:uFillTx/>
                <a:latin typeface="Arial"/>
              </a:endParaRPr>
            </a:p>
          </p:txBody>
        </p:sp>
        <p:sp>
          <p:nvSpPr>
            <p:cNvPr id="5358" name=""/>
            <p:cNvSpPr/>
            <p:nvPr/>
          </p:nvSpPr>
          <p:spPr>
            <a:xfrm>
              <a:off x="8098560" y="2456280"/>
              <a:ext cx="135360" cy="1206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59" name=""/>
            <p:cNvSpPr/>
            <p:nvPr/>
          </p:nvSpPr>
          <p:spPr>
            <a:xfrm>
              <a:off x="1898640" y="3551760"/>
              <a:ext cx="135360" cy="12060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60" name=""/>
            <p:cNvSpPr/>
            <p:nvPr/>
          </p:nvSpPr>
          <p:spPr>
            <a:xfrm>
              <a:off x="1719000" y="3241800"/>
              <a:ext cx="260640" cy="211320"/>
            </a:xfrm>
            <a:prstGeom prst="triangle">
              <a:avLst>
                <a:gd name="adj" fmla="val 50000"/>
              </a:avLst>
            </a:prstGeom>
            <a:solidFill>
              <a:srgbClr val="ffffff"/>
            </a:solidFill>
            <a:ln w="9360">
              <a:solidFill>
                <a:srgbClr val="000000"/>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5361" name=""/>
            <p:cNvSpPr/>
            <p:nvPr/>
          </p:nvSpPr>
          <p:spPr>
            <a:xfrm>
              <a:off x="1788480" y="2973600"/>
              <a:ext cx="6170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Sacramento</a:t>
              </a:r>
              <a:endParaRPr b="0" lang="en-US" sz="600" strike="noStrike" u="none">
                <a:solidFill>
                  <a:srgbClr val="000000"/>
                </a:solidFill>
                <a:effectLst/>
                <a:uFillTx/>
                <a:latin typeface="Arial"/>
              </a:endParaRPr>
            </a:p>
          </p:txBody>
        </p:sp>
        <p:sp>
          <p:nvSpPr>
            <p:cNvPr id="5362" name=""/>
            <p:cNvSpPr/>
            <p:nvPr/>
          </p:nvSpPr>
          <p:spPr>
            <a:xfrm>
              <a:off x="2043360" y="1410480"/>
              <a:ext cx="4305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Seattle</a:t>
              </a:r>
              <a:endParaRPr b="0" lang="en-US" sz="600" strike="noStrike" u="none">
                <a:solidFill>
                  <a:srgbClr val="000000"/>
                </a:solidFill>
                <a:effectLst/>
                <a:uFillTx/>
                <a:latin typeface="Arial"/>
              </a:endParaRPr>
            </a:p>
          </p:txBody>
        </p:sp>
        <p:sp>
          <p:nvSpPr>
            <p:cNvPr id="5363" name=""/>
            <p:cNvSpPr/>
            <p:nvPr/>
          </p:nvSpPr>
          <p:spPr>
            <a:xfrm>
              <a:off x="2522520" y="1609920"/>
              <a:ext cx="4982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Spokane</a:t>
              </a:r>
              <a:endParaRPr b="0" lang="en-US" sz="600" strike="noStrike" u="none">
                <a:solidFill>
                  <a:srgbClr val="000000"/>
                </a:solidFill>
                <a:effectLst/>
                <a:uFillTx/>
                <a:latin typeface="Arial"/>
              </a:endParaRPr>
            </a:p>
          </p:txBody>
        </p:sp>
        <p:sp>
          <p:nvSpPr>
            <p:cNvPr id="5364" name=""/>
            <p:cNvSpPr/>
            <p:nvPr/>
          </p:nvSpPr>
          <p:spPr>
            <a:xfrm>
              <a:off x="2023560" y="1878120"/>
              <a:ext cx="4896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Portland</a:t>
              </a:r>
              <a:endParaRPr b="0" lang="en-US" sz="600" strike="noStrike" u="none">
                <a:solidFill>
                  <a:srgbClr val="000000"/>
                </a:solidFill>
                <a:effectLst/>
                <a:uFillTx/>
                <a:latin typeface="Arial"/>
              </a:endParaRPr>
            </a:p>
          </p:txBody>
        </p:sp>
        <p:sp>
          <p:nvSpPr>
            <p:cNvPr id="5365" name=""/>
            <p:cNvSpPr/>
            <p:nvPr/>
          </p:nvSpPr>
          <p:spPr>
            <a:xfrm>
              <a:off x="1921680" y="1885320"/>
              <a:ext cx="135360" cy="1206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66" name=""/>
            <p:cNvSpPr/>
            <p:nvPr/>
          </p:nvSpPr>
          <p:spPr>
            <a:xfrm>
              <a:off x="7209000" y="1715040"/>
              <a:ext cx="59148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Providence</a:t>
              </a:r>
              <a:endParaRPr b="0" lang="en-US" sz="600" strike="noStrike" u="none">
                <a:solidFill>
                  <a:srgbClr val="000000"/>
                </a:solidFill>
                <a:effectLst/>
                <a:uFillTx/>
                <a:latin typeface="Arial"/>
              </a:endParaRPr>
            </a:p>
          </p:txBody>
        </p:sp>
        <p:sp>
          <p:nvSpPr>
            <p:cNvPr id="5367" name=""/>
            <p:cNvSpPr/>
            <p:nvPr/>
          </p:nvSpPr>
          <p:spPr>
            <a:xfrm>
              <a:off x="5123880" y="2822040"/>
              <a:ext cx="4392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Omaha</a:t>
              </a:r>
              <a:endParaRPr b="0" lang="en-US" sz="600" strike="noStrike" u="none">
                <a:solidFill>
                  <a:srgbClr val="000000"/>
                </a:solidFill>
                <a:effectLst/>
                <a:uFillTx/>
                <a:latin typeface="Arial"/>
              </a:endParaRPr>
            </a:p>
          </p:txBody>
        </p:sp>
        <p:sp>
          <p:nvSpPr>
            <p:cNvPr id="5368" name=""/>
            <p:cNvSpPr/>
            <p:nvPr/>
          </p:nvSpPr>
          <p:spPr>
            <a:xfrm>
              <a:off x="5026680" y="2948760"/>
              <a:ext cx="4518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Lincoln</a:t>
              </a:r>
              <a:endParaRPr b="0" lang="en-US" sz="600" strike="noStrike" u="none">
                <a:solidFill>
                  <a:srgbClr val="000000"/>
                </a:solidFill>
                <a:effectLst/>
                <a:uFillTx/>
                <a:latin typeface="Arial"/>
              </a:endParaRPr>
            </a:p>
          </p:txBody>
        </p:sp>
        <p:sp>
          <p:nvSpPr>
            <p:cNvPr id="5369" name=""/>
            <p:cNvSpPr/>
            <p:nvPr/>
          </p:nvSpPr>
          <p:spPr>
            <a:xfrm>
              <a:off x="4609440" y="1879560"/>
              <a:ext cx="11340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70" name=""/>
            <p:cNvSpPr/>
            <p:nvPr/>
          </p:nvSpPr>
          <p:spPr>
            <a:xfrm>
              <a:off x="4970880" y="2963520"/>
              <a:ext cx="11340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71" name=""/>
            <p:cNvSpPr/>
            <p:nvPr/>
          </p:nvSpPr>
          <p:spPr>
            <a:xfrm>
              <a:off x="5010120" y="2832120"/>
              <a:ext cx="135360" cy="12060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72" name=""/>
            <p:cNvSpPr/>
            <p:nvPr/>
          </p:nvSpPr>
          <p:spPr>
            <a:xfrm>
              <a:off x="4116960" y="1843200"/>
              <a:ext cx="5238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Bismarck</a:t>
              </a:r>
              <a:endParaRPr b="0" lang="en-US" sz="600" strike="noStrike" u="none">
                <a:solidFill>
                  <a:srgbClr val="000000"/>
                </a:solidFill>
                <a:effectLst/>
                <a:uFillTx/>
                <a:latin typeface="Arial"/>
              </a:endParaRPr>
            </a:p>
          </p:txBody>
        </p:sp>
        <p:sp>
          <p:nvSpPr>
            <p:cNvPr id="5373" name=""/>
            <p:cNvSpPr/>
            <p:nvPr/>
          </p:nvSpPr>
          <p:spPr>
            <a:xfrm>
              <a:off x="4317840" y="1690200"/>
              <a:ext cx="6339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Grand Forks</a:t>
              </a:r>
              <a:endParaRPr b="0" lang="en-US" sz="600" strike="noStrike" u="none">
                <a:solidFill>
                  <a:srgbClr val="000000"/>
                </a:solidFill>
                <a:effectLst/>
                <a:uFillTx/>
                <a:latin typeface="Arial"/>
              </a:endParaRPr>
            </a:p>
          </p:txBody>
        </p:sp>
        <p:sp>
          <p:nvSpPr>
            <p:cNvPr id="5374" name=""/>
            <p:cNvSpPr/>
            <p:nvPr/>
          </p:nvSpPr>
          <p:spPr>
            <a:xfrm>
              <a:off x="4926240" y="1901160"/>
              <a:ext cx="3924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Fargo</a:t>
              </a:r>
              <a:endParaRPr b="0" lang="en-US" sz="600" strike="noStrike" u="none">
                <a:solidFill>
                  <a:srgbClr val="000000"/>
                </a:solidFill>
                <a:effectLst/>
                <a:uFillTx/>
                <a:latin typeface="Arial"/>
              </a:endParaRPr>
            </a:p>
          </p:txBody>
        </p:sp>
        <p:sp>
          <p:nvSpPr>
            <p:cNvPr id="5375" name=""/>
            <p:cNvSpPr/>
            <p:nvPr/>
          </p:nvSpPr>
          <p:spPr>
            <a:xfrm>
              <a:off x="7266600" y="3627720"/>
              <a:ext cx="11340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76" name=""/>
            <p:cNvSpPr/>
            <p:nvPr/>
          </p:nvSpPr>
          <p:spPr>
            <a:xfrm>
              <a:off x="3560400" y="2602080"/>
              <a:ext cx="11340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77" name=""/>
            <p:cNvSpPr/>
            <p:nvPr/>
          </p:nvSpPr>
          <p:spPr>
            <a:xfrm>
              <a:off x="3624120" y="2589120"/>
              <a:ext cx="4392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Casper</a:t>
              </a:r>
              <a:endParaRPr b="0" lang="en-US" sz="600" strike="noStrike" u="none">
                <a:solidFill>
                  <a:srgbClr val="000000"/>
                </a:solidFill>
                <a:effectLst/>
                <a:uFillTx/>
                <a:latin typeface="Arial"/>
              </a:endParaRPr>
            </a:p>
          </p:txBody>
        </p:sp>
        <p:sp>
          <p:nvSpPr>
            <p:cNvPr id="5378" name=""/>
            <p:cNvSpPr/>
            <p:nvPr/>
          </p:nvSpPr>
          <p:spPr>
            <a:xfrm>
              <a:off x="6870600" y="2718720"/>
              <a:ext cx="11340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79" name=""/>
            <p:cNvSpPr/>
            <p:nvPr/>
          </p:nvSpPr>
          <p:spPr>
            <a:xfrm>
              <a:off x="4391280" y="2355840"/>
              <a:ext cx="5828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Sioux Falls</a:t>
              </a:r>
              <a:endParaRPr b="0" lang="en-US" sz="600" strike="noStrike" u="none">
                <a:solidFill>
                  <a:srgbClr val="000000"/>
                </a:solidFill>
                <a:effectLst/>
                <a:uFillTx/>
                <a:latin typeface="Arial"/>
              </a:endParaRPr>
            </a:p>
          </p:txBody>
        </p:sp>
        <p:sp>
          <p:nvSpPr>
            <p:cNvPr id="5380" name=""/>
            <p:cNvSpPr/>
            <p:nvPr/>
          </p:nvSpPr>
          <p:spPr>
            <a:xfrm>
              <a:off x="2679480" y="2331000"/>
              <a:ext cx="38808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Boise</a:t>
              </a:r>
              <a:endParaRPr b="0" lang="en-US" sz="600" strike="noStrike" u="none">
                <a:solidFill>
                  <a:srgbClr val="000000"/>
                </a:solidFill>
                <a:effectLst/>
                <a:uFillTx/>
                <a:latin typeface="Arial"/>
              </a:endParaRPr>
            </a:p>
          </p:txBody>
        </p:sp>
        <p:sp>
          <p:nvSpPr>
            <p:cNvPr id="5381" name=""/>
            <p:cNvSpPr/>
            <p:nvPr/>
          </p:nvSpPr>
          <p:spPr>
            <a:xfrm>
              <a:off x="2616840" y="2334240"/>
              <a:ext cx="11304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82" name=""/>
            <p:cNvSpPr/>
            <p:nvPr/>
          </p:nvSpPr>
          <p:spPr>
            <a:xfrm>
              <a:off x="5551200" y="2226240"/>
              <a:ext cx="6210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Minneapolis</a:t>
              </a:r>
              <a:endParaRPr b="0" lang="en-US" sz="600" strike="noStrike" u="none">
                <a:solidFill>
                  <a:srgbClr val="000000"/>
                </a:solidFill>
                <a:effectLst/>
                <a:uFillTx/>
                <a:latin typeface="Arial"/>
              </a:endParaRPr>
            </a:p>
          </p:txBody>
        </p:sp>
        <p:sp>
          <p:nvSpPr>
            <p:cNvPr id="5383" name=""/>
            <p:cNvSpPr/>
            <p:nvPr/>
          </p:nvSpPr>
          <p:spPr>
            <a:xfrm>
              <a:off x="7303320" y="3857760"/>
              <a:ext cx="135360" cy="12060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84" name=""/>
            <p:cNvSpPr/>
            <p:nvPr/>
          </p:nvSpPr>
          <p:spPr>
            <a:xfrm>
              <a:off x="8177400" y="2436120"/>
              <a:ext cx="5281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New York</a:t>
              </a:r>
              <a:endParaRPr b="0" lang="en-US" sz="600" strike="noStrike" u="none">
                <a:solidFill>
                  <a:srgbClr val="000000"/>
                </a:solidFill>
                <a:effectLst/>
                <a:uFillTx/>
                <a:latin typeface="Arial"/>
              </a:endParaRPr>
            </a:p>
          </p:txBody>
        </p:sp>
        <p:sp>
          <p:nvSpPr>
            <p:cNvPr id="5385" name=""/>
            <p:cNvSpPr/>
            <p:nvPr/>
          </p:nvSpPr>
          <p:spPr>
            <a:xfrm>
              <a:off x="8528040" y="1993320"/>
              <a:ext cx="4431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Boston</a:t>
              </a:r>
              <a:endParaRPr b="0" lang="en-US" sz="600" strike="noStrike" u="none">
                <a:solidFill>
                  <a:srgbClr val="000000"/>
                </a:solidFill>
                <a:effectLst/>
                <a:uFillTx/>
                <a:latin typeface="Arial"/>
              </a:endParaRPr>
            </a:p>
          </p:txBody>
        </p:sp>
        <p:sp>
          <p:nvSpPr>
            <p:cNvPr id="5386" name=""/>
            <p:cNvSpPr/>
            <p:nvPr/>
          </p:nvSpPr>
          <p:spPr>
            <a:xfrm>
              <a:off x="8445240" y="2181240"/>
              <a:ext cx="568080" cy="2768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Worcester</a:t>
              </a:r>
              <a:endParaRPr b="0" lang="en-US" sz="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Arial"/>
              </a:endParaRPr>
            </a:p>
          </p:txBody>
        </p:sp>
        <p:sp>
          <p:nvSpPr>
            <p:cNvPr id="5387" name=""/>
            <p:cNvSpPr/>
            <p:nvPr/>
          </p:nvSpPr>
          <p:spPr>
            <a:xfrm>
              <a:off x="8263440" y="3158640"/>
              <a:ext cx="5954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Wilmington</a:t>
              </a:r>
              <a:endParaRPr b="0" lang="en-US" sz="600" strike="noStrike" u="none">
                <a:solidFill>
                  <a:srgbClr val="000000"/>
                </a:solidFill>
                <a:effectLst/>
                <a:uFillTx/>
                <a:latin typeface="Arial"/>
              </a:endParaRPr>
            </a:p>
          </p:txBody>
        </p:sp>
        <p:sp>
          <p:nvSpPr>
            <p:cNvPr id="5388" name=""/>
            <p:cNvSpPr/>
            <p:nvPr/>
          </p:nvSpPr>
          <p:spPr>
            <a:xfrm flipH="1" flipV="1">
              <a:off x="8012520" y="2597760"/>
              <a:ext cx="442800" cy="12384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389" name=""/>
            <p:cNvSpPr/>
            <p:nvPr/>
          </p:nvSpPr>
          <p:spPr>
            <a:xfrm flipH="1" flipV="1">
              <a:off x="8058960" y="2783880"/>
              <a:ext cx="442800" cy="12348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390" name=""/>
            <p:cNvSpPr/>
            <p:nvPr/>
          </p:nvSpPr>
          <p:spPr>
            <a:xfrm>
              <a:off x="8408520" y="2646000"/>
              <a:ext cx="4518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Newark</a:t>
              </a:r>
              <a:endParaRPr b="0" lang="en-US" sz="600" strike="noStrike" u="none">
                <a:solidFill>
                  <a:srgbClr val="000000"/>
                </a:solidFill>
                <a:effectLst/>
                <a:uFillTx/>
                <a:latin typeface="Arial"/>
              </a:endParaRPr>
            </a:p>
          </p:txBody>
        </p:sp>
        <p:sp>
          <p:nvSpPr>
            <p:cNvPr id="5391" name=""/>
            <p:cNvSpPr/>
            <p:nvPr/>
          </p:nvSpPr>
          <p:spPr>
            <a:xfrm>
              <a:off x="8378640" y="2892240"/>
              <a:ext cx="6253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Atlantic City</a:t>
              </a:r>
              <a:endParaRPr b="0" lang="en-US" sz="600" strike="noStrike" u="none">
                <a:solidFill>
                  <a:srgbClr val="000000"/>
                </a:solidFill>
                <a:effectLst/>
                <a:uFillTx/>
                <a:latin typeface="Arial"/>
              </a:endParaRPr>
            </a:p>
          </p:txBody>
        </p:sp>
        <p:sp>
          <p:nvSpPr>
            <p:cNvPr id="5392" name=""/>
            <p:cNvSpPr/>
            <p:nvPr/>
          </p:nvSpPr>
          <p:spPr>
            <a:xfrm>
              <a:off x="7912080" y="2739240"/>
              <a:ext cx="135360" cy="12060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93" name=""/>
            <p:cNvSpPr/>
            <p:nvPr/>
          </p:nvSpPr>
          <p:spPr>
            <a:xfrm>
              <a:off x="7888680" y="2517840"/>
              <a:ext cx="135360" cy="12060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94" name=""/>
            <p:cNvSpPr/>
            <p:nvPr/>
          </p:nvSpPr>
          <p:spPr>
            <a:xfrm>
              <a:off x="7211520" y="2868480"/>
              <a:ext cx="53208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Baltimore</a:t>
              </a:r>
              <a:endParaRPr b="0" lang="en-US" sz="600" strike="noStrike" u="none">
                <a:solidFill>
                  <a:srgbClr val="000000"/>
                </a:solidFill>
                <a:effectLst/>
                <a:uFillTx/>
                <a:latin typeface="Arial"/>
              </a:endParaRPr>
            </a:p>
          </p:txBody>
        </p:sp>
        <p:sp>
          <p:nvSpPr>
            <p:cNvPr id="5395" name=""/>
            <p:cNvSpPr/>
            <p:nvPr/>
          </p:nvSpPr>
          <p:spPr>
            <a:xfrm>
              <a:off x="6813720" y="1853280"/>
              <a:ext cx="6296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Philadelphia</a:t>
              </a:r>
              <a:endParaRPr b="0" lang="en-US" sz="600" strike="noStrike" u="none">
                <a:solidFill>
                  <a:srgbClr val="000000"/>
                </a:solidFill>
                <a:effectLst/>
                <a:uFillTx/>
                <a:latin typeface="Arial"/>
              </a:endParaRPr>
            </a:p>
          </p:txBody>
        </p:sp>
        <p:sp>
          <p:nvSpPr>
            <p:cNvPr id="5396" name=""/>
            <p:cNvSpPr/>
            <p:nvPr/>
          </p:nvSpPr>
          <p:spPr>
            <a:xfrm>
              <a:off x="7493760" y="1860840"/>
              <a:ext cx="732600" cy="46296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397" name=""/>
            <p:cNvSpPr/>
            <p:nvPr/>
          </p:nvSpPr>
          <p:spPr>
            <a:xfrm>
              <a:off x="8138160" y="1690200"/>
              <a:ext cx="5659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Burlington</a:t>
              </a:r>
              <a:endParaRPr b="0" lang="en-US" sz="600" strike="noStrike" u="none">
                <a:solidFill>
                  <a:srgbClr val="000000"/>
                </a:solidFill>
                <a:effectLst/>
                <a:uFillTx/>
                <a:latin typeface="Arial"/>
              </a:endParaRPr>
            </a:p>
          </p:txBody>
        </p:sp>
        <p:sp>
          <p:nvSpPr>
            <p:cNvPr id="5398" name=""/>
            <p:cNvSpPr/>
            <p:nvPr/>
          </p:nvSpPr>
          <p:spPr>
            <a:xfrm>
              <a:off x="4282920" y="3930840"/>
              <a:ext cx="10188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399" name=""/>
            <p:cNvSpPr/>
            <p:nvPr/>
          </p:nvSpPr>
          <p:spPr>
            <a:xfrm>
              <a:off x="4271400" y="4245120"/>
              <a:ext cx="113400" cy="11088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400" name=""/>
            <p:cNvSpPr/>
            <p:nvPr/>
          </p:nvSpPr>
          <p:spPr>
            <a:xfrm>
              <a:off x="5331960" y="4944600"/>
              <a:ext cx="113400" cy="110520"/>
            </a:xfrm>
            <a:prstGeom prst="star5">
              <a:avLst/>
            </a:prstGeom>
            <a:solidFill>
              <a:srgbClr val="000000"/>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401" name=""/>
            <p:cNvSpPr/>
            <p:nvPr/>
          </p:nvSpPr>
          <p:spPr>
            <a:xfrm>
              <a:off x="5725440" y="4621320"/>
              <a:ext cx="113400" cy="110520"/>
            </a:xfrm>
            <a:prstGeom prst="star5">
              <a:avLst/>
            </a:prstGeom>
            <a:solidFill>
              <a:srgbClr val="ffffff"/>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402" name=""/>
            <p:cNvSpPr/>
            <p:nvPr/>
          </p:nvSpPr>
          <p:spPr>
            <a:xfrm>
              <a:off x="2846520" y="4120200"/>
              <a:ext cx="113400" cy="110520"/>
            </a:xfrm>
            <a:prstGeom prst="star5">
              <a:avLst/>
            </a:prstGeom>
            <a:solidFill>
              <a:srgbClr val="ffffff"/>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403" name=""/>
            <p:cNvSpPr/>
            <p:nvPr/>
          </p:nvSpPr>
          <p:spPr>
            <a:xfrm>
              <a:off x="3391560" y="3177360"/>
              <a:ext cx="260640" cy="21132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5404" name=""/>
            <p:cNvSpPr/>
            <p:nvPr/>
          </p:nvSpPr>
          <p:spPr>
            <a:xfrm>
              <a:off x="4900680" y="1716480"/>
              <a:ext cx="136440" cy="133920"/>
            </a:xfrm>
            <a:prstGeom prst="star5">
              <a:avLst/>
            </a:prstGeom>
            <a:solidFill>
              <a:srgbClr val="ffffff"/>
            </a:solidFill>
            <a:ln w="93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5405" name=""/>
            <p:cNvSpPr/>
            <p:nvPr/>
          </p:nvSpPr>
          <p:spPr>
            <a:xfrm>
              <a:off x="4842720" y="1891080"/>
              <a:ext cx="136440" cy="133920"/>
            </a:xfrm>
            <a:prstGeom prst="star5">
              <a:avLst/>
            </a:prstGeom>
            <a:solidFill>
              <a:srgbClr val="ffffff"/>
            </a:solidFill>
            <a:ln w="93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5406" name=""/>
            <p:cNvSpPr/>
            <p:nvPr/>
          </p:nvSpPr>
          <p:spPr>
            <a:xfrm>
              <a:off x="7565040" y="2440440"/>
              <a:ext cx="256320" cy="243000"/>
            </a:xfrm>
            <a:prstGeom prst="ellipse">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07" name=""/>
            <p:cNvSpPr/>
            <p:nvPr/>
          </p:nvSpPr>
          <p:spPr>
            <a:xfrm>
              <a:off x="7996680" y="2883240"/>
              <a:ext cx="256320" cy="243360"/>
            </a:xfrm>
            <a:prstGeom prst="ellipse">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08" name=""/>
            <p:cNvSpPr/>
            <p:nvPr/>
          </p:nvSpPr>
          <p:spPr>
            <a:xfrm>
              <a:off x="8315640" y="2192760"/>
              <a:ext cx="260640" cy="211320"/>
            </a:xfrm>
            <a:prstGeom prst="triangle">
              <a:avLst>
                <a:gd name="adj" fmla="val 50000"/>
              </a:avLst>
            </a:prstGeom>
            <a:solidFill>
              <a:srgbClr val="ffffff"/>
            </a:solidFill>
            <a:ln w="9360">
              <a:solidFill>
                <a:srgbClr val="000000"/>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5409" name=""/>
            <p:cNvSpPr/>
            <p:nvPr/>
          </p:nvSpPr>
          <p:spPr>
            <a:xfrm>
              <a:off x="6054480" y="2589120"/>
              <a:ext cx="260640" cy="210960"/>
            </a:xfrm>
            <a:prstGeom prst="triangle">
              <a:avLst>
                <a:gd name="adj" fmla="val 50000"/>
              </a:avLst>
            </a:prstGeom>
            <a:solidFill>
              <a:srgbClr val="ffffff"/>
            </a:solidFill>
            <a:ln w="936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5410" name=""/>
            <p:cNvSpPr/>
            <p:nvPr/>
          </p:nvSpPr>
          <p:spPr>
            <a:xfrm>
              <a:off x="5457240" y="2243880"/>
              <a:ext cx="113400" cy="110520"/>
            </a:xfrm>
            <a:prstGeom prst="star5">
              <a:avLst/>
            </a:prstGeom>
            <a:solidFill>
              <a:srgbClr val="ffffff"/>
            </a:solidFill>
            <a:ln w="9360">
              <a:solidFill>
                <a:srgbClr val="000000"/>
              </a:solidFill>
              <a:miter/>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Arial"/>
              </a:endParaRPr>
            </a:p>
          </p:txBody>
        </p:sp>
        <p:sp>
          <p:nvSpPr>
            <p:cNvPr id="5411" name=""/>
            <p:cNvSpPr/>
            <p:nvPr/>
          </p:nvSpPr>
          <p:spPr>
            <a:xfrm>
              <a:off x="8199360" y="2264040"/>
              <a:ext cx="136440" cy="133920"/>
            </a:xfrm>
            <a:prstGeom prst="star5">
              <a:avLst/>
            </a:prstGeom>
            <a:solidFill>
              <a:srgbClr val="ffffff"/>
            </a:solidFill>
            <a:ln w="93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5412" name=""/>
            <p:cNvSpPr/>
            <p:nvPr/>
          </p:nvSpPr>
          <p:spPr>
            <a:xfrm flipH="1" flipV="1">
              <a:off x="8001000" y="3139200"/>
              <a:ext cx="280800" cy="51588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13" name=""/>
            <p:cNvSpPr/>
            <p:nvPr/>
          </p:nvSpPr>
          <p:spPr>
            <a:xfrm>
              <a:off x="7895880" y="3021480"/>
              <a:ext cx="136800" cy="133920"/>
            </a:xfrm>
            <a:prstGeom prst="star5">
              <a:avLst/>
            </a:prstGeom>
            <a:solidFill>
              <a:srgbClr val="ffffff"/>
            </a:solidFill>
            <a:ln w="9360">
              <a:solidFill>
                <a:srgbClr val="000000"/>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Arial"/>
              </a:endParaRPr>
            </a:p>
          </p:txBody>
        </p:sp>
        <p:sp>
          <p:nvSpPr>
            <p:cNvPr id="5414" name=""/>
            <p:cNvSpPr/>
            <p:nvPr/>
          </p:nvSpPr>
          <p:spPr>
            <a:xfrm>
              <a:off x="7604640" y="2808720"/>
              <a:ext cx="326160" cy="256680"/>
            </a:xfrm>
            <a:prstGeom prst="hexagon">
              <a:avLst>
                <a:gd name="adj" fmla="val 31767"/>
                <a:gd name="vf" fmla="val 115470"/>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415" name=""/>
            <p:cNvSpPr/>
            <p:nvPr/>
          </p:nvSpPr>
          <p:spPr>
            <a:xfrm>
              <a:off x="1742400" y="1387080"/>
              <a:ext cx="325800" cy="256320"/>
            </a:xfrm>
            <a:prstGeom prst="hexagon">
              <a:avLst>
                <a:gd name="adj" fmla="val 31777"/>
                <a:gd name="vf" fmla="val 115470"/>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16" name=""/>
          <p:cNvSpPr/>
          <p:nvPr/>
        </p:nvSpPr>
        <p:spPr>
          <a:xfrm>
            <a:off x="1562040" y="628560"/>
            <a:ext cx="6985080" cy="520920"/>
          </a:xfrm>
          <a:prstGeom prst="rect">
            <a:avLst/>
          </a:prstGeom>
          <a:noFill/>
          <a:ln w="0">
            <a:noFill/>
          </a:ln>
        </p:spPr>
        <p:style>
          <a:lnRef idx="0"/>
          <a:fillRef idx="0"/>
          <a:effectRef idx="0"/>
          <a:fontRef idx="minor"/>
        </p:style>
        <p:txBody>
          <a:bodyPr lIns="46080" rIns="46080" tIns="46080" bIns="4608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The Book: Summer Positions</a:t>
            </a:r>
            <a:r>
              <a:rPr b="1" lang="en-US" sz="3000" strike="noStrike" u="none">
                <a:solidFill>
                  <a:srgbClr val="000000"/>
                </a:solidFill>
                <a:effectLst/>
                <a:uFillTx/>
                <a:latin typeface="Arial"/>
              </a:rPr>
              <a:t> </a:t>
            </a:r>
            <a:endParaRPr b="0" lang="en-US" sz="3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(by Delta)</a:t>
            </a:r>
            <a:endParaRPr b="0" lang="en-US" sz="2200" strike="noStrike" u="none">
              <a:solidFill>
                <a:srgbClr val="000000"/>
              </a:solidFill>
              <a:effectLst/>
              <a:uFillTx/>
              <a:latin typeface="Arial"/>
            </a:endParaRPr>
          </a:p>
        </p:txBody>
      </p:sp>
      <p:grpSp>
        <p:nvGrpSpPr>
          <p:cNvPr id="5417" name=""/>
          <p:cNvGrpSpPr/>
          <p:nvPr/>
        </p:nvGrpSpPr>
        <p:grpSpPr>
          <a:xfrm>
            <a:off x="1312920" y="4572000"/>
            <a:ext cx="1401840" cy="1083960"/>
            <a:chOff x="1312920" y="4572000"/>
            <a:chExt cx="1401840" cy="1083960"/>
          </a:xfrm>
        </p:grpSpPr>
        <p:sp>
          <p:nvSpPr>
            <p:cNvPr id="5418" name=""/>
            <p:cNvSpPr/>
            <p:nvPr/>
          </p:nvSpPr>
          <p:spPr>
            <a:xfrm>
              <a:off x="1312920" y="4572000"/>
              <a:ext cx="1030320" cy="108396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5419" name=""/>
            <p:cNvSpPr/>
            <p:nvPr/>
          </p:nvSpPr>
          <p:spPr>
            <a:xfrm>
              <a:off x="1312920" y="4572000"/>
              <a:ext cx="1033560" cy="30312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420" name=""/>
            <p:cNvSpPr/>
            <p:nvPr/>
          </p:nvSpPr>
          <p:spPr>
            <a:xfrm>
              <a:off x="1316160" y="4574880"/>
              <a:ext cx="1030320" cy="300960"/>
            </a:xfrm>
            <a:prstGeom prst="rect">
              <a:avLst/>
            </a:prstGeom>
            <a:noFill/>
            <a:ln w="0">
              <a:noFill/>
            </a:ln>
          </p:spPr>
          <p:style>
            <a:lnRef idx="0"/>
            <a:fillRef idx="0"/>
            <a:effectRef idx="0"/>
            <a:fontRef idx="minor"/>
          </p:style>
          <p:txBody>
            <a:bodyPr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Legend</a:t>
              </a:r>
              <a:endParaRPr b="0" lang="en-US" sz="1600" strike="noStrike" u="none">
                <a:solidFill>
                  <a:srgbClr val="000000"/>
                </a:solidFill>
                <a:effectLst/>
                <a:uFillTx/>
                <a:latin typeface="Arial"/>
              </a:endParaRPr>
            </a:p>
          </p:txBody>
        </p:sp>
        <p:sp>
          <p:nvSpPr>
            <p:cNvPr id="5421" name=""/>
            <p:cNvSpPr/>
            <p:nvPr/>
          </p:nvSpPr>
          <p:spPr>
            <a:xfrm>
              <a:off x="1631880" y="4929120"/>
              <a:ext cx="1082880" cy="689400"/>
            </a:xfrm>
            <a:prstGeom prst="rect">
              <a:avLst/>
            </a:prstGeom>
            <a:noFill/>
            <a:ln w="0">
              <a:noFill/>
            </a:ln>
          </p:spPr>
          <p:style>
            <a:lnRef idx="0"/>
            <a:fillRef idx="0"/>
            <a:effectRef idx="0"/>
            <a:fontRef idx="minor"/>
          </p:style>
          <p:txBody>
            <a:bodyPr lIns="90000" rIns="90000" tIns="46800" bIns="46800" anchor="t">
              <a:spAutoFit/>
            </a:bodyPr>
            <a:p>
              <a:pPr>
                <a:lnSpc>
                  <a:spcPct val="90000"/>
                </a:lnSpc>
                <a:spcAft>
                  <a:spcPts val="16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Long</a:t>
              </a:r>
              <a:endParaRPr b="0" lang="en-US" sz="1400" strike="noStrike" u="none">
                <a:solidFill>
                  <a:srgbClr val="000000"/>
                </a:solidFill>
                <a:effectLst/>
                <a:uFillTx/>
                <a:latin typeface="Arial"/>
              </a:endParaRPr>
            </a:p>
            <a:p>
              <a:pPr>
                <a:lnSpc>
                  <a:spcPct val="90000"/>
                </a:lnSpc>
                <a:spcAft>
                  <a:spcPts val="16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Short</a:t>
              </a:r>
              <a:endParaRPr b="0" lang="en-US" sz="1400" strike="noStrike" u="none">
                <a:solidFill>
                  <a:srgbClr val="000000"/>
                </a:solidFill>
                <a:effectLst/>
                <a:uFillTx/>
                <a:latin typeface="Arial"/>
              </a:endParaRPr>
            </a:p>
          </p:txBody>
        </p:sp>
        <p:sp>
          <p:nvSpPr>
            <p:cNvPr id="5422" name=""/>
            <p:cNvSpPr/>
            <p:nvPr/>
          </p:nvSpPr>
          <p:spPr>
            <a:xfrm>
              <a:off x="1386000" y="4951440"/>
              <a:ext cx="236520" cy="236520"/>
            </a:xfrm>
            <a:prstGeom prst="ellipse">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23" name=""/>
            <p:cNvSpPr/>
            <p:nvPr/>
          </p:nvSpPr>
          <p:spPr>
            <a:xfrm>
              <a:off x="1386000" y="5330520"/>
              <a:ext cx="236520" cy="236880"/>
            </a:xfrm>
            <a:prstGeom prst="ellipse">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5424" name=""/>
          <p:cNvSpPr/>
          <p:nvPr/>
        </p:nvSpPr>
        <p:spPr>
          <a:xfrm>
            <a:off x="1836720" y="6432840"/>
            <a:ext cx="1625760" cy="252000"/>
          </a:xfrm>
          <a:prstGeom prst="rect">
            <a:avLst/>
          </a:prstGeom>
          <a:noFill/>
          <a:ln w="0">
            <a:noFill/>
          </a:ln>
        </p:spPr>
        <p:style>
          <a:lnRef idx="0"/>
          <a:fillRef idx="0"/>
          <a:effectRef idx="0"/>
          <a:fontRef idx="minor"/>
        </p:style>
        <p:txBody>
          <a:bodyPr lIns="90000" rIns="90000" tIns="46800" bIns="46800" anchor="ctr">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As of February 20, 2000</a:t>
            </a:r>
            <a:endParaRPr b="0" lang="en-US" sz="900" strike="noStrike" u="none">
              <a:solidFill>
                <a:srgbClr val="000000"/>
              </a:solidFill>
              <a:effectLst/>
              <a:uFillTx/>
              <a:latin typeface="Arial"/>
            </a:endParaRPr>
          </a:p>
        </p:txBody>
      </p:sp>
      <p:sp>
        <p:nvSpPr>
          <p:cNvPr id="5425" name=""/>
          <p:cNvSpPr/>
          <p:nvPr/>
        </p:nvSpPr>
        <p:spPr>
          <a:xfrm>
            <a:off x="1631880" y="5921280"/>
            <a:ext cx="7048440" cy="38124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5426" name=""/>
          <p:cNvSpPr/>
          <p:nvPr/>
        </p:nvSpPr>
        <p:spPr>
          <a:xfrm>
            <a:off x="2149560" y="5986440"/>
            <a:ext cx="6802200" cy="231480"/>
          </a:xfrm>
          <a:prstGeom prst="rect">
            <a:avLst/>
          </a:prstGeom>
          <a:noFill/>
          <a:ln w="0">
            <a:noFill/>
          </a:ln>
        </p:spPr>
        <p:style>
          <a:lnRef idx="0"/>
          <a:fillRef idx="0"/>
          <a:effectRef idx="0"/>
          <a:fontRef idx="minor"/>
        </p:style>
        <p:txBody>
          <a:bodyPr lIns="90000" rIns="90000" tIns="46800" bIns="46800" anchor="ctr">
            <a:spAutoFit/>
          </a:bodyPr>
          <a:p>
            <a:pPr>
              <a:tabLst>
                <a:tab algn="l" pos="0"/>
                <a:tab algn="l" pos="1486080"/>
                <a:tab algn="l" pos="2806560"/>
                <a:tab algn="l" pos="4178160"/>
                <a:tab algn="l" pos="537228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|$16M| - |$30M| </a:t>
            </a:r>
            <a:r>
              <a:rPr b="1" lang="en-US" sz="900" strike="noStrike" u="none">
                <a:solidFill>
                  <a:srgbClr val="000000"/>
                </a:solidFill>
                <a:effectLst/>
                <a:uFillTx/>
                <a:latin typeface="Arial"/>
              </a:rPr>
              <a:t>	</a:t>
            </a:r>
            <a:r>
              <a:rPr b="1" lang="en-US" sz="900" strike="noStrike" u="none">
                <a:solidFill>
                  <a:srgbClr val="000000"/>
                </a:solidFill>
                <a:effectLst/>
                <a:uFillTx/>
                <a:latin typeface="Arial"/>
              </a:rPr>
              <a:t>|$11M| - |$15M|</a:t>
            </a:r>
            <a:r>
              <a:rPr b="1" lang="en-US" sz="900" strike="noStrike" u="none">
                <a:solidFill>
                  <a:srgbClr val="000000"/>
                </a:solidFill>
                <a:effectLst/>
                <a:uFillTx/>
                <a:latin typeface="Arial"/>
              </a:rPr>
              <a:t>	</a:t>
            </a:r>
            <a:r>
              <a:rPr b="1" lang="en-US" sz="900" strike="noStrike" u="none">
                <a:solidFill>
                  <a:srgbClr val="000000"/>
                </a:solidFill>
                <a:effectLst/>
                <a:uFillTx/>
                <a:latin typeface="Arial"/>
              </a:rPr>
              <a:t>|$6M| - |$10M|</a:t>
            </a:r>
            <a:r>
              <a:rPr b="1" lang="en-US" sz="900" strike="noStrike" u="none">
                <a:solidFill>
                  <a:srgbClr val="000000"/>
                </a:solidFill>
                <a:effectLst/>
                <a:uFillTx/>
                <a:latin typeface="Arial"/>
              </a:rPr>
              <a:t>	</a:t>
            </a:r>
            <a:r>
              <a:rPr b="1" lang="en-US" sz="900" strike="noStrike" u="none">
                <a:solidFill>
                  <a:srgbClr val="000000"/>
                </a:solidFill>
                <a:effectLst/>
                <a:uFillTx/>
                <a:latin typeface="Arial"/>
              </a:rPr>
              <a:t>|$2M| - |$5M|</a:t>
            </a:r>
            <a:r>
              <a:rPr b="1" lang="en-US" sz="900" strike="noStrike" u="none">
                <a:solidFill>
                  <a:srgbClr val="000000"/>
                </a:solidFill>
                <a:effectLst/>
                <a:uFillTx/>
                <a:latin typeface="Arial"/>
              </a:rPr>
              <a:t>	</a:t>
            </a:r>
            <a:r>
              <a:rPr b="1" lang="en-US" sz="900" strike="noStrike" u="none">
                <a:solidFill>
                  <a:srgbClr val="000000"/>
                </a:solidFill>
                <a:effectLst/>
                <a:uFillTx/>
                <a:latin typeface="Arial"/>
              </a:rPr>
              <a:t>less than |$2M|</a:t>
            </a:r>
            <a:endParaRPr b="0" lang="en-US" sz="900" strike="noStrike" u="none">
              <a:solidFill>
                <a:srgbClr val="000000"/>
              </a:solidFill>
              <a:effectLst/>
              <a:uFillTx/>
              <a:latin typeface="Arial"/>
            </a:endParaRPr>
          </a:p>
        </p:txBody>
      </p:sp>
      <p:sp>
        <p:nvSpPr>
          <p:cNvPr id="5427" name=""/>
          <p:cNvSpPr/>
          <p:nvPr/>
        </p:nvSpPr>
        <p:spPr>
          <a:xfrm>
            <a:off x="7397640" y="6041880"/>
            <a:ext cx="123840" cy="120960"/>
          </a:xfrm>
          <a:prstGeom prst="star5">
            <a:avLst/>
          </a:prstGeom>
          <a:solidFill>
            <a:srgbClr val="ffffff"/>
          </a:solidFill>
          <a:ln w="9360">
            <a:solidFill>
              <a:srgbClr val="000000"/>
            </a:solidFill>
            <a:miter/>
          </a:ln>
        </p:spPr>
        <p:style>
          <a:lnRef idx="0"/>
          <a:fillRef idx="0"/>
          <a:effectRef idx="0"/>
          <a:fontRef idx="minor"/>
        </p:style>
        <p:txBody>
          <a:bodyPr wrap="none" lIns="90000" rIns="90000" tIns="-6120" bIns="-6120" anchor="ctr">
            <a:noAutofit/>
          </a:bodyPr>
          <a:p>
            <a:endParaRPr b="0" lang="en-US" sz="2400" strike="noStrike" u="none">
              <a:solidFill>
                <a:srgbClr val="000000"/>
              </a:solidFill>
              <a:effectLst/>
              <a:uFillTx/>
              <a:latin typeface="Arial"/>
            </a:endParaRPr>
          </a:p>
        </p:txBody>
      </p:sp>
      <p:sp>
        <p:nvSpPr>
          <p:cNvPr id="5428" name=""/>
          <p:cNvSpPr/>
          <p:nvPr/>
        </p:nvSpPr>
        <p:spPr>
          <a:xfrm>
            <a:off x="3357720" y="5970600"/>
            <a:ext cx="279360" cy="2649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429" name=""/>
          <p:cNvSpPr/>
          <p:nvPr/>
        </p:nvSpPr>
        <p:spPr>
          <a:xfrm>
            <a:off x="6145200" y="6037200"/>
            <a:ext cx="147600" cy="13176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430" name=""/>
          <p:cNvSpPr/>
          <p:nvPr/>
        </p:nvSpPr>
        <p:spPr>
          <a:xfrm>
            <a:off x="2330280" y="5707080"/>
            <a:ext cx="5454720" cy="231480"/>
          </a:xfrm>
          <a:prstGeom prst="rect">
            <a:avLst/>
          </a:prstGeom>
          <a:noFill/>
          <a:ln w="0">
            <a:noFill/>
          </a:ln>
        </p:spPr>
        <p:style>
          <a:lnRef idx="0"/>
          <a:fillRef idx="0"/>
          <a:effectRef idx="0"/>
          <a:fontRef idx="minor"/>
        </p:style>
        <p:txBody>
          <a:bodyPr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$/Cooling Degree Day (CDD)</a:t>
            </a:r>
            <a:endParaRPr b="0" lang="en-US" sz="900" strike="noStrike" u="none">
              <a:solidFill>
                <a:srgbClr val="000000"/>
              </a:solidFill>
              <a:effectLst/>
              <a:uFillTx/>
              <a:latin typeface="Arial"/>
            </a:endParaRPr>
          </a:p>
        </p:txBody>
      </p:sp>
      <p:sp>
        <p:nvSpPr>
          <p:cNvPr id="5431" name=""/>
          <p:cNvSpPr/>
          <p:nvPr/>
        </p:nvSpPr>
        <p:spPr>
          <a:xfrm>
            <a:off x="4667400" y="5987880"/>
            <a:ext cx="284040" cy="230400"/>
          </a:xfrm>
          <a:prstGeom prst="triangle">
            <a:avLst>
              <a:gd name="adj" fmla="val 50000"/>
            </a:avLst>
          </a:prstGeom>
          <a:solidFill>
            <a:srgbClr val="ffffff"/>
          </a:solidFill>
          <a:ln w="12600">
            <a:solidFill>
              <a:srgbClr val="000000"/>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Arial"/>
            </a:endParaRPr>
          </a:p>
        </p:txBody>
      </p:sp>
      <p:sp>
        <p:nvSpPr>
          <p:cNvPr id="5432" name=""/>
          <p:cNvSpPr/>
          <p:nvPr/>
        </p:nvSpPr>
        <p:spPr>
          <a:xfrm>
            <a:off x="1790640" y="5962680"/>
            <a:ext cx="355680" cy="279360"/>
          </a:xfrm>
          <a:prstGeom prst="hexagon">
            <a:avLst>
              <a:gd name="adj" fmla="val 31830"/>
              <a:gd name="vf" fmla="val 115470"/>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5433" name=""/>
          <p:cNvGrpSpPr/>
          <p:nvPr/>
        </p:nvGrpSpPr>
        <p:grpSpPr>
          <a:xfrm>
            <a:off x="1071720" y="979560"/>
            <a:ext cx="8030160" cy="4546440"/>
            <a:chOff x="1071720" y="979560"/>
            <a:chExt cx="8030160" cy="4546440"/>
          </a:xfrm>
        </p:grpSpPr>
        <p:grpSp>
          <p:nvGrpSpPr>
            <p:cNvPr id="5434" name=""/>
            <p:cNvGrpSpPr/>
            <p:nvPr/>
          </p:nvGrpSpPr>
          <p:grpSpPr>
            <a:xfrm>
              <a:off x="1367640" y="979560"/>
              <a:ext cx="7459200" cy="4519800"/>
              <a:chOff x="1367640" y="979560"/>
              <a:chExt cx="7459200" cy="4519800"/>
            </a:xfrm>
          </p:grpSpPr>
          <p:sp>
            <p:nvSpPr>
              <p:cNvPr id="5435" name=""/>
              <p:cNvSpPr/>
              <p:nvPr/>
            </p:nvSpPr>
            <p:spPr>
              <a:xfrm>
                <a:off x="8277120" y="979560"/>
                <a:ext cx="549720" cy="839520"/>
              </a:xfrm>
              <a:custGeom>
                <a:avLst/>
                <a:gdLst/>
                <a:ahLst/>
                <a:rect l="l" t="t" r="r" b="b"/>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5436" name=""/>
              <p:cNvGrpSpPr/>
              <p:nvPr/>
            </p:nvGrpSpPr>
            <p:grpSpPr>
              <a:xfrm>
                <a:off x="1367640" y="1042200"/>
                <a:ext cx="7306920" cy="4457160"/>
                <a:chOff x="1367640" y="1042200"/>
                <a:chExt cx="7306920" cy="4457160"/>
              </a:xfrm>
            </p:grpSpPr>
            <p:sp>
              <p:nvSpPr>
                <p:cNvPr id="5437" name=""/>
                <p:cNvSpPr/>
                <p:nvPr/>
              </p:nvSpPr>
              <p:spPr>
                <a:xfrm>
                  <a:off x="7456320" y="2637000"/>
                  <a:ext cx="707040" cy="289800"/>
                </a:xfrm>
                <a:custGeom>
                  <a:avLst/>
                  <a:gdLst/>
                  <a:ahLst/>
                  <a:rect l="l" t="t" r="r" b="b"/>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38" name=""/>
                <p:cNvSpPr/>
                <p:nvPr/>
              </p:nvSpPr>
              <p:spPr>
                <a:xfrm>
                  <a:off x="1681560" y="1042200"/>
                  <a:ext cx="932400" cy="682200"/>
                </a:xfrm>
                <a:custGeom>
                  <a:avLst/>
                  <a:gdLst/>
                  <a:ahLst/>
                  <a:rect l="l" t="t" r="r" b="b"/>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39" name=""/>
                <p:cNvSpPr/>
                <p:nvPr/>
              </p:nvSpPr>
              <p:spPr>
                <a:xfrm>
                  <a:off x="1461960" y="1535760"/>
                  <a:ext cx="1162080" cy="886320"/>
                </a:xfrm>
                <a:custGeom>
                  <a:avLst/>
                  <a:gdLst/>
                  <a:ahLst/>
                  <a:rect l="l" t="t" r="r" b="b"/>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0" name=""/>
                <p:cNvSpPr/>
                <p:nvPr/>
              </p:nvSpPr>
              <p:spPr>
                <a:xfrm>
                  <a:off x="1367640" y="2221200"/>
                  <a:ext cx="1225800" cy="1890000"/>
                </a:xfrm>
                <a:custGeom>
                  <a:avLst/>
                  <a:gdLst/>
                  <a:ahLst/>
                  <a:rect l="l" t="t" r="r" b="b"/>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1" name=""/>
                <p:cNvSpPr/>
                <p:nvPr/>
              </p:nvSpPr>
              <p:spPr>
                <a:xfrm>
                  <a:off x="1901520" y="2338920"/>
                  <a:ext cx="927000" cy="1398600"/>
                </a:xfrm>
                <a:custGeom>
                  <a:avLst/>
                  <a:gdLst/>
                  <a:ahLst/>
                  <a:rect l="l" t="t" r="r" b="b"/>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2" name=""/>
                <p:cNvSpPr/>
                <p:nvPr/>
              </p:nvSpPr>
              <p:spPr>
                <a:xfrm>
                  <a:off x="2412000" y="1190880"/>
                  <a:ext cx="835560" cy="1351800"/>
                </a:xfrm>
                <a:custGeom>
                  <a:avLst/>
                  <a:gdLst/>
                  <a:ahLst/>
                  <a:rect l="l" t="t" r="r" b="b"/>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3" name=""/>
                <p:cNvSpPr/>
                <p:nvPr/>
              </p:nvSpPr>
              <p:spPr>
                <a:xfrm>
                  <a:off x="2668680" y="2490480"/>
                  <a:ext cx="775440" cy="998280"/>
                </a:xfrm>
                <a:custGeom>
                  <a:avLst/>
                  <a:gdLst/>
                  <a:ahLst/>
                  <a:rect l="l" t="t" r="r" b="b"/>
                  <a:pathLst>
                    <a:path w="296" h="382">
                      <a:moveTo>
                        <a:pt x="55" y="0"/>
                      </a:moveTo>
                      <a:lnTo>
                        <a:pt x="200" y="20"/>
                      </a:lnTo>
                      <a:lnTo>
                        <a:pt x="190" y="93"/>
                      </a:lnTo>
                      <a:lnTo>
                        <a:pt x="296" y="103"/>
                      </a:lnTo>
                      <a:lnTo>
                        <a:pt x="267" y="382"/>
                      </a:lnTo>
                      <a:lnTo>
                        <a:pt x="0" y="353"/>
                      </a:lnTo>
                      <a:lnTo>
                        <a:pt x="27" y="175"/>
                      </a:lnTo>
                      <a:lnTo>
                        <a:pt x="55"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4" name=""/>
                <p:cNvSpPr/>
                <p:nvPr/>
              </p:nvSpPr>
              <p:spPr>
                <a:xfrm>
                  <a:off x="2705400" y="1203840"/>
                  <a:ext cx="1453680" cy="904680"/>
                </a:xfrm>
                <a:custGeom>
                  <a:avLst/>
                  <a:gdLst/>
                  <a:ahLst/>
                  <a:rect l="l" t="t" r="r" b="b"/>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5" name=""/>
                <p:cNvSpPr/>
                <p:nvPr/>
              </p:nvSpPr>
              <p:spPr>
                <a:xfrm>
                  <a:off x="3158640" y="2001240"/>
                  <a:ext cx="995400" cy="813240"/>
                </a:xfrm>
                <a:custGeom>
                  <a:avLst/>
                  <a:gdLst/>
                  <a:ahLst/>
                  <a:rect l="l" t="t" r="r" b="b"/>
                  <a:pathLst>
                    <a:path w="380" h="311">
                      <a:moveTo>
                        <a:pt x="37" y="0"/>
                      </a:moveTo>
                      <a:lnTo>
                        <a:pt x="23" y="116"/>
                      </a:lnTo>
                      <a:lnTo>
                        <a:pt x="0" y="282"/>
                      </a:lnTo>
                      <a:lnTo>
                        <a:pt x="110" y="291"/>
                      </a:lnTo>
                      <a:lnTo>
                        <a:pt x="367" y="311"/>
                      </a:lnTo>
                      <a:lnTo>
                        <a:pt x="380" y="32"/>
                      </a:lnTo>
                      <a:lnTo>
                        <a:pt x="37"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6" name=""/>
                <p:cNvSpPr/>
                <p:nvPr/>
              </p:nvSpPr>
              <p:spPr>
                <a:xfrm>
                  <a:off x="3360600" y="2759760"/>
                  <a:ext cx="1036800" cy="771120"/>
                </a:xfrm>
                <a:custGeom>
                  <a:avLst/>
                  <a:gdLst/>
                  <a:ahLst/>
                  <a:rect l="l" t="t" r="r" b="b"/>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7" name=""/>
                <p:cNvSpPr/>
                <p:nvPr/>
              </p:nvSpPr>
              <p:spPr>
                <a:xfrm>
                  <a:off x="2428200" y="3408480"/>
                  <a:ext cx="939960" cy="1042920"/>
                </a:xfrm>
                <a:custGeom>
                  <a:avLst/>
                  <a:gdLst/>
                  <a:ahLst/>
                  <a:rect l="l" t="t" r="r" b="b"/>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8" name=""/>
                <p:cNvSpPr/>
                <p:nvPr/>
              </p:nvSpPr>
              <p:spPr>
                <a:xfrm>
                  <a:off x="3247920" y="3481200"/>
                  <a:ext cx="997560" cy="988200"/>
                </a:xfrm>
                <a:custGeom>
                  <a:avLst/>
                  <a:gdLst/>
                  <a:ahLst/>
                  <a:rect l="l" t="t" r="r" b="b"/>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49" name=""/>
                <p:cNvSpPr/>
                <p:nvPr/>
              </p:nvSpPr>
              <p:spPr>
                <a:xfrm>
                  <a:off x="3643200" y="3627720"/>
                  <a:ext cx="2024640" cy="1871640"/>
                </a:xfrm>
                <a:custGeom>
                  <a:avLst/>
                  <a:gdLst/>
                  <a:ahLst/>
                  <a:rect l="l" t="t" r="r" b="b"/>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0" name=""/>
                <p:cNvSpPr/>
                <p:nvPr/>
              </p:nvSpPr>
              <p:spPr>
                <a:xfrm>
                  <a:off x="4156560" y="1347840"/>
                  <a:ext cx="974520" cy="569520"/>
                </a:xfrm>
                <a:custGeom>
                  <a:avLst/>
                  <a:gdLst/>
                  <a:ahLst/>
                  <a:rect l="l" t="t" r="r" b="b"/>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1" name=""/>
                <p:cNvSpPr/>
                <p:nvPr/>
              </p:nvSpPr>
              <p:spPr>
                <a:xfrm>
                  <a:off x="4130280" y="1897200"/>
                  <a:ext cx="1023840" cy="666360"/>
                </a:xfrm>
                <a:custGeom>
                  <a:avLst/>
                  <a:gdLst/>
                  <a:ahLst/>
                  <a:rect l="l" t="t" r="r" b="b"/>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2" name=""/>
                <p:cNvSpPr/>
                <p:nvPr/>
              </p:nvSpPr>
              <p:spPr>
                <a:xfrm>
                  <a:off x="4114800" y="2451240"/>
                  <a:ext cx="1220400" cy="549000"/>
                </a:xfrm>
                <a:custGeom>
                  <a:avLst/>
                  <a:gdLst/>
                  <a:ahLst/>
                  <a:rect l="l" t="t" r="r" b="b"/>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3" name=""/>
                <p:cNvSpPr/>
                <p:nvPr/>
              </p:nvSpPr>
              <p:spPr>
                <a:xfrm>
                  <a:off x="4374000" y="2987280"/>
                  <a:ext cx="1073520" cy="545760"/>
                </a:xfrm>
                <a:custGeom>
                  <a:avLst/>
                  <a:gdLst/>
                  <a:ahLst/>
                  <a:rect l="l" t="t" r="r" b="b"/>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4" name=""/>
                <p:cNvSpPr/>
                <p:nvPr/>
              </p:nvSpPr>
              <p:spPr>
                <a:xfrm>
                  <a:off x="4230000" y="3520440"/>
                  <a:ext cx="1251360" cy="601560"/>
                </a:xfrm>
                <a:custGeom>
                  <a:avLst/>
                  <a:gdLst/>
                  <a:ahLst/>
                  <a:rect l="l" t="t" r="r" b="b"/>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5" name=""/>
                <p:cNvSpPr/>
                <p:nvPr/>
              </p:nvSpPr>
              <p:spPr>
                <a:xfrm>
                  <a:off x="5458320" y="3549600"/>
                  <a:ext cx="704160" cy="656280"/>
                </a:xfrm>
                <a:custGeom>
                  <a:avLst/>
                  <a:gdLst/>
                  <a:ahLst/>
                  <a:rect l="l" t="t" r="r" b="b"/>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6" name=""/>
                <p:cNvSpPr/>
                <p:nvPr/>
              </p:nvSpPr>
              <p:spPr>
                <a:xfrm>
                  <a:off x="5560560" y="4182120"/>
                  <a:ext cx="858600" cy="687600"/>
                </a:xfrm>
                <a:custGeom>
                  <a:avLst/>
                  <a:gdLst/>
                  <a:ahLst/>
                  <a:rect l="l" t="t" r="r" b="b"/>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7" name=""/>
                <p:cNvSpPr/>
                <p:nvPr/>
              </p:nvSpPr>
              <p:spPr>
                <a:xfrm>
                  <a:off x="4971240" y="1279800"/>
                  <a:ext cx="958320" cy="1077120"/>
                </a:xfrm>
                <a:custGeom>
                  <a:avLst/>
                  <a:gdLst/>
                  <a:ahLst/>
                  <a:rect l="l" t="t" r="r" b="b"/>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8" name=""/>
                <p:cNvSpPr/>
                <p:nvPr/>
              </p:nvSpPr>
              <p:spPr>
                <a:xfrm>
                  <a:off x="5591880" y="1650960"/>
                  <a:ext cx="727920" cy="849600"/>
                </a:xfrm>
                <a:custGeom>
                  <a:avLst/>
                  <a:gdLst/>
                  <a:ahLst/>
                  <a:rect l="l" t="t" r="r" b="b"/>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59" name=""/>
                <p:cNvSpPr/>
                <p:nvPr/>
              </p:nvSpPr>
              <p:spPr>
                <a:xfrm>
                  <a:off x="5131080" y="2323440"/>
                  <a:ext cx="845640" cy="549000"/>
                </a:xfrm>
                <a:custGeom>
                  <a:avLst/>
                  <a:gdLst/>
                  <a:ahLst/>
                  <a:rect l="l" t="t" r="r" b="b"/>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0" name=""/>
                <p:cNvSpPr/>
                <p:nvPr/>
              </p:nvSpPr>
              <p:spPr>
                <a:xfrm>
                  <a:off x="5877000" y="1530720"/>
                  <a:ext cx="783360" cy="337320"/>
                </a:xfrm>
                <a:custGeom>
                  <a:avLst/>
                  <a:gdLst/>
                  <a:ahLst/>
                  <a:rect l="l" t="t" r="r" b="b"/>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1" name=""/>
                <p:cNvSpPr/>
                <p:nvPr/>
              </p:nvSpPr>
              <p:spPr>
                <a:xfrm>
                  <a:off x="6419520" y="1769040"/>
                  <a:ext cx="560520" cy="758160"/>
                </a:xfrm>
                <a:custGeom>
                  <a:avLst/>
                  <a:gdLst/>
                  <a:ahLst/>
                  <a:rect l="l" t="t" r="r" b="b"/>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2" name=""/>
                <p:cNvSpPr/>
                <p:nvPr/>
              </p:nvSpPr>
              <p:spPr>
                <a:xfrm>
                  <a:off x="5809320" y="2440800"/>
                  <a:ext cx="607320" cy="1001160"/>
                </a:xfrm>
                <a:custGeom>
                  <a:avLst/>
                  <a:gdLst/>
                  <a:ahLst/>
                  <a:rect l="l" t="t" r="r" b="b"/>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3" name=""/>
                <p:cNvSpPr/>
                <p:nvPr/>
              </p:nvSpPr>
              <p:spPr>
                <a:xfrm>
                  <a:off x="5269680" y="2846160"/>
                  <a:ext cx="963720" cy="792000"/>
                </a:xfrm>
                <a:custGeom>
                  <a:avLst/>
                  <a:gdLst/>
                  <a:ahLst/>
                  <a:rect l="l" t="t" r="r" b="b"/>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4" name=""/>
                <p:cNvSpPr/>
                <p:nvPr/>
              </p:nvSpPr>
              <p:spPr>
                <a:xfrm>
                  <a:off x="6324840" y="2511360"/>
                  <a:ext cx="471240" cy="773640"/>
                </a:xfrm>
                <a:custGeom>
                  <a:avLst/>
                  <a:gdLst/>
                  <a:ahLst/>
                  <a:rect l="l" t="t" r="r" b="b"/>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5" name=""/>
                <p:cNvSpPr/>
                <p:nvPr/>
              </p:nvSpPr>
              <p:spPr>
                <a:xfrm>
                  <a:off x="6692040" y="2354760"/>
                  <a:ext cx="604440" cy="697680"/>
                </a:xfrm>
                <a:custGeom>
                  <a:avLst/>
                  <a:gdLst/>
                  <a:ahLst/>
                  <a:rect l="l" t="t" r="r" b="b"/>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6" name=""/>
                <p:cNvSpPr/>
                <p:nvPr/>
              </p:nvSpPr>
              <p:spPr>
                <a:xfrm>
                  <a:off x="6152040" y="2984400"/>
                  <a:ext cx="1065960" cy="591120"/>
                </a:xfrm>
                <a:custGeom>
                  <a:avLst/>
                  <a:gdLst/>
                  <a:ahLst/>
                  <a:rect l="l" t="t" r="r" b="b"/>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7" name=""/>
                <p:cNvSpPr/>
                <p:nvPr/>
              </p:nvSpPr>
              <p:spPr>
                <a:xfrm>
                  <a:off x="6081480" y="3366360"/>
                  <a:ext cx="1227960" cy="446760"/>
                </a:xfrm>
                <a:custGeom>
                  <a:avLst/>
                  <a:gdLst/>
                  <a:ahLst/>
                  <a:rect l="l" t="t" r="r" b="b"/>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8" name=""/>
                <p:cNvSpPr/>
                <p:nvPr/>
              </p:nvSpPr>
              <p:spPr>
                <a:xfrm>
                  <a:off x="5960880" y="3779640"/>
                  <a:ext cx="502920" cy="875520"/>
                </a:xfrm>
                <a:custGeom>
                  <a:avLst/>
                  <a:gdLst/>
                  <a:ahLst/>
                  <a:rect l="l" t="t" r="r" b="b"/>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69" name=""/>
                <p:cNvSpPr/>
                <p:nvPr/>
              </p:nvSpPr>
              <p:spPr>
                <a:xfrm>
                  <a:off x="6432480" y="3737520"/>
                  <a:ext cx="568080" cy="883800"/>
                </a:xfrm>
                <a:custGeom>
                  <a:avLst/>
                  <a:gdLst/>
                  <a:ahLst/>
                  <a:rect l="l" t="t" r="r" b="b"/>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0" name=""/>
                <p:cNvSpPr/>
                <p:nvPr/>
              </p:nvSpPr>
              <p:spPr>
                <a:xfrm>
                  <a:off x="6801840" y="3692880"/>
                  <a:ext cx="785520" cy="813240"/>
                </a:xfrm>
                <a:custGeom>
                  <a:avLst/>
                  <a:gdLst/>
                  <a:ahLst/>
                  <a:rect l="l" t="t" r="r" b="b"/>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1" name=""/>
                <p:cNvSpPr/>
                <p:nvPr/>
              </p:nvSpPr>
              <p:spPr>
                <a:xfrm>
                  <a:off x="7131960" y="3583440"/>
                  <a:ext cx="717120" cy="567360"/>
                </a:xfrm>
                <a:custGeom>
                  <a:avLst/>
                  <a:gdLst/>
                  <a:ahLst/>
                  <a:rect l="l" t="t" r="r" b="b"/>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2" name=""/>
                <p:cNvSpPr/>
                <p:nvPr/>
              </p:nvSpPr>
              <p:spPr>
                <a:xfrm>
                  <a:off x="6621480" y="4393800"/>
                  <a:ext cx="1343160" cy="910080"/>
                </a:xfrm>
                <a:custGeom>
                  <a:avLst/>
                  <a:gdLst/>
                  <a:ahLst/>
                  <a:rect l="l" t="t" r="r" b="b"/>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3" name=""/>
                <p:cNvSpPr/>
                <p:nvPr/>
              </p:nvSpPr>
              <p:spPr>
                <a:xfrm>
                  <a:off x="6990120" y="3193920"/>
                  <a:ext cx="1236240" cy="541080"/>
                </a:xfrm>
                <a:custGeom>
                  <a:avLst/>
                  <a:gdLst/>
                  <a:ahLst/>
                  <a:rect l="l" t="t" r="r" b="b"/>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4" name=""/>
                <p:cNvSpPr/>
                <p:nvPr/>
              </p:nvSpPr>
              <p:spPr>
                <a:xfrm>
                  <a:off x="7040160" y="2746800"/>
                  <a:ext cx="1081440" cy="671760"/>
                </a:xfrm>
                <a:custGeom>
                  <a:avLst/>
                  <a:gdLst/>
                  <a:ahLst/>
                  <a:rect l="l" t="t" r="r" b="b"/>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5" name=""/>
                <p:cNvSpPr/>
                <p:nvPr/>
              </p:nvSpPr>
              <p:spPr>
                <a:xfrm>
                  <a:off x="7116120" y="2613240"/>
                  <a:ext cx="612720" cy="640080"/>
                </a:xfrm>
                <a:custGeom>
                  <a:avLst/>
                  <a:gdLst/>
                  <a:ahLst/>
                  <a:rect l="l" t="t" r="r" b="b"/>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6" name=""/>
                <p:cNvSpPr/>
                <p:nvPr/>
              </p:nvSpPr>
              <p:spPr>
                <a:xfrm>
                  <a:off x="7988400" y="2624040"/>
                  <a:ext cx="172800" cy="213840"/>
                </a:xfrm>
                <a:custGeom>
                  <a:avLst/>
                  <a:gdLst/>
                  <a:ahLst/>
                  <a:rect l="l" t="t" r="r" b="b"/>
                  <a:pathLst>
                    <a:path w="66" h="82">
                      <a:moveTo>
                        <a:pt x="0" y="5"/>
                      </a:moveTo>
                      <a:lnTo>
                        <a:pt x="14" y="0"/>
                      </a:lnTo>
                      <a:lnTo>
                        <a:pt x="44" y="18"/>
                      </a:lnTo>
                      <a:lnTo>
                        <a:pt x="44" y="36"/>
                      </a:lnTo>
                      <a:lnTo>
                        <a:pt x="65" y="49"/>
                      </a:lnTo>
                      <a:lnTo>
                        <a:pt x="66" y="73"/>
                      </a:lnTo>
                      <a:lnTo>
                        <a:pt x="32" y="82"/>
                      </a:lnTo>
                      <a:lnTo>
                        <a:pt x="0" y="5"/>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7" name=""/>
                <p:cNvSpPr/>
                <p:nvPr/>
              </p:nvSpPr>
              <p:spPr>
                <a:xfrm>
                  <a:off x="7252200" y="2202840"/>
                  <a:ext cx="830160" cy="543600"/>
                </a:xfrm>
                <a:custGeom>
                  <a:avLst/>
                  <a:gdLst/>
                  <a:ahLst/>
                  <a:rect l="l" t="t" r="r" b="b"/>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8" name=""/>
                <p:cNvSpPr/>
                <p:nvPr/>
              </p:nvSpPr>
              <p:spPr>
                <a:xfrm>
                  <a:off x="8003880" y="2265840"/>
                  <a:ext cx="219600" cy="433800"/>
                </a:xfrm>
                <a:custGeom>
                  <a:avLst/>
                  <a:gdLst/>
                  <a:ahLst/>
                  <a:rect l="l" t="t" r="r" b="b"/>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79" name=""/>
                <p:cNvSpPr/>
                <p:nvPr/>
              </p:nvSpPr>
              <p:spPr>
                <a:xfrm>
                  <a:off x="7322760" y="1587960"/>
                  <a:ext cx="919080" cy="748080"/>
                </a:xfrm>
                <a:custGeom>
                  <a:avLst/>
                  <a:gdLst/>
                  <a:ahLst/>
                  <a:rect l="l" t="t" r="r" b="b"/>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80" name=""/>
                <p:cNvSpPr/>
                <p:nvPr/>
              </p:nvSpPr>
              <p:spPr>
                <a:xfrm>
                  <a:off x="8037720" y="1546560"/>
                  <a:ext cx="243360" cy="449280"/>
                </a:xfrm>
                <a:custGeom>
                  <a:avLst/>
                  <a:gdLst/>
                  <a:ahLst/>
                  <a:rect l="l" t="t" r="r" b="b"/>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81" name=""/>
                <p:cNvSpPr/>
                <p:nvPr/>
              </p:nvSpPr>
              <p:spPr>
                <a:xfrm>
                  <a:off x="8156160" y="1897200"/>
                  <a:ext cx="518400" cy="235080"/>
                </a:xfrm>
                <a:custGeom>
                  <a:avLst/>
                  <a:gdLst/>
                  <a:ahLst/>
                  <a:rect l="l" t="t" r="r" b="b"/>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82" name=""/>
                <p:cNvSpPr/>
                <p:nvPr/>
              </p:nvSpPr>
              <p:spPr>
                <a:xfrm>
                  <a:off x="8174520" y="2075040"/>
                  <a:ext cx="269640" cy="206280"/>
                </a:xfrm>
                <a:custGeom>
                  <a:avLst/>
                  <a:gdLst/>
                  <a:ahLst/>
                  <a:rect l="l" t="t" r="r" b="b"/>
                  <a:pathLst>
                    <a:path w="103" h="79">
                      <a:moveTo>
                        <a:pt x="0" y="20"/>
                      </a:moveTo>
                      <a:lnTo>
                        <a:pt x="79" y="0"/>
                      </a:lnTo>
                      <a:lnTo>
                        <a:pt x="103" y="36"/>
                      </a:lnTo>
                      <a:lnTo>
                        <a:pt x="89" y="52"/>
                      </a:lnTo>
                      <a:lnTo>
                        <a:pt x="64" y="46"/>
                      </a:lnTo>
                      <a:lnTo>
                        <a:pt x="25" y="79"/>
                      </a:lnTo>
                      <a:lnTo>
                        <a:pt x="4" y="62"/>
                      </a:lnTo>
                      <a:lnTo>
                        <a:pt x="0" y="2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83" name=""/>
                <p:cNvSpPr/>
                <p:nvPr/>
              </p:nvSpPr>
              <p:spPr>
                <a:xfrm>
                  <a:off x="8218800" y="2216160"/>
                  <a:ext cx="266400" cy="159480"/>
                </a:xfrm>
                <a:custGeom>
                  <a:avLst/>
                  <a:gdLst/>
                  <a:ahLst/>
                  <a:rect l="l" t="t" r="r" b="b"/>
                  <a:pathLst>
                    <a:path w="102" h="61">
                      <a:moveTo>
                        <a:pt x="0" y="45"/>
                      </a:moveTo>
                      <a:lnTo>
                        <a:pt x="42" y="25"/>
                      </a:lnTo>
                      <a:lnTo>
                        <a:pt x="83" y="0"/>
                      </a:lnTo>
                      <a:lnTo>
                        <a:pt x="90" y="1"/>
                      </a:lnTo>
                      <a:lnTo>
                        <a:pt x="102" y="2"/>
                      </a:lnTo>
                      <a:lnTo>
                        <a:pt x="62" y="34"/>
                      </a:lnTo>
                      <a:lnTo>
                        <a:pt x="12" y="61"/>
                      </a:lnTo>
                      <a:lnTo>
                        <a:pt x="0" y="45"/>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84" name=""/>
                <p:cNvSpPr/>
                <p:nvPr/>
              </p:nvSpPr>
              <p:spPr>
                <a:xfrm>
                  <a:off x="8215920" y="1460160"/>
                  <a:ext cx="285480" cy="507240"/>
                </a:xfrm>
                <a:custGeom>
                  <a:avLst/>
                  <a:gdLst/>
                  <a:ahLst/>
                  <a:rect l="l" t="t" r="r" b="b"/>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85" name=""/>
                <p:cNvSpPr/>
                <p:nvPr/>
              </p:nvSpPr>
              <p:spPr>
                <a:xfrm>
                  <a:off x="8381160" y="2056680"/>
                  <a:ext cx="135720" cy="111960"/>
                </a:xfrm>
                <a:custGeom>
                  <a:avLst/>
                  <a:gdLst/>
                  <a:ahLst/>
                  <a:rect l="l" t="t" r="r" b="b"/>
                  <a:pathLst>
                    <a:path w="52" h="43">
                      <a:moveTo>
                        <a:pt x="0" y="7"/>
                      </a:moveTo>
                      <a:lnTo>
                        <a:pt x="22" y="0"/>
                      </a:lnTo>
                      <a:lnTo>
                        <a:pt x="52" y="22"/>
                      </a:lnTo>
                      <a:lnTo>
                        <a:pt x="46" y="28"/>
                      </a:lnTo>
                      <a:lnTo>
                        <a:pt x="31" y="28"/>
                      </a:lnTo>
                      <a:lnTo>
                        <a:pt x="24" y="43"/>
                      </a:lnTo>
                      <a:lnTo>
                        <a:pt x="0" y="7"/>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86" name=""/>
                <p:cNvSpPr/>
                <p:nvPr/>
              </p:nvSpPr>
              <p:spPr>
                <a:xfrm>
                  <a:off x="8090640" y="2913840"/>
                  <a:ext cx="72720" cy="125640"/>
                </a:xfrm>
                <a:custGeom>
                  <a:avLst/>
                  <a:gdLst/>
                  <a:ahLst/>
                  <a:rect l="l" t="t" r="r" b="b"/>
                  <a:pathLst>
                    <a:path w="28" h="48">
                      <a:moveTo>
                        <a:pt x="0" y="4"/>
                      </a:moveTo>
                      <a:lnTo>
                        <a:pt x="28" y="0"/>
                      </a:lnTo>
                      <a:lnTo>
                        <a:pt x="12" y="48"/>
                      </a:lnTo>
                      <a:lnTo>
                        <a:pt x="1" y="47"/>
                      </a:lnTo>
                      <a:lnTo>
                        <a:pt x="0" y="4"/>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grpSp>
          <p:nvGrpSpPr>
            <p:cNvPr id="5487" name=""/>
            <p:cNvGrpSpPr/>
            <p:nvPr/>
          </p:nvGrpSpPr>
          <p:grpSpPr>
            <a:xfrm>
              <a:off x="1354320" y="1006200"/>
              <a:ext cx="7459200" cy="4519800"/>
              <a:chOff x="1354320" y="1006200"/>
              <a:chExt cx="7459200" cy="4519800"/>
            </a:xfrm>
          </p:grpSpPr>
          <p:sp>
            <p:nvSpPr>
              <p:cNvPr id="5488" name=""/>
              <p:cNvSpPr/>
              <p:nvPr/>
            </p:nvSpPr>
            <p:spPr>
              <a:xfrm>
                <a:off x="8263800" y="1006200"/>
                <a:ext cx="549720" cy="839520"/>
              </a:xfrm>
              <a:custGeom>
                <a:avLst/>
                <a:gdLst/>
                <a:ahLst/>
                <a:rect l="l" t="t" r="r" b="b"/>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nvGrpSpPr>
              <p:cNvPr id="5489" name=""/>
              <p:cNvGrpSpPr/>
              <p:nvPr/>
            </p:nvGrpSpPr>
            <p:grpSpPr>
              <a:xfrm>
                <a:off x="1354320" y="1068840"/>
                <a:ext cx="7306920" cy="4457160"/>
                <a:chOff x="1354320" y="1068840"/>
                <a:chExt cx="7306920" cy="4457160"/>
              </a:xfrm>
            </p:grpSpPr>
            <p:sp>
              <p:nvSpPr>
                <p:cNvPr id="5490" name=""/>
                <p:cNvSpPr/>
                <p:nvPr/>
              </p:nvSpPr>
              <p:spPr>
                <a:xfrm>
                  <a:off x="7443000" y="2663640"/>
                  <a:ext cx="707040" cy="289800"/>
                </a:xfrm>
                <a:custGeom>
                  <a:avLst/>
                  <a:gdLst/>
                  <a:ahLst/>
                  <a:rect l="l" t="t" r="r" b="b"/>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1" name=""/>
                <p:cNvSpPr/>
                <p:nvPr/>
              </p:nvSpPr>
              <p:spPr>
                <a:xfrm>
                  <a:off x="1668240" y="1068840"/>
                  <a:ext cx="932400" cy="682200"/>
                </a:xfrm>
                <a:custGeom>
                  <a:avLst/>
                  <a:gdLst/>
                  <a:ahLst/>
                  <a:rect l="l" t="t" r="r" b="b"/>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2" name=""/>
                <p:cNvSpPr/>
                <p:nvPr/>
              </p:nvSpPr>
              <p:spPr>
                <a:xfrm>
                  <a:off x="1448640" y="1562400"/>
                  <a:ext cx="1162080" cy="886320"/>
                </a:xfrm>
                <a:custGeom>
                  <a:avLst/>
                  <a:gdLst/>
                  <a:ahLst/>
                  <a:rect l="l" t="t" r="r" b="b"/>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3" name=""/>
                <p:cNvSpPr/>
                <p:nvPr/>
              </p:nvSpPr>
              <p:spPr>
                <a:xfrm>
                  <a:off x="1354320" y="2247840"/>
                  <a:ext cx="1225800" cy="1890000"/>
                </a:xfrm>
                <a:custGeom>
                  <a:avLst/>
                  <a:gdLst/>
                  <a:ahLst/>
                  <a:rect l="l" t="t" r="r" b="b"/>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4" name=""/>
                <p:cNvSpPr/>
                <p:nvPr/>
              </p:nvSpPr>
              <p:spPr>
                <a:xfrm>
                  <a:off x="1888200" y="2365560"/>
                  <a:ext cx="927000" cy="1398600"/>
                </a:xfrm>
                <a:custGeom>
                  <a:avLst/>
                  <a:gdLst/>
                  <a:ahLst/>
                  <a:rect l="l" t="t" r="r" b="b"/>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5" name=""/>
                <p:cNvSpPr/>
                <p:nvPr/>
              </p:nvSpPr>
              <p:spPr>
                <a:xfrm>
                  <a:off x="2398680" y="1217520"/>
                  <a:ext cx="835560" cy="1351800"/>
                </a:xfrm>
                <a:custGeom>
                  <a:avLst/>
                  <a:gdLst/>
                  <a:ahLst/>
                  <a:rect l="l" t="t" r="r" b="b"/>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6" name=""/>
                <p:cNvSpPr/>
                <p:nvPr/>
              </p:nvSpPr>
              <p:spPr>
                <a:xfrm>
                  <a:off x="2655360" y="2517120"/>
                  <a:ext cx="775440" cy="998280"/>
                </a:xfrm>
                <a:custGeom>
                  <a:avLst/>
                  <a:gdLst/>
                  <a:ahLst/>
                  <a:rect l="l" t="t" r="r" b="b"/>
                  <a:pathLst>
                    <a:path w="296" h="382">
                      <a:moveTo>
                        <a:pt x="55" y="0"/>
                      </a:moveTo>
                      <a:lnTo>
                        <a:pt x="200" y="20"/>
                      </a:lnTo>
                      <a:lnTo>
                        <a:pt x="190" y="93"/>
                      </a:lnTo>
                      <a:lnTo>
                        <a:pt x="296" y="103"/>
                      </a:lnTo>
                      <a:lnTo>
                        <a:pt x="267" y="382"/>
                      </a:lnTo>
                      <a:lnTo>
                        <a:pt x="0" y="353"/>
                      </a:lnTo>
                      <a:lnTo>
                        <a:pt x="27" y="175"/>
                      </a:lnTo>
                      <a:lnTo>
                        <a:pt x="55"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7" name=""/>
                <p:cNvSpPr/>
                <p:nvPr/>
              </p:nvSpPr>
              <p:spPr>
                <a:xfrm>
                  <a:off x="2692080" y="1230480"/>
                  <a:ext cx="1453680" cy="904680"/>
                </a:xfrm>
                <a:custGeom>
                  <a:avLst/>
                  <a:gdLst/>
                  <a:ahLst/>
                  <a:rect l="l" t="t" r="r" b="b"/>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8" name=""/>
                <p:cNvSpPr/>
                <p:nvPr/>
              </p:nvSpPr>
              <p:spPr>
                <a:xfrm>
                  <a:off x="3145320" y="2027880"/>
                  <a:ext cx="995400" cy="813240"/>
                </a:xfrm>
                <a:custGeom>
                  <a:avLst/>
                  <a:gdLst/>
                  <a:ahLst/>
                  <a:rect l="l" t="t" r="r" b="b"/>
                  <a:pathLst>
                    <a:path w="380" h="311">
                      <a:moveTo>
                        <a:pt x="37" y="0"/>
                      </a:moveTo>
                      <a:lnTo>
                        <a:pt x="23" y="116"/>
                      </a:lnTo>
                      <a:lnTo>
                        <a:pt x="0" y="282"/>
                      </a:lnTo>
                      <a:lnTo>
                        <a:pt x="110" y="291"/>
                      </a:lnTo>
                      <a:lnTo>
                        <a:pt x="367" y="311"/>
                      </a:lnTo>
                      <a:lnTo>
                        <a:pt x="380" y="32"/>
                      </a:lnTo>
                      <a:lnTo>
                        <a:pt x="37"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499" name=""/>
                <p:cNvSpPr/>
                <p:nvPr/>
              </p:nvSpPr>
              <p:spPr>
                <a:xfrm>
                  <a:off x="3347280" y="2786400"/>
                  <a:ext cx="1036800" cy="771120"/>
                </a:xfrm>
                <a:custGeom>
                  <a:avLst/>
                  <a:gdLst/>
                  <a:ahLst/>
                  <a:rect l="l" t="t" r="r" b="b"/>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0" name=""/>
                <p:cNvSpPr/>
                <p:nvPr/>
              </p:nvSpPr>
              <p:spPr>
                <a:xfrm>
                  <a:off x="2414880" y="3435120"/>
                  <a:ext cx="939960" cy="1042920"/>
                </a:xfrm>
                <a:custGeom>
                  <a:avLst/>
                  <a:gdLst/>
                  <a:ahLst/>
                  <a:rect l="l" t="t" r="r" b="b"/>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1" name=""/>
                <p:cNvSpPr/>
                <p:nvPr/>
              </p:nvSpPr>
              <p:spPr>
                <a:xfrm>
                  <a:off x="3234600" y="3507840"/>
                  <a:ext cx="997560" cy="988200"/>
                </a:xfrm>
                <a:custGeom>
                  <a:avLst/>
                  <a:gdLst/>
                  <a:ahLst/>
                  <a:rect l="l" t="t" r="r" b="b"/>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2" name=""/>
                <p:cNvSpPr/>
                <p:nvPr/>
              </p:nvSpPr>
              <p:spPr>
                <a:xfrm>
                  <a:off x="3629880" y="3654360"/>
                  <a:ext cx="2024640" cy="1871640"/>
                </a:xfrm>
                <a:custGeom>
                  <a:avLst/>
                  <a:gdLst/>
                  <a:ahLst/>
                  <a:rect l="l" t="t" r="r" b="b"/>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3" name=""/>
                <p:cNvSpPr/>
                <p:nvPr/>
              </p:nvSpPr>
              <p:spPr>
                <a:xfrm>
                  <a:off x="4143240" y="1374480"/>
                  <a:ext cx="974520" cy="569520"/>
                </a:xfrm>
                <a:custGeom>
                  <a:avLst/>
                  <a:gdLst/>
                  <a:ahLst/>
                  <a:rect l="l" t="t" r="r" b="b"/>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4" name=""/>
                <p:cNvSpPr/>
                <p:nvPr/>
              </p:nvSpPr>
              <p:spPr>
                <a:xfrm>
                  <a:off x="4116960" y="1923840"/>
                  <a:ext cx="1023840" cy="666360"/>
                </a:xfrm>
                <a:custGeom>
                  <a:avLst/>
                  <a:gdLst/>
                  <a:ahLst/>
                  <a:rect l="l" t="t" r="r" b="b"/>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5" name=""/>
                <p:cNvSpPr/>
                <p:nvPr/>
              </p:nvSpPr>
              <p:spPr>
                <a:xfrm>
                  <a:off x="4101480" y="2477880"/>
                  <a:ext cx="1220400" cy="549000"/>
                </a:xfrm>
                <a:custGeom>
                  <a:avLst/>
                  <a:gdLst/>
                  <a:ahLst/>
                  <a:rect l="l" t="t" r="r" b="b"/>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6" name=""/>
                <p:cNvSpPr/>
                <p:nvPr/>
              </p:nvSpPr>
              <p:spPr>
                <a:xfrm>
                  <a:off x="4360680" y="3013920"/>
                  <a:ext cx="1073520" cy="545760"/>
                </a:xfrm>
                <a:custGeom>
                  <a:avLst/>
                  <a:gdLst/>
                  <a:ahLst/>
                  <a:rect l="l" t="t" r="r" b="b"/>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7" name=""/>
                <p:cNvSpPr/>
                <p:nvPr/>
              </p:nvSpPr>
              <p:spPr>
                <a:xfrm>
                  <a:off x="4216680" y="3547080"/>
                  <a:ext cx="1251360" cy="601560"/>
                </a:xfrm>
                <a:custGeom>
                  <a:avLst/>
                  <a:gdLst/>
                  <a:ahLst/>
                  <a:rect l="l" t="t" r="r" b="b"/>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8" name=""/>
                <p:cNvSpPr/>
                <p:nvPr/>
              </p:nvSpPr>
              <p:spPr>
                <a:xfrm>
                  <a:off x="5445000" y="3576240"/>
                  <a:ext cx="704160" cy="656280"/>
                </a:xfrm>
                <a:custGeom>
                  <a:avLst/>
                  <a:gdLst/>
                  <a:ahLst/>
                  <a:rect l="l" t="t" r="r" b="b"/>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09" name=""/>
                <p:cNvSpPr/>
                <p:nvPr/>
              </p:nvSpPr>
              <p:spPr>
                <a:xfrm>
                  <a:off x="5547240" y="4208760"/>
                  <a:ext cx="858600" cy="687600"/>
                </a:xfrm>
                <a:custGeom>
                  <a:avLst/>
                  <a:gdLst/>
                  <a:ahLst/>
                  <a:rect l="l" t="t" r="r" b="b"/>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0" name=""/>
                <p:cNvSpPr/>
                <p:nvPr/>
              </p:nvSpPr>
              <p:spPr>
                <a:xfrm>
                  <a:off x="4957920" y="1306440"/>
                  <a:ext cx="958320" cy="1077120"/>
                </a:xfrm>
                <a:custGeom>
                  <a:avLst/>
                  <a:gdLst/>
                  <a:ahLst/>
                  <a:rect l="l" t="t" r="r" b="b"/>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1" name=""/>
                <p:cNvSpPr/>
                <p:nvPr/>
              </p:nvSpPr>
              <p:spPr>
                <a:xfrm>
                  <a:off x="5578560" y="1677600"/>
                  <a:ext cx="727920" cy="849600"/>
                </a:xfrm>
                <a:custGeom>
                  <a:avLst/>
                  <a:gdLst/>
                  <a:ahLst/>
                  <a:rect l="l" t="t" r="r" b="b"/>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2" name=""/>
                <p:cNvSpPr/>
                <p:nvPr/>
              </p:nvSpPr>
              <p:spPr>
                <a:xfrm>
                  <a:off x="5117760" y="2350080"/>
                  <a:ext cx="845640" cy="549000"/>
                </a:xfrm>
                <a:custGeom>
                  <a:avLst/>
                  <a:gdLst/>
                  <a:ahLst/>
                  <a:rect l="l" t="t" r="r" b="b"/>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3" name=""/>
                <p:cNvSpPr/>
                <p:nvPr/>
              </p:nvSpPr>
              <p:spPr>
                <a:xfrm>
                  <a:off x="5863680" y="1557360"/>
                  <a:ext cx="783360" cy="337320"/>
                </a:xfrm>
                <a:custGeom>
                  <a:avLst/>
                  <a:gdLst/>
                  <a:ahLst/>
                  <a:rect l="l" t="t" r="r" b="b"/>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4" name=""/>
                <p:cNvSpPr/>
                <p:nvPr/>
              </p:nvSpPr>
              <p:spPr>
                <a:xfrm>
                  <a:off x="6406200" y="1795680"/>
                  <a:ext cx="560520" cy="758160"/>
                </a:xfrm>
                <a:custGeom>
                  <a:avLst/>
                  <a:gdLst/>
                  <a:ahLst/>
                  <a:rect l="l" t="t" r="r" b="b"/>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5" name=""/>
                <p:cNvSpPr/>
                <p:nvPr/>
              </p:nvSpPr>
              <p:spPr>
                <a:xfrm>
                  <a:off x="5796000" y="2467440"/>
                  <a:ext cx="607320" cy="1001160"/>
                </a:xfrm>
                <a:custGeom>
                  <a:avLst/>
                  <a:gdLst/>
                  <a:ahLst/>
                  <a:rect l="l" t="t" r="r" b="b"/>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6" name=""/>
                <p:cNvSpPr/>
                <p:nvPr/>
              </p:nvSpPr>
              <p:spPr>
                <a:xfrm>
                  <a:off x="5256360" y="2872800"/>
                  <a:ext cx="963720" cy="792000"/>
                </a:xfrm>
                <a:custGeom>
                  <a:avLst/>
                  <a:gdLst/>
                  <a:ahLst/>
                  <a:rect l="l" t="t" r="r" b="b"/>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7" name=""/>
                <p:cNvSpPr/>
                <p:nvPr/>
              </p:nvSpPr>
              <p:spPr>
                <a:xfrm>
                  <a:off x="6311520" y="2538000"/>
                  <a:ext cx="471240" cy="773640"/>
                </a:xfrm>
                <a:custGeom>
                  <a:avLst/>
                  <a:gdLst/>
                  <a:ahLst/>
                  <a:rect l="l" t="t" r="r" b="b"/>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8" name=""/>
                <p:cNvSpPr/>
                <p:nvPr/>
              </p:nvSpPr>
              <p:spPr>
                <a:xfrm>
                  <a:off x="6678720" y="2381400"/>
                  <a:ext cx="604440" cy="697680"/>
                </a:xfrm>
                <a:custGeom>
                  <a:avLst/>
                  <a:gdLst/>
                  <a:ahLst/>
                  <a:rect l="l" t="t" r="r" b="b"/>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19" name=""/>
                <p:cNvSpPr/>
                <p:nvPr/>
              </p:nvSpPr>
              <p:spPr>
                <a:xfrm>
                  <a:off x="6138720" y="3011040"/>
                  <a:ext cx="1065960" cy="591120"/>
                </a:xfrm>
                <a:custGeom>
                  <a:avLst/>
                  <a:gdLst/>
                  <a:ahLst/>
                  <a:rect l="l" t="t" r="r" b="b"/>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0" name=""/>
                <p:cNvSpPr/>
                <p:nvPr/>
              </p:nvSpPr>
              <p:spPr>
                <a:xfrm>
                  <a:off x="6068160" y="3393000"/>
                  <a:ext cx="1227960" cy="446760"/>
                </a:xfrm>
                <a:custGeom>
                  <a:avLst/>
                  <a:gdLst/>
                  <a:ahLst/>
                  <a:rect l="l" t="t" r="r" b="b"/>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1" name=""/>
                <p:cNvSpPr/>
                <p:nvPr/>
              </p:nvSpPr>
              <p:spPr>
                <a:xfrm>
                  <a:off x="5947560" y="3806280"/>
                  <a:ext cx="502920" cy="875520"/>
                </a:xfrm>
                <a:custGeom>
                  <a:avLst/>
                  <a:gdLst/>
                  <a:ahLst/>
                  <a:rect l="l" t="t" r="r" b="b"/>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2" name=""/>
                <p:cNvSpPr/>
                <p:nvPr/>
              </p:nvSpPr>
              <p:spPr>
                <a:xfrm>
                  <a:off x="6419160" y="3764160"/>
                  <a:ext cx="568080" cy="883800"/>
                </a:xfrm>
                <a:custGeom>
                  <a:avLst/>
                  <a:gdLst/>
                  <a:ahLst/>
                  <a:rect l="l" t="t" r="r" b="b"/>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3" name=""/>
                <p:cNvSpPr/>
                <p:nvPr/>
              </p:nvSpPr>
              <p:spPr>
                <a:xfrm>
                  <a:off x="6788520" y="3719520"/>
                  <a:ext cx="785520" cy="813240"/>
                </a:xfrm>
                <a:custGeom>
                  <a:avLst/>
                  <a:gdLst/>
                  <a:ahLst/>
                  <a:rect l="l" t="t" r="r" b="b"/>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4" name=""/>
                <p:cNvSpPr/>
                <p:nvPr/>
              </p:nvSpPr>
              <p:spPr>
                <a:xfrm>
                  <a:off x="7118640" y="3610080"/>
                  <a:ext cx="717120" cy="567360"/>
                </a:xfrm>
                <a:custGeom>
                  <a:avLst/>
                  <a:gdLst/>
                  <a:ahLst/>
                  <a:rect l="l" t="t" r="r" b="b"/>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5" name=""/>
                <p:cNvSpPr/>
                <p:nvPr/>
              </p:nvSpPr>
              <p:spPr>
                <a:xfrm>
                  <a:off x="6608160" y="4420440"/>
                  <a:ext cx="1343160" cy="910080"/>
                </a:xfrm>
                <a:custGeom>
                  <a:avLst/>
                  <a:gdLst/>
                  <a:ahLst/>
                  <a:rect l="l" t="t" r="r" b="b"/>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6" name=""/>
                <p:cNvSpPr/>
                <p:nvPr/>
              </p:nvSpPr>
              <p:spPr>
                <a:xfrm>
                  <a:off x="6976800" y="3220560"/>
                  <a:ext cx="1236240" cy="541080"/>
                </a:xfrm>
                <a:custGeom>
                  <a:avLst/>
                  <a:gdLst/>
                  <a:ahLst/>
                  <a:rect l="l" t="t" r="r" b="b"/>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7" name=""/>
                <p:cNvSpPr/>
                <p:nvPr/>
              </p:nvSpPr>
              <p:spPr>
                <a:xfrm>
                  <a:off x="7026840" y="2773440"/>
                  <a:ext cx="1081440" cy="671760"/>
                </a:xfrm>
                <a:custGeom>
                  <a:avLst/>
                  <a:gdLst/>
                  <a:ahLst/>
                  <a:rect l="l" t="t" r="r" b="b"/>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8" name=""/>
                <p:cNvSpPr/>
                <p:nvPr/>
              </p:nvSpPr>
              <p:spPr>
                <a:xfrm>
                  <a:off x="7102800" y="2639880"/>
                  <a:ext cx="612720" cy="640080"/>
                </a:xfrm>
                <a:custGeom>
                  <a:avLst/>
                  <a:gdLst/>
                  <a:ahLst/>
                  <a:rect l="l" t="t" r="r" b="b"/>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29" name=""/>
                <p:cNvSpPr/>
                <p:nvPr/>
              </p:nvSpPr>
              <p:spPr>
                <a:xfrm>
                  <a:off x="7975080" y="2650680"/>
                  <a:ext cx="172800" cy="213840"/>
                </a:xfrm>
                <a:custGeom>
                  <a:avLst/>
                  <a:gdLst/>
                  <a:ahLst/>
                  <a:rect l="l" t="t" r="r" b="b"/>
                  <a:pathLst>
                    <a:path w="66" h="82">
                      <a:moveTo>
                        <a:pt x="0" y="5"/>
                      </a:moveTo>
                      <a:lnTo>
                        <a:pt x="14" y="0"/>
                      </a:lnTo>
                      <a:lnTo>
                        <a:pt x="44" y="18"/>
                      </a:lnTo>
                      <a:lnTo>
                        <a:pt x="44" y="36"/>
                      </a:lnTo>
                      <a:lnTo>
                        <a:pt x="65" y="49"/>
                      </a:lnTo>
                      <a:lnTo>
                        <a:pt x="66" y="73"/>
                      </a:lnTo>
                      <a:lnTo>
                        <a:pt x="32" y="82"/>
                      </a:lnTo>
                      <a:lnTo>
                        <a:pt x="0" y="5"/>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0" name=""/>
                <p:cNvSpPr/>
                <p:nvPr/>
              </p:nvSpPr>
              <p:spPr>
                <a:xfrm>
                  <a:off x="7238880" y="2229480"/>
                  <a:ext cx="830160" cy="543600"/>
                </a:xfrm>
                <a:custGeom>
                  <a:avLst/>
                  <a:gdLst/>
                  <a:ahLst/>
                  <a:rect l="l" t="t" r="r" b="b"/>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1" name=""/>
                <p:cNvSpPr/>
                <p:nvPr/>
              </p:nvSpPr>
              <p:spPr>
                <a:xfrm>
                  <a:off x="7990560" y="2292480"/>
                  <a:ext cx="219600" cy="433800"/>
                </a:xfrm>
                <a:custGeom>
                  <a:avLst/>
                  <a:gdLst/>
                  <a:ahLst/>
                  <a:rect l="l" t="t" r="r" b="b"/>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2" name=""/>
                <p:cNvSpPr/>
                <p:nvPr/>
              </p:nvSpPr>
              <p:spPr>
                <a:xfrm>
                  <a:off x="7309440" y="1614600"/>
                  <a:ext cx="919080" cy="748080"/>
                </a:xfrm>
                <a:custGeom>
                  <a:avLst/>
                  <a:gdLst/>
                  <a:ahLst/>
                  <a:rect l="l" t="t" r="r" b="b"/>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3" name=""/>
                <p:cNvSpPr/>
                <p:nvPr/>
              </p:nvSpPr>
              <p:spPr>
                <a:xfrm>
                  <a:off x="8024400" y="1573200"/>
                  <a:ext cx="243360" cy="449280"/>
                </a:xfrm>
                <a:custGeom>
                  <a:avLst/>
                  <a:gdLst/>
                  <a:ahLst/>
                  <a:rect l="l" t="t" r="r" b="b"/>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4" name=""/>
                <p:cNvSpPr/>
                <p:nvPr/>
              </p:nvSpPr>
              <p:spPr>
                <a:xfrm>
                  <a:off x="8142840" y="1923840"/>
                  <a:ext cx="518400" cy="235080"/>
                </a:xfrm>
                <a:custGeom>
                  <a:avLst/>
                  <a:gdLst/>
                  <a:ahLst/>
                  <a:rect l="l" t="t" r="r" b="b"/>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5" name=""/>
                <p:cNvSpPr/>
                <p:nvPr/>
              </p:nvSpPr>
              <p:spPr>
                <a:xfrm>
                  <a:off x="8161200" y="2101680"/>
                  <a:ext cx="269640" cy="206280"/>
                </a:xfrm>
                <a:custGeom>
                  <a:avLst/>
                  <a:gdLst/>
                  <a:ahLst/>
                  <a:rect l="l" t="t" r="r" b="b"/>
                  <a:pathLst>
                    <a:path w="103" h="79">
                      <a:moveTo>
                        <a:pt x="0" y="20"/>
                      </a:moveTo>
                      <a:lnTo>
                        <a:pt x="79" y="0"/>
                      </a:lnTo>
                      <a:lnTo>
                        <a:pt x="103" y="36"/>
                      </a:lnTo>
                      <a:lnTo>
                        <a:pt x="89" y="52"/>
                      </a:lnTo>
                      <a:lnTo>
                        <a:pt x="64" y="46"/>
                      </a:lnTo>
                      <a:lnTo>
                        <a:pt x="25" y="79"/>
                      </a:lnTo>
                      <a:lnTo>
                        <a:pt x="4" y="62"/>
                      </a:lnTo>
                      <a:lnTo>
                        <a:pt x="0" y="2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6" name=""/>
                <p:cNvSpPr/>
                <p:nvPr/>
              </p:nvSpPr>
              <p:spPr>
                <a:xfrm>
                  <a:off x="8205480" y="2242800"/>
                  <a:ext cx="266400" cy="159480"/>
                </a:xfrm>
                <a:custGeom>
                  <a:avLst/>
                  <a:gdLst/>
                  <a:ahLst/>
                  <a:rect l="l" t="t" r="r" b="b"/>
                  <a:pathLst>
                    <a:path w="102" h="61">
                      <a:moveTo>
                        <a:pt x="0" y="45"/>
                      </a:moveTo>
                      <a:lnTo>
                        <a:pt x="42" y="25"/>
                      </a:lnTo>
                      <a:lnTo>
                        <a:pt x="83" y="0"/>
                      </a:lnTo>
                      <a:lnTo>
                        <a:pt x="90" y="1"/>
                      </a:lnTo>
                      <a:lnTo>
                        <a:pt x="102" y="2"/>
                      </a:lnTo>
                      <a:lnTo>
                        <a:pt x="62" y="34"/>
                      </a:lnTo>
                      <a:lnTo>
                        <a:pt x="12" y="61"/>
                      </a:lnTo>
                      <a:lnTo>
                        <a:pt x="0" y="45"/>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7" name=""/>
                <p:cNvSpPr/>
                <p:nvPr/>
              </p:nvSpPr>
              <p:spPr>
                <a:xfrm>
                  <a:off x="8202600" y="1486800"/>
                  <a:ext cx="285480" cy="507240"/>
                </a:xfrm>
                <a:custGeom>
                  <a:avLst/>
                  <a:gdLst/>
                  <a:ahLst/>
                  <a:rect l="l" t="t" r="r" b="b"/>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8" name=""/>
                <p:cNvSpPr/>
                <p:nvPr/>
              </p:nvSpPr>
              <p:spPr>
                <a:xfrm>
                  <a:off x="8367840" y="2083320"/>
                  <a:ext cx="135720" cy="111960"/>
                </a:xfrm>
                <a:custGeom>
                  <a:avLst/>
                  <a:gdLst/>
                  <a:ahLst/>
                  <a:rect l="l" t="t" r="r" b="b"/>
                  <a:pathLst>
                    <a:path w="52" h="43">
                      <a:moveTo>
                        <a:pt x="0" y="7"/>
                      </a:moveTo>
                      <a:lnTo>
                        <a:pt x="22" y="0"/>
                      </a:lnTo>
                      <a:lnTo>
                        <a:pt x="52" y="22"/>
                      </a:lnTo>
                      <a:lnTo>
                        <a:pt x="46" y="28"/>
                      </a:lnTo>
                      <a:lnTo>
                        <a:pt x="31" y="28"/>
                      </a:lnTo>
                      <a:lnTo>
                        <a:pt x="24" y="43"/>
                      </a:lnTo>
                      <a:lnTo>
                        <a:pt x="0" y="7"/>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39" name=""/>
                <p:cNvSpPr/>
                <p:nvPr/>
              </p:nvSpPr>
              <p:spPr>
                <a:xfrm>
                  <a:off x="8077320" y="2940480"/>
                  <a:ext cx="72720" cy="125640"/>
                </a:xfrm>
                <a:custGeom>
                  <a:avLst/>
                  <a:gdLst/>
                  <a:ahLst/>
                  <a:rect l="l" t="t" r="r" b="b"/>
                  <a:pathLst>
                    <a:path w="28" h="48">
                      <a:moveTo>
                        <a:pt x="0" y="4"/>
                      </a:moveTo>
                      <a:lnTo>
                        <a:pt x="28" y="0"/>
                      </a:lnTo>
                      <a:lnTo>
                        <a:pt x="12" y="48"/>
                      </a:lnTo>
                      <a:lnTo>
                        <a:pt x="1" y="47"/>
                      </a:lnTo>
                      <a:lnTo>
                        <a:pt x="0" y="4"/>
                      </a:lnTo>
                      <a:close/>
                    </a:path>
                  </a:pathLst>
                </a:custGeom>
                <a:solidFill>
                  <a:srgbClr val="ccffcc"/>
                </a:solidFill>
                <a:ln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grpSp>
        <p:sp>
          <p:nvSpPr>
            <p:cNvPr id="5540" name=""/>
            <p:cNvSpPr/>
            <p:nvPr/>
          </p:nvSpPr>
          <p:spPr>
            <a:xfrm>
              <a:off x="2307960" y="3398400"/>
              <a:ext cx="81828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Las Vegas</a:t>
              </a:r>
              <a:endParaRPr b="0" lang="en-US" sz="600" strike="noStrike" u="none">
                <a:solidFill>
                  <a:srgbClr val="000000"/>
                </a:solidFill>
                <a:effectLst/>
                <a:uFillTx/>
                <a:latin typeface="Arial"/>
              </a:endParaRPr>
            </a:p>
          </p:txBody>
        </p:sp>
        <p:sp>
          <p:nvSpPr>
            <p:cNvPr id="5541" name=""/>
            <p:cNvSpPr/>
            <p:nvPr/>
          </p:nvSpPr>
          <p:spPr>
            <a:xfrm>
              <a:off x="5320800" y="4817520"/>
              <a:ext cx="62460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Houston</a:t>
              </a:r>
              <a:endParaRPr b="0" lang="en-US" sz="600" strike="noStrike" u="none">
                <a:solidFill>
                  <a:srgbClr val="000000"/>
                </a:solidFill>
                <a:effectLst/>
                <a:uFillTx/>
                <a:latin typeface="Arial"/>
              </a:endParaRPr>
            </a:p>
          </p:txBody>
        </p:sp>
        <p:sp>
          <p:nvSpPr>
            <p:cNvPr id="5542" name=""/>
            <p:cNvSpPr/>
            <p:nvPr/>
          </p:nvSpPr>
          <p:spPr>
            <a:xfrm>
              <a:off x="2357280" y="4216320"/>
              <a:ext cx="62316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Tucson</a:t>
              </a:r>
              <a:endParaRPr b="0" lang="en-US" sz="600" strike="noStrike" u="none">
                <a:solidFill>
                  <a:srgbClr val="000000"/>
                </a:solidFill>
                <a:effectLst/>
                <a:uFillTx/>
                <a:latin typeface="Arial"/>
              </a:endParaRPr>
            </a:p>
          </p:txBody>
        </p:sp>
        <p:sp>
          <p:nvSpPr>
            <p:cNvPr id="5543" name=""/>
            <p:cNvSpPr/>
            <p:nvPr/>
          </p:nvSpPr>
          <p:spPr>
            <a:xfrm>
              <a:off x="6125760" y="2445840"/>
              <a:ext cx="62316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Chicago</a:t>
              </a:r>
              <a:endParaRPr b="0" lang="en-US" sz="600" strike="noStrike" u="none">
                <a:solidFill>
                  <a:srgbClr val="000000"/>
                </a:solidFill>
                <a:effectLst/>
                <a:uFillTx/>
                <a:latin typeface="Arial"/>
              </a:endParaRPr>
            </a:p>
          </p:txBody>
        </p:sp>
        <p:sp>
          <p:nvSpPr>
            <p:cNvPr id="5544" name=""/>
            <p:cNvSpPr/>
            <p:nvPr/>
          </p:nvSpPr>
          <p:spPr>
            <a:xfrm>
              <a:off x="1071720" y="3140280"/>
              <a:ext cx="81684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Fresno</a:t>
              </a:r>
              <a:endParaRPr b="0" lang="en-US" sz="600" strike="noStrike" u="none">
                <a:solidFill>
                  <a:srgbClr val="000000"/>
                </a:solidFill>
                <a:effectLst/>
                <a:uFillTx/>
                <a:latin typeface="Arial"/>
              </a:endParaRPr>
            </a:p>
          </p:txBody>
        </p:sp>
        <p:sp>
          <p:nvSpPr>
            <p:cNvPr id="5545" name=""/>
            <p:cNvSpPr/>
            <p:nvPr/>
          </p:nvSpPr>
          <p:spPr>
            <a:xfrm>
              <a:off x="2297520" y="3938040"/>
              <a:ext cx="62316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Phoenix</a:t>
              </a:r>
              <a:endParaRPr b="0" lang="en-US" sz="600" strike="noStrike" u="none">
                <a:solidFill>
                  <a:srgbClr val="000000"/>
                </a:solidFill>
                <a:effectLst/>
                <a:uFillTx/>
                <a:latin typeface="Arial"/>
              </a:endParaRPr>
            </a:p>
          </p:txBody>
        </p:sp>
        <p:sp>
          <p:nvSpPr>
            <p:cNvPr id="5546" name=""/>
            <p:cNvSpPr/>
            <p:nvPr/>
          </p:nvSpPr>
          <p:spPr>
            <a:xfrm>
              <a:off x="5509800" y="4283640"/>
              <a:ext cx="88920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Shreveport</a:t>
              </a:r>
              <a:endParaRPr b="0" lang="en-US" sz="600" strike="noStrike" u="none">
                <a:solidFill>
                  <a:srgbClr val="000000"/>
                </a:solidFill>
                <a:effectLst/>
                <a:uFillTx/>
                <a:latin typeface="Arial"/>
              </a:endParaRPr>
            </a:p>
          </p:txBody>
        </p:sp>
        <p:sp>
          <p:nvSpPr>
            <p:cNvPr id="5547" name=""/>
            <p:cNvSpPr/>
            <p:nvPr/>
          </p:nvSpPr>
          <p:spPr>
            <a:xfrm>
              <a:off x="5929200" y="2746800"/>
              <a:ext cx="747720" cy="1854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Indianapolis</a:t>
              </a:r>
              <a:endParaRPr b="0" lang="en-US" sz="600" strike="noStrike" u="none">
                <a:solidFill>
                  <a:srgbClr val="000000"/>
                </a:solidFill>
                <a:effectLst/>
                <a:uFillTx/>
                <a:latin typeface="Arial"/>
              </a:endParaRPr>
            </a:p>
          </p:txBody>
        </p:sp>
        <p:sp>
          <p:nvSpPr>
            <p:cNvPr id="5548" name=""/>
            <p:cNvSpPr/>
            <p:nvPr/>
          </p:nvSpPr>
          <p:spPr>
            <a:xfrm>
              <a:off x="6894720" y="2768040"/>
              <a:ext cx="593280" cy="1854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Cincinnati</a:t>
              </a:r>
              <a:endParaRPr b="0" lang="en-US" sz="600" strike="noStrike" u="none">
                <a:solidFill>
                  <a:srgbClr val="000000"/>
                </a:solidFill>
                <a:effectLst/>
                <a:uFillTx/>
                <a:latin typeface="Arial"/>
              </a:endParaRPr>
            </a:p>
          </p:txBody>
        </p:sp>
        <p:sp>
          <p:nvSpPr>
            <p:cNvPr id="5549" name=""/>
            <p:cNvSpPr/>
            <p:nvPr/>
          </p:nvSpPr>
          <p:spPr>
            <a:xfrm>
              <a:off x="5499360" y="3108960"/>
              <a:ext cx="554400" cy="1854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St. Louis</a:t>
              </a:r>
              <a:endParaRPr b="0" lang="en-US" sz="600" strike="noStrike" u="none">
                <a:solidFill>
                  <a:srgbClr val="000000"/>
                </a:solidFill>
                <a:effectLst/>
                <a:uFillTx/>
                <a:latin typeface="Arial"/>
              </a:endParaRPr>
            </a:p>
          </p:txBody>
        </p:sp>
        <p:sp>
          <p:nvSpPr>
            <p:cNvPr id="5550" name=""/>
            <p:cNvSpPr/>
            <p:nvPr/>
          </p:nvSpPr>
          <p:spPr>
            <a:xfrm>
              <a:off x="8423640" y="2065320"/>
              <a:ext cx="555840" cy="2768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Providence</a:t>
              </a:r>
              <a:endParaRPr b="0" lang="en-US" sz="600" strike="noStrike" u="none">
                <a:solidFill>
                  <a:srgbClr val="000000"/>
                </a:solidFill>
                <a:effectLst/>
                <a:uFillTx/>
                <a:latin typeface="Arial"/>
              </a:endParaRPr>
            </a:p>
          </p:txBody>
        </p:sp>
        <p:sp>
          <p:nvSpPr>
            <p:cNvPr id="5551" name=""/>
            <p:cNvSpPr/>
            <p:nvPr/>
          </p:nvSpPr>
          <p:spPr>
            <a:xfrm>
              <a:off x="5787720" y="2212200"/>
              <a:ext cx="765720" cy="185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Madison</a:t>
              </a:r>
              <a:endParaRPr b="0" lang="en-US" sz="600" strike="noStrike" u="none">
                <a:solidFill>
                  <a:srgbClr val="000000"/>
                </a:solidFill>
                <a:effectLst/>
                <a:uFillTx/>
                <a:latin typeface="Arial"/>
              </a:endParaRPr>
            </a:p>
          </p:txBody>
        </p:sp>
        <p:sp>
          <p:nvSpPr>
            <p:cNvPr id="5552" name=""/>
            <p:cNvSpPr/>
            <p:nvPr/>
          </p:nvSpPr>
          <p:spPr>
            <a:xfrm>
              <a:off x="7405200" y="3444840"/>
              <a:ext cx="492840" cy="2768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Narrow"/>
                </a:rPr>
                <a:t>Charlotte</a:t>
              </a:r>
              <a:endParaRPr b="0" lang="en-US" sz="600" strike="noStrike" u="none">
                <a:solidFill>
                  <a:srgbClr val="000000"/>
                </a:solidFill>
                <a:effectLst/>
                <a:uFillTx/>
                <a:latin typeface="Arial"/>
              </a:endParaRPr>
            </a:p>
          </p:txBody>
        </p:sp>
        <p:sp>
          <p:nvSpPr>
            <p:cNvPr id="5553" name=""/>
            <p:cNvSpPr/>
            <p:nvPr/>
          </p:nvSpPr>
          <p:spPr>
            <a:xfrm>
              <a:off x="5365800" y="3114000"/>
              <a:ext cx="238680" cy="22356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5554" name=""/>
            <p:cNvSpPr/>
            <p:nvPr/>
          </p:nvSpPr>
          <p:spPr>
            <a:xfrm>
              <a:off x="2246400" y="3318120"/>
              <a:ext cx="264240" cy="250560"/>
            </a:xfrm>
            <a:prstGeom prst="ellipse">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55" name=""/>
            <p:cNvSpPr/>
            <p:nvPr/>
          </p:nvSpPr>
          <p:spPr>
            <a:xfrm>
              <a:off x="5292360" y="2628720"/>
              <a:ext cx="139320" cy="12456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56" name=""/>
            <p:cNvSpPr/>
            <p:nvPr/>
          </p:nvSpPr>
          <p:spPr>
            <a:xfrm>
              <a:off x="6701040" y="2723040"/>
              <a:ext cx="264240" cy="250920"/>
            </a:xfrm>
            <a:prstGeom prst="ellipse">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57" name=""/>
            <p:cNvSpPr/>
            <p:nvPr/>
          </p:nvSpPr>
          <p:spPr>
            <a:xfrm>
              <a:off x="7826040" y="2126880"/>
              <a:ext cx="117000" cy="113760"/>
            </a:xfrm>
            <a:prstGeom prst="star5">
              <a:avLst/>
            </a:prstGeom>
            <a:solidFill>
              <a:srgbClr val="000000"/>
            </a:solidFill>
            <a:ln w="9360">
              <a:solidFill>
                <a:srgbClr val="000000"/>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5558" name=""/>
            <p:cNvSpPr/>
            <p:nvPr/>
          </p:nvSpPr>
          <p:spPr>
            <a:xfrm>
              <a:off x="4551840" y="3272760"/>
              <a:ext cx="268560" cy="21780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5559" name=""/>
            <p:cNvSpPr/>
            <p:nvPr/>
          </p:nvSpPr>
          <p:spPr>
            <a:xfrm>
              <a:off x="5218560" y="4811400"/>
              <a:ext cx="268560" cy="21744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5560" name=""/>
            <p:cNvSpPr/>
            <p:nvPr/>
          </p:nvSpPr>
          <p:spPr>
            <a:xfrm>
              <a:off x="7982280" y="2582280"/>
              <a:ext cx="268560" cy="21744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5561" name=""/>
            <p:cNvSpPr/>
            <p:nvPr/>
          </p:nvSpPr>
          <p:spPr>
            <a:xfrm flipH="1">
              <a:off x="8440560" y="1925640"/>
              <a:ext cx="339120" cy="11844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562" name=""/>
            <p:cNvSpPr/>
            <p:nvPr/>
          </p:nvSpPr>
          <p:spPr>
            <a:xfrm>
              <a:off x="5864400" y="2238120"/>
              <a:ext cx="117000" cy="113760"/>
            </a:xfrm>
            <a:prstGeom prst="star5">
              <a:avLst/>
            </a:prstGeom>
            <a:solidFill>
              <a:srgbClr val="ffffff"/>
            </a:solidFill>
            <a:ln w="9360">
              <a:solidFill>
                <a:srgbClr val="000000"/>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5563" name=""/>
            <p:cNvSpPr/>
            <p:nvPr/>
          </p:nvSpPr>
          <p:spPr>
            <a:xfrm>
              <a:off x="7854480" y="2493360"/>
              <a:ext cx="139320" cy="12456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64" name=""/>
            <p:cNvSpPr/>
            <p:nvPr/>
          </p:nvSpPr>
          <p:spPr>
            <a:xfrm>
              <a:off x="6155640" y="3713040"/>
              <a:ext cx="117000" cy="114120"/>
            </a:xfrm>
            <a:prstGeom prst="star5">
              <a:avLst/>
            </a:prstGeom>
            <a:solidFill>
              <a:srgbClr val="000000"/>
            </a:solidFill>
            <a:ln w="9360">
              <a:solidFill>
                <a:srgbClr val="00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5565" name=""/>
            <p:cNvSpPr/>
            <p:nvPr/>
          </p:nvSpPr>
          <p:spPr>
            <a:xfrm>
              <a:off x="4930200" y="3815280"/>
              <a:ext cx="117000" cy="113760"/>
            </a:xfrm>
            <a:prstGeom prst="star5">
              <a:avLst/>
            </a:prstGeom>
            <a:solidFill>
              <a:srgbClr val="ffffff"/>
            </a:solidFill>
            <a:ln w="9360">
              <a:solidFill>
                <a:srgbClr val="000000"/>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5566" name=""/>
            <p:cNvSpPr/>
            <p:nvPr/>
          </p:nvSpPr>
          <p:spPr>
            <a:xfrm>
              <a:off x="7111080" y="2377800"/>
              <a:ext cx="572040" cy="185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Cleveland</a:t>
              </a:r>
              <a:endParaRPr b="0" lang="en-US" sz="600" strike="noStrike" u="none">
                <a:solidFill>
                  <a:srgbClr val="000000"/>
                </a:solidFill>
                <a:effectLst/>
                <a:uFillTx/>
                <a:latin typeface="Arial"/>
              </a:endParaRPr>
            </a:p>
          </p:txBody>
        </p:sp>
        <p:sp>
          <p:nvSpPr>
            <p:cNvPr id="5567" name=""/>
            <p:cNvSpPr/>
            <p:nvPr/>
          </p:nvSpPr>
          <p:spPr>
            <a:xfrm>
              <a:off x="6421320" y="2544480"/>
              <a:ext cx="5533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Columbus</a:t>
              </a:r>
              <a:endParaRPr b="0" lang="en-US" sz="600" strike="noStrike" u="none">
                <a:solidFill>
                  <a:srgbClr val="000000"/>
                </a:solidFill>
                <a:effectLst/>
                <a:uFillTx/>
                <a:latin typeface="Arial"/>
              </a:endParaRPr>
            </a:p>
          </p:txBody>
        </p:sp>
        <p:sp>
          <p:nvSpPr>
            <p:cNvPr id="5568" name=""/>
            <p:cNvSpPr/>
            <p:nvPr/>
          </p:nvSpPr>
          <p:spPr>
            <a:xfrm>
              <a:off x="7037640" y="2409480"/>
              <a:ext cx="139320" cy="12456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69" name=""/>
            <p:cNvSpPr/>
            <p:nvPr/>
          </p:nvSpPr>
          <p:spPr>
            <a:xfrm>
              <a:off x="6893280" y="2183760"/>
              <a:ext cx="4262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Detroit</a:t>
              </a:r>
              <a:endParaRPr b="0" lang="en-US" sz="600" strike="noStrike" u="none">
                <a:solidFill>
                  <a:srgbClr val="000000"/>
                </a:solidFill>
                <a:effectLst/>
                <a:uFillTx/>
                <a:latin typeface="Arial"/>
              </a:endParaRPr>
            </a:p>
          </p:txBody>
        </p:sp>
        <p:sp>
          <p:nvSpPr>
            <p:cNvPr id="5570" name=""/>
            <p:cNvSpPr/>
            <p:nvPr/>
          </p:nvSpPr>
          <p:spPr>
            <a:xfrm>
              <a:off x="6828840" y="2198880"/>
              <a:ext cx="117000" cy="114120"/>
            </a:xfrm>
            <a:prstGeom prst="star5">
              <a:avLst/>
            </a:prstGeom>
            <a:solidFill>
              <a:srgbClr val="ffffff"/>
            </a:solidFill>
            <a:ln w="9360">
              <a:solidFill>
                <a:srgbClr val="000000"/>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Arial"/>
              </a:endParaRPr>
            </a:p>
          </p:txBody>
        </p:sp>
        <p:sp>
          <p:nvSpPr>
            <p:cNvPr id="5571" name=""/>
            <p:cNvSpPr/>
            <p:nvPr/>
          </p:nvSpPr>
          <p:spPr>
            <a:xfrm>
              <a:off x="6120000" y="2451240"/>
              <a:ext cx="140760" cy="138240"/>
            </a:xfrm>
            <a:prstGeom prst="star5">
              <a:avLst/>
            </a:prstGeom>
            <a:solidFill>
              <a:srgbClr val="000000"/>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5572" name=""/>
            <p:cNvSpPr/>
            <p:nvPr/>
          </p:nvSpPr>
          <p:spPr>
            <a:xfrm>
              <a:off x="6059520" y="1886400"/>
              <a:ext cx="141120" cy="138240"/>
            </a:xfrm>
            <a:prstGeom prst="star5">
              <a:avLst/>
            </a:prstGeom>
            <a:solidFill>
              <a:srgbClr val="ffffff"/>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5573" name=""/>
            <p:cNvSpPr/>
            <p:nvPr/>
          </p:nvSpPr>
          <p:spPr>
            <a:xfrm>
              <a:off x="6165360" y="1860840"/>
              <a:ext cx="5619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Green Bay</a:t>
              </a:r>
              <a:endParaRPr b="0" lang="en-US" sz="600" strike="noStrike" u="none">
                <a:solidFill>
                  <a:srgbClr val="000000"/>
                </a:solidFill>
                <a:effectLst/>
                <a:uFillTx/>
                <a:latin typeface="Arial"/>
              </a:endParaRPr>
            </a:p>
          </p:txBody>
        </p:sp>
        <p:sp>
          <p:nvSpPr>
            <p:cNvPr id="5574" name=""/>
            <p:cNvSpPr/>
            <p:nvPr/>
          </p:nvSpPr>
          <p:spPr>
            <a:xfrm>
              <a:off x="2019240" y="2954880"/>
              <a:ext cx="3711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Reno</a:t>
              </a:r>
              <a:endParaRPr b="0" lang="en-US" sz="600" strike="noStrike" u="none">
                <a:solidFill>
                  <a:srgbClr val="000000"/>
                </a:solidFill>
                <a:effectLst/>
                <a:uFillTx/>
                <a:latin typeface="Arial"/>
              </a:endParaRPr>
            </a:p>
          </p:txBody>
        </p:sp>
        <p:sp>
          <p:nvSpPr>
            <p:cNvPr id="5575" name=""/>
            <p:cNvSpPr/>
            <p:nvPr/>
          </p:nvSpPr>
          <p:spPr>
            <a:xfrm>
              <a:off x="4940640" y="4288320"/>
              <a:ext cx="568800" cy="185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Dallas</a:t>
              </a:r>
              <a:endParaRPr b="0" lang="en-US" sz="600" strike="noStrike" u="none">
                <a:solidFill>
                  <a:srgbClr val="000000"/>
                </a:solidFill>
                <a:effectLst/>
                <a:uFillTx/>
                <a:latin typeface="Arial"/>
              </a:endParaRPr>
            </a:p>
          </p:txBody>
        </p:sp>
        <p:sp>
          <p:nvSpPr>
            <p:cNvPr id="5576" name=""/>
            <p:cNvSpPr/>
            <p:nvPr/>
          </p:nvSpPr>
          <p:spPr>
            <a:xfrm>
              <a:off x="4910760" y="4335120"/>
              <a:ext cx="139320" cy="12456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77" name=""/>
            <p:cNvSpPr/>
            <p:nvPr/>
          </p:nvSpPr>
          <p:spPr>
            <a:xfrm>
              <a:off x="4732560" y="2594160"/>
              <a:ext cx="60408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Des Moines</a:t>
              </a:r>
              <a:endParaRPr b="0" lang="en-US" sz="600" strike="noStrike" u="none">
                <a:solidFill>
                  <a:srgbClr val="000000"/>
                </a:solidFill>
                <a:effectLst/>
                <a:uFillTx/>
                <a:latin typeface="Arial"/>
              </a:endParaRPr>
            </a:p>
          </p:txBody>
        </p:sp>
        <p:sp>
          <p:nvSpPr>
            <p:cNvPr id="5578" name=""/>
            <p:cNvSpPr/>
            <p:nvPr/>
          </p:nvSpPr>
          <p:spPr>
            <a:xfrm>
              <a:off x="7657560" y="3881160"/>
              <a:ext cx="117000" cy="113760"/>
            </a:xfrm>
            <a:prstGeom prst="star5">
              <a:avLst/>
            </a:prstGeom>
            <a:solidFill>
              <a:srgbClr val="000000"/>
            </a:solidFill>
            <a:ln w="9360">
              <a:solidFill>
                <a:srgbClr val="000000"/>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5579" name=""/>
            <p:cNvSpPr/>
            <p:nvPr/>
          </p:nvSpPr>
          <p:spPr>
            <a:xfrm>
              <a:off x="5010120" y="3819960"/>
              <a:ext cx="7142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Oklahoma City</a:t>
              </a:r>
              <a:endParaRPr b="0" lang="en-US" sz="600" strike="noStrike" u="none">
                <a:solidFill>
                  <a:srgbClr val="000000"/>
                </a:solidFill>
                <a:effectLst/>
                <a:uFillTx/>
                <a:latin typeface="Arial"/>
              </a:endParaRPr>
            </a:p>
          </p:txBody>
        </p:sp>
        <p:sp>
          <p:nvSpPr>
            <p:cNvPr id="5580" name=""/>
            <p:cNvSpPr/>
            <p:nvPr/>
          </p:nvSpPr>
          <p:spPr>
            <a:xfrm>
              <a:off x="7301880" y="3517920"/>
              <a:ext cx="139320" cy="12456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81" name=""/>
            <p:cNvSpPr/>
            <p:nvPr/>
          </p:nvSpPr>
          <p:spPr>
            <a:xfrm>
              <a:off x="7758720" y="3866400"/>
              <a:ext cx="57888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Charleston</a:t>
              </a:r>
              <a:endParaRPr b="0" lang="en-US" sz="600" strike="noStrike" u="none">
                <a:solidFill>
                  <a:srgbClr val="000000"/>
                </a:solidFill>
                <a:effectLst/>
                <a:uFillTx/>
                <a:latin typeface="Arial"/>
              </a:endParaRPr>
            </a:p>
          </p:txBody>
        </p:sp>
        <p:sp>
          <p:nvSpPr>
            <p:cNvPr id="5582" name=""/>
            <p:cNvSpPr/>
            <p:nvPr/>
          </p:nvSpPr>
          <p:spPr>
            <a:xfrm>
              <a:off x="7263000" y="2075760"/>
              <a:ext cx="6253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Binghamton</a:t>
              </a:r>
              <a:endParaRPr b="0" lang="en-US" sz="600" strike="noStrike" u="none">
                <a:solidFill>
                  <a:srgbClr val="000000"/>
                </a:solidFill>
                <a:effectLst/>
                <a:uFillTx/>
                <a:latin typeface="Arial"/>
              </a:endParaRPr>
            </a:p>
          </p:txBody>
        </p:sp>
        <p:sp>
          <p:nvSpPr>
            <p:cNvPr id="5583" name=""/>
            <p:cNvSpPr/>
            <p:nvPr/>
          </p:nvSpPr>
          <p:spPr>
            <a:xfrm>
              <a:off x="6254640" y="3686040"/>
              <a:ext cx="5108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Memphis</a:t>
              </a:r>
              <a:endParaRPr b="0" lang="en-US" sz="600" strike="noStrike" u="none">
                <a:solidFill>
                  <a:srgbClr val="000000"/>
                </a:solidFill>
                <a:effectLst/>
                <a:uFillTx/>
                <a:latin typeface="Arial"/>
              </a:endParaRPr>
            </a:p>
          </p:txBody>
        </p:sp>
        <p:sp>
          <p:nvSpPr>
            <p:cNvPr id="5584" name=""/>
            <p:cNvSpPr/>
            <p:nvPr/>
          </p:nvSpPr>
          <p:spPr>
            <a:xfrm>
              <a:off x="1613880" y="3184200"/>
              <a:ext cx="117000" cy="113760"/>
            </a:xfrm>
            <a:prstGeom prst="star5">
              <a:avLst/>
            </a:prstGeom>
            <a:solidFill>
              <a:srgbClr val="000000"/>
            </a:solidFill>
            <a:ln w="9360">
              <a:solidFill>
                <a:srgbClr val="000000"/>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5585" name=""/>
            <p:cNvSpPr/>
            <p:nvPr/>
          </p:nvSpPr>
          <p:spPr>
            <a:xfrm>
              <a:off x="1974600" y="2968200"/>
              <a:ext cx="117000" cy="113760"/>
            </a:xfrm>
            <a:prstGeom prst="star5">
              <a:avLst/>
            </a:prstGeom>
            <a:solidFill>
              <a:srgbClr val="000000"/>
            </a:solidFill>
            <a:ln w="9360">
              <a:solidFill>
                <a:srgbClr val="000000"/>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5586" name=""/>
            <p:cNvSpPr/>
            <p:nvPr/>
          </p:nvSpPr>
          <p:spPr>
            <a:xfrm>
              <a:off x="3344040" y="3041640"/>
              <a:ext cx="250920" cy="23580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5587" name=""/>
            <p:cNvSpPr/>
            <p:nvPr/>
          </p:nvSpPr>
          <p:spPr>
            <a:xfrm>
              <a:off x="2819880" y="4260240"/>
              <a:ext cx="139680" cy="12456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88" name=""/>
            <p:cNvSpPr/>
            <p:nvPr/>
          </p:nvSpPr>
          <p:spPr>
            <a:xfrm>
              <a:off x="1890360" y="1285560"/>
              <a:ext cx="140760" cy="138240"/>
            </a:xfrm>
            <a:prstGeom prst="star5">
              <a:avLst/>
            </a:prstGeom>
            <a:solidFill>
              <a:srgbClr val="ffffff"/>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5589" name=""/>
            <p:cNvSpPr/>
            <p:nvPr/>
          </p:nvSpPr>
          <p:spPr>
            <a:xfrm>
              <a:off x="6917400" y="2577600"/>
              <a:ext cx="139320" cy="12456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90" name=""/>
            <p:cNvSpPr/>
            <p:nvPr/>
          </p:nvSpPr>
          <p:spPr>
            <a:xfrm>
              <a:off x="3516840" y="3062880"/>
              <a:ext cx="7437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Grand Junction</a:t>
              </a:r>
              <a:endParaRPr b="0" lang="en-US" sz="600" strike="noStrike" u="none">
                <a:solidFill>
                  <a:srgbClr val="000000"/>
                </a:solidFill>
                <a:effectLst/>
                <a:uFillTx/>
                <a:latin typeface="Arial"/>
              </a:endParaRPr>
            </a:p>
          </p:txBody>
        </p:sp>
        <p:sp>
          <p:nvSpPr>
            <p:cNvPr id="5591" name=""/>
            <p:cNvSpPr/>
            <p:nvPr/>
          </p:nvSpPr>
          <p:spPr>
            <a:xfrm>
              <a:off x="2997000" y="2748600"/>
              <a:ext cx="6804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Salt Lake City</a:t>
              </a:r>
              <a:endParaRPr b="0" lang="en-US" sz="600" strike="noStrike" u="none">
                <a:solidFill>
                  <a:srgbClr val="000000"/>
                </a:solidFill>
                <a:effectLst/>
                <a:uFillTx/>
                <a:latin typeface="Arial"/>
              </a:endParaRPr>
            </a:p>
          </p:txBody>
        </p:sp>
        <p:sp>
          <p:nvSpPr>
            <p:cNvPr id="5592" name=""/>
            <p:cNvSpPr/>
            <p:nvPr/>
          </p:nvSpPr>
          <p:spPr>
            <a:xfrm>
              <a:off x="5583600" y="4320000"/>
              <a:ext cx="139320" cy="12456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593" name=""/>
            <p:cNvSpPr/>
            <p:nvPr/>
          </p:nvSpPr>
          <p:spPr>
            <a:xfrm>
              <a:off x="5867640" y="3110760"/>
              <a:ext cx="268560" cy="217800"/>
            </a:xfrm>
            <a:prstGeom prst="triangle">
              <a:avLst>
                <a:gd name="adj" fmla="val 50000"/>
              </a:avLst>
            </a:prstGeom>
            <a:solidFill>
              <a:srgbClr val="ffffff"/>
            </a:solidFill>
            <a:ln w="9360">
              <a:solidFill>
                <a:srgbClr val="000000"/>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5594" name=""/>
            <p:cNvSpPr/>
            <p:nvPr/>
          </p:nvSpPr>
          <p:spPr>
            <a:xfrm>
              <a:off x="1681920" y="2832840"/>
              <a:ext cx="6170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Sacramento</a:t>
              </a:r>
              <a:endParaRPr b="0" lang="en-US" sz="600" strike="noStrike" u="none">
                <a:solidFill>
                  <a:srgbClr val="000000"/>
                </a:solidFill>
                <a:effectLst/>
                <a:uFillTx/>
                <a:latin typeface="Arial"/>
              </a:endParaRPr>
            </a:p>
          </p:txBody>
        </p:sp>
        <p:sp>
          <p:nvSpPr>
            <p:cNvPr id="5595" name=""/>
            <p:cNvSpPr/>
            <p:nvPr/>
          </p:nvSpPr>
          <p:spPr>
            <a:xfrm>
              <a:off x="1967760" y="1284120"/>
              <a:ext cx="4305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Seattle</a:t>
              </a:r>
              <a:endParaRPr b="0" lang="en-US" sz="600" strike="noStrike" u="none">
                <a:solidFill>
                  <a:srgbClr val="000000"/>
                </a:solidFill>
                <a:effectLst/>
                <a:uFillTx/>
                <a:latin typeface="Arial"/>
              </a:endParaRPr>
            </a:p>
          </p:txBody>
        </p:sp>
        <p:sp>
          <p:nvSpPr>
            <p:cNvPr id="5596" name=""/>
            <p:cNvSpPr/>
            <p:nvPr/>
          </p:nvSpPr>
          <p:spPr>
            <a:xfrm>
              <a:off x="2923560" y="2764080"/>
              <a:ext cx="117000" cy="113760"/>
            </a:xfrm>
            <a:prstGeom prst="star5">
              <a:avLst/>
            </a:prstGeom>
            <a:solidFill>
              <a:srgbClr val="000000"/>
            </a:solidFill>
            <a:ln w="9360">
              <a:solidFill>
                <a:srgbClr val="000000"/>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5597" name=""/>
            <p:cNvSpPr/>
            <p:nvPr/>
          </p:nvSpPr>
          <p:spPr>
            <a:xfrm>
              <a:off x="4862880" y="1897200"/>
              <a:ext cx="6210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Minneapolis</a:t>
              </a:r>
              <a:endParaRPr b="0" lang="en-US" sz="600" strike="noStrike" u="none">
                <a:solidFill>
                  <a:srgbClr val="000000"/>
                </a:solidFill>
                <a:effectLst/>
                <a:uFillTx/>
                <a:latin typeface="Arial"/>
              </a:endParaRPr>
            </a:p>
          </p:txBody>
        </p:sp>
        <p:sp>
          <p:nvSpPr>
            <p:cNvPr id="5598" name=""/>
            <p:cNvSpPr/>
            <p:nvPr/>
          </p:nvSpPr>
          <p:spPr>
            <a:xfrm>
              <a:off x="4713480" y="3291120"/>
              <a:ext cx="5828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Dodge City</a:t>
              </a:r>
              <a:endParaRPr b="0" lang="en-US" sz="600" strike="noStrike" u="none">
                <a:solidFill>
                  <a:srgbClr val="000000"/>
                </a:solidFill>
                <a:effectLst/>
                <a:uFillTx/>
                <a:latin typeface="Arial"/>
              </a:endParaRPr>
            </a:p>
          </p:txBody>
        </p:sp>
        <p:sp>
          <p:nvSpPr>
            <p:cNvPr id="5599" name=""/>
            <p:cNvSpPr/>
            <p:nvPr/>
          </p:nvSpPr>
          <p:spPr>
            <a:xfrm>
              <a:off x="4842000" y="3097080"/>
              <a:ext cx="6170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Kansas City</a:t>
              </a:r>
              <a:endParaRPr b="0" lang="en-US" sz="600" strike="noStrike" u="none">
                <a:solidFill>
                  <a:srgbClr val="000000"/>
                </a:solidFill>
                <a:effectLst/>
                <a:uFillTx/>
                <a:latin typeface="Arial"/>
              </a:endParaRPr>
            </a:p>
          </p:txBody>
        </p:sp>
        <p:sp>
          <p:nvSpPr>
            <p:cNvPr id="5600" name=""/>
            <p:cNvSpPr/>
            <p:nvPr/>
          </p:nvSpPr>
          <p:spPr>
            <a:xfrm>
              <a:off x="5573160" y="4671720"/>
              <a:ext cx="6422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New Orleans</a:t>
              </a:r>
              <a:endParaRPr b="0" lang="en-US" sz="600" strike="noStrike" u="none">
                <a:solidFill>
                  <a:srgbClr val="000000"/>
                </a:solidFill>
                <a:effectLst/>
                <a:uFillTx/>
                <a:latin typeface="Arial"/>
              </a:endParaRPr>
            </a:p>
          </p:txBody>
        </p:sp>
        <p:sp>
          <p:nvSpPr>
            <p:cNvPr id="5601" name=""/>
            <p:cNvSpPr/>
            <p:nvPr/>
          </p:nvSpPr>
          <p:spPr>
            <a:xfrm>
              <a:off x="8174520" y="2307240"/>
              <a:ext cx="117000" cy="113760"/>
            </a:xfrm>
            <a:prstGeom prst="star5">
              <a:avLst/>
            </a:prstGeom>
            <a:solidFill>
              <a:srgbClr val="000000"/>
            </a:solidFill>
            <a:ln w="9360">
              <a:solidFill>
                <a:srgbClr val="000000"/>
              </a:solidFill>
              <a:miter/>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Arial"/>
              </a:endParaRPr>
            </a:p>
          </p:txBody>
        </p:sp>
        <p:sp>
          <p:nvSpPr>
            <p:cNvPr id="5602" name=""/>
            <p:cNvSpPr/>
            <p:nvPr/>
          </p:nvSpPr>
          <p:spPr>
            <a:xfrm>
              <a:off x="8231400" y="2292120"/>
              <a:ext cx="5281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New York</a:t>
              </a:r>
              <a:endParaRPr b="0" lang="en-US" sz="600" strike="noStrike" u="none">
                <a:solidFill>
                  <a:srgbClr val="000000"/>
                </a:solidFill>
                <a:effectLst/>
                <a:uFillTx/>
                <a:latin typeface="Arial"/>
              </a:endParaRPr>
            </a:p>
          </p:txBody>
        </p:sp>
        <p:sp>
          <p:nvSpPr>
            <p:cNvPr id="5603" name=""/>
            <p:cNvSpPr/>
            <p:nvPr/>
          </p:nvSpPr>
          <p:spPr>
            <a:xfrm>
              <a:off x="8627760" y="1823400"/>
              <a:ext cx="44316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Boston</a:t>
              </a:r>
              <a:endParaRPr b="0" lang="en-US" sz="600" strike="noStrike" u="none">
                <a:solidFill>
                  <a:srgbClr val="000000"/>
                </a:solidFill>
                <a:effectLst/>
                <a:uFillTx/>
                <a:latin typeface="Arial"/>
              </a:endParaRPr>
            </a:p>
          </p:txBody>
        </p:sp>
        <p:sp>
          <p:nvSpPr>
            <p:cNvPr id="5604" name=""/>
            <p:cNvSpPr/>
            <p:nvPr/>
          </p:nvSpPr>
          <p:spPr>
            <a:xfrm>
              <a:off x="8335080" y="1988640"/>
              <a:ext cx="139320" cy="12456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05" name=""/>
            <p:cNvSpPr/>
            <p:nvPr/>
          </p:nvSpPr>
          <p:spPr>
            <a:xfrm flipH="1" flipV="1">
              <a:off x="8234280" y="2482920"/>
              <a:ext cx="312480" cy="91440"/>
            </a:xfrm>
            <a:prstGeom prst="line">
              <a:avLst/>
            </a:prstGeom>
            <a:ln w="9360">
              <a:solidFill>
                <a:srgbClr val="000000"/>
              </a:solidFill>
              <a:miter/>
              <a:tailEnd len="sm" type="triangle" w="sm"/>
            </a:ln>
          </p:spPr>
          <p:style>
            <a:lnRef idx="0"/>
            <a:fillRef idx="0"/>
            <a:effectRef idx="0"/>
            <a:fontRef idx="minor"/>
          </p:style>
          <p:txBody>
            <a:bodyPr lIns="90000" rIns="90000" tIns="44640" bIns="44640" anchor="ctr">
              <a:noAutofit/>
            </a:bodyPr>
            <a:p>
              <a:endParaRPr b="0" lang="en-US" sz="2400" strike="noStrike" u="none">
                <a:solidFill>
                  <a:srgbClr val="000000"/>
                </a:solidFill>
                <a:effectLst/>
                <a:uFillTx/>
                <a:latin typeface="Arial"/>
              </a:endParaRPr>
            </a:p>
          </p:txBody>
        </p:sp>
        <p:sp>
          <p:nvSpPr>
            <p:cNvPr id="5606" name=""/>
            <p:cNvSpPr/>
            <p:nvPr/>
          </p:nvSpPr>
          <p:spPr>
            <a:xfrm flipH="1" flipV="1">
              <a:off x="8138160" y="2638800"/>
              <a:ext cx="456480" cy="12708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07" name=""/>
            <p:cNvSpPr/>
            <p:nvPr/>
          </p:nvSpPr>
          <p:spPr>
            <a:xfrm>
              <a:off x="8506440" y="2496600"/>
              <a:ext cx="45180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Newark</a:t>
              </a:r>
              <a:endParaRPr b="0" lang="en-US" sz="600" strike="noStrike" u="none">
                <a:solidFill>
                  <a:srgbClr val="000000"/>
                </a:solidFill>
                <a:effectLst/>
                <a:uFillTx/>
                <a:latin typeface="Arial"/>
              </a:endParaRPr>
            </a:p>
          </p:txBody>
        </p:sp>
        <p:sp>
          <p:nvSpPr>
            <p:cNvPr id="5608" name=""/>
            <p:cNvSpPr/>
            <p:nvPr/>
          </p:nvSpPr>
          <p:spPr>
            <a:xfrm>
              <a:off x="8476560" y="2748600"/>
              <a:ext cx="6253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Atlantic City</a:t>
              </a:r>
              <a:endParaRPr b="0" lang="en-US" sz="600" strike="noStrike" u="none">
                <a:solidFill>
                  <a:srgbClr val="000000"/>
                </a:solidFill>
                <a:effectLst/>
                <a:uFillTx/>
                <a:latin typeface="Arial"/>
              </a:endParaRPr>
            </a:p>
          </p:txBody>
        </p:sp>
        <p:sp>
          <p:nvSpPr>
            <p:cNvPr id="5609" name=""/>
            <p:cNvSpPr/>
            <p:nvPr/>
          </p:nvSpPr>
          <p:spPr>
            <a:xfrm>
              <a:off x="6184440" y="4683600"/>
              <a:ext cx="139320" cy="12456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10" name=""/>
            <p:cNvSpPr/>
            <p:nvPr/>
          </p:nvSpPr>
          <p:spPr>
            <a:xfrm>
              <a:off x="8025480" y="1599840"/>
              <a:ext cx="264600" cy="250560"/>
            </a:xfrm>
            <a:prstGeom prst="ellipse">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11" name=""/>
            <p:cNvSpPr/>
            <p:nvPr/>
          </p:nvSpPr>
          <p:spPr>
            <a:xfrm>
              <a:off x="7284960" y="2484360"/>
              <a:ext cx="62964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Philadelphia</a:t>
              </a:r>
              <a:endParaRPr b="0" lang="en-US" sz="600" strike="noStrike" u="none">
                <a:solidFill>
                  <a:srgbClr val="000000"/>
                </a:solidFill>
                <a:effectLst/>
                <a:uFillTx/>
                <a:latin typeface="Arial"/>
              </a:endParaRPr>
            </a:p>
          </p:txBody>
        </p:sp>
        <p:sp>
          <p:nvSpPr>
            <p:cNvPr id="5612" name=""/>
            <p:cNvSpPr/>
            <p:nvPr/>
          </p:nvSpPr>
          <p:spPr>
            <a:xfrm>
              <a:off x="7855920" y="1542600"/>
              <a:ext cx="358920" cy="609840"/>
            </a:xfrm>
            <a:prstGeom prst="line">
              <a:avLst/>
            </a:prstGeom>
            <a:ln w="9360">
              <a:solidFill>
                <a:srgbClr val="000000"/>
              </a:solidFill>
              <a:miter/>
              <a:tailEnd len="sm" type="triangle" w="sm"/>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13" name=""/>
            <p:cNvSpPr/>
            <p:nvPr/>
          </p:nvSpPr>
          <p:spPr>
            <a:xfrm>
              <a:off x="7431480" y="1427040"/>
              <a:ext cx="4813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Hartford</a:t>
              </a:r>
              <a:endParaRPr b="0" lang="en-US" sz="600" strike="noStrike" u="none">
                <a:solidFill>
                  <a:srgbClr val="000000"/>
                </a:solidFill>
                <a:effectLst/>
                <a:uFillTx/>
                <a:latin typeface="Arial"/>
              </a:endParaRPr>
            </a:p>
          </p:txBody>
        </p:sp>
        <p:sp>
          <p:nvSpPr>
            <p:cNvPr id="5614" name=""/>
            <p:cNvSpPr/>
            <p:nvPr/>
          </p:nvSpPr>
          <p:spPr>
            <a:xfrm>
              <a:off x="8191080" y="2171880"/>
              <a:ext cx="139320" cy="124560"/>
            </a:xfrm>
            <a:prstGeom prst="rect">
              <a:avLst/>
            </a:prstGeom>
            <a:solidFill>
              <a:srgbClr val="000000"/>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15" name=""/>
            <p:cNvSpPr/>
            <p:nvPr/>
          </p:nvSpPr>
          <p:spPr>
            <a:xfrm>
              <a:off x="8241840" y="1608480"/>
              <a:ext cx="565920" cy="185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Burlington</a:t>
              </a:r>
              <a:endParaRPr b="0" lang="en-US" sz="600" strike="noStrike" u="none">
                <a:solidFill>
                  <a:srgbClr val="000000"/>
                </a:solidFill>
                <a:effectLst/>
                <a:uFillTx/>
                <a:latin typeface="Arial"/>
              </a:endParaRPr>
            </a:p>
          </p:txBody>
        </p:sp>
        <p:sp>
          <p:nvSpPr>
            <p:cNvPr id="5616" name=""/>
            <p:cNvSpPr/>
            <p:nvPr/>
          </p:nvSpPr>
          <p:spPr>
            <a:xfrm>
              <a:off x="6460920" y="2757960"/>
              <a:ext cx="139320" cy="12456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17" name=""/>
            <p:cNvSpPr/>
            <p:nvPr/>
          </p:nvSpPr>
          <p:spPr>
            <a:xfrm>
              <a:off x="1577880" y="2847960"/>
              <a:ext cx="140760" cy="138240"/>
            </a:xfrm>
            <a:prstGeom prst="star5">
              <a:avLst/>
            </a:prstGeom>
            <a:solidFill>
              <a:srgbClr val="ffffff"/>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5618" name=""/>
            <p:cNvSpPr/>
            <p:nvPr/>
          </p:nvSpPr>
          <p:spPr>
            <a:xfrm>
              <a:off x="7962480" y="2338920"/>
              <a:ext cx="264240" cy="250560"/>
            </a:xfrm>
            <a:prstGeom prst="ellipse">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19" name=""/>
            <p:cNvSpPr/>
            <p:nvPr/>
          </p:nvSpPr>
          <p:spPr>
            <a:xfrm>
              <a:off x="5374800" y="1903320"/>
              <a:ext cx="268920" cy="217440"/>
            </a:xfrm>
            <a:prstGeom prst="triangle">
              <a:avLst>
                <a:gd name="adj" fmla="val 50000"/>
              </a:avLst>
            </a:prstGeom>
            <a:solidFill>
              <a:srgbClr val="000000"/>
            </a:solidFill>
            <a:ln w="9360">
              <a:solidFill>
                <a:srgbClr val="000000"/>
              </a:solidFill>
              <a:miter/>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sp>
          <p:nvSpPr>
            <p:cNvPr id="5620" name=""/>
            <p:cNvSpPr/>
            <p:nvPr/>
          </p:nvSpPr>
          <p:spPr>
            <a:xfrm>
              <a:off x="8354520" y="2115000"/>
              <a:ext cx="141120" cy="137880"/>
            </a:xfrm>
            <a:prstGeom prst="star5">
              <a:avLst/>
            </a:prstGeom>
            <a:solidFill>
              <a:srgbClr val="ffffff"/>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5621" name=""/>
            <p:cNvSpPr/>
            <p:nvPr/>
          </p:nvSpPr>
          <p:spPr>
            <a:xfrm>
              <a:off x="2623320" y="3722400"/>
              <a:ext cx="336240" cy="264240"/>
            </a:xfrm>
            <a:prstGeom prst="hexagon">
              <a:avLst>
                <a:gd name="adj" fmla="val 31812"/>
                <a:gd name="vf" fmla="val 115470"/>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622" name="" descr=""/>
          <p:cNvPicPr/>
          <p:nvPr/>
        </p:nvPicPr>
        <p:blipFill>
          <a:blip r:embed="rId1"/>
          <a:stretch/>
        </p:blipFill>
        <p:spPr>
          <a:xfrm>
            <a:off x="1836720" y="1200240"/>
            <a:ext cx="843120" cy="565200"/>
          </a:xfrm>
          <a:prstGeom prst="rect">
            <a:avLst/>
          </a:prstGeom>
          <a:noFill/>
          <a:ln w="9360">
            <a:solidFill>
              <a:srgbClr val="969696"/>
            </a:solidFill>
            <a:miter/>
          </a:ln>
        </p:spPr>
      </p:pic>
      <p:sp>
        <p:nvSpPr>
          <p:cNvPr id="5623" name="PlaceHolder 1"/>
          <p:cNvSpPr>
            <a:spLocks noGrp="1"/>
          </p:cNvSpPr>
          <p:nvPr>
            <p:ph type="title"/>
          </p:nvPr>
        </p:nvSpPr>
        <p:spPr>
          <a:xfrm>
            <a:off x="1454040" y="29340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Staffing</a:t>
            </a:r>
            <a:endParaRPr b="1" lang="en-US" sz="3400" strike="noStrike" u="none">
              <a:solidFill>
                <a:srgbClr val="000000"/>
              </a:solidFill>
              <a:effectLst/>
              <a:uFillTx/>
              <a:latin typeface="Arial"/>
            </a:endParaRPr>
          </a:p>
        </p:txBody>
      </p:sp>
      <p:sp>
        <p:nvSpPr>
          <p:cNvPr id="5624" name=""/>
          <p:cNvSpPr/>
          <p:nvPr/>
        </p:nvSpPr>
        <p:spPr>
          <a:xfrm flipH="1">
            <a:off x="4190760" y="1589040"/>
            <a:ext cx="6397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25" name=""/>
          <p:cNvSpPr/>
          <p:nvPr/>
        </p:nvSpPr>
        <p:spPr>
          <a:xfrm>
            <a:off x="3895560" y="1601640"/>
            <a:ext cx="0" cy="746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26" name=""/>
          <p:cNvSpPr/>
          <p:nvPr/>
        </p:nvSpPr>
        <p:spPr>
          <a:xfrm>
            <a:off x="5326200" y="2635200"/>
            <a:ext cx="2880" cy="1405080"/>
          </a:xfrm>
          <a:prstGeom prst="line">
            <a:avLst/>
          </a:prstGeom>
          <a:ln w="9360">
            <a:solidFill>
              <a:srgbClr val="3333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27" name=""/>
          <p:cNvSpPr/>
          <p:nvPr/>
        </p:nvSpPr>
        <p:spPr>
          <a:xfrm>
            <a:off x="4057560" y="2611440"/>
            <a:ext cx="3240" cy="1974960"/>
          </a:xfrm>
          <a:prstGeom prst="line">
            <a:avLst/>
          </a:prstGeom>
          <a:ln w="9360">
            <a:solidFill>
              <a:srgbClr val="3333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28" name=""/>
          <p:cNvSpPr/>
          <p:nvPr/>
        </p:nvSpPr>
        <p:spPr>
          <a:xfrm flipH="1">
            <a:off x="2900520" y="2608200"/>
            <a:ext cx="10800" cy="1994040"/>
          </a:xfrm>
          <a:prstGeom prst="line">
            <a:avLst/>
          </a:prstGeom>
          <a:ln w="9360">
            <a:solidFill>
              <a:srgbClr val="3333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29" name=""/>
          <p:cNvSpPr/>
          <p:nvPr/>
        </p:nvSpPr>
        <p:spPr>
          <a:xfrm flipH="1">
            <a:off x="1692000" y="2611440"/>
            <a:ext cx="3240" cy="2390760"/>
          </a:xfrm>
          <a:prstGeom prst="line">
            <a:avLst/>
          </a:prstGeom>
          <a:ln cap="rnd" w="9360">
            <a:solidFill>
              <a:srgbClr val="333399"/>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30" name=""/>
          <p:cNvSpPr/>
          <p:nvPr/>
        </p:nvSpPr>
        <p:spPr>
          <a:xfrm>
            <a:off x="8288280" y="2611440"/>
            <a:ext cx="27000" cy="3087720"/>
          </a:xfrm>
          <a:prstGeom prst="line">
            <a:avLst/>
          </a:prstGeom>
          <a:ln w="9360">
            <a:solidFill>
              <a:srgbClr val="3333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31" name=""/>
          <p:cNvSpPr/>
          <p:nvPr/>
        </p:nvSpPr>
        <p:spPr>
          <a:xfrm>
            <a:off x="1676520" y="2967120"/>
            <a:ext cx="0" cy="135000"/>
          </a:xfrm>
          <a:prstGeom prst="line">
            <a:avLst/>
          </a:prstGeom>
          <a:ln w="12600">
            <a:solidFill>
              <a:srgbClr val="333399"/>
            </a:solidFill>
            <a:prstDash val="sys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32" name=""/>
          <p:cNvSpPr/>
          <p:nvPr/>
        </p:nvSpPr>
        <p:spPr>
          <a:xfrm>
            <a:off x="6753240" y="2608200"/>
            <a:ext cx="12600" cy="2482920"/>
          </a:xfrm>
          <a:prstGeom prst="line">
            <a:avLst/>
          </a:prstGeom>
          <a:ln w="9360">
            <a:solidFill>
              <a:srgbClr val="3333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33" name=""/>
          <p:cNvSpPr/>
          <p:nvPr/>
        </p:nvSpPr>
        <p:spPr>
          <a:xfrm>
            <a:off x="1265400" y="2733840"/>
            <a:ext cx="877680" cy="40608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Todd Hall</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Director</a:t>
            </a:r>
            <a:endParaRPr b="0" lang="en-US" sz="900" strike="noStrike" u="none">
              <a:solidFill>
                <a:srgbClr val="000000"/>
              </a:solidFill>
              <a:effectLst/>
              <a:uFillTx/>
              <a:latin typeface="Arial"/>
            </a:endParaRPr>
          </a:p>
        </p:txBody>
      </p:sp>
      <p:sp>
        <p:nvSpPr>
          <p:cNvPr id="5634" name=""/>
          <p:cNvSpPr/>
          <p:nvPr/>
        </p:nvSpPr>
        <p:spPr>
          <a:xfrm>
            <a:off x="2408400" y="2722680"/>
            <a:ext cx="877680" cy="406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Joe Hrgovcic</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
        <p:nvSpPr>
          <p:cNvPr id="5635" name=""/>
          <p:cNvSpPr/>
          <p:nvPr/>
        </p:nvSpPr>
        <p:spPr>
          <a:xfrm>
            <a:off x="7831080" y="4322880"/>
            <a:ext cx="960480" cy="404640"/>
          </a:xfrm>
          <a:prstGeom prst="rect">
            <a:avLst/>
          </a:prstGeom>
          <a:gradFill rotWithShape="0">
            <a:gsLst>
              <a:gs pos="0">
                <a:srgbClr val="ccccff"/>
              </a:gs>
              <a:gs pos="100000">
                <a:srgbClr val="d3d3d3"/>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660033"/>
                </a:solidFill>
                <a:effectLst/>
                <a:uFillTx/>
                <a:latin typeface="Arial"/>
              </a:rPr>
              <a:t>Catherine Woolgar</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660033"/>
                </a:solidFill>
                <a:effectLst/>
                <a:uFillTx/>
                <a:latin typeface="Arial"/>
              </a:rPr>
              <a:t>Associate</a:t>
            </a:r>
            <a:endParaRPr b="0" lang="en-US" sz="800" strike="noStrike" u="none">
              <a:solidFill>
                <a:srgbClr val="000000"/>
              </a:solidFill>
              <a:effectLst/>
              <a:uFillTx/>
              <a:latin typeface="Arial"/>
            </a:endParaRPr>
          </a:p>
        </p:txBody>
      </p:sp>
      <p:sp>
        <p:nvSpPr>
          <p:cNvPr id="5636" name=""/>
          <p:cNvSpPr/>
          <p:nvPr/>
        </p:nvSpPr>
        <p:spPr>
          <a:xfrm>
            <a:off x="7867800" y="4821120"/>
            <a:ext cx="876240" cy="4050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Mike Nguyen</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Specialist</a:t>
            </a:r>
            <a:endParaRPr b="0" lang="en-US" sz="900" strike="noStrike" u="none">
              <a:solidFill>
                <a:srgbClr val="000000"/>
              </a:solidFill>
              <a:effectLst/>
              <a:uFillTx/>
              <a:latin typeface="Arial"/>
            </a:endParaRPr>
          </a:p>
        </p:txBody>
      </p:sp>
      <p:sp>
        <p:nvSpPr>
          <p:cNvPr id="5637" name=""/>
          <p:cNvSpPr/>
          <p:nvPr/>
        </p:nvSpPr>
        <p:spPr>
          <a:xfrm>
            <a:off x="6323040" y="2733840"/>
            <a:ext cx="878040" cy="40608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Gary Taylor</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
        <p:nvSpPr>
          <p:cNvPr id="5638" name=""/>
          <p:cNvSpPr/>
          <p:nvPr/>
        </p:nvSpPr>
        <p:spPr>
          <a:xfrm>
            <a:off x="7858080" y="5359320"/>
            <a:ext cx="878040" cy="4032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Rajib Saha</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Specialist</a:t>
            </a:r>
            <a:endParaRPr b="0" lang="en-US" sz="900" strike="noStrike" u="none">
              <a:solidFill>
                <a:srgbClr val="000000"/>
              </a:solidFill>
              <a:effectLst/>
              <a:uFillTx/>
              <a:latin typeface="Arial"/>
            </a:endParaRPr>
          </a:p>
        </p:txBody>
      </p:sp>
      <p:sp>
        <p:nvSpPr>
          <p:cNvPr id="5639" name=""/>
          <p:cNvSpPr/>
          <p:nvPr/>
        </p:nvSpPr>
        <p:spPr>
          <a:xfrm>
            <a:off x="7891560" y="2722680"/>
            <a:ext cx="877680" cy="406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Steve Vu</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
        <p:nvSpPr>
          <p:cNvPr id="5640" name=""/>
          <p:cNvSpPr/>
          <p:nvPr/>
        </p:nvSpPr>
        <p:spPr>
          <a:xfrm>
            <a:off x="6361200" y="4316400"/>
            <a:ext cx="876240" cy="4032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Valter Stoiani</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Associate</a:t>
            </a:r>
            <a:endParaRPr b="0" lang="en-US" sz="900" strike="noStrike" u="none">
              <a:solidFill>
                <a:srgbClr val="000000"/>
              </a:solidFill>
              <a:effectLst/>
              <a:uFillTx/>
              <a:latin typeface="Arial"/>
            </a:endParaRPr>
          </a:p>
        </p:txBody>
      </p:sp>
      <p:sp>
        <p:nvSpPr>
          <p:cNvPr id="5641" name=""/>
          <p:cNvSpPr/>
          <p:nvPr/>
        </p:nvSpPr>
        <p:spPr>
          <a:xfrm>
            <a:off x="1252440" y="5434560"/>
            <a:ext cx="912960" cy="34164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33cc"/>
                </a:solidFill>
                <a:effectLst/>
                <a:uFillTx/>
                <a:latin typeface="Arial"/>
              </a:rPr>
              <a:t>Risk</a:t>
            </a:r>
            <a:endParaRPr b="0" lang="en-US" sz="900" strike="noStrike" u="none">
              <a:solidFill>
                <a:srgbClr val="000000"/>
              </a:solidFill>
              <a:effectLst/>
              <a:uFillTx/>
              <a:latin typeface="Arial"/>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33cc"/>
                </a:solidFill>
                <a:effectLst/>
                <a:uFillTx/>
                <a:latin typeface="Arial"/>
              </a:rPr>
              <a:t>Management</a:t>
            </a:r>
            <a:endParaRPr b="0" lang="en-US" sz="900" strike="noStrike" u="none">
              <a:solidFill>
                <a:srgbClr val="000000"/>
              </a:solidFill>
              <a:effectLst/>
              <a:uFillTx/>
              <a:latin typeface="Arial"/>
            </a:endParaRPr>
          </a:p>
        </p:txBody>
      </p:sp>
      <p:sp>
        <p:nvSpPr>
          <p:cNvPr id="5642" name=""/>
          <p:cNvSpPr/>
          <p:nvPr/>
        </p:nvSpPr>
        <p:spPr>
          <a:xfrm>
            <a:off x="2484360" y="4906800"/>
            <a:ext cx="824040" cy="21780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33cc"/>
                </a:solidFill>
                <a:effectLst/>
                <a:uFillTx/>
                <a:latin typeface="Arial"/>
              </a:rPr>
              <a:t>Research</a:t>
            </a:r>
            <a:endParaRPr b="0" lang="en-US" sz="900" strike="noStrike" u="none">
              <a:solidFill>
                <a:srgbClr val="000000"/>
              </a:solidFill>
              <a:effectLst/>
              <a:uFillTx/>
              <a:latin typeface="Arial"/>
            </a:endParaRPr>
          </a:p>
        </p:txBody>
      </p:sp>
      <p:sp>
        <p:nvSpPr>
          <p:cNvPr id="5643" name=""/>
          <p:cNvSpPr/>
          <p:nvPr/>
        </p:nvSpPr>
        <p:spPr>
          <a:xfrm>
            <a:off x="4940280" y="4373640"/>
            <a:ext cx="879480" cy="21780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ctr" pos="343080"/>
                <a:tab algn="ctr" pos="13716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33cc"/>
                </a:solidFill>
                <a:effectLst/>
                <a:uFillTx/>
                <a:latin typeface="Arial"/>
              </a:rPr>
              <a:t>Structuring</a:t>
            </a:r>
            <a:endParaRPr b="0" lang="en-US" sz="900" strike="noStrike" u="none">
              <a:solidFill>
                <a:srgbClr val="000000"/>
              </a:solidFill>
              <a:effectLst/>
              <a:uFillTx/>
              <a:latin typeface="Arial"/>
            </a:endParaRPr>
          </a:p>
        </p:txBody>
      </p:sp>
      <p:sp>
        <p:nvSpPr>
          <p:cNvPr id="5644" name=""/>
          <p:cNvSpPr/>
          <p:nvPr/>
        </p:nvSpPr>
        <p:spPr>
          <a:xfrm flipH="1">
            <a:off x="1689120" y="2611440"/>
            <a:ext cx="6610320" cy="0"/>
          </a:xfrm>
          <a:prstGeom prst="line">
            <a:avLst/>
          </a:prstGeom>
          <a:ln w="9360">
            <a:solidFill>
              <a:srgbClr val="3333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45" name=""/>
          <p:cNvSpPr/>
          <p:nvPr/>
        </p:nvSpPr>
        <p:spPr>
          <a:xfrm>
            <a:off x="8029440" y="5817960"/>
            <a:ext cx="627120" cy="21780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33cc"/>
                </a:solidFill>
                <a:effectLst/>
                <a:uFillTx/>
                <a:latin typeface="Arial"/>
              </a:rPr>
              <a:t>Trading</a:t>
            </a:r>
            <a:endParaRPr b="0" lang="en-US" sz="900" strike="noStrike" u="none">
              <a:solidFill>
                <a:srgbClr val="000000"/>
              </a:solidFill>
              <a:effectLst/>
              <a:uFillTx/>
              <a:latin typeface="Arial"/>
            </a:endParaRPr>
          </a:p>
        </p:txBody>
      </p:sp>
      <p:sp>
        <p:nvSpPr>
          <p:cNvPr id="5646" name=""/>
          <p:cNvSpPr/>
          <p:nvPr/>
        </p:nvSpPr>
        <p:spPr>
          <a:xfrm>
            <a:off x="4937040" y="3303720"/>
            <a:ext cx="876240" cy="4046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660033"/>
                </a:solidFill>
                <a:effectLst/>
                <a:uFillTx/>
                <a:latin typeface="Arial"/>
              </a:rPr>
              <a:t>Gregor Lehmiller</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660033"/>
                </a:solidFill>
                <a:effectLst/>
                <a:uFillTx/>
                <a:latin typeface="Arial"/>
              </a:rPr>
              <a:t>Manager</a:t>
            </a:r>
            <a:endParaRPr b="0" lang="en-US" sz="800" strike="noStrike" u="none">
              <a:solidFill>
                <a:srgbClr val="000000"/>
              </a:solidFill>
              <a:effectLst/>
              <a:uFillTx/>
              <a:latin typeface="Arial"/>
            </a:endParaRPr>
          </a:p>
        </p:txBody>
      </p:sp>
      <p:sp>
        <p:nvSpPr>
          <p:cNvPr id="5647" name=""/>
          <p:cNvSpPr/>
          <p:nvPr/>
        </p:nvSpPr>
        <p:spPr>
          <a:xfrm>
            <a:off x="4896000" y="2732040"/>
            <a:ext cx="879480" cy="4032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Sanjeev Khanna</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Director</a:t>
            </a:r>
            <a:endParaRPr b="0" lang="en-US" sz="900" strike="noStrike" u="none">
              <a:solidFill>
                <a:srgbClr val="000000"/>
              </a:solidFill>
              <a:effectLst/>
              <a:uFillTx/>
              <a:latin typeface="Arial"/>
            </a:endParaRPr>
          </a:p>
        </p:txBody>
      </p:sp>
      <p:sp>
        <p:nvSpPr>
          <p:cNvPr id="5648" name=""/>
          <p:cNvSpPr/>
          <p:nvPr/>
        </p:nvSpPr>
        <p:spPr>
          <a:xfrm>
            <a:off x="6354720" y="4861080"/>
            <a:ext cx="878040" cy="4046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Vacant</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Associate</a:t>
            </a:r>
            <a:endParaRPr b="0" lang="en-US" sz="900" strike="noStrike" u="none">
              <a:solidFill>
                <a:srgbClr val="000000"/>
              </a:solidFill>
              <a:effectLst/>
              <a:uFillTx/>
              <a:latin typeface="Arial"/>
            </a:endParaRPr>
          </a:p>
        </p:txBody>
      </p:sp>
      <p:sp>
        <p:nvSpPr>
          <p:cNvPr id="5649" name=""/>
          <p:cNvSpPr/>
          <p:nvPr/>
        </p:nvSpPr>
        <p:spPr>
          <a:xfrm>
            <a:off x="6373800" y="5317920"/>
            <a:ext cx="878040" cy="21780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ctr" pos="343080"/>
                <a:tab algn="ctr" pos="13716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33cc"/>
                </a:solidFill>
                <a:effectLst/>
                <a:uFillTx/>
                <a:latin typeface="Arial"/>
              </a:rPr>
              <a:t>Marketing</a:t>
            </a:r>
            <a:endParaRPr b="0" lang="en-US" sz="900" strike="noStrike" u="none">
              <a:solidFill>
                <a:srgbClr val="000000"/>
              </a:solidFill>
              <a:effectLst/>
              <a:uFillTx/>
              <a:latin typeface="Arial"/>
            </a:endParaRPr>
          </a:p>
        </p:txBody>
      </p:sp>
      <p:sp>
        <p:nvSpPr>
          <p:cNvPr id="5650" name=""/>
          <p:cNvSpPr/>
          <p:nvPr/>
        </p:nvSpPr>
        <p:spPr>
          <a:xfrm>
            <a:off x="1243080" y="4389480"/>
            <a:ext cx="876240" cy="4046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Reno Casimir</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Sr. Specialist</a:t>
            </a:r>
            <a:endParaRPr b="0" lang="en-US" sz="900" strike="noStrike" u="none">
              <a:solidFill>
                <a:srgbClr val="000000"/>
              </a:solidFill>
              <a:effectLst/>
              <a:uFillTx/>
              <a:latin typeface="Arial"/>
            </a:endParaRPr>
          </a:p>
        </p:txBody>
      </p:sp>
      <p:sp>
        <p:nvSpPr>
          <p:cNvPr id="5651" name=""/>
          <p:cNvSpPr/>
          <p:nvPr/>
        </p:nvSpPr>
        <p:spPr>
          <a:xfrm>
            <a:off x="1266840" y="3838680"/>
            <a:ext cx="876240" cy="4046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Tim Norton</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Sr. Specialist</a:t>
            </a:r>
            <a:endParaRPr b="0" lang="en-US" sz="900" strike="noStrike" u="none">
              <a:solidFill>
                <a:srgbClr val="000000"/>
              </a:solidFill>
              <a:effectLst/>
              <a:uFillTx/>
              <a:latin typeface="Arial"/>
            </a:endParaRPr>
          </a:p>
        </p:txBody>
      </p:sp>
      <p:sp>
        <p:nvSpPr>
          <p:cNvPr id="5652" name=""/>
          <p:cNvSpPr/>
          <p:nvPr/>
        </p:nvSpPr>
        <p:spPr>
          <a:xfrm>
            <a:off x="2430360" y="3279600"/>
            <a:ext cx="876240" cy="40356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Y Tzamouranis</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
        <p:nvSpPr>
          <p:cNvPr id="5653" name=""/>
          <p:cNvSpPr/>
          <p:nvPr/>
        </p:nvSpPr>
        <p:spPr>
          <a:xfrm>
            <a:off x="2446200" y="3827520"/>
            <a:ext cx="876600" cy="4046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660033"/>
                </a:solidFill>
                <a:effectLst/>
                <a:uFillTx/>
                <a:latin typeface="Arial"/>
              </a:rPr>
              <a:t>Todd Kimberlain</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660033"/>
                </a:solidFill>
                <a:effectLst/>
                <a:uFillTx/>
                <a:latin typeface="Arial"/>
              </a:rPr>
              <a:t>Meteorologist</a:t>
            </a:r>
            <a:endParaRPr b="0" lang="en-US" sz="800" strike="noStrike" u="none">
              <a:solidFill>
                <a:srgbClr val="000000"/>
              </a:solidFill>
              <a:effectLst/>
              <a:uFillTx/>
              <a:latin typeface="Arial"/>
            </a:endParaRPr>
          </a:p>
        </p:txBody>
      </p:sp>
      <p:sp>
        <p:nvSpPr>
          <p:cNvPr id="5654" name=""/>
          <p:cNvSpPr/>
          <p:nvPr/>
        </p:nvSpPr>
        <p:spPr>
          <a:xfrm>
            <a:off x="2433600" y="4398840"/>
            <a:ext cx="876240" cy="4050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Huy Dinh</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Analyst</a:t>
            </a:r>
            <a:endParaRPr b="0" lang="en-US" sz="900" strike="noStrike" u="none">
              <a:solidFill>
                <a:srgbClr val="000000"/>
              </a:solidFill>
              <a:effectLst/>
              <a:uFillTx/>
              <a:latin typeface="Arial"/>
            </a:endParaRPr>
          </a:p>
        </p:txBody>
      </p:sp>
      <p:sp>
        <p:nvSpPr>
          <p:cNvPr id="5655" name=""/>
          <p:cNvSpPr/>
          <p:nvPr/>
        </p:nvSpPr>
        <p:spPr>
          <a:xfrm>
            <a:off x="5456160" y="1592280"/>
            <a:ext cx="9720" cy="1017720"/>
          </a:xfrm>
          <a:prstGeom prst="line">
            <a:avLst/>
          </a:prstGeom>
          <a:ln w="9360">
            <a:solidFill>
              <a:srgbClr val="3333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56" name=""/>
          <p:cNvSpPr/>
          <p:nvPr/>
        </p:nvSpPr>
        <p:spPr>
          <a:xfrm>
            <a:off x="4776840" y="1198440"/>
            <a:ext cx="1282680" cy="541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Mark Tawney</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Vice President</a:t>
            </a:r>
            <a:endParaRPr b="0" lang="en-US" sz="1000" strike="noStrike" u="none">
              <a:solidFill>
                <a:srgbClr val="000000"/>
              </a:solidFill>
              <a:effectLst/>
              <a:uFillTx/>
              <a:latin typeface="Arial"/>
            </a:endParaRPr>
          </a:p>
        </p:txBody>
      </p:sp>
      <p:sp>
        <p:nvSpPr>
          <p:cNvPr id="5657" name=""/>
          <p:cNvSpPr/>
          <p:nvPr/>
        </p:nvSpPr>
        <p:spPr>
          <a:xfrm>
            <a:off x="3459240" y="1490760"/>
            <a:ext cx="876240" cy="4046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Betty Coneway</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Admin. Coord.</a:t>
            </a:r>
            <a:endParaRPr b="0" lang="en-US" sz="900" strike="noStrike" u="none">
              <a:solidFill>
                <a:srgbClr val="000000"/>
              </a:solidFill>
              <a:effectLst/>
              <a:uFillTx/>
              <a:latin typeface="Arial"/>
            </a:endParaRPr>
          </a:p>
        </p:txBody>
      </p:sp>
      <p:sp>
        <p:nvSpPr>
          <p:cNvPr id="5658" name=""/>
          <p:cNvSpPr/>
          <p:nvPr/>
        </p:nvSpPr>
        <p:spPr>
          <a:xfrm>
            <a:off x="3452760" y="2058840"/>
            <a:ext cx="876240" cy="406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Yolanda Ford</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Sr. Admin.</a:t>
            </a:r>
            <a:endParaRPr b="0" lang="en-US" sz="900" strike="noStrike" u="none">
              <a:solidFill>
                <a:srgbClr val="000000"/>
              </a:solidFill>
              <a:effectLst/>
              <a:uFillTx/>
              <a:latin typeface="Arial"/>
            </a:endParaRPr>
          </a:p>
        </p:txBody>
      </p:sp>
      <p:sp>
        <p:nvSpPr>
          <p:cNvPr id="5659" name=""/>
          <p:cNvSpPr/>
          <p:nvPr/>
        </p:nvSpPr>
        <p:spPr>
          <a:xfrm>
            <a:off x="7870680" y="3265560"/>
            <a:ext cx="876600" cy="406440"/>
          </a:xfrm>
          <a:prstGeom prst="rect">
            <a:avLst/>
          </a:prstGeom>
          <a:gradFill rotWithShape="0">
            <a:gsLst>
              <a:gs pos="0">
                <a:srgbClr val="ccccff"/>
              </a:gs>
              <a:gs pos="100000">
                <a:srgbClr val="d3d3d3"/>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660033"/>
                </a:solidFill>
                <a:effectLst/>
                <a:uFillTx/>
                <a:latin typeface="Arial"/>
              </a:rPr>
              <a:t>S Ramachandran</a:t>
            </a:r>
            <a:endParaRPr b="0" lang="en-US" sz="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660033"/>
                </a:solidFill>
                <a:effectLst/>
                <a:uFillTx/>
                <a:latin typeface="Arial"/>
              </a:rPr>
              <a:t>Manager</a:t>
            </a:r>
            <a:endParaRPr b="0" lang="en-US" sz="800" strike="noStrike" u="none">
              <a:solidFill>
                <a:srgbClr val="000000"/>
              </a:solidFill>
              <a:effectLst/>
              <a:uFillTx/>
              <a:latin typeface="Arial"/>
            </a:endParaRPr>
          </a:p>
        </p:txBody>
      </p:sp>
      <p:sp>
        <p:nvSpPr>
          <p:cNvPr id="5660" name=""/>
          <p:cNvSpPr/>
          <p:nvPr/>
        </p:nvSpPr>
        <p:spPr>
          <a:xfrm>
            <a:off x="1254240" y="4941720"/>
            <a:ext cx="877680" cy="4050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Salisha Ramos</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Admin. Asst. II</a:t>
            </a:r>
            <a:endParaRPr b="0" lang="en-US" sz="900" strike="noStrike" u="none">
              <a:solidFill>
                <a:srgbClr val="000000"/>
              </a:solidFill>
              <a:effectLst/>
              <a:uFillTx/>
              <a:latin typeface="Arial"/>
            </a:endParaRPr>
          </a:p>
        </p:txBody>
      </p:sp>
      <p:sp>
        <p:nvSpPr>
          <p:cNvPr id="5661" name=""/>
          <p:cNvSpPr/>
          <p:nvPr/>
        </p:nvSpPr>
        <p:spPr>
          <a:xfrm>
            <a:off x="3583080" y="2752560"/>
            <a:ext cx="876240" cy="40356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Claudio Ribeiro</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
        <p:nvSpPr>
          <p:cNvPr id="5662" name=""/>
          <p:cNvSpPr/>
          <p:nvPr/>
        </p:nvSpPr>
        <p:spPr>
          <a:xfrm>
            <a:off x="6350040" y="3294000"/>
            <a:ext cx="876240" cy="4050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Partho Ghosh</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
        <p:nvSpPr>
          <p:cNvPr id="5663" name=""/>
          <p:cNvSpPr/>
          <p:nvPr/>
        </p:nvSpPr>
        <p:spPr>
          <a:xfrm>
            <a:off x="6361200" y="3794040"/>
            <a:ext cx="876240" cy="4050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Bob Beyer</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
        <p:nvSpPr>
          <p:cNvPr id="5664" name=""/>
          <p:cNvSpPr/>
          <p:nvPr/>
        </p:nvSpPr>
        <p:spPr>
          <a:xfrm>
            <a:off x="1266840" y="3282840"/>
            <a:ext cx="876240" cy="4032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Will Kelley</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
        <p:nvSpPr>
          <p:cNvPr id="5665" name=""/>
          <p:cNvSpPr/>
          <p:nvPr/>
        </p:nvSpPr>
        <p:spPr>
          <a:xfrm>
            <a:off x="3618000" y="3321000"/>
            <a:ext cx="877680" cy="4050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Eduardo Gil</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Associate</a:t>
            </a:r>
            <a:endParaRPr b="0" lang="en-US" sz="900" strike="noStrike" u="none">
              <a:solidFill>
                <a:srgbClr val="000000"/>
              </a:solidFill>
              <a:effectLst/>
              <a:uFillTx/>
              <a:latin typeface="Arial"/>
            </a:endParaRPr>
          </a:p>
        </p:txBody>
      </p:sp>
      <p:sp>
        <p:nvSpPr>
          <p:cNvPr id="5666" name=""/>
          <p:cNvSpPr/>
          <p:nvPr/>
        </p:nvSpPr>
        <p:spPr>
          <a:xfrm>
            <a:off x="3610080" y="4928400"/>
            <a:ext cx="961920" cy="341640"/>
          </a:xfrm>
          <a:prstGeom prst="rect">
            <a:avLst/>
          </a:prstGeom>
          <a:noFill/>
          <a:ln w="0">
            <a:noFill/>
          </a:ln>
        </p:spPr>
        <p:style>
          <a:lnRef idx="0"/>
          <a:fillRef idx="0"/>
          <a:effectRef idx="0"/>
          <a:fontRef idx="minor"/>
        </p:style>
        <p:txBody>
          <a:bodyPr lIns="90000" rIns="90000" tIns="46800" bIns="46800" anchor="ctr">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33cc"/>
                </a:solidFill>
                <a:effectLst/>
                <a:uFillTx/>
                <a:latin typeface="Arial"/>
              </a:rPr>
              <a:t>New Product</a:t>
            </a:r>
            <a:endParaRPr b="0" lang="en-US" sz="900" strike="noStrike" u="none">
              <a:solidFill>
                <a:srgbClr val="000000"/>
              </a:solidFill>
              <a:effectLst/>
              <a:uFillTx/>
              <a:latin typeface="Arial"/>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33cc"/>
                </a:solidFill>
                <a:effectLst/>
                <a:uFillTx/>
                <a:latin typeface="Arial"/>
              </a:rPr>
              <a:t>Development</a:t>
            </a:r>
            <a:endParaRPr b="0" lang="en-US" sz="900" strike="noStrike" u="none">
              <a:solidFill>
                <a:srgbClr val="000000"/>
              </a:solidFill>
              <a:effectLst/>
              <a:uFillTx/>
              <a:latin typeface="Arial"/>
            </a:endParaRPr>
          </a:p>
        </p:txBody>
      </p:sp>
      <p:sp>
        <p:nvSpPr>
          <p:cNvPr id="5667" name=""/>
          <p:cNvSpPr/>
          <p:nvPr/>
        </p:nvSpPr>
        <p:spPr>
          <a:xfrm>
            <a:off x="3618000" y="3854520"/>
            <a:ext cx="877680" cy="4032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Kyle Berryman</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Associate</a:t>
            </a:r>
            <a:endParaRPr b="0" lang="en-US" sz="900" strike="noStrike" u="none">
              <a:solidFill>
                <a:srgbClr val="000000"/>
              </a:solidFill>
              <a:effectLst/>
              <a:uFillTx/>
              <a:latin typeface="Arial"/>
            </a:endParaRPr>
          </a:p>
        </p:txBody>
      </p:sp>
      <p:sp>
        <p:nvSpPr>
          <p:cNvPr id="5668" name=""/>
          <p:cNvSpPr/>
          <p:nvPr/>
        </p:nvSpPr>
        <p:spPr>
          <a:xfrm>
            <a:off x="3594240" y="4422600"/>
            <a:ext cx="877680" cy="40500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Brian Harper</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Temp</a:t>
            </a:r>
            <a:endParaRPr b="0" lang="en-US" sz="900" strike="noStrike" u="none">
              <a:solidFill>
                <a:srgbClr val="000000"/>
              </a:solidFill>
              <a:effectLst/>
              <a:uFillTx/>
              <a:latin typeface="Arial"/>
            </a:endParaRPr>
          </a:p>
        </p:txBody>
      </p:sp>
      <p:sp>
        <p:nvSpPr>
          <p:cNvPr id="5669" name=""/>
          <p:cNvSpPr/>
          <p:nvPr/>
        </p:nvSpPr>
        <p:spPr>
          <a:xfrm>
            <a:off x="4924440" y="3882960"/>
            <a:ext cx="876240" cy="406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Vacant</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Associate</a:t>
            </a:r>
            <a:endParaRPr b="0" lang="en-US" sz="900" strike="noStrike" u="none">
              <a:solidFill>
                <a:srgbClr val="000000"/>
              </a:solidFill>
              <a:effectLst/>
              <a:uFillTx/>
              <a:latin typeface="Arial"/>
            </a:endParaRPr>
          </a:p>
        </p:txBody>
      </p:sp>
      <p:sp>
        <p:nvSpPr>
          <p:cNvPr id="5670" name=""/>
          <p:cNvSpPr/>
          <p:nvPr/>
        </p:nvSpPr>
        <p:spPr>
          <a:xfrm>
            <a:off x="7870680" y="3798720"/>
            <a:ext cx="876600" cy="406440"/>
          </a:xfrm>
          <a:prstGeom prst="rect">
            <a:avLst/>
          </a:prstGeom>
          <a:gradFill rotWithShape="0">
            <a:gsLst>
              <a:gs pos="0">
                <a:srgbClr val="ccccff"/>
              </a:gs>
              <a:gs pos="100000">
                <a:srgbClr val="d3d3d3"/>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Vacant</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71" name=""/>
          <p:cNvSpPr/>
          <p:nvPr/>
        </p:nvSpPr>
        <p:spPr>
          <a:xfrm>
            <a:off x="4822920" y="1476360"/>
            <a:ext cx="0" cy="11685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72" name=""/>
          <p:cNvSpPr/>
          <p:nvPr/>
        </p:nvSpPr>
        <p:spPr>
          <a:xfrm flipH="1">
            <a:off x="3806640" y="2657520"/>
            <a:ext cx="12600" cy="3175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73" name=""/>
          <p:cNvSpPr/>
          <p:nvPr/>
        </p:nvSpPr>
        <p:spPr>
          <a:xfrm>
            <a:off x="8199360" y="2655720"/>
            <a:ext cx="38160" cy="3189600"/>
          </a:xfrm>
          <a:prstGeom prst="line">
            <a:avLst/>
          </a:prstGeom>
          <a:ln w="9360">
            <a:solidFill>
              <a:srgbClr val="3333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74" name=""/>
          <p:cNvSpPr/>
          <p:nvPr/>
        </p:nvSpPr>
        <p:spPr>
          <a:xfrm>
            <a:off x="5978520" y="2657520"/>
            <a:ext cx="25560" cy="10285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5675" name="" descr=""/>
          <p:cNvPicPr/>
          <p:nvPr/>
        </p:nvPicPr>
        <p:blipFill>
          <a:blip r:embed="rId1"/>
          <a:stretch/>
        </p:blipFill>
        <p:spPr>
          <a:xfrm>
            <a:off x="5616720" y="2055960"/>
            <a:ext cx="723600" cy="433080"/>
          </a:xfrm>
          <a:prstGeom prst="rect">
            <a:avLst/>
          </a:prstGeom>
          <a:noFill/>
          <a:ln w="9360">
            <a:solidFill>
              <a:srgbClr val="969696"/>
            </a:solidFill>
            <a:miter/>
          </a:ln>
        </p:spPr>
      </p:pic>
      <p:pic>
        <p:nvPicPr>
          <p:cNvPr id="5676" name="" descr=""/>
          <p:cNvPicPr/>
          <p:nvPr/>
        </p:nvPicPr>
        <p:blipFill>
          <a:blip r:embed="rId2"/>
          <a:stretch/>
        </p:blipFill>
        <p:spPr>
          <a:xfrm>
            <a:off x="7827840" y="2055960"/>
            <a:ext cx="723960" cy="433080"/>
          </a:xfrm>
          <a:prstGeom prst="rect">
            <a:avLst/>
          </a:prstGeom>
          <a:noFill/>
          <a:ln w="9360">
            <a:solidFill>
              <a:srgbClr val="969696"/>
            </a:solidFill>
            <a:miter/>
          </a:ln>
        </p:spPr>
      </p:pic>
      <p:pic>
        <p:nvPicPr>
          <p:cNvPr id="5677" name="" descr=""/>
          <p:cNvPicPr/>
          <p:nvPr/>
        </p:nvPicPr>
        <p:blipFill>
          <a:blip r:embed="rId3"/>
          <a:stretch/>
        </p:blipFill>
        <p:spPr>
          <a:xfrm>
            <a:off x="3616200" y="2081160"/>
            <a:ext cx="723960" cy="412920"/>
          </a:xfrm>
          <a:prstGeom prst="rect">
            <a:avLst/>
          </a:prstGeom>
          <a:noFill/>
          <a:ln w="9360">
            <a:solidFill>
              <a:srgbClr val="969696"/>
            </a:solidFill>
            <a:miter/>
          </a:ln>
        </p:spPr>
      </p:pic>
      <p:sp>
        <p:nvSpPr>
          <p:cNvPr id="5678" name=""/>
          <p:cNvSpPr/>
          <p:nvPr/>
        </p:nvSpPr>
        <p:spPr>
          <a:xfrm>
            <a:off x="3197160" y="2817720"/>
            <a:ext cx="1224000" cy="4352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Ross McIntyre</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Manager</a:t>
            </a:r>
            <a:endParaRPr b="0" lang="en-US" sz="1000" strike="noStrike" u="none">
              <a:solidFill>
                <a:srgbClr val="000000"/>
              </a:solidFill>
              <a:effectLst/>
              <a:uFillTx/>
              <a:latin typeface="Arial"/>
            </a:endParaRPr>
          </a:p>
        </p:txBody>
      </p:sp>
      <p:sp>
        <p:nvSpPr>
          <p:cNvPr id="5679" name=""/>
          <p:cNvSpPr/>
          <p:nvPr/>
        </p:nvSpPr>
        <p:spPr>
          <a:xfrm>
            <a:off x="7578720" y="2868480"/>
            <a:ext cx="1325520" cy="4352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Bjarne Schieldrop</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Sr. Commercial</a:t>
            </a:r>
            <a:endParaRPr b="0" lang="en-US" sz="1000" strike="noStrike" u="none">
              <a:solidFill>
                <a:srgbClr val="000000"/>
              </a:solidFill>
              <a:effectLst/>
              <a:uFillTx/>
              <a:latin typeface="Arial"/>
            </a:endParaRPr>
          </a:p>
        </p:txBody>
      </p:sp>
      <p:sp>
        <p:nvSpPr>
          <p:cNvPr id="5680" name=""/>
          <p:cNvSpPr/>
          <p:nvPr/>
        </p:nvSpPr>
        <p:spPr>
          <a:xfrm>
            <a:off x="5423040" y="3440160"/>
            <a:ext cx="1143000" cy="433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Christian Werner</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Manager</a:t>
            </a:r>
            <a:endParaRPr b="0" lang="en-US" sz="1000" strike="noStrike" u="none">
              <a:solidFill>
                <a:srgbClr val="000000"/>
              </a:solidFill>
              <a:effectLst/>
              <a:uFillTx/>
              <a:latin typeface="Arial"/>
            </a:endParaRPr>
          </a:p>
        </p:txBody>
      </p:sp>
      <p:sp>
        <p:nvSpPr>
          <p:cNvPr id="5681" name=""/>
          <p:cNvSpPr/>
          <p:nvPr/>
        </p:nvSpPr>
        <p:spPr>
          <a:xfrm>
            <a:off x="5389560" y="2894040"/>
            <a:ext cx="1179360" cy="433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Raymond Yeow</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Vice President</a:t>
            </a:r>
            <a:endParaRPr b="0" lang="en-US" sz="1000" strike="noStrike" u="none">
              <a:solidFill>
                <a:srgbClr val="000000"/>
              </a:solidFill>
              <a:effectLst/>
              <a:uFillTx/>
              <a:latin typeface="Arial"/>
            </a:endParaRPr>
          </a:p>
        </p:txBody>
      </p:sp>
      <p:sp>
        <p:nvSpPr>
          <p:cNvPr id="5682" name="PlaceHolder 1"/>
          <p:cNvSpPr>
            <a:spLocks noGrp="1"/>
          </p:cNvSpPr>
          <p:nvPr>
            <p:ph type="title"/>
          </p:nvPr>
        </p:nvSpPr>
        <p:spPr>
          <a:xfrm>
            <a:off x="1454040" y="302760"/>
            <a:ext cx="721368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Staffing</a:t>
            </a:r>
            <a:endParaRPr b="1" lang="en-US" sz="3400" strike="noStrike" u="none">
              <a:solidFill>
                <a:srgbClr val="000000"/>
              </a:solidFill>
              <a:effectLst/>
              <a:uFillTx/>
              <a:latin typeface="Arial"/>
            </a:endParaRPr>
          </a:p>
        </p:txBody>
      </p:sp>
      <p:sp>
        <p:nvSpPr>
          <p:cNvPr id="5683" name=""/>
          <p:cNvSpPr/>
          <p:nvPr/>
        </p:nvSpPr>
        <p:spPr>
          <a:xfrm>
            <a:off x="4091040" y="1235160"/>
            <a:ext cx="1374840" cy="5792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660033"/>
                </a:solidFill>
                <a:effectLst/>
                <a:uFillTx/>
                <a:latin typeface="Arial"/>
              </a:rPr>
              <a:t>Mark Tawney</a:t>
            </a:r>
            <a:endParaRPr b="0" lang="en-US" sz="11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660033"/>
                </a:solidFill>
                <a:effectLst/>
                <a:uFillTx/>
                <a:latin typeface="Arial"/>
              </a:rPr>
              <a:t>Vice President</a:t>
            </a:r>
            <a:endParaRPr b="0" lang="en-US" sz="1100" strike="noStrike" u="none">
              <a:solidFill>
                <a:srgbClr val="000000"/>
              </a:solidFill>
              <a:effectLst/>
              <a:uFillTx/>
              <a:latin typeface="Arial"/>
            </a:endParaRPr>
          </a:p>
        </p:txBody>
      </p:sp>
      <p:pic>
        <p:nvPicPr>
          <p:cNvPr id="5684" name="" descr=""/>
          <p:cNvPicPr/>
          <p:nvPr/>
        </p:nvPicPr>
        <p:blipFill>
          <a:blip r:embed="rId4"/>
          <a:stretch/>
        </p:blipFill>
        <p:spPr>
          <a:xfrm>
            <a:off x="1609560" y="2031840"/>
            <a:ext cx="773280" cy="463680"/>
          </a:xfrm>
          <a:prstGeom prst="rect">
            <a:avLst/>
          </a:prstGeom>
          <a:noFill/>
          <a:ln w="9360">
            <a:solidFill>
              <a:srgbClr val="969696"/>
            </a:solidFill>
            <a:miter/>
          </a:ln>
        </p:spPr>
      </p:pic>
      <p:sp>
        <p:nvSpPr>
          <p:cNvPr id="5685" name=""/>
          <p:cNvSpPr/>
          <p:nvPr/>
        </p:nvSpPr>
        <p:spPr>
          <a:xfrm>
            <a:off x="7575480" y="3533760"/>
            <a:ext cx="1339920" cy="433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Didrik Thrane-Nileson</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Sr. Support</a:t>
            </a:r>
            <a:endParaRPr b="0" lang="en-US" sz="1000" strike="noStrike" u="none">
              <a:solidFill>
                <a:srgbClr val="000000"/>
              </a:solidFill>
              <a:effectLst/>
              <a:uFillTx/>
              <a:latin typeface="Arial"/>
            </a:endParaRPr>
          </a:p>
        </p:txBody>
      </p:sp>
      <p:sp>
        <p:nvSpPr>
          <p:cNvPr id="5686" name=""/>
          <p:cNvSpPr/>
          <p:nvPr/>
        </p:nvSpPr>
        <p:spPr>
          <a:xfrm>
            <a:off x="7601040" y="4172040"/>
            <a:ext cx="1387440" cy="433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Frank Lien</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Analyst</a:t>
            </a:r>
            <a:endParaRPr b="0" lang="en-US" sz="1000" strike="noStrike" u="none">
              <a:solidFill>
                <a:srgbClr val="000000"/>
              </a:solidFill>
              <a:effectLst/>
              <a:uFillTx/>
              <a:latin typeface="Arial"/>
            </a:endParaRPr>
          </a:p>
        </p:txBody>
      </p:sp>
      <p:sp>
        <p:nvSpPr>
          <p:cNvPr id="5687" name=""/>
          <p:cNvSpPr/>
          <p:nvPr/>
        </p:nvSpPr>
        <p:spPr>
          <a:xfrm>
            <a:off x="1785960" y="2668680"/>
            <a:ext cx="6480" cy="1106280"/>
          </a:xfrm>
          <a:prstGeom prst="line">
            <a:avLst/>
          </a:prstGeom>
          <a:ln w="9360">
            <a:solidFill>
              <a:srgbClr val="333399"/>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88" name=""/>
          <p:cNvSpPr/>
          <p:nvPr/>
        </p:nvSpPr>
        <p:spPr>
          <a:xfrm>
            <a:off x="1306440" y="3529080"/>
            <a:ext cx="1173240" cy="43488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Takuro Shioda</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Assocaite</a:t>
            </a:r>
            <a:endParaRPr b="0" lang="en-US" sz="1000" strike="noStrike" u="none">
              <a:solidFill>
                <a:srgbClr val="000000"/>
              </a:solidFill>
              <a:effectLst/>
              <a:uFillTx/>
              <a:latin typeface="Arial"/>
            </a:endParaRPr>
          </a:p>
        </p:txBody>
      </p:sp>
      <p:sp>
        <p:nvSpPr>
          <p:cNvPr id="5689" name=""/>
          <p:cNvSpPr/>
          <p:nvPr/>
        </p:nvSpPr>
        <p:spPr>
          <a:xfrm>
            <a:off x="1281240" y="2881440"/>
            <a:ext cx="1261800" cy="43488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Morton Eric Petterson</a:t>
            </a:r>
            <a:endParaRPr b="0" lang="en-US" sz="9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660033"/>
                </a:solidFill>
                <a:effectLst/>
                <a:uFillTx/>
                <a:latin typeface="Arial"/>
              </a:rPr>
              <a:t>Manager</a:t>
            </a:r>
            <a:endParaRPr b="0" lang="en-US" sz="900" strike="noStrike" u="none">
              <a:solidFill>
                <a:srgbClr val="000000"/>
              </a:solidFill>
              <a:effectLst/>
              <a:uFillTx/>
              <a:latin typeface="Arial"/>
            </a:endParaRPr>
          </a:p>
        </p:txBody>
      </p:sp>
      <p:sp>
        <p:nvSpPr>
          <p:cNvPr id="5690" name=""/>
          <p:cNvSpPr/>
          <p:nvPr/>
        </p:nvSpPr>
        <p:spPr>
          <a:xfrm>
            <a:off x="1787400" y="2657520"/>
            <a:ext cx="6413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691" name=""/>
          <p:cNvSpPr/>
          <p:nvPr/>
        </p:nvSpPr>
        <p:spPr>
          <a:xfrm>
            <a:off x="7588080" y="4844880"/>
            <a:ext cx="1387800" cy="433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Lars Elmlund</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Analyst</a:t>
            </a:r>
            <a:endParaRPr b="0" lang="en-US" sz="1000" strike="noStrike" u="none">
              <a:solidFill>
                <a:srgbClr val="000000"/>
              </a:solidFill>
              <a:effectLst/>
              <a:uFillTx/>
              <a:latin typeface="Arial"/>
            </a:endParaRPr>
          </a:p>
        </p:txBody>
      </p:sp>
      <p:sp>
        <p:nvSpPr>
          <p:cNvPr id="5692" name=""/>
          <p:cNvSpPr/>
          <p:nvPr/>
        </p:nvSpPr>
        <p:spPr>
          <a:xfrm>
            <a:off x="7588080" y="5594400"/>
            <a:ext cx="1387800" cy="433440"/>
          </a:xfrm>
          <a:prstGeom prst="rect">
            <a:avLst/>
          </a:prstGeom>
          <a:gradFill rotWithShape="0">
            <a:gsLst>
              <a:gs pos="0">
                <a:srgbClr val="ccccff"/>
              </a:gs>
              <a:gs pos="100000">
                <a:srgbClr val="e1e1e1"/>
              </a:gs>
            </a:gsLst>
            <a:lin ang="5400000"/>
          </a:gradFill>
          <a:ln w="9360">
            <a:solidFill>
              <a:srgbClr val="333399"/>
            </a:solidFill>
            <a:miter/>
          </a:ln>
          <a:effectLst>
            <a:outerShdw dist="153753"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Rognes Oystein</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660033"/>
                </a:solidFill>
                <a:effectLst/>
                <a:uFillTx/>
                <a:latin typeface="Arial"/>
              </a:rPr>
              <a:t>Analyst</a:t>
            </a:r>
            <a:endParaRPr b="0" lang="en-US" sz="10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5693" name=""/>
          <p:cNvSpPr/>
          <p:nvPr/>
        </p:nvSpPr>
        <p:spPr>
          <a:xfrm>
            <a:off x="1139760" y="1273320"/>
            <a:ext cx="7213680" cy="1012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Financial Trading</a:t>
            </a:r>
            <a:endParaRPr b="0" lang="en-US" sz="4200" strike="noStrike" u="none">
              <a:solidFill>
                <a:srgbClr val="000000"/>
              </a:solidFill>
              <a:effectLst/>
              <a:uFillTx/>
              <a:latin typeface="Arial"/>
            </a:endParaRPr>
          </a:p>
        </p:txBody>
      </p:sp>
      <p:sp>
        <p:nvSpPr>
          <p:cNvPr id="5694" name=""/>
          <p:cNvSpPr/>
          <p:nvPr/>
        </p:nvSpPr>
        <p:spPr>
          <a:xfrm>
            <a:off x="1139760" y="4321080"/>
            <a:ext cx="7213680" cy="10130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trike="noStrike" u="none">
                <a:solidFill>
                  <a:srgbClr val="ffffff"/>
                </a:solidFill>
                <a:effectLst/>
                <a:uFillTx/>
                <a:latin typeface="Arial"/>
              </a:rPr>
              <a:t>Gary Hickerson</a:t>
            </a:r>
            <a:endParaRPr b="0" lang="en-US" sz="4200" strike="noStrike" u="none">
              <a:solidFill>
                <a:srgbClr val="000000"/>
              </a:solidFill>
              <a:effectLst/>
              <a:uFillTx/>
              <a:latin typeface="Arial"/>
            </a:endParaRPr>
          </a:p>
        </p:txBody>
      </p:sp>
      <p:grpSp>
        <p:nvGrpSpPr>
          <p:cNvPr id="5695" name=""/>
          <p:cNvGrpSpPr/>
          <p:nvPr/>
        </p:nvGrpSpPr>
        <p:grpSpPr>
          <a:xfrm>
            <a:off x="3983040" y="2540160"/>
            <a:ext cx="1526760" cy="1527120"/>
            <a:chOff x="3983040" y="2540160"/>
            <a:chExt cx="1526760" cy="1527120"/>
          </a:xfrm>
        </p:grpSpPr>
        <p:grpSp>
          <p:nvGrpSpPr>
            <p:cNvPr id="5696" name=""/>
            <p:cNvGrpSpPr/>
            <p:nvPr/>
          </p:nvGrpSpPr>
          <p:grpSpPr>
            <a:xfrm>
              <a:off x="3983040" y="3104640"/>
              <a:ext cx="1526760" cy="962640"/>
              <a:chOff x="3983040" y="3104640"/>
              <a:chExt cx="1526760" cy="962640"/>
            </a:xfrm>
          </p:grpSpPr>
          <p:sp>
            <p:nvSpPr>
              <p:cNvPr id="5697" name=""/>
              <p:cNvSpPr/>
              <p:nvPr/>
            </p:nvSpPr>
            <p:spPr>
              <a:xfrm>
                <a:off x="3983040" y="3108960"/>
                <a:ext cx="306000" cy="30528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98" name=""/>
              <p:cNvSpPr/>
              <p:nvPr/>
            </p:nvSpPr>
            <p:spPr>
              <a:xfrm>
                <a:off x="4131720" y="3257640"/>
                <a:ext cx="325080" cy="32508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699" name=""/>
              <p:cNvSpPr/>
              <p:nvPr/>
            </p:nvSpPr>
            <p:spPr>
              <a:xfrm>
                <a:off x="4619520" y="3744720"/>
                <a:ext cx="324360" cy="32256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00" name=""/>
              <p:cNvSpPr/>
              <p:nvPr/>
            </p:nvSpPr>
            <p:spPr>
              <a:xfrm>
                <a:off x="4493520" y="3614040"/>
                <a:ext cx="14400" cy="4968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5701" name=""/>
              <p:cNvSpPr/>
              <p:nvPr/>
            </p:nvSpPr>
            <p:spPr>
              <a:xfrm>
                <a:off x="4493520" y="3427200"/>
                <a:ext cx="99000" cy="19404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02" name=""/>
              <p:cNvSpPr/>
              <p:nvPr/>
            </p:nvSpPr>
            <p:spPr>
              <a:xfrm>
                <a:off x="4302000" y="3432600"/>
                <a:ext cx="192240" cy="3153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03" name=""/>
              <p:cNvSpPr/>
              <p:nvPr/>
            </p:nvSpPr>
            <p:spPr>
              <a:xfrm>
                <a:off x="4618800" y="3614040"/>
                <a:ext cx="130320" cy="244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04" name=""/>
              <p:cNvSpPr/>
              <p:nvPr/>
            </p:nvSpPr>
            <p:spPr>
              <a:xfrm>
                <a:off x="4489920" y="3628080"/>
                <a:ext cx="129240" cy="2448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05" name=""/>
              <p:cNvSpPr/>
              <p:nvPr/>
            </p:nvSpPr>
            <p:spPr>
              <a:xfrm>
                <a:off x="4902120" y="3104640"/>
                <a:ext cx="607680" cy="7686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5706" name=""/>
            <p:cNvSpPr/>
            <p:nvPr/>
          </p:nvSpPr>
          <p:spPr>
            <a:xfrm>
              <a:off x="4179960" y="2540160"/>
              <a:ext cx="768240" cy="76752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5707" name=""/>
            <p:cNvSpPr/>
            <p:nvPr/>
          </p:nvSpPr>
          <p:spPr>
            <a:xfrm>
              <a:off x="4626720" y="2821320"/>
              <a:ext cx="604440" cy="76932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Tree>
  </p:cSld>
  <mc:AlternateContent>
    <mc:Choice Requires="p14">
      <p:transition spd="slow" p14:dur="2000">
        <p:wipe dir="r"/>
      </p:transition>
    </mc:Choice>
    <mc:Fallback>
      <p:transition spd="slow">
        <p:wipe dir="r"/>
      </p:transition>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08" name="PlaceHolder 1"/>
          <p:cNvSpPr>
            <a:spLocks noGrp="1"/>
          </p:cNvSpPr>
          <p:nvPr>
            <p:ph type="title"/>
          </p:nvPr>
        </p:nvSpPr>
        <p:spPr>
          <a:xfrm>
            <a:off x="980640" y="151920"/>
            <a:ext cx="815364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Enron Global Markets - Financial Trading</a:t>
            </a:r>
            <a:br>
              <a:rPr sz="3000"/>
            </a:br>
            <a:r>
              <a:rPr b="1" lang="en-US" sz="3000" strike="noStrike" u="none">
                <a:solidFill>
                  <a:srgbClr val="000000"/>
                </a:solidFill>
                <a:effectLst/>
                <a:uFillTx/>
                <a:latin typeface="Arial"/>
              </a:rPr>
              <a:t>Summary of Businesses</a:t>
            </a:r>
            <a:endParaRPr b="1" lang="en-US" sz="3000" strike="noStrike" u="none">
              <a:solidFill>
                <a:srgbClr val="000000"/>
              </a:solidFill>
              <a:effectLst/>
              <a:uFillTx/>
              <a:latin typeface="Arial"/>
            </a:endParaRPr>
          </a:p>
        </p:txBody>
      </p:sp>
      <p:sp>
        <p:nvSpPr>
          <p:cNvPr id="5709" name=""/>
          <p:cNvSpPr/>
          <p:nvPr/>
        </p:nvSpPr>
        <p:spPr>
          <a:xfrm>
            <a:off x="1743120" y="1371600"/>
            <a:ext cx="6991200" cy="52779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sng">
                <a:solidFill>
                  <a:srgbClr val="000000"/>
                </a:solidFill>
                <a:effectLst/>
                <a:uFillTx/>
                <a:latin typeface="Arial"/>
              </a:rPr>
              <a:t>Interest Rate &amp; Currency Trading</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Manage Drift associated with commodity portfolios</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Advise, structure and execute transactions for all Enron entities</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Proprietary Trading</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Global Product Coverage</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sng">
                <a:solidFill>
                  <a:srgbClr val="000000"/>
                </a:solidFill>
                <a:effectLst/>
                <a:uFillTx/>
                <a:latin typeface="Arial"/>
              </a:rPr>
              <a:t>Equity Trading</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Proprietary Trading</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Relative Value (long/short) Equity Fund</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Convertible Arbitrage Fund</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Sectors: Commodities, Technology, Financial</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sng">
                <a:solidFill>
                  <a:srgbClr val="000000"/>
                </a:solidFill>
                <a:effectLst/>
                <a:uFillTx/>
                <a:latin typeface="Arial"/>
              </a:rPr>
              <a:t>Agriculture Trading</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Origination and Trading</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eCommerce</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Sectors: Softs, Grains, Meats</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sng">
                <a:solidFill>
                  <a:srgbClr val="000000"/>
                </a:solidFill>
                <a:effectLst/>
                <a:uFillTx/>
                <a:latin typeface="Arial"/>
              </a:rPr>
              <a:t>Operations and IT Support</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Strong staff, infrastructure and controls</a:t>
            </a:r>
            <a:endParaRPr b="0" lang="en-US" sz="17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 Broad capabilities and evolving state-of-the-art systems</a:t>
            </a:r>
            <a:endParaRPr b="0" lang="en-US" sz="1700" strike="noStrike" u="none">
              <a:solidFill>
                <a:srgbClr val="000000"/>
              </a:solidFill>
              <a:effectLst/>
              <a:uFillTx/>
              <a:latin typeface="Arial"/>
            </a:endParaRPr>
          </a:p>
        </p:txBody>
      </p:sp>
    </p:spTree>
  </p:cSld>
  <mc:AlternateContent>
    <mc:Choice Requires="p14">
      <p:transition spd="slow" p14:dur="2000">
        <p:wipe dir="r"/>
      </p:transition>
    </mc:Choice>
    <mc:Fallback>
      <p:transition spd="slow">
        <p:wipe dir="r"/>
      </p:transition>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10" name="PlaceHolder 1"/>
          <p:cNvSpPr>
            <a:spLocks noGrp="1"/>
          </p:cNvSpPr>
          <p:nvPr>
            <p:ph type="title"/>
          </p:nvPr>
        </p:nvSpPr>
        <p:spPr>
          <a:xfrm>
            <a:off x="1171440" y="181080"/>
            <a:ext cx="7772400" cy="6379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00"/>
                </a:solidFill>
                <a:effectLst/>
                <a:uFillTx/>
                <a:latin typeface="Arial"/>
              </a:rPr>
              <a:t>Financial Trading Performance</a:t>
            </a:r>
            <a:endParaRPr b="1" lang="en-US" sz="3400" strike="noStrike" u="none">
              <a:solidFill>
                <a:srgbClr val="000000"/>
              </a:solidFill>
              <a:effectLst/>
              <a:uFillTx/>
              <a:latin typeface="Arial"/>
            </a:endParaRPr>
          </a:p>
        </p:txBody>
      </p:sp>
      <p:graphicFrame>
        <p:nvGraphicFramePr>
          <p:cNvPr id="5711" name=""/>
          <p:cNvGraphicFramePr/>
          <p:nvPr/>
        </p:nvGraphicFramePr>
        <p:xfrm>
          <a:off x="1420920" y="1300320"/>
          <a:ext cx="6931080" cy="4781520"/>
        </p:xfrm>
        <a:graphic>
          <a:graphicData uri="http://schemas.openxmlformats.org/presentationml/2006/ole">
            <p:oleObj progId="Excel.Sheet.12" r:id="rId1" spid="">
              <p:embed/>
              <p:pic>
                <p:nvPicPr>
                  <p:cNvPr id="5712" name="" descr=""/>
                  <p:cNvPicPr/>
                  <p:nvPr/>
                </p:nvPicPr>
                <p:blipFill>
                  <a:blip r:embed="rId2"/>
                  <a:stretch/>
                </p:blipFill>
                <p:spPr>
                  <a:xfrm>
                    <a:off x="1420920" y="1300320"/>
                    <a:ext cx="6931080" cy="4781520"/>
                  </a:xfrm>
                  <a:prstGeom prst="rect">
                    <a:avLst/>
                  </a:prstGeom>
                  <a:noFill/>
                  <a:ln w="0">
                    <a:noFill/>
                  </a:ln>
                </p:spPr>
              </p:pic>
            </p:oleObj>
          </a:graphicData>
        </a:graphic>
      </p:graphicFrame>
    </p:spTree>
  </p:cSld>
  <mc:AlternateContent>
    <mc:Choice Requires="p14">
      <p:transition spd="slow" p14:dur="2000">
        <p:wipe dir="r"/>
      </p:transition>
    </mc:Choice>
    <mc:Fallback>
      <p:transition spd="slow">
        <p:wipe dir="r"/>
      </p:transition>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1963</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2000-10-04T16:41:06Z</dcterms:created>
  <dc:creator>jrios</dc:creator>
  <dc:description/>
  <dc:language>en-US</dc:language>
  <cp:lastModifiedBy>jrios</cp:lastModifiedBy>
  <cp:lastPrinted>2001-02-27T14:36:53Z</cp:lastPrinted>
  <dcterms:modified xsi:type="dcterms:W3CDTF">2001-02-27T14:41:27Z</dcterms:modified>
  <cp:revision>103</cp:revision>
  <dc:subject/>
  <dc:title>Enron Global Markets</dc:title>
</cp:coreProperties>
</file>