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wmf" ContentType="image/x-wmf"/>
  <Override PartName="/ppt/embeddings/oleObject1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040" y="67320"/>
            <a:ext cx="8001000" cy="703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14040" y="67320"/>
            <a:ext cx="8001000" cy="703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371240" y="12952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040" y="67320"/>
            <a:ext cx="8001000" cy="703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371240" y="12952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ackground1a" descr=""/>
          <p:cNvPicPr/>
          <p:nvPr/>
        </p:nvPicPr>
        <p:blipFill>
          <a:blip r:embed="rId2"/>
          <a:srcRect l="3364" t="0" r="0" b="0"/>
          <a:stretch/>
        </p:blipFill>
        <p:spPr>
          <a:xfrm>
            <a:off x="0" y="0"/>
            <a:ext cx="131904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background2a" descr=""/>
          <p:cNvPicPr/>
          <p:nvPr/>
        </p:nvPicPr>
        <p:blipFill>
          <a:blip r:embed="rId3"/>
          <a:stretch/>
        </p:blipFill>
        <p:spPr>
          <a:xfrm>
            <a:off x="6548400" y="6073920"/>
            <a:ext cx="2595600" cy="78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040" y="75960"/>
            <a:ext cx="800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371240" y="12952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spcBef>
                <a:spcPts val="601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285840">
              <a:spcBef>
                <a:spcPts val="601"/>
              </a:spcBef>
              <a:buClr>
                <a:srgbClr val="ff99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92240" indent="-285840">
              <a:spcBef>
                <a:spcPts val="601"/>
              </a:spcBef>
              <a:buClr>
                <a:srgbClr val="008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"/>
          <p:cNvSpPr/>
          <p:nvPr/>
        </p:nvSpPr>
        <p:spPr>
          <a:xfrm>
            <a:off x="612360" y="6553080"/>
            <a:ext cx="911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4128840" y="655308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97415E4-A978-4E02-934D-7665C2F4833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762120" y="762120"/>
            <a:ext cx="8381880" cy="0"/>
          </a:xfrm>
          <a:prstGeom prst="line">
            <a:avLst/>
          </a:prstGeom>
          <a:ln w="1908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 flipH="1">
            <a:off x="-360" y="762120"/>
            <a:ext cx="80964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6907320" y="6585120"/>
            <a:ext cx="1521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Global Risk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590400" y="6515280"/>
            <a:ext cx="6429600" cy="0"/>
          </a:xfrm>
          <a:prstGeom prst="line">
            <a:avLst/>
          </a:prstGeom>
          <a:ln w="1908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0" y="6515280"/>
            <a:ext cx="59040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6991200" y="6515280"/>
            <a:ext cx="114300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93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Enron Global Risk Markets</a:t>
            </a:r>
            <a:endParaRPr b="1" i="1" lang="en-US" sz="48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1752120" y="4419360"/>
            <a:ext cx="632484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Contingent Call Option Product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" name="E_COLOR_R" descr=""/>
          <p:cNvPicPr/>
          <p:nvPr/>
        </p:nvPicPr>
        <p:blipFill>
          <a:blip r:embed="rId1"/>
          <a:stretch/>
        </p:blipFill>
        <p:spPr>
          <a:xfrm>
            <a:off x="4114800" y="2286000"/>
            <a:ext cx="1717560" cy="16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" name="background1a" descr=""/>
          <p:cNvPicPr/>
          <p:nvPr/>
        </p:nvPicPr>
        <p:blipFill>
          <a:blip r:embed="rId2"/>
          <a:srcRect l="3364" t="0" r="0" b="0"/>
          <a:stretch/>
        </p:blipFill>
        <p:spPr>
          <a:xfrm>
            <a:off x="0" y="0"/>
            <a:ext cx="131904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"/>
          <p:cNvSpPr/>
          <p:nvPr/>
        </p:nvSpPr>
        <p:spPr>
          <a:xfrm>
            <a:off x="1676520" y="5181480"/>
            <a:ext cx="6705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040" y="304560"/>
            <a:ext cx="800100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About Enron</a:t>
            </a:r>
            <a:br>
              <a:rPr sz="4000"/>
            </a:b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371240" y="12952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291960" indent="-291960"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Enron is one of the world's leading electricity, natural gas and communications companies. Revenues were $101 billion in 2000, ranking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#7 -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Fortune 500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We are a leading provider of financial and risk management services and commodities to customers around the world.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“America’s Most Innovative Company”, six consecutive years, 1996-2001 –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Fortune Magazine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“Energy Company of the Year”, 2000 –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Times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Energy Global Awards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7720" y="151920"/>
            <a:ext cx="800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Power Market Observations</a:t>
            </a: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294920" y="1752480"/>
            <a:ext cx="7543800" cy="37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lnSpc>
                <a:spcPct val="90000"/>
              </a:lnSpc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Deregulation and industry divestiture have increased risk associated with transactions.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volatility has significantly increased market risk.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call option markets are not liquid – limited availability for cost effective hedging against both price and outage risk.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51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Until recently, there has been minimal direct protection against loss of power generation during volatile spot market conditions.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040" y="151920"/>
            <a:ext cx="800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About our Product</a:t>
            </a: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371240" y="12952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lnSpc>
                <a:spcPct val="90000"/>
              </a:lnSpc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Contingent Call Option Product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a derivative contract that protects power producers, marketers, and other market participants from unplanned generating outages during high spot market prices.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product is a dual trigger contract that is callable under the following two conditions: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285840">
              <a:lnSpc>
                <a:spcPct val="90000"/>
              </a:lnSpc>
              <a:spcBef>
                <a:spcPts val="499"/>
              </a:spcBef>
              <a:buClr>
                <a:srgbClr val="ff99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Occurrence of unplanned outage of a generating unit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28584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285840">
              <a:lnSpc>
                <a:spcPct val="90000"/>
              </a:lnSpc>
              <a:spcBef>
                <a:spcPts val="499"/>
              </a:spcBef>
              <a:buClr>
                <a:srgbClr val="ff99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of electricity is above a pre-determined spot market strike 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040" y="75960"/>
            <a:ext cx="800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Example of Event and Price Risk</a:t>
            </a: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1523880" y="1371600"/>
          <a:ext cx="6096240" cy="4067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3880" y="1371600"/>
                    <a:ext cx="6096240" cy="406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" name=""/>
          <p:cNvSpPr/>
          <p:nvPr/>
        </p:nvSpPr>
        <p:spPr>
          <a:xfrm>
            <a:off x="1895400" y="1590840"/>
            <a:ext cx="671508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1895400" y="1590840"/>
            <a:ext cx="6715080" cy="3857400"/>
          </a:xfrm>
          <a:prstGeom prst="rect">
            <a:avLst/>
          </a:prstGeom>
          <a:noFill/>
          <a:ln w="126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3" name=""/>
          <p:cNvGrpSpPr/>
          <p:nvPr/>
        </p:nvGrpSpPr>
        <p:grpSpPr>
          <a:xfrm>
            <a:off x="2495520" y="1590840"/>
            <a:ext cx="142920" cy="3857400"/>
            <a:chOff x="2495520" y="1590840"/>
            <a:chExt cx="142920" cy="3857400"/>
          </a:xfrm>
        </p:grpSpPr>
        <p:sp>
          <p:nvSpPr>
            <p:cNvPr id="34" name=""/>
            <p:cNvSpPr/>
            <p:nvPr/>
          </p:nvSpPr>
          <p:spPr>
            <a:xfrm>
              <a:off x="2495520" y="1590840"/>
              <a:ext cx="14292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2495520" y="1647720"/>
              <a:ext cx="14292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2495520" y="1695600"/>
              <a:ext cx="14292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495520" y="1752480"/>
              <a:ext cx="14292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2495520" y="1809720"/>
              <a:ext cx="14292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2495520" y="1866960"/>
              <a:ext cx="14292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2495520" y="1914480"/>
              <a:ext cx="14292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2495520" y="1971720"/>
              <a:ext cx="14292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2495520" y="2028960"/>
              <a:ext cx="14292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495520" y="2076480"/>
              <a:ext cx="14292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2495520" y="2133720"/>
              <a:ext cx="14292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2495520" y="2190600"/>
              <a:ext cx="14292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2495520" y="2238480"/>
              <a:ext cx="14292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2495520" y="2295360"/>
              <a:ext cx="14292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2495520" y="2352600"/>
              <a:ext cx="14292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2495520" y="2409840"/>
              <a:ext cx="14292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2495520" y="2457360"/>
              <a:ext cx="14292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2495520" y="2514600"/>
              <a:ext cx="14292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2495520" y="2571840"/>
              <a:ext cx="14292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2495520" y="2619360"/>
              <a:ext cx="14292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2495520" y="2676600"/>
              <a:ext cx="14292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2495520" y="2733840"/>
              <a:ext cx="14292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2495520" y="2781360"/>
              <a:ext cx="14292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2495520" y="2838600"/>
              <a:ext cx="14292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2495520" y="2895480"/>
              <a:ext cx="14292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2495520" y="2952720"/>
              <a:ext cx="14292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2495520" y="3000240"/>
              <a:ext cx="14292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2495520" y="3057480"/>
              <a:ext cx="14292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2495520" y="3114720"/>
              <a:ext cx="14292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2495520" y="3162240"/>
              <a:ext cx="14292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2495520" y="3219480"/>
              <a:ext cx="14292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2495520" y="3276720"/>
              <a:ext cx="14292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2495520" y="3333600"/>
              <a:ext cx="14292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2495520" y="3381480"/>
              <a:ext cx="14292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2495520" y="3438360"/>
              <a:ext cx="14292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2495520" y="3495600"/>
              <a:ext cx="14292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2495520" y="3543480"/>
              <a:ext cx="14292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2495520" y="3600360"/>
              <a:ext cx="14292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2495520" y="3657600"/>
              <a:ext cx="14292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2495520" y="3705120"/>
              <a:ext cx="14292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2495520" y="3762360"/>
              <a:ext cx="14292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2495520" y="3819600"/>
              <a:ext cx="14292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2495520" y="3876840"/>
              <a:ext cx="14292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2495520" y="3924360"/>
              <a:ext cx="14292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2495520" y="3981600"/>
              <a:ext cx="14292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2495520" y="4038480"/>
              <a:ext cx="14292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2495520" y="4086360"/>
              <a:ext cx="14292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2495520" y="4143240"/>
              <a:ext cx="14292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2495520" y="4200480"/>
              <a:ext cx="14292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495520" y="4257720"/>
              <a:ext cx="14292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495520" y="4305240"/>
              <a:ext cx="14292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495520" y="4362480"/>
              <a:ext cx="14292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495520" y="4419720"/>
              <a:ext cx="14292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2495520" y="4467240"/>
              <a:ext cx="14292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2495520" y="4524480"/>
              <a:ext cx="14292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2495520" y="4581360"/>
              <a:ext cx="14292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2495520" y="4629240"/>
              <a:ext cx="14292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2495520" y="4686480"/>
              <a:ext cx="14292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2495520" y="4743360"/>
              <a:ext cx="14292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2495520" y="4800600"/>
              <a:ext cx="14292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2495520" y="4848120"/>
              <a:ext cx="14292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2495520" y="4905360"/>
              <a:ext cx="14292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2495520" y="4962600"/>
              <a:ext cx="14292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2495520" y="5010120"/>
              <a:ext cx="14292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2495520" y="5067360"/>
              <a:ext cx="14292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2495520" y="5124600"/>
              <a:ext cx="14292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2495520" y="5172120"/>
              <a:ext cx="14292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2495520" y="5229360"/>
              <a:ext cx="14292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2495520" y="5286240"/>
              <a:ext cx="14292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2495520" y="5343480"/>
              <a:ext cx="14292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2495520" y="5391000"/>
              <a:ext cx="14292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495520" y="1590840"/>
            <a:ext cx="14292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6" name=""/>
          <p:cNvGrpSpPr/>
          <p:nvPr/>
        </p:nvGrpSpPr>
        <p:grpSpPr>
          <a:xfrm>
            <a:off x="2638440" y="1495440"/>
            <a:ext cx="152280" cy="3952800"/>
            <a:chOff x="2638440" y="1495440"/>
            <a:chExt cx="152280" cy="3952800"/>
          </a:xfrm>
        </p:grpSpPr>
        <p:sp>
          <p:nvSpPr>
            <p:cNvPr id="107" name=""/>
            <p:cNvSpPr/>
            <p:nvPr/>
          </p:nvSpPr>
          <p:spPr>
            <a:xfrm>
              <a:off x="2638440" y="1495440"/>
              <a:ext cx="15228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2638440" y="1552680"/>
              <a:ext cx="15228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2638440" y="1609560"/>
              <a:ext cx="15228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2638440" y="1666800"/>
              <a:ext cx="15228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2638440" y="1714680"/>
              <a:ext cx="152280" cy="5688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2638440" y="1771560"/>
              <a:ext cx="15228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2638440" y="1828800"/>
              <a:ext cx="15228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2638440" y="1886040"/>
              <a:ext cx="15228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2638440" y="1943280"/>
              <a:ext cx="152280" cy="5688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2638440" y="2000160"/>
              <a:ext cx="152280" cy="47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2638440" y="2048040"/>
              <a:ext cx="15228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2638440" y="2104920"/>
              <a:ext cx="152280" cy="5724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2638440" y="2162160"/>
              <a:ext cx="152280" cy="5724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2638440" y="2219400"/>
              <a:ext cx="15228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2638440" y="2276640"/>
              <a:ext cx="152280" cy="5688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2638440" y="2333520"/>
              <a:ext cx="152280" cy="5724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2638440" y="2390760"/>
              <a:ext cx="152280" cy="4752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2638440" y="2438280"/>
              <a:ext cx="15228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2638440" y="2495520"/>
              <a:ext cx="152280" cy="5724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2638440" y="2552760"/>
              <a:ext cx="15228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2638440" y="2610000"/>
              <a:ext cx="152280" cy="5688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2638440" y="2666880"/>
              <a:ext cx="152280" cy="5724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2638440" y="2724120"/>
              <a:ext cx="152280" cy="4752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2638440" y="2771640"/>
              <a:ext cx="152280" cy="5724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638440" y="2828880"/>
              <a:ext cx="15228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2638440" y="2886120"/>
              <a:ext cx="152280" cy="5724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2638440" y="2943360"/>
              <a:ext cx="152280" cy="5688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2638440" y="3000240"/>
              <a:ext cx="15228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2638440" y="3057480"/>
              <a:ext cx="152280" cy="5724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2638440" y="3114720"/>
              <a:ext cx="152280" cy="4752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2638440" y="3162240"/>
              <a:ext cx="15228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2638440" y="3219480"/>
              <a:ext cx="152280" cy="5724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2638440" y="3276720"/>
              <a:ext cx="152280" cy="56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2638440" y="3333600"/>
              <a:ext cx="152280" cy="5724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2638440" y="3390840"/>
              <a:ext cx="15228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2638440" y="3448080"/>
              <a:ext cx="152280" cy="4752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2638440" y="3495600"/>
              <a:ext cx="152280" cy="5724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2638440" y="3552840"/>
              <a:ext cx="15228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2638440" y="3610080"/>
              <a:ext cx="152280" cy="5688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2638440" y="3666960"/>
              <a:ext cx="15228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2638440" y="3724200"/>
              <a:ext cx="15228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2638440" y="3781440"/>
              <a:ext cx="152280" cy="4752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2638440" y="3828960"/>
              <a:ext cx="152280" cy="5724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2638440" y="3886200"/>
              <a:ext cx="15228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2638440" y="3943440"/>
              <a:ext cx="152280" cy="5724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2638440" y="4000680"/>
              <a:ext cx="152280" cy="56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2638440" y="4057560"/>
              <a:ext cx="152280" cy="5724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2638440" y="4114800"/>
              <a:ext cx="15228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2638440" y="4172040"/>
              <a:ext cx="152280" cy="4752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2638440" y="4219560"/>
              <a:ext cx="152280" cy="5724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2638440" y="4276800"/>
              <a:ext cx="15228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2638440" y="4334040"/>
              <a:ext cx="152280" cy="5688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638440" y="4390920"/>
              <a:ext cx="152280" cy="5724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638440" y="4448160"/>
              <a:ext cx="15228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638440" y="4505400"/>
              <a:ext cx="152280" cy="4752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2638440" y="4552920"/>
              <a:ext cx="152280" cy="5724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2638440" y="4610160"/>
              <a:ext cx="15228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2638440" y="4667400"/>
              <a:ext cx="15228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2638440" y="4724280"/>
              <a:ext cx="15228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2638440" y="4781520"/>
              <a:ext cx="152280" cy="5724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2638440" y="4838760"/>
              <a:ext cx="15228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638440" y="4896000"/>
              <a:ext cx="152280" cy="4752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2638440" y="4943520"/>
              <a:ext cx="15228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2638440" y="5000760"/>
              <a:ext cx="152280" cy="5688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2638440" y="5057640"/>
              <a:ext cx="15228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2638440" y="5114880"/>
              <a:ext cx="15228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2638440" y="5172120"/>
              <a:ext cx="15228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2638440" y="5229360"/>
              <a:ext cx="152280" cy="4752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2638440" y="527688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2638440" y="5334120"/>
              <a:ext cx="152280" cy="5688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2638440" y="539100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8" name=""/>
          <p:cNvSpPr/>
          <p:nvPr/>
        </p:nvSpPr>
        <p:spPr>
          <a:xfrm>
            <a:off x="2638440" y="1495440"/>
            <a:ext cx="152280" cy="39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9" name=""/>
          <p:cNvGrpSpPr/>
          <p:nvPr/>
        </p:nvGrpSpPr>
        <p:grpSpPr>
          <a:xfrm>
            <a:off x="2790720" y="1590840"/>
            <a:ext cx="152640" cy="3857400"/>
            <a:chOff x="2790720" y="1590840"/>
            <a:chExt cx="152640" cy="3857400"/>
          </a:xfrm>
        </p:grpSpPr>
        <p:sp>
          <p:nvSpPr>
            <p:cNvPr id="180" name=""/>
            <p:cNvSpPr/>
            <p:nvPr/>
          </p:nvSpPr>
          <p:spPr>
            <a:xfrm>
              <a:off x="2790720" y="1590840"/>
              <a:ext cx="15264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2790720" y="1647720"/>
              <a:ext cx="15264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2790720" y="1695600"/>
              <a:ext cx="15264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2790720" y="1752480"/>
              <a:ext cx="15264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2790720" y="1809720"/>
              <a:ext cx="15264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2790720" y="1866960"/>
              <a:ext cx="15264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2790720" y="1914480"/>
              <a:ext cx="15264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2790720" y="1971720"/>
              <a:ext cx="15264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2790720" y="2028960"/>
              <a:ext cx="15264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2790720" y="2076480"/>
              <a:ext cx="15264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2790720" y="2133720"/>
              <a:ext cx="15264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2790720" y="2190600"/>
              <a:ext cx="15264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2790720" y="2238480"/>
              <a:ext cx="15264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2790720" y="2295360"/>
              <a:ext cx="15264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2790720" y="2352600"/>
              <a:ext cx="15264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2790720" y="2409840"/>
              <a:ext cx="15264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2790720" y="2457360"/>
              <a:ext cx="15264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2790720" y="2514600"/>
              <a:ext cx="15264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2790720" y="2571840"/>
              <a:ext cx="15264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2790720" y="2619360"/>
              <a:ext cx="15264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2790720" y="2676600"/>
              <a:ext cx="15264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2790720" y="2733840"/>
              <a:ext cx="15264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2790720" y="2781360"/>
              <a:ext cx="15264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2790720" y="2838600"/>
              <a:ext cx="15264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2790720" y="2895480"/>
              <a:ext cx="15264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2790720" y="2952720"/>
              <a:ext cx="15264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2790720" y="3000240"/>
              <a:ext cx="15264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2790720" y="3057480"/>
              <a:ext cx="15264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2790720" y="3114720"/>
              <a:ext cx="15264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2790720" y="3162240"/>
              <a:ext cx="15264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2790720" y="3219480"/>
              <a:ext cx="15264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2790720" y="3276720"/>
              <a:ext cx="15264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2790720" y="3333600"/>
              <a:ext cx="15264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2790720" y="3381480"/>
              <a:ext cx="15264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2790720" y="3438360"/>
              <a:ext cx="15264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2790720" y="3495600"/>
              <a:ext cx="15264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2790720" y="3543480"/>
              <a:ext cx="15264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2790720" y="3600360"/>
              <a:ext cx="15264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2790720" y="3657600"/>
              <a:ext cx="15264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2790720" y="3705120"/>
              <a:ext cx="15264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2790720" y="3762360"/>
              <a:ext cx="15264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2790720" y="3819600"/>
              <a:ext cx="15264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2790720" y="3876840"/>
              <a:ext cx="15264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2790720" y="3924360"/>
              <a:ext cx="15264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2790720" y="3981600"/>
              <a:ext cx="15264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2790720" y="4038480"/>
              <a:ext cx="15264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2790720" y="4086360"/>
              <a:ext cx="15264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2790720" y="4143240"/>
              <a:ext cx="15264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2790720" y="4200480"/>
              <a:ext cx="15264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2790720" y="4257720"/>
              <a:ext cx="15264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2790720" y="4305240"/>
              <a:ext cx="15264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2790720" y="4362480"/>
              <a:ext cx="15264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2790720" y="4419720"/>
              <a:ext cx="15264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2790720" y="4467240"/>
              <a:ext cx="15264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2790720" y="4524480"/>
              <a:ext cx="15264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2790720" y="4581360"/>
              <a:ext cx="15264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2790720" y="4629240"/>
              <a:ext cx="15264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2790720" y="4686480"/>
              <a:ext cx="15264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2790720" y="4743360"/>
              <a:ext cx="15264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2790720" y="4800600"/>
              <a:ext cx="15264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2790720" y="4848120"/>
              <a:ext cx="15264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2790720" y="4905360"/>
              <a:ext cx="15264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2790720" y="4962600"/>
              <a:ext cx="15264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2790720" y="5010120"/>
              <a:ext cx="15264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790720" y="5067360"/>
              <a:ext cx="15264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2790720" y="5124600"/>
              <a:ext cx="15264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2790720" y="5172120"/>
              <a:ext cx="15264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2790720" y="5229360"/>
              <a:ext cx="15264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2790720" y="5286240"/>
              <a:ext cx="15264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2790720" y="5343480"/>
              <a:ext cx="15264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2790720" y="5391000"/>
              <a:ext cx="15264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1" name=""/>
          <p:cNvSpPr/>
          <p:nvPr/>
        </p:nvSpPr>
        <p:spPr>
          <a:xfrm>
            <a:off x="2790720" y="1590840"/>
            <a:ext cx="15264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2" name=""/>
          <p:cNvGrpSpPr/>
          <p:nvPr/>
        </p:nvGrpSpPr>
        <p:grpSpPr>
          <a:xfrm>
            <a:off x="3981600" y="1590840"/>
            <a:ext cx="152280" cy="3857400"/>
            <a:chOff x="3981600" y="1590840"/>
            <a:chExt cx="152280" cy="3857400"/>
          </a:xfrm>
        </p:grpSpPr>
        <p:sp>
          <p:nvSpPr>
            <p:cNvPr id="253" name=""/>
            <p:cNvSpPr/>
            <p:nvPr/>
          </p:nvSpPr>
          <p:spPr>
            <a:xfrm>
              <a:off x="3981600" y="1590840"/>
              <a:ext cx="15228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3981600" y="1647720"/>
              <a:ext cx="15228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3981600" y="1695600"/>
              <a:ext cx="15228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3981600" y="1752480"/>
              <a:ext cx="15228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3981600" y="1809720"/>
              <a:ext cx="15228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3981600" y="1866960"/>
              <a:ext cx="15228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3981600" y="1914480"/>
              <a:ext cx="15228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3981600" y="1971720"/>
              <a:ext cx="15228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3981600" y="2028960"/>
              <a:ext cx="15228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3981600" y="2076480"/>
              <a:ext cx="15228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3981600" y="2133720"/>
              <a:ext cx="15228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3981600" y="2190600"/>
              <a:ext cx="15228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3981600" y="2238480"/>
              <a:ext cx="15228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3981600" y="2295360"/>
              <a:ext cx="15228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3981600" y="2352600"/>
              <a:ext cx="15228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3981600" y="2409840"/>
              <a:ext cx="15228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3981600" y="2457360"/>
              <a:ext cx="15228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3981600" y="2514600"/>
              <a:ext cx="15228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3981600" y="2571840"/>
              <a:ext cx="15228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3981600" y="2619360"/>
              <a:ext cx="15228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3981600" y="2676600"/>
              <a:ext cx="15228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3981600" y="2733840"/>
              <a:ext cx="15228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3981600" y="2781360"/>
              <a:ext cx="15228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3981600" y="2838600"/>
              <a:ext cx="15228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3981600" y="2895480"/>
              <a:ext cx="15228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3981600" y="2952720"/>
              <a:ext cx="15228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3981600" y="3000240"/>
              <a:ext cx="15228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3981600" y="3057480"/>
              <a:ext cx="15228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3981600" y="3114720"/>
              <a:ext cx="15228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3981600" y="3162240"/>
              <a:ext cx="15228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3981600" y="3219480"/>
              <a:ext cx="15228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3981600" y="3276720"/>
              <a:ext cx="15228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3981600" y="3333600"/>
              <a:ext cx="15228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3981600" y="3381480"/>
              <a:ext cx="15228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3981600" y="3438360"/>
              <a:ext cx="15228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3981600" y="3495600"/>
              <a:ext cx="15228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3981600" y="3543480"/>
              <a:ext cx="15228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3981600" y="3600360"/>
              <a:ext cx="15228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3981600" y="3657600"/>
              <a:ext cx="15228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3981600" y="3705120"/>
              <a:ext cx="15228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3981600" y="3762360"/>
              <a:ext cx="15228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3981600" y="3819600"/>
              <a:ext cx="15228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3981600" y="3876840"/>
              <a:ext cx="15228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3981600" y="3924360"/>
              <a:ext cx="15228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3981600" y="3981600"/>
              <a:ext cx="15228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3981600" y="4038480"/>
              <a:ext cx="15228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3981600" y="4086360"/>
              <a:ext cx="15228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3981600" y="4143240"/>
              <a:ext cx="15228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3981600" y="4200480"/>
              <a:ext cx="15228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3981600" y="4257720"/>
              <a:ext cx="15228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3981600" y="4305240"/>
              <a:ext cx="15228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3981600" y="4362480"/>
              <a:ext cx="15228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3981600" y="4419720"/>
              <a:ext cx="15228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3981600" y="4467240"/>
              <a:ext cx="15228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3981600" y="4524480"/>
              <a:ext cx="15228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3981600" y="4581360"/>
              <a:ext cx="15228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3981600" y="4629240"/>
              <a:ext cx="15228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3981600" y="4686480"/>
              <a:ext cx="15228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3981600" y="4743360"/>
              <a:ext cx="15228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3981600" y="4800600"/>
              <a:ext cx="15228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3981600" y="4848120"/>
              <a:ext cx="15228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3981600" y="4905360"/>
              <a:ext cx="15228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3981600" y="4962600"/>
              <a:ext cx="15228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3981600" y="5010120"/>
              <a:ext cx="15228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3981600" y="5067360"/>
              <a:ext cx="15228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3981600" y="5124600"/>
              <a:ext cx="15228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3981600" y="5172120"/>
              <a:ext cx="15228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3981600" y="5229360"/>
              <a:ext cx="15228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3981600" y="528624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3981600" y="5343480"/>
              <a:ext cx="15228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3981600" y="539100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4" name=""/>
          <p:cNvSpPr/>
          <p:nvPr/>
        </p:nvSpPr>
        <p:spPr>
          <a:xfrm>
            <a:off x="3981600" y="1590840"/>
            <a:ext cx="15228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25" name=""/>
          <p:cNvGrpSpPr/>
          <p:nvPr/>
        </p:nvGrpSpPr>
        <p:grpSpPr>
          <a:xfrm>
            <a:off x="4133880" y="1590840"/>
            <a:ext cx="152280" cy="3857400"/>
            <a:chOff x="4133880" y="1590840"/>
            <a:chExt cx="152280" cy="3857400"/>
          </a:xfrm>
        </p:grpSpPr>
        <p:sp>
          <p:nvSpPr>
            <p:cNvPr id="326" name=""/>
            <p:cNvSpPr/>
            <p:nvPr/>
          </p:nvSpPr>
          <p:spPr>
            <a:xfrm>
              <a:off x="4133880" y="1590840"/>
              <a:ext cx="15228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4133880" y="1647720"/>
              <a:ext cx="15228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4133880" y="1695600"/>
              <a:ext cx="15228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4133880" y="1752480"/>
              <a:ext cx="15228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4133880" y="1809720"/>
              <a:ext cx="15228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4133880" y="1866960"/>
              <a:ext cx="15228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4133880" y="1914480"/>
              <a:ext cx="15228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4133880" y="1971720"/>
              <a:ext cx="15228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4133880" y="2028960"/>
              <a:ext cx="15228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4133880" y="2076480"/>
              <a:ext cx="15228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4133880" y="2133720"/>
              <a:ext cx="15228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4133880" y="2190600"/>
              <a:ext cx="15228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4133880" y="2238480"/>
              <a:ext cx="15228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4133880" y="2295360"/>
              <a:ext cx="15228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4133880" y="2352600"/>
              <a:ext cx="15228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4133880" y="2409840"/>
              <a:ext cx="15228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4133880" y="2457360"/>
              <a:ext cx="15228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4133880" y="2514600"/>
              <a:ext cx="15228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4133880" y="2571840"/>
              <a:ext cx="15228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4133880" y="2619360"/>
              <a:ext cx="15228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4133880" y="2676600"/>
              <a:ext cx="15228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4133880" y="2733840"/>
              <a:ext cx="15228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4133880" y="2781360"/>
              <a:ext cx="15228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4133880" y="2838600"/>
              <a:ext cx="15228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4133880" y="2895480"/>
              <a:ext cx="15228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4133880" y="2952720"/>
              <a:ext cx="15228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4133880" y="3000240"/>
              <a:ext cx="15228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4133880" y="3057480"/>
              <a:ext cx="15228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4133880" y="3114720"/>
              <a:ext cx="15228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4133880" y="3162240"/>
              <a:ext cx="15228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4133880" y="3219480"/>
              <a:ext cx="15228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4133880" y="3276720"/>
              <a:ext cx="15228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4133880" y="3333600"/>
              <a:ext cx="15228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4133880" y="3381480"/>
              <a:ext cx="15228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4133880" y="3438360"/>
              <a:ext cx="15228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4133880" y="3495600"/>
              <a:ext cx="15228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4133880" y="3543480"/>
              <a:ext cx="15228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4133880" y="3600360"/>
              <a:ext cx="15228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4133880" y="3657600"/>
              <a:ext cx="15228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4133880" y="3705120"/>
              <a:ext cx="15228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4133880" y="3762360"/>
              <a:ext cx="15228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4133880" y="3819600"/>
              <a:ext cx="15228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4133880" y="3876840"/>
              <a:ext cx="15228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4133880" y="3924360"/>
              <a:ext cx="15228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4133880" y="3981600"/>
              <a:ext cx="15228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4133880" y="4038480"/>
              <a:ext cx="15228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4133880" y="4086360"/>
              <a:ext cx="15228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4133880" y="4143240"/>
              <a:ext cx="15228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4133880" y="4200480"/>
              <a:ext cx="15228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4133880" y="4257720"/>
              <a:ext cx="15228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4133880" y="4305240"/>
              <a:ext cx="15228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4133880" y="4362480"/>
              <a:ext cx="15228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4133880" y="4419720"/>
              <a:ext cx="15228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4133880" y="4467240"/>
              <a:ext cx="15228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4133880" y="4524480"/>
              <a:ext cx="15228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4133880" y="4581360"/>
              <a:ext cx="15228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4133880" y="4629240"/>
              <a:ext cx="15228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4133880" y="4686480"/>
              <a:ext cx="15228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4133880" y="4743360"/>
              <a:ext cx="15228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4133880" y="4800600"/>
              <a:ext cx="15228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4133880" y="4848120"/>
              <a:ext cx="15228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4133880" y="4905360"/>
              <a:ext cx="15228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4133880" y="4962600"/>
              <a:ext cx="15228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4133880" y="5010120"/>
              <a:ext cx="15228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4133880" y="5067360"/>
              <a:ext cx="15228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4133880" y="5124600"/>
              <a:ext cx="15228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4133880" y="5172120"/>
              <a:ext cx="15228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4133880" y="5229360"/>
              <a:ext cx="15228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4133880" y="528624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4133880" y="5343480"/>
              <a:ext cx="15228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4133880" y="539100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97" name=""/>
          <p:cNvSpPr/>
          <p:nvPr/>
        </p:nvSpPr>
        <p:spPr>
          <a:xfrm>
            <a:off x="4133880" y="1590840"/>
            <a:ext cx="15228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8" name=""/>
          <p:cNvGrpSpPr/>
          <p:nvPr/>
        </p:nvGrpSpPr>
        <p:grpSpPr>
          <a:xfrm>
            <a:off x="4286160" y="1590840"/>
            <a:ext cx="142920" cy="3857400"/>
            <a:chOff x="4286160" y="1590840"/>
            <a:chExt cx="142920" cy="3857400"/>
          </a:xfrm>
        </p:grpSpPr>
        <p:sp>
          <p:nvSpPr>
            <p:cNvPr id="399" name=""/>
            <p:cNvSpPr/>
            <p:nvPr/>
          </p:nvSpPr>
          <p:spPr>
            <a:xfrm>
              <a:off x="4286160" y="1590840"/>
              <a:ext cx="14292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4286160" y="1647720"/>
              <a:ext cx="14292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4286160" y="1695600"/>
              <a:ext cx="14292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4286160" y="1752480"/>
              <a:ext cx="14292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4286160" y="1809720"/>
              <a:ext cx="14292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4286160" y="1866960"/>
              <a:ext cx="14292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4286160" y="1914480"/>
              <a:ext cx="14292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4286160" y="1971720"/>
              <a:ext cx="14292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4286160" y="2028960"/>
              <a:ext cx="14292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4286160" y="2076480"/>
              <a:ext cx="14292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4286160" y="2133720"/>
              <a:ext cx="14292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4286160" y="2190600"/>
              <a:ext cx="14292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4286160" y="2238480"/>
              <a:ext cx="14292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4286160" y="2295360"/>
              <a:ext cx="14292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4286160" y="2352600"/>
              <a:ext cx="14292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4286160" y="2409840"/>
              <a:ext cx="14292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4286160" y="2457360"/>
              <a:ext cx="14292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4286160" y="2514600"/>
              <a:ext cx="14292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4286160" y="2571840"/>
              <a:ext cx="14292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4286160" y="2619360"/>
              <a:ext cx="14292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4286160" y="2676600"/>
              <a:ext cx="14292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" name=""/>
            <p:cNvSpPr/>
            <p:nvPr/>
          </p:nvSpPr>
          <p:spPr>
            <a:xfrm>
              <a:off x="4286160" y="2733840"/>
              <a:ext cx="14292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4286160" y="2781360"/>
              <a:ext cx="14292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4286160" y="2838600"/>
              <a:ext cx="14292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4286160" y="2895480"/>
              <a:ext cx="14292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4286160" y="2952720"/>
              <a:ext cx="14292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4286160" y="3000240"/>
              <a:ext cx="14292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4286160" y="3057480"/>
              <a:ext cx="14292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4286160" y="3114720"/>
              <a:ext cx="14292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4286160" y="3162240"/>
              <a:ext cx="14292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4286160" y="3219480"/>
              <a:ext cx="14292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4286160" y="3276720"/>
              <a:ext cx="14292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4286160" y="3333600"/>
              <a:ext cx="14292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4286160" y="3381480"/>
              <a:ext cx="14292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4286160" y="3438360"/>
              <a:ext cx="14292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4286160" y="3495600"/>
              <a:ext cx="14292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4286160" y="3543480"/>
              <a:ext cx="14292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4286160" y="3600360"/>
              <a:ext cx="14292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4286160" y="3657600"/>
              <a:ext cx="14292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4286160" y="3705120"/>
              <a:ext cx="14292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4286160" y="3762360"/>
              <a:ext cx="14292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4286160" y="3819600"/>
              <a:ext cx="14292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4286160" y="3876840"/>
              <a:ext cx="14292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4286160" y="3924360"/>
              <a:ext cx="14292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4286160" y="3981600"/>
              <a:ext cx="14292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4286160" y="4038480"/>
              <a:ext cx="14292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4286160" y="4086360"/>
              <a:ext cx="14292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4286160" y="4143240"/>
              <a:ext cx="14292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4286160" y="4200480"/>
              <a:ext cx="14292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4286160" y="4257720"/>
              <a:ext cx="14292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4286160" y="4305240"/>
              <a:ext cx="14292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4286160" y="4362480"/>
              <a:ext cx="14292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4286160" y="4419720"/>
              <a:ext cx="14292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4286160" y="4467240"/>
              <a:ext cx="14292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4286160" y="4524480"/>
              <a:ext cx="14292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4286160" y="4581360"/>
              <a:ext cx="14292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4286160" y="4629240"/>
              <a:ext cx="14292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4286160" y="4686480"/>
              <a:ext cx="14292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4286160" y="4743360"/>
              <a:ext cx="14292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4286160" y="4800600"/>
              <a:ext cx="14292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4286160" y="4848120"/>
              <a:ext cx="14292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4286160" y="4905360"/>
              <a:ext cx="14292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4286160" y="4962600"/>
              <a:ext cx="14292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4286160" y="5010120"/>
              <a:ext cx="14292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4286160" y="5067360"/>
              <a:ext cx="14292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4286160" y="5124600"/>
              <a:ext cx="14292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4286160" y="5172120"/>
              <a:ext cx="14292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4286160" y="5229360"/>
              <a:ext cx="14292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4286160" y="5286240"/>
              <a:ext cx="14292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4286160" y="5343480"/>
              <a:ext cx="14292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4286160" y="5391000"/>
              <a:ext cx="14292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0" name=""/>
          <p:cNvSpPr/>
          <p:nvPr/>
        </p:nvSpPr>
        <p:spPr>
          <a:xfrm>
            <a:off x="4286160" y="1590840"/>
            <a:ext cx="14292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71" name=""/>
          <p:cNvGrpSpPr/>
          <p:nvPr/>
        </p:nvGrpSpPr>
        <p:grpSpPr>
          <a:xfrm>
            <a:off x="5943600" y="1590840"/>
            <a:ext cx="275760" cy="3857400"/>
            <a:chOff x="5943600" y="1590840"/>
            <a:chExt cx="275760" cy="3857400"/>
          </a:xfrm>
        </p:grpSpPr>
        <p:sp>
          <p:nvSpPr>
            <p:cNvPr id="472" name=""/>
            <p:cNvSpPr/>
            <p:nvPr/>
          </p:nvSpPr>
          <p:spPr>
            <a:xfrm>
              <a:off x="5943600" y="1590840"/>
              <a:ext cx="27576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5943600" y="1647720"/>
              <a:ext cx="27576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5943600" y="1695600"/>
              <a:ext cx="27576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5943600" y="1752480"/>
              <a:ext cx="27576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5943600" y="1809720"/>
              <a:ext cx="27576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5943600" y="1866960"/>
              <a:ext cx="27576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5943600" y="1914480"/>
              <a:ext cx="27576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5943600" y="1971720"/>
              <a:ext cx="27576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5943600" y="2028960"/>
              <a:ext cx="27576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5943600" y="2076480"/>
              <a:ext cx="27576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" name=""/>
            <p:cNvSpPr/>
            <p:nvPr/>
          </p:nvSpPr>
          <p:spPr>
            <a:xfrm>
              <a:off x="5943600" y="2133720"/>
              <a:ext cx="27576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5943600" y="2190600"/>
              <a:ext cx="27576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5943600" y="2238480"/>
              <a:ext cx="27576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" name=""/>
            <p:cNvSpPr/>
            <p:nvPr/>
          </p:nvSpPr>
          <p:spPr>
            <a:xfrm>
              <a:off x="5943600" y="2295360"/>
              <a:ext cx="27576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" name=""/>
            <p:cNvSpPr/>
            <p:nvPr/>
          </p:nvSpPr>
          <p:spPr>
            <a:xfrm>
              <a:off x="5943600" y="2352600"/>
              <a:ext cx="27576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5943600" y="2409840"/>
              <a:ext cx="27576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5943600" y="2457360"/>
              <a:ext cx="27576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5943600" y="2514600"/>
              <a:ext cx="27576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5943600" y="2571840"/>
              <a:ext cx="27576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5943600" y="2619360"/>
              <a:ext cx="27576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5943600" y="2676600"/>
              <a:ext cx="27576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5943600" y="2733840"/>
              <a:ext cx="27576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5943600" y="2781360"/>
              <a:ext cx="27576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5943600" y="2838600"/>
              <a:ext cx="27576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5943600" y="2895480"/>
              <a:ext cx="27576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5943600" y="2952720"/>
              <a:ext cx="27576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5943600" y="3000240"/>
              <a:ext cx="27576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5943600" y="3057480"/>
              <a:ext cx="27576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5943600" y="3114720"/>
              <a:ext cx="27576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5943600" y="3162240"/>
              <a:ext cx="27576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5943600" y="3219480"/>
              <a:ext cx="27576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5943600" y="3276720"/>
              <a:ext cx="27576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5943600" y="3333600"/>
              <a:ext cx="27576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5943600" y="3381480"/>
              <a:ext cx="27576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5943600" y="3438360"/>
              <a:ext cx="27576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5943600" y="3495600"/>
              <a:ext cx="27576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5943600" y="3543480"/>
              <a:ext cx="27576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5943600" y="3600360"/>
              <a:ext cx="27576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5943600" y="3657600"/>
              <a:ext cx="27576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5943600" y="3705120"/>
              <a:ext cx="27576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5943600" y="3762360"/>
              <a:ext cx="27576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5943600" y="3819600"/>
              <a:ext cx="27576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5943600" y="3876840"/>
              <a:ext cx="27576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5943600" y="3924360"/>
              <a:ext cx="27576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5943600" y="3981600"/>
              <a:ext cx="27576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5943600" y="4038480"/>
              <a:ext cx="27576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5943600" y="4086360"/>
              <a:ext cx="27576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5943600" y="4143240"/>
              <a:ext cx="27576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5943600" y="4200480"/>
              <a:ext cx="27576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5943600" y="4257720"/>
              <a:ext cx="27576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5943600" y="4305240"/>
              <a:ext cx="27576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5943600" y="4362480"/>
              <a:ext cx="27576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5943600" y="4419720"/>
              <a:ext cx="27576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5943600" y="4467240"/>
              <a:ext cx="27576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5943600" y="4524480"/>
              <a:ext cx="27576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5943600" y="4581360"/>
              <a:ext cx="27576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5943600" y="4629240"/>
              <a:ext cx="27576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5943600" y="4686480"/>
              <a:ext cx="27576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5943600" y="4743360"/>
              <a:ext cx="27576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5943600" y="4800600"/>
              <a:ext cx="27576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5943600" y="4848120"/>
              <a:ext cx="27576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5943600" y="4905360"/>
              <a:ext cx="27576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5943600" y="4962600"/>
              <a:ext cx="27576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5943600" y="5010120"/>
              <a:ext cx="27576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5943600" y="5067360"/>
              <a:ext cx="27576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5943600" y="5124600"/>
              <a:ext cx="27576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5943600" y="5172120"/>
              <a:ext cx="27576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" name=""/>
            <p:cNvSpPr/>
            <p:nvPr/>
          </p:nvSpPr>
          <p:spPr>
            <a:xfrm>
              <a:off x="5943600" y="5229360"/>
              <a:ext cx="27576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5943600" y="5286240"/>
              <a:ext cx="27576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5943600" y="5343480"/>
              <a:ext cx="27576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5943600" y="5391000"/>
              <a:ext cx="27576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43" name=""/>
          <p:cNvSpPr/>
          <p:nvPr/>
        </p:nvSpPr>
        <p:spPr>
          <a:xfrm>
            <a:off x="6019920" y="1590840"/>
            <a:ext cx="19980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4" name=""/>
          <p:cNvGrpSpPr/>
          <p:nvPr/>
        </p:nvGrpSpPr>
        <p:grpSpPr>
          <a:xfrm>
            <a:off x="6219720" y="1590840"/>
            <a:ext cx="152640" cy="3857400"/>
            <a:chOff x="6219720" y="1590840"/>
            <a:chExt cx="152640" cy="3857400"/>
          </a:xfrm>
        </p:grpSpPr>
        <p:sp>
          <p:nvSpPr>
            <p:cNvPr id="545" name=""/>
            <p:cNvSpPr/>
            <p:nvPr/>
          </p:nvSpPr>
          <p:spPr>
            <a:xfrm>
              <a:off x="6219720" y="1590840"/>
              <a:ext cx="15264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6219720" y="1647720"/>
              <a:ext cx="15264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6219720" y="1695600"/>
              <a:ext cx="15264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6219720" y="1752480"/>
              <a:ext cx="15264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6219720" y="1809720"/>
              <a:ext cx="15264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6219720" y="1866960"/>
              <a:ext cx="15264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6219720" y="1914480"/>
              <a:ext cx="15264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6219720" y="1971720"/>
              <a:ext cx="15264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6219720" y="2028960"/>
              <a:ext cx="15264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6219720" y="2076480"/>
              <a:ext cx="15264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6219720" y="2133720"/>
              <a:ext cx="15264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6219720" y="2190600"/>
              <a:ext cx="15264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6219720" y="2238480"/>
              <a:ext cx="15264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6219720" y="2295360"/>
              <a:ext cx="15264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6219720" y="2352600"/>
              <a:ext cx="15264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6219720" y="2409840"/>
              <a:ext cx="15264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6219720" y="2457360"/>
              <a:ext cx="15264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6219720" y="2514600"/>
              <a:ext cx="15264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6219720" y="2571840"/>
              <a:ext cx="15264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6219720" y="2619360"/>
              <a:ext cx="15264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6219720" y="2676600"/>
              <a:ext cx="15264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219720" y="2733840"/>
              <a:ext cx="15264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6219720" y="2781360"/>
              <a:ext cx="15264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6219720" y="2838600"/>
              <a:ext cx="15264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6219720" y="2895480"/>
              <a:ext cx="15264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6219720" y="2952720"/>
              <a:ext cx="15264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6219720" y="3000240"/>
              <a:ext cx="15264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6219720" y="3057480"/>
              <a:ext cx="15264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6219720" y="3114720"/>
              <a:ext cx="15264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6219720" y="3162240"/>
              <a:ext cx="15264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6219720" y="3219480"/>
              <a:ext cx="15264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6219720" y="3276720"/>
              <a:ext cx="15264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6219720" y="3333600"/>
              <a:ext cx="15264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6219720" y="3381480"/>
              <a:ext cx="15264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6219720" y="3438360"/>
              <a:ext cx="15264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6219720" y="3495600"/>
              <a:ext cx="15264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6219720" y="3543480"/>
              <a:ext cx="15264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6219720" y="3600360"/>
              <a:ext cx="15264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6219720" y="3657600"/>
              <a:ext cx="15264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6219720" y="3705120"/>
              <a:ext cx="15264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6219720" y="3762360"/>
              <a:ext cx="15264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6219720" y="3819600"/>
              <a:ext cx="15264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6219720" y="3876840"/>
              <a:ext cx="15264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6219720" y="3924360"/>
              <a:ext cx="15264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6219720" y="3981600"/>
              <a:ext cx="15264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6219720" y="4038480"/>
              <a:ext cx="15264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6219720" y="4086360"/>
              <a:ext cx="15264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6219720" y="4143240"/>
              <a:ext cx="15264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6219720" y="4200480"/>
              <a:ext cx="15264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6219720" y="4257720"/>
              <a:ext cx="15264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6219720" y="4305240"/>
              <a:ext cx="15264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6219720" y="4362480"/>
              <a:ext cx="15264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6219720" y="4419720"/>
              <a:ext cx="15264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6219720" y="4467240"/>
              <a:ext cx="15264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6219720" y="4524480"/>
              <a:ext cx="15264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6219720" y="4581360"/>
              <a:ext cx="15264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6219720" y="4629240"/>
              <a:ext cx="15264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6219720" y="4686480"/>
              <a:ext cx="15264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6219720" y="4743360"/>
              <a:ext cx="15264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6219720" y="4800600"/>
              <a:ext cx="15264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6219720" y="4848120"/>
              <a:ext cx="15264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6219720" y="4905360"/>
              <a:ext cx="15264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6219720" y="4962600"/>
              <a:ext cx="15264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6219720" y="5010120"/>
              <a:ext cx="15264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6219720" y="5067360"/>
              <a:ext cx="15264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6219720" y="5124600"/>
              <a:ext cx="15264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6219720" y="5172120"/>
              <a:ext cx="15264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6219720" y="5229360"/>
              <a:ext cx="15264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6219720" y="5286240"/>
              <a:ext cx="15264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6219720" y="5343480"/>
              <a:ext cx="15264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6219720" y="5391000"/>
              <a:ext cx="15264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6" name=""/>
          <p:cNvSpPr/>
          <p:nvPr/>
        </p:nvSpPr>
        <p:spPr>
          <a:xfrm>
            <a:off x="6219720" y="1590840"/>
            <a:ext cx="15264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7" name=""/>
          <p:cNvGrpSpPr/>
          <p:nvPr/>
        </p:nvGrpSpPr>
        <p:grpSpPr>
          <a:xfrm>
            <a:off x="6372360" y="1590840"/>
            <a:ext cx="152280" cy="3857400"/>
            <a:chOff x="6372360" y="1590840"/>
            <a:chExt cx="152280" cy="3857400"/>
          </a:xfrm>
        </p:grpSpPr>
        <p:sp>
          <p:nvSpPr>
            <p:cNvPr id="618" name=""/>
            <p:cNvSpPr/>
            <p:nvPr/>
          </p:nvSpPr>
          <p:spPr>
            <a:xfrm>
              <a:off x="6372360" y="1590840"/>
              <a:ext cx="15228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6372360" y="1647720"/>
              <a:ext cx="15228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6372360" y="1695600"/>
              <a:ext cx="15228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6372360" y="1752480"/>
              <a:ext cx="15228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6372360" y="1809720"/>
              <a:ext cx="15228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6372360" y="1866960"/>
              <a:ext cx="15228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6372360" y="1914480"/>
              <a:ext cx="15228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6372360" y="1971720"/>
              <a:ext cx="15228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6372360" y="2028960"/>
              <a:ext cx="15228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6372360" y="2076480"/>
              <a:ext cx="15228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6372360" y="2133720"/>
              <a:ext cx="15228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6372360" y="2190600"/>
              <a:ext cx="15228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6372360" y="2238480"/>
              <a:ext cx="15228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6372360" y="2295360"/>
              <a:ext cx="15228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6372360" y="2352600"/>
              <a:ext cx="15228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6372360" y="2409840"/>
              <a:ext cx="15228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6372360" y="2457360"/>
              <a:ext cx="15228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6372360" y="2514600"/>
              <a:ext cx="15228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6372360" y="2571840"/>
              <a:ext cx="15228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6372360" y="2619360"/>
              <a:ext cx="15228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6372360" y="2676600"/>
              <a:ext cx="15228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6372360" y="2733840"/>
              <a:ext cx="15228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6372360" y="2781360"/>
              <a:ext cx="15228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6372360" y="2838600"/>
              <a:ext cx="15228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6372360" y="2895480"/>
              <a:ext cx="15228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6372360" y="2952720"/>
              <a:ext cx="15228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6372360" y="3000240"/>
              <a:ext cx="15228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6372360" y="3057480"/>
              <a:ext cx="15228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6372360" y="3114720"/>
              <a:ext cx="15228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6372360" y="3162240"/>
              <a:ext cx="15228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6372360" y="3219480"/>
              <a:ext cx="15228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6372360" y="3276720"/>
              <a:ext cx="15228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6372360" y="3333600"/>
              <a:ext cx="15228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6372360" y="3381480"/>
              <a:ext cx="15228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6372360" y="3438360"/>
              <a:ext cx="15228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6372360" y="3495600"/>
              <a:ext cx="15228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6372360" y="3543480"/>
              <a:ext cx="15228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6372360" y="3600360"/>
              <a:ext cx="15228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6372360" y="3657600"/>
              <a:ext cx="15228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6372360" y="3705120"/>
              <a:ext cx="15228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6372360" y="3762360"/>
              <a:ext cx="15228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6372360" y="3819600"/>
              <a:ext cx="15228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6372360" y="3876840"/>
              <a:ext cx="15228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6372360" y="3924360"/>
              <a:ext cx="15228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6372360" y="3981600"/>
              <a:ext cx="15228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6372360" y="4038480"/>
              <a:ext cx="15228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6372360" y="4086360"/>
              <a:ext cx="15228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6372360" y="4143240"/>
              <a:ext cx="15228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6372360" y="4200480"/>
              <a:ext cx="15228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6372360" y="4257720"/>
              <a:ext cx="15228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6372360" y="4305240"/>
              <a:ext cx="15228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6372360" y="4362480"/>
              <a:ext cx="15228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6372360" y="4419720"/>
              <a:ext cx="15228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6372360" y="4467240"/>
              <a:ext cx="15228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6372360" y="4524480"/>
              <a:ext cx="15228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6372360" y="4581360"/>
              <a:ext cx="15228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6372360" y="4629240"/>
              <a:ext cx="15228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6372360" y="4686480"/>
              <a:ext cx="15228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6372360" y="4743360"/>
              <a:ext cx="15228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6372360" y="4800600"/>
              <a:ext cx="15228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6372360" y="4848120"/>
              <a:ext cx="15228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6372360" y="4905360"/>
              <a:ext cx="15228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6372360" y="4962600"/>
              <a:ext cx="15228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6372360" y="5010120"/>
              <a:ext cx="15228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6372360" y="5067360"/>
              <a:ext cx="15228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6372360" y="5124600"/>
              <a:ext cx="15228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6372360" y="5172120"/>
              <a:ext cx="15228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6372360" y="5229360"/>
              <a:ext cx="15228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6372360" y="528624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6372360" y="5343480"/>
              <a:ext cx="15228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6372360" y="539100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89" name=""/>
          <p:cNvSpPr/>
          <p:nvPr/>
        </p:nvSpPr>
        <p:spPr>
          <a:xfrm>
            <a:off x="6372360" y="1590840"/>
            <a:ext cx="15228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90" name=""/>
          <p:cNvGrpSpPr/>
          <p:nvPr/>
        </p:nvGrpSpPr>
        <p:grpSpPr>
          <a:xfrm>
            <a:off x="7115040" y="1590840"/>
            <a:ext cx="152640" cy="3857400"/>
            <a:chOff x="7115040" y="1590840"/>
            <a:chExt cx="152640" cy="3857400"/>
          </a:xfrm>
        </p:grpSpPr>
        <p:sp>
          <p:nvSpPr>
            <p:cNvPr id="691" name=""/>
            <p:cNvSpPr/>
            <p:nvPr/>
          </p:nvSpPr>
          <p:spPr>
            <a:xfrm>
              <a:off x="7115040" y="1590840"/>
              <a:ext cx="15264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7115040" y="1647720"/>
              <a:ext cx="15264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7115040" y="1695600"/>
              <a:ext cx="15264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7115040" y="1752480"/>
              <a:ext cx="15264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7115040" y="1809720"/>
              <a:ext cx="15264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7115040" y="1866960"/>
              <a:ext cx="15264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7115040" y="1914480"/>
              <a:ext cx="15264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7115040" y="1971720"/>
              <a:ext cx="15264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7115040" y="2028960"/>
              <a:ext cx="15264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7115040" y="2076480"/>
              <a:ext cx="15264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7115040" y="2133720"/>
              <a:ext cx="15264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" name=""/>
            <p:cNvSpPr/>
            <p:nvPr/>
          </p:nvSpPr>
          <p:spPr>
            <a:xfrm>
              <a:off x="7115040" y="2190600"/>
              <a:ext cx="15264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" name=""/>
            <p:cNvSpPr/>
            <p:nvPr/>
          </p:nvSpPr>
          <p:spPr>
            <a:xfrm>
              <a:off x="7115040" y="2238480"/>
              <a:ext cx="15264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" name=""/>
            <p:cNvSpPr/>
            <p:nvPr/>
          </p:nvSpPr>
          <p:spPr>
            <a:xfrm>
              <a:off x="7115040" y="2295360"/>
              <a:ext cx="15264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" name=""/>
            <p:cNvSpPr/>
            <p:nvPr/>
          </p:nvSpPr>
          <p:spPr>
            <a:xfrm>
              <a:off x="7115040" y="2352600"/>
              <a:ext cx="15264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" name=""/>
            <p:cNvSpPr/>
            <p:nvPr/>
          </p:nvSpPr>
          <p:spPr>
            <a:xfrm>
              <a:off x="7115040" y="2409840"/>
              <a:ext cx="15264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" name=""/>
            <p:cNvSpPr/>
            <p:nvPr/>
          </p:nvSpPr>
          <p:spPr>
            <a:xfrm>
              <a:off x="7115040" y="2457360"/>
              <a:ext cx="15264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7115040" y="2514600"/>
              <a:ext cx="15264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7115040" y="2571840"/>
              <a:ext cx="15264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7115040" y="2619360"/>
              <a:ext cx="15264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7115040" y="2676600"/>
              <a:ext cx="15264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7115040" y="2733840"/>
              <a:ext cx="15264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7115040" y="2781360"/>
              <a:ext cx="15264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7115040" y="2838600"/>
              <a:ext cx="15264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" name=""/>
            <p:cNvSpPr/>
            <p:nvPr/>
          </p:nvSpPr>
          <p:spPr>
            <a:xfrm>
              <a:off x="7115040" y="2895480"/>
              <a:ext cx="15264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" name=""/>
            <p:cNvSpPr/>
            <p:nvPr/>
          </p:nvSpPr>
          <p:spPr>
            <a:xfrm>
              <a:off x="7115040" y="2952720"/>
              <a:ext cx="15264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7115040" y="3000240"/>
              <a:ext cx="15264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7115040" y="3057480"/>
              <a:ext cx="15264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7115040" y="3114720"/>
              <a:ext cx="15264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7115040" y="3162240"/>
              <a:ext cx="15264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7115040" y="3219480"/>
              <a:ext cx="15264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7115040" y="3276720"/>
              <a:ext cx="15264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7115040" y="3333600"/>
              <a:ext cx="15264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7115040" y="3381480"/>
              <a:ext cx="15264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7115040" y="3438360"/>
              <a:ext cx="15264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6" name=""/>
            <p:cNvSpPr/>
            <p:nvPr/>
          </p:nvSpPr>
          <p:spPr>
            <a:xfrm>
              <a:off x="7115040" y="3495600"/>
              <a:ext cx="15264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7" name=""/>
            <p:cNvSpPr/>
            <p:nvPr/>
          </p:nvSpPr>
          <p:spPr>
            <a:xfrm>
              <a:off x="7115040" y="3543480"/>
              <a:ext cx="15264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7115040" y="3600360"/>
              <a:ext cx="15264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" name=""/>
            <p:cNvSpPr/>
            <p:nvPr/>
          </p:nvSpPr>
          <p:spPr>
            <a:xfrm>
              <a:off x="7115040" y="3657600"/>
              <a:ext cx="15264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7115040" y="3705120"/>
              <a:ext cx="15264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7115040" y="3762360"/>
              <a:ext cx="15264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7115040" y="3819600"/>
              <a:ext cx="15264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7115040" y="3876840"/>
              <a:ext cx="15264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7115040" y="3924360"/>
              <a:ext cx="15264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7115040" y="3981600"/>
              <a:ext cx="15264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7115040" y="4038480"/>
              <a:ext cx="15264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7" name=""/>
            <p:cNvSpPr/>
            <p:nvPr/>
          </p:nvSpPr>
          <p:spPr>
            <a:xfrm>
              <a:off x="7115040" y="4086360"/>
              <a:ext cx="15264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" name=""/>
            <p:cNvSpPr/>
            <p:nvPr/>
          </p:nvSpPr>
          <p:spPr>
            <a:xfrm>
              <a:off x="7115040" y="4143240"/>
              <a:ext cx="15264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" name=""/>
            <p:cNvSpPr/>
            <p:nvPr/>
          </p:nvSpPr>
          <p:spPr>
            <a:xfrm>
              <a:off x="7115040" y="4200480"/>
              <a:ext cx="15264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" name=""/>
            <p:cNvSpPr/>
            <p:nvPr/>
          </p:nvSpPr>
          <p:spPr>
            <a:xfrm>
              <a:off x="7115040" y="4257720"/>
              <a:ext cx="15264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" name=""/>
            <p:cNvSpPr/>
            <p:nvPr/>
          </p:nvSpPr>
          <p:spPr>
            <a:xfrm>
              <a:off x="7115040" y="4305240"/>
              <a:ext cx="15264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7115040" y="4362480"/>
              <a:ext cx="15264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7115040" y="4419720"/>
              <a:ext cx="15264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7115040" y="4467240"/>
              <a:ext cx="15264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7115040" y="4524480"/>
              <a:ext cx="15264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7115040" y="4581360"/>
              <a:ext cx="15264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7115040" y="4629240"/>
              <a:ext cx="15264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7115040" y="4686480"/>
              <a:ext cx="15264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7115040" y="4743360"/>
              <a:ext cx="15264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7115040" y="4800600"/>
              <a:ext cx="15264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7115040" y="4848120"/>
              <a:ext cx="15264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7115040" y="4905360"/>
              <a:ext cx="15264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7115040" y="4962600"/>
              <a:ext cx="15264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7115040" y="5010120"/>
              <a:ext cx="15264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7115040" y="5067360"/>
              <a:ext cx="15264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7115040" y="5124600"/>
              <a:ext cx="15264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7115040" y="5172120"/>
              <a:ext cx="15264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7115040" y="5229360"/>
              <a:ext cx="15264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7115040" y="5286240"/>
              <a:ext cx="15264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7115040" y="5343480"/>
              <a:ext cx="15264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" name=""/>
            <p:cNvSpPr/>
            <p:nvPr/>
          </p:nvSpPr>
          <p:spPr>
            <a:xfrm>
              <a:off x="7115040" y="5391000"/>
              <a:ext cx="15264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2" name=""/>
          <p:cNvSpPr/>
          <p:nvPr/>
        </p:nvSpPr>
        <p:spPr>
          <a:xfrm>
            <a:off x="7115040" y="1590840"/>
            <a:ext cx="15264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3" name=""/>
          <p:cNvGrpSpPr/>
          <p:nvPr/>
        </p:nvGrpSpPr>
        <p:grpSpPr>
          <a:xfrm>
            <a:off x="7867800" y="1590840"/>
            <a:ext cx="142560" cy="3857400"/>
            <a:chOff x="7867800" y="1590840"/>
            <a:chExt cx="142560" cy="3857400"/>
          </a:xfrm>
        </p:grpSpPr>
        <p:sp>
          <p:nvSpPr>
            <p:cNvPr id="764" name=""/>
            <p:cNvSpPr/>
            <p:nvPr/>
          </p:nvSpPr>
          <p:spPr>
            <a:xfrm>
              <a:off x="7867800" y="1590840"/>
              <a:ext cx="14256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7867800" y="1647720"/>
              <a:ext cx="14256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7867800" y="1695600"/>
              <a:ext cx="14256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7867800" y="1752480"/>
              <a:ext cx="14256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7867800" y="1809720"/>
              <a:ext cx="14256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7867800" y="1866960"/>
              <a:ext cx="14256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7867800" y="1914480"/>
              <a:ext cx="14256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7867800" y="1971720"/>
              <a:ext cx="14256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7867800" y="2028960"/>
              <a:ext cx="14256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7867800" y="2076480"/>
              <a:ext cx="14256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7867800" y="2133720"/>
              <a:ext cx="14256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7867800" y="2190600"/>
              <a:ext cx="14256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7867800" y="2238480"/>
              <a:ext cx="14256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7867800" y="2295360"/>
              <a:ext cx="14256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7867800" y="2352600"/>
              <a:ext cx="14256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7867800" y="2409840"/>
              <a:ext cx="14256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7867800" y="2457360"/>
              <a:ext cx="14256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7867800" y="2514600"/>
              <a:ext cx="14256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7867800" y="2571840"/>
              <a:ext cx="14256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7867800" y="2619360"/>
              <a:ext cx="14256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" name=""/>
            <p:cNvSpPr/>
            <p:nvPr/>
          </p:nvSpPr>
          <p:spPr>
            <a:xfrm>
              <a:off x="7867800" y="2676600"/>
              <a:ext cx="14256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5" name=""/>
            <p:cNvSpPr/>
            <p:nvPr/>
          </p:nvSpPr>
          <p:spPr>
            <a:xfrm>
              <a:off x="7867800" y="2733840"/>
              <a:ext cx="14256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7867800" y="2781360"/>
              <a:ext cx="14256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7867800" y="2838600"/>
              <a:ext cx="14256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7867800" y="2895480"/>
              <a:ext cx="14256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7867800" y="2952720"/>
              <a:ext cx="14256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7867800" y="3000240"/>
              <a:ext cx="14256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7867800" y="3057480"/>
              <a:ext cx="14256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7867800" y="3114720"/>
              <a:ext cx="14256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7867800" y="3162240"/>
              <a:ext cx="14256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7867800" y="3219480"/>
              <a:ext cx="14256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7867800" y="3276720"/>
              <a:ext cx="14256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7867800" y="3333600"/>
              <a:ext cx="14256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7867800" y="3381480"/>
              <a:ext cx="14256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7867800" y="3438360"/>
              <a:ext cx="14256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7867800" y="3495600"/>
              <a:ext cx="14256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7867800" y="3543480"/>
              <a:ext cx="14256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7867800" y="3600360"/>
              <a:ext cx="14256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7867800" y="3657600"/>
              <a:ext cx="14256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7867800" y="3705120"/>
              <a:ext cx="14256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7867800" y="3762360"/>
              <a:ext cx="14256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7867800" y="3819600"/>
              <a:ext cx="14256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7867800" y="3876840"/>
              <a:ext cx="14256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7867800" y="3924360"/>
              <a:ext cx="14256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8" name=""/>
            <p:cNvSpPr/>
            <p:nvPr/>
          </p:nvSpPr>
          <p:spPr>
            <a:xfrm>
              <a:off x="7867800" y="3981600"/>
              <a:ext cx="14256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" name=""/>
            <p:cNvSpPr/>
            <p:nvPr/>
          </p:nvSpPr>
          <p:spPr>
            <a:xfrm>
              <a:off x="7867800" y="4038480"/>
              <a:ext cx="14256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7867800" y="4086360"/>
              <a:ext cx="14256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7867800" y="4143240"/>
              <a:ext cx="14256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7867800" y="4200480"/>
              <a:ext cx="14256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7867800" y="4257720"/>
              <a:ext cx="14256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7867800" y="4305240"/>
              <a:ext cx="14256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7867800" y="4362480"/>
              <a:ext cx="14256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7867800" y="4419720"/>
              <a:ext cx="14256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7867800" y="4467240"/>
              <a:ext cx="14256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7867800" y="4524480"/>
              <a:ext cx="14256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7867800" y="4581360"/>
              <a:ext cx="14256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7867800" y="4629240"/>
              <a:ext cx="14256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7867800" y="4686480"/>
              <a:ext cx="14256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7867800" y="4743360"/>
              <a:ext cx="14256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7867800" y="4800600"/>
              <a:ext cx="14256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7867800" y="4848120"/>
              <a:ext cx="14256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7867800" y="4905360"/>
              <a:ext cx="14256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7867800" y="4962600"/>
              <a:ext cx="14256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7867800" y="5010120"/>
              <a:ext cx="14256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7867800" y="5067360"/>
              <a:ext cx="14256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7867800" y="5124600"/>
              <a:ext cx="14256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7867800" y="5172120"/>
              <a:ext cx="14256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7867800" y="5229360"/>
              <a:ext cx="14256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7867800" y="5286240"/>
              <a:ext cx="14256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7867800" y="5343480"/>
              <a:ext cx="14256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7867800" y="5391000"/>
              <a:ext cx="14256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35" name=""/>
          <p:cNvSpPr/>
          <p:nvPr/>
        </p:nvSpPr>
        <p:spPr>
          <a:xfrm>
            <a:off x="7867800" y="1590840"/>
            <a:ext cx="14256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36" name=""/>
          <p:cNvGrpSpPr/>
          <p:nvPr/>
        </p:nvGrpSpPr>
        <p:grpSpPr>
          <a:xfrm>
            <a:off x="8010360" y="1590840"/>
            <a:ext cx="152640" cy="3857400"/>
            <a:chOff x="8010360" y="1590840"/>
            <a:chExt cx="152640" cy="3857400"/>
          </a:xfrm>
        </p:grpSpPr>
        <p:sp>
          <p:nvSpPr>
            <p:cNvPr id="837" name=""/>
            <p:cNvSpPr/>
            <p:nvPr/>
          </p:nvSpPr>
          <p:spPr>
            <a:xfrm>
              <a:off x="8010360" y="1590840"/>
              <a:ext cx="15264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8010360" y="1647720"/>
              <a:ext cx="15264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8010360" y="1695600"/>
              <a:ext cx="15264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8010360" y="1752480"/>
              <a:ext cx="15264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8010360" y="1809720"/>
              <a:ext cx="15264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8010360" y="1866960"/>
              <a:ext cx="15264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8010360" y="1914480"/>
              <a:ext cx="15264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8010360" y="1971720"/>
              <a:ext cx="15264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8010360" y="2028960"/>
              <a:ext cx="15264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8010360" y="2076480"/>
              <a:ext cx="15264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8010360" y="2133720"/>
              <a:ext cx="15264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8010360" y="2190600"/>
              <a:ext cx="15264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8010360" y="2238480"/>
              <a:ext cx="15264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8010360" y="2295360"/>
              <a:ext cx="15264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8010360" y="2352600"/>
              <a:ext cx="15264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8010360" y="2409840"/>
              <a:ext cx="15264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8010360" y="2457360"/>
              <a:ext cx="15264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8010360" y="2514600"/>
              <a:ext cx="15264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8010360" y="2571840"/>
              <a:ext cx="15264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8010360" y="2619360"/>
              <a:ext cx="15264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8010360" y="2676600"/>
              <a:ext cx="15264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8010360" y="2733840"/>
              <a:ext cx="15264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8010360" y="2781360"/>
              <a:ext cx="15264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0" name=""/>
            <p:cNvSpPr/>
            <p:nvPr/>
          </p:nvSpPr>
          <p:spPr>
            <a:xfrm>
              <a:off x="8010360" y="2838600"/>
              <a:ext cx="15264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8010360" y="2895480"/>
              <a:ext cx="15264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8010360" y="2952720"/>
              <a:ext cx="15264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3" name=""/>
            <p:cNvSpPr/>
            <p:nvPr/>
          </p:nvSpPr>
          <p:spPr>
            <a:xfrm>
              <a:off x="8010360" y="3000240"/>
              <a:ext cx="15264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4" name=""/>
            <p:cNvSpPr/>
            <p:nvPr/>
          </p:nvSpPr>
          <p:spPr>
            <a:xfrm>
              <a:off x="8010360" y="3057480"/>
              <a:ext cx="15264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5" name=""/>
            <p:cNvSpPr/>
            <p:nvPr/>
          </p:nvSpPr>
          <p:spPr>
            <a:xfrm>
              <a:off x="8010360" y="3114720"/>
              <a:ext cx="15264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6" name=""/>
            <p:cNvSpPr/>
            <p:nvPr/>
          </p:nvSpPr>
          <p:spPr>
            <a:xfrm>
              <a:off x="8010360" y="3162240"/>
              <a:ext cx="15264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7" name=""/>
            <p:cNvSpPr/>
            <p:nvPr/>
          </p:nvSpPr>
          <p:spPr>
            <a:xfrm>
              <a:off x="8010360" y="3219480"/>
              <a:ext cx="15264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8" name=""/>
            <p:cNvSpPr/>
            <p:nvPr/>
          </p:nvSpPr>
          <p:spPr>
            <a:xfrm>
              <a:off x="8010360" y="3276720"/>
              <a:ext cx="15264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9" name=""/>
            <p:cNvSpPr/>
            <p:nvPr/>
          </p:nvSpPr>
          <p:spPr>
            <a:xfrm>
              <a:off x="8010360" y="3333600"/>
              <a:ext cx="15264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0" name=""/>
            <p:cNvSpPr/>
            <p:nvPr/>
          </p:nvSpPr>
          <p:spPr>
            <a:xfrm>
              <a:off x="8010360" y="3381480"/>
              <a:ext cx="15264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1" name=""/>
            <p:cNvSpPr/>
            <p:nvPr/>
          </p:nvSpPr>
          <p:spPr>
            <a:xfrm>
              <a:off x="8010360" y="3438360"/>
              <a:ext cx="15264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2" name=""/>
            <p:cNvSpPr/>
            <p:nvPr/>
          </p:nvSpPr>
          <p:spPr>
            <a:xfrm>
              <a:off x="8010360" y="3495600"/>
              <a:ext cx="15264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3" name=""/>
            <p:cNvSpPr/>
            <p:nvPr/>
          </p:nvSpPr>
          <p:spPr>
            <a:xfrm>
              <a:off x="8010360" y="3543480"/>
              <a:ext cx="15264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4" name=""/>
            <p:cNvSpPr/>
            <p:nvPr/>
          </p:nvSpPr>
          <p:spPr>
            <a:xfrm>
              <a:off x="8010360" y="3600360"/>
              <a:ext cx="15264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5" name=""/>
            <p:cNvSpPr/>
            <p:nvPr/>
          </p:nvSpPr>
          <p:spPr>
            <a:xfrm>
              <a:off x="8010360" y="3657600"/>
              <a:ext cx="15264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6" name=""/>
            <p:cNvSpPr/>
            <p:nvPr/>
          </p:nvSpPr>
          <p:spPr>
            <a:xfrm>
              <a:off x="8010360" y="3705120"/>
              <a:ext cx="15264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7" name=""/>
            <p:cNvSpPr/>
            <p:nvPr/>
          </p:nvSpPr>
          <p:spPr>
            <a:xfrm>
              <a:off x="8010360" y="3762360"/>
              <a:ext cx="15264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8" name=""/>
            <p:cNvSpPr/>
            <p:nvPr/>
          </p:nvSpPr>
          <p:spPr>
            <a:xfrm>
              <a:off x="8010360" y="3819600"/>
              <a:ext cx="15264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9" name=""/>
            <p:cNvSpPr/>
            <p:nvPr/>
          </p:nvSpPr>
          <p:spPr>
            <a:xfrm>
              <a:off x="8010360" y="3876840"/>
              <a:ext cx="15264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0" name=""/>
            <p:cNvSpPr/>
            <p:nvPr/>
          </p:nvSpPr>
          <p:spPr>
            <a:xfrm>
              <a:off x="8010360" y="3924360"/>
              <a:ext cx="15264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1" name=""/>
            <p:cNvSpPr/>
            <p:nvPr/>
          </p:nvSpPr>
          <p:spPr>
            <a:xfrm>
              <a:off x="8010360" y="3981600"/>
              <a:ext cx="15264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2" name=""/>
            <p:cNvSpPr/>
            <p:nvPr/>
          </p:nvSpPr>
          <p:spPr>
            <a:xfrm>
              <a:off x="8010360" y="4038480"/>
              <a:ext cx="15264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3" name=""/>
            <p:cNvSpPr/>
            <p:nvPr/>
          </p:nvSpPr>
          <p:spPr>
            <a:xfrm>
              <a:off x="8010360" y="4086360"/>
              <a:ext cx="15264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4" name=""/>
            <p:cNvSpPr/>
            <p:nvPr/>
          </p:nvSpPr>
          <p:spPr>
            <a:xfrm>
              <a:off x="8010360" y="4143240"/>
              <a:ext cx="15264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8010360" y="4200480"/>
              <a:ext cx="15264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6" name=""/>
            <p:cNvSpPr/>
            <p:nvPr/>
          </p:nvSpPr>
          <p:spPr>
            <a:xfrm>
              <a:off x="8010360" y="4257720"/>
              <a:ext cx="15264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8010360" y="4305240"/>
              <a:ext cx="15264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8" name=""/>
            <p:cNvSpPr/>
            <p:nvPr/>
          </p:nvSpPr>
          <p:spPr>
            <a:xfrm>
              <a:off x="8010360" y="4362480"/>
              <a:ext cx="15264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9" name=""/>
            <p:cNvSpPr/>
            <p:nvPr/>
          </p:nvSpPr>
          <p:spPr>
            <a:xfrm>
              <a:off x="8010360" y="4419720"/>
              <a:ext cx="15264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0" name=""/>
            <p:cNvSpPr/>
            <p:nvPr/>
          </p:nvSpPr>
          <p:spPr>
            <a:xfrm>
              <a:off x="8010360" y="4467240"/>
              <a:ext cx="15264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8010360" y="4524480"/>
              <a:ext cx="15264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2" name=""/>
            <p:cNvSpPr/>
            <p:nvPr/>
          </p:nvSpPr>
          <p:spPr>
            <a:xfrm>
              <a:off x="8010360" y="4581360"/>
              <a:ext cx="15264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3" name=""/>
            <p:cNvSpPr/>
            <p:nvPr/>
          </p:nvSpPr>
          <p:spPr>
            <a:xfrm>
              <a:off x="8010360" y="4629240"/>
              <a:ext cx="15264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4" name=""/>
            <p:cNvSpPr/>
            <p:nvPr/>
          </p:nvSpPr>
          <p:spPr>
            <a:xfrm>
              <a:off x="8010360" y="4686480"/>
              <a:ext cx="15264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8010360" y="4743360"/>
              <a:ext cx="15264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8010360" y="4800600"/>
              <a:ext cx="15264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7" name=""/>
            <p:cNvSpPr/>
            <p:nvPr/>
          </p:nvSpPr>
          <p:spPr>
            <a:xfrm>
              <a:off x="8010360" y="4848120"/>
              <a:ext cx="15264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8" name=""/>
            <p:cNvSpPr/>
            <p:nvPr/>
          </p:nvSpPr>
          <p:spPr>
            <a:xfrm>
              <a:off x="8010360" y="4905360"/>
              <a:ext cx="15264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9" name=""/>
            <p:cNvSpPr/>
            <p:nvPr/>
          </p:nvSpPr>
          <p:spPr>
            <a:xfrm>
              <a:off x="8010360" y="4962600"/>
              <a:ext cx="15264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0" name=""/>
            <p:cNvSpPr/>
            <p:nvPr/>
          </p:nvSpPr>
          <p:spPr>
            <a:xfrm>
              <a:off x="8010360" y="5010120"/>
              <a:ext cx="15264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1" name=""/>
            <p:cNvSpPr/>
            <p:nvPr/>
          </p:nvSpPr>
          <p:spPr>
            <a:xfrm>
              <a:off x="8010360" y="5067360"/>
              <a:ext cx="15264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2" name=""/>
            <p:cNvSpPr/>
            <p:nvPr/>
          </p:nvSpPr>
          <p:spPr>
            <a:xfrm>
              <a:off x="8010360" y="5124600"/>
              <a:ext cx="15264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3" name=""/>
            <p:cNvSpPr/>
            <p:nvPr/>
          </p:nvSpPr>
          <p:spPr>
            <a:xfrm>
              <a:off x="8010360" y="5172120"/>
              <a:ext cx="15264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4" name=""/>
            <p:cNvSpPr/>
            <p:nvPr/>
          </p:nvSpPr>
          <p:spPr>
            <a:xfrm>
              <a:off x="8010360" y="5229360"/>
              <a:ext cx="15264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5" name=""/>
            <p:cNvSpPr/>
            <p:nvPr/>
          </p:nvSpPr>
          <p:spPr>
            <a:xfrm>
              <a:off x="8010360" y="5286240"/>
              <a:ext cx="15264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6" name=""/>
            <p:cNvSpPr/>
            <p:nvPr/>
          </p:nvSpPr>
          <p:spPr>
            <a:xfrm>
              <a:off x="8010360" y="5343480"/>
              <a:ext cx="15264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8010360" y="5391000"/>
              <a:ext cx="15264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08" name=""/>
          <p:cNvSpPr/>
          <p:nvPr/>
        </p:nvSpPr>
        <p:spPr>
          <a:xfrm>
            <a:off x="8010360" y="1590840"/>
            <a:ext cx="15264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09" name=""/>
          <p:cNvGrpSpPr/>
          <p:nvPr/>
        </p:nvGrpSpPr>
        <p:grpSpPr>
          <a:xfrm>
            <a:off x="8163000" y="1590840"/>
            <a:ext cx="152280" cy="3857400"/>
            <a:chOff x="8163000" y="1590840"/>
            <a:chExt cx="152280" cy="3857400"/>
          </a:xfrm>
        </p:grpSpPr>
        <p:sp>
          <p:nvSpPr>
            <p:cNvPr id="910" name=""/>
            <p:cNvSpPr/>
            <p:nvPr/>
          </p:nvSpPr>
          <p:spPr>
            <a:xfrm>
              <a:off x="8163000" y="1590840"/>
              <a:ext cx="15228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1" name=""/>
            <p:cNvSpPr/>
            <p:nvPr/>
          </p:nvSpPr>
          <p:spPr>
            <a:xfrm>
              <a:off x="8163000" y="1647720"/>
              <a:ext cx="15228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2" name=""/>
            <p:cNvSpPr/>
            <p:nvPr/>
          </p:nvSpPr>
          <p:spPr>
            <a:xfrm>
              <a:off x="8163000" y="1695600"/>
              <a:ext cx="15228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3" name=""/>
            <p:cNvSpPr/>
            <p:nvPr/>
          </p:nvSpPr>
          <p:spPr>
            <a:xfrm>
              <a:off x="8163000" y="1752480"/>
              <a:ext cx="15228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4" name=""/>
            <p:cNvSpPr/>
            <p:nvPr/>
          </p:nvSpPr>
          <p:spPr>
            <a:xfrm>
              <a:off x="8163000" y="1809720"/>
              <a:ext cx="15228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5" name=""/>
            <p:cNvSpPr/>
            <p:nvPr/>
          </p:nvSpPr>
          <p:spPr>
            <a:xfrm>
              <a:off x="8163000" y="1866960"/>
              <a:ext cx="15228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6" name=""/>
            <p:cNvSpPr/>
            <p:nvPr/>
          </p:nvSpPr>
          <p:spPr>
            <a:xfrm>
              <a:off x="8163000" y="1914480"/>
              <a:ext cx="15228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8163000" y="1971720"/>
              <a:ext cx="15228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8" name=""/>
            <p:cNvSpPr/>
            <p:nvPr/>
          </p:nvSpPr>
          <p:spPr>
            <a:xfrm>
              <a:off x="8163000" y="2028960"/>
              <a:ext cx="15228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8163000" y="2076480"/>
              <a:ext cx="15228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0" name=""/>
            <p:cNvSpPr/>
            <p:nvPr/>
          </p:nvSpPr>
          <p:spPr>
            <a:xfrm>
              <a:off x="8163000" y="2133720"/>
              <a:ext cx="15228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1" name=""/>
            <p:cNvSpPr/>
            <p:nvPr/>
          </p:nvSpPr>
          <p:spPr>
            <a:xfrm>
              <a:off x="8163000" y="2190600"/>
              <a:ext cx="15228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2" name=""/>
            <p:cNvSpPr/>
            <p:nvPr/>
          </p:nvSpPr>
          <p:spPr>
            <a:xfrm>
              <a:off x="8163000" y="2238480"/>
              <a:ext cx="15228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3" name=""/>
            <p:cNvSpPr/>
            <p:nvPr/>
          </p:nvSpPr>
          <p:spPr>
            <a:xfrm>
              <a:off x="8163000" y="2295360"/>
              <a:ext cx="15228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4" name=""/>
            <p:cNvSpPr/>
            <p:nvPr/>
          </p:nvSpPr>
          <p:spPr>
            <a:xfrm>
              <a:off x="8163000" y="2352600"/>
              <a:ext cx="15228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8163000" y="2409840"/>
              <a:ext cx="15228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6" name=""/>
            <p:cNvSpPr/>
            <p:nvPr/>
          </p:nvSpPr>
          <p:spPr>
            <a:xfrm>
              <a:off x="8163000" y="2457360"/>
              <a:ext cx="15228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7" name=""/>
            <p:cNvSpPr/>
            <p:nvPr/>
          </p:nvSpPr>
          <p:spPr>
            <a:xfrm>
              <a:off x="8163000" y="2514600"/>
              <a:ext cx="15228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8" name=""/>
            <p:cNvSpPr/>
            <p:nvPr/>
          </p:nvSpPr>
          <p:spPr>
            <a:xfrm>
              <a:off x="8163000" y="2571840"/>
              <a:ext cx="15228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9" name=""/>
            <p:cNvSpPr/>
            <p:nvPr/>
          </p:nvSpPr>
          <p:spPr>
            <a:xfrm>
              <a:off x="8163000" y="2619360"/>
              <a:ext cx="15228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0" name=""/>
            <p:cNvSpPr/>
            <p:nvPr/>
          </p:nvSpPr>
          <p:spPr>
            <a:xfrm>
              <a:off x="8163000" y="2676600"/>
              <a:ext cx="15228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1" name=""/>
            <p:cNvSpPr/>
            <p:nvPr/>
          </p:nvSpPr>
          <p:spPr>
            <a:xfrm>
              <a:off x="8163000" y="2733840"/>
              <a:ext cx="15228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2" name=""/>
            <p:cNvSpPr/>
            <p:nvPr/>
          </p:nvSpPr>
          <p:spPr>
            <a:xfrm>
              <a:off x="8163000" y="2781360"/>
              <a:ext cx="15228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3" name=""/>
            <p:cNvSpPr/>
            <p:nvPr/>
          </p:nvSpPr>
          <p:spPr>
            <a:xfrm>
              <a:off x="8163000" y="2838600"/>
              <a:ext cx="15228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4" name=""/>
            <p:cNvSpPr/>
            <p:nvPr/>
          </p:nvSpPr>
          <p:spPr>
            <a:xfrm>
              <a:off x="8163000" y="2895480"/>
              <a:ext cx="15228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5" name=""/>
            <p:cNvSpPr/>
            <p:nvPr/>
          </p:nvSpPr>
          <p:spPr>
            <a:xfrm>
              <a:off x="8163000" y="2952720"/>
              <a:ext cx="15228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6" name=""/>
            <p:cNvSpPr/>
            <p:nvPr/>
          </p:nvSpPr>
          <p:spPr>
            <a:xfrm>
              <a:off x="8163000" y="3000240"/>
              <a:ext cx="15228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7" name=""/>
            <p:cNvSpPr/>
            <p:nvPr/>
          </p:nvSpPr>
          <p:spPr>
            <a:xfrm>
              <a:off x="8163000" y="3057480"/>
              <a:ext cx="15228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8" name=""/>
            <p:cNvSpPr/>
            <p:nvPr/>
          </p:nvSpPr>
          <p:spPr>
            <a:xfrm>
              <a:off x="8163000" y="3114720"/>
              <a:ext cx="15228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9" name=""/>
            <p:cNvSpPr/>
            <p:nvPr/>
          </p:nvSpPr>
          <p:spPr>
            <a:xfrm>
              <a:off x="8163000" y="3162240"/>
              <a:ext cx="15228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0" name=""/>
            <p:cNvSpPr/>
            <p:nvPr/>
          </p:nvSpPr>
          <p:spPr>
            <a:xfrm>
              <a:off x="8163000" y="3219480"/>
              <a:ext cx="15228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8163000" y="3276720"/>
              <a:ext cx="15228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2" name=""/>
            <p:cNvSpPr/>
            <p:nvPr/>
          </p:nvSpPr>
          <p:spPr>
            <a:xfrm>
              <a:off x="8163000" y="3333600"/>
              <a:ext cx="15228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3" name=""/>
            <p:cNvSpPr/>
            <p:nvPr/>
          </p:nvSpPr>
          <p:spPr>
            <a:xfrm>
              <a:off x="8163000" y="3381480"/>
              <a:ext cx="15228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4" name=""/>
            <p:cNvSpPr/>
            <p:nvPr/>
          </p:nvSpPr>
          <p:spPr>
            <a:xfrm>
              <a:off x="8163000" y="3438360"/>
              <a:ext cx="15228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5" name=""/>
            <p:cNvSpPr/>
            <p:nvPr/>
          </p:nvSpPr>
          <p:spPr>
            <a:xfrm>
              <a:off x="8163000" y="3495600"/>
              <a:ext cx="15228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6" name=""/>
            <p:cNvSpPr/>
            <p:nvPr/>
          </p:nvSpPr>
          <p:spPr>
            <a:xfrm>
              <a:off x="8163000" y="3543480"/>
              <a:ext cx="15228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7" name=""/>
            <p:cNvSpPr/>
            <p:nvPr/>
          </p:nvSpPr>
          <p:spPr>
            <a:xfrm>
              <a:off x="8163000" y="3600360"/>
              <a:ext cx="15228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8163000" y="3657600"/>
              <a:ext cx="15228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8163000" y="3705120"/>
              <a:ext cx="15228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0" name=""/>
            <p:cNvSpPr/>
            <p:nvPr/>
          </p:nvSpPr>
          <p:spPr>
            <a:xfrm>
              <a:off x="8163000" y="3762360"/>
              <a:ext cx="15228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1" name=""/>
            <p:cNvSpPr/>
            <p:nvPr/>
          </p:nvSpPr>
          <p:spPr>
            <a:xfrm>
              <a:off x="8163000" y="3819600"/>
              <a:ext cx="15228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2" name=""/>
            <p:cNvSpPr/>
            <p:nvPr/>
          </p:nvSpPr>
          <p:spPr>
            <a:xfrm>
              <a:off x="8163000" y="3876840"/>
              <a:ext cx="15228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3" name=""/>
            <p:cNvSpPr/>
            <p:nvPr/>
          </p:nvSpPr>
          <p:spPr>
            <a:xfrm>
              <a:off x="8163000" y="3924360"/>
              <a:ext cx="15228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4" name=""/>
            <p:cNvSpPr/>
            <p:nvPr/>
          </p:nvSpPr>
          <p:spPr>
            <a:xfrm>
              <a:off x="8163000" y="3981600"/>
              <a:ext cx="15228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5" name=""/>
            <p:cNvSpPr/>
            <p:nvPr/>
          </p:nvSpPr>
          <p:spPr>
            <a:xfrm>
              <a:off x="8163000" y="4038480"/>
              <a:ext cx="15228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6" name=""/>
            <p:cNvSpPr/>
            <p:nvPr/>
          </p:nvSpPr>
          <p:spPr>
            <a:xfrm>
              <a:off x="8163000" y="4086360"/>
              <a:ext cx="15228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7" name=""/>
            <p:cNvSpPr/>
            <p:nvPr/>
          </p:nvSpPr>
          <p:spPr>
            <a:xfrm>
              <a:off x="8163000" y="4143240"/>
              <a:ext cx="15228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8" name=""/>
            <p:cNvSpPr/>
            <p:nvPr/>
          </p:nvSpPr>
          <p:spPr>
            <a:xfrm>
              <a:off x="8163000" y="4200480"/>
              <a:ext cx="15228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9" name=""/>
            <p:cNvSpPr/>
            <p:nvPr/>
          </p:nvSpPr>
          <p:spPr>
            <a:xfrm>
              <a:off x="8163000" y="4257720"/>
              <a:ext cx="15228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0" name=""/>
            <p:cNvSpPr/>
            <p:nvPr/>
          </p:nvSpPr>
          <p:spPr>
            <a:xfrm>
              <a:off x="8163000" y="4305240"/>
              <a:ext cx="15228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8163000" y="4362480"/>
              <a:ext cx="15228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8163000" y="4419720"/>
              <a:ext cx="15228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8163000" y="4467240"/>
              <a:ext cx="15228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8163000" y="4524480"/>
              <a:ext cx="15228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8163000" y="4581360"/>
              <a:ext cx="15228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6" name=""/>
            <p:cNvSpPr/>
            <p:nvPr/>
          </p:nvSpPr>
          <p:spPr>
            <a:xfrm>
              <a:off x="8163000" y="4629240"/>
              <a:ext cx="15228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8163000" y="4686480"/>
              <a:ext cx="15228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8163000" y="4743360"/>
              <a:ext cx="15228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8163000" y="4800600"/>
              <a:ext cx="15228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8163000" y="4848120"/>
              <a:ext cx="15228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8163000" y="4905360"/>
              <a:ext cx="15228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8163000" y="4962600"/>
              <a:ext cx="15228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8163000" y="5010120"/>
              <a:ext cx="15228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8163000" y="5067360"/>
              <a:ext cx="15228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8163000" y="5124600"/>
              <a:ext cx="15228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8163000" y="5172120"/>
              <a:ext cx="15228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8163000" y="5229360"/>
              <a:ext cx="15228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8163000" y="528624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8163000" y="5343480"/>
              <a:ext cx="15228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8163000" y="5391000"/>
              <a:ext cx="15228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81" name=""/>
          <p:cNvSpPr/>
          <p:nvPr/>
        </p:nvSpPr>
        <p:spPr>
          <a:xfrm>
            <a:off x="8163000" y="1590840"/>
            <a:ext cx="15228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82" name=""/>
          <p:cNvGrpSpPr/>
          <p:nvPr/>
        </p:nvGrpSpPr>
        <p:grpSpPr>
          <a:xfrm>
            <a:off x="8315280" y="1590840"/>
            <a:ext cx="142920" cy="3857400"/>
            <a:chOff x="8315280" y="1590840"/>
            <a:chExt cx="142920" cy="3857400"/>
          </a:xfrm>
        </p:grpSpPr>
        <p:sp>
          <p:nvSpPr>
            <p:cNvPr id="983" name=""/>
            <p:cNvSpPr/>
            <p:nvPr/>
          </p:nvSpPr>
          <p:spPr>
            <a:xfrm>
              <a:off x="8315280" y="1590840"/>
              <a:ext cx="14292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8315280" y="1647720"/>
              <a:ext cx="142920" cy="47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8315280" y="1695600"/>
              <a:ext cx="142920" cy="5688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8315280" y="1752480"/>
              <a:ext cx="142920" cy="57240"/>
            </a:xfrm>
            <a:prstGeom prst="rect">
              <a:avLst/>
            </a:prstGeom>
            <a:solidFill>
              <a:srgbClr val="fefe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8315280" y="1809720"/>
              <a:ext cx="142920" cy="57240"/>
            </a:xfrm>
            <a:prstGeom prst="rect">
              <a:avLst/>
            </a:prstGeom>
            <a:solidFill>
              <a:srgbClr val="fdfdc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8315280" y="1866960"/>
              <a:ext cx="142920" cy="4752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8315280" y="1914480"/>
              <a:ext cx="142920" cy="5724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8315280" y="1971720"/>
              <a:ext cx="142920" cy="57240"/>
            </a:xfrm>
            <a:prstGeom prst="rect">
              <a:avLst/>
            </a:prstGeom>
            <a:solidFill>
              <a:srgbClr val="fcfc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8315280" y="2028960"/>
              <a:ext cx="142920" cy="47520"/>
            </a:xfrm>
            <a:prstGeom prst="rect">
              <a:avLst/>
            </a:prstGeom>
            <a:solidFill>
              <a:srgbClr val="fcfc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8315280" y="2076480"/>
              <a:ext cx="142920" cy="5724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8315280" y="2133720"/>
              <a:ext cx="142920" cy="56880"/>
            </a:xfrm>
            <a:prstGeom prst="rect">
              <a:avLst/>
            </a:prstGeom>
            <a:solidFill>
              <a:srgbClr val="fbfb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8315280" y="2190600"/>
              <a:ext cx="142920" cy="47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8315280" y="2238480"/>
              <a:ext cx="142920" cy="56880"/>
            </a:xfrm>
            <a:prstGeom prst="rect">
              <a:avLst/>
            </a:prstGeom>
            <a:solidFill>
              <a:srgbClr val="fafa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8315280" y="2295360"/>
              <a:ext cx="142920" cy="57240"/>
            </a:xfrm>
            <a:prstGeom prst="rect">
              <a:avLst/>
            </a:prstGeom>
            <a:solidFill>
              <a:srgbClr val="f9f9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8315280" y="2352600"/>
              <a:ext cx="142920" cy="57240"/>
            </a:xfrm>
            <a:prstGeom prst="rect">
              <a:avLst/>
            </a:prstGeom>
            <a:solidFill>
              <a:srgbClr val="f8f8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8315280" y="2409840"/>
              <a:ext cx="142920" cy="47520"/>
            </a:xfrm>
            <a:prstGeom prst="rect">
              <a:avLst/>
            </a:prstGeom>
            <a:solidFill>
              <a:srgbClr val="f8f8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8315280" y="2457360"/>
              <a:ext cx="142920" cy="57240"/>
            </a:xfrm>
            <a:prstGeom prst="rect">
              <a:avLst/>
            </a:prstGeom>
            <a:solidFill>
              <a:srgbClr val="f7f7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8315280" y="2514600"/>
              <a:ext cx="142920" cy="57240"/>
            </a:xfrm>
            <a:prstGeom prst="rect">
              <a:avLst/>
            </a:prstGeom>
            <a:solidFill>
              <a:srgbClr val="f6f6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8315280" y="2571840"/>
              <a:ext cx="142920" cy="47520"/>
            </a:xfrm>
            <a:prstGeom prst="rect">
              <a:avLst/>
            </a:prstGeom>
            <a:solidFill>
              <a:srgbClr val="f5f5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8315280" y="2619360"/>
              <a:ext cx="142920" cy="57240"/>
            </a:xfrm>
            <a:prstGeom prst="rect">
              <a:avLst/>
            </a:prstGeom>
            <a:solidFill>
              <a:srgbClr val="f4f4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8315280" y="2676600"/>
              <a:ext cx="142920" cy="57240"/>
            </a:xfrm>
            <a:prstGeom prst="rect">
              <a:avLst/>
            </a:prstGeom>
            <a:solidFill>
              <a:srgbClr val="f3f3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8315280" y="2733840"/>
              <a:ext cx="142920" cy="47520"/>
            </a:xfrm>
            <a:prstGeom prst="rect">
              <a:avLst/>
            </a:prstGeom>
            <a:solidFill>
              <a:srgbClr val="f2f2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8315280" y="2781360"/>
              <a:ext cx="142920" cy="57240"/>
            </a:xfrm>
            <a:prstGeom prst="rect">
              <a:avLst/>
            </a:prstGeom>
            <a:solidFill>
              <a:srgbClr val="f1f1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8315280" y="2838600"/>
              <a:ext cx="142920" cy="56880"/>
            </a:xfrm>
            <a:prstGeom prst="rect">
              <a:avLst/>
            </a:prstGeom>
            <a:solidFill>
              <a:srgbClr val="f0f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8315280" y="2895480"/>
              <a:ext cx="142920" cy="57240"/>
            </a:xfrm>
            <a:prstGeom prst="rect">
              <a:avLst/>
            </a:prstGeom>
            <a:solidFill>
              <a:srgbClr val="eeee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8315280" y="2952720"/>
              <a:ext cx="142920" cy="47520"/>
            </a:xfrm>
            <a:prstGeom prst="rect">
              <a:avLst/>
            </a:prstGeom>
            <a:solidFill>
              <a:srgbClr val="eded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8315280" y="3000240"/>
              <a:ext cx="142920" cy="57240"/>
            </a:xfrm>
            <a:prstGeom prst="rect">
              <a:avLst/>
            </a:prstGeom>
            <a:solidFill>
              <a:srgbClr val="ecec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8315280" y="3057480"/>
              <a:ext cx="142920" cy="57240"/>
            </a:xfrm>
            <a:prstGeom prst="rect">
              <a:avLst/>
            </a:prstGeom>
            <a:solidFill>
              <a:srgbClr val="eaea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8315280" y="3114720"/>
              <a:ext cx="142920" cy="47520"/>
            </a:xfrm>
            <a:prstGeom prst="rect">
              <a:avLst/>
            </a:prstGeom>
            <a:solidFill>
              <a:srgbClr val="e9e9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8315280" y="3162240"/>
              <a:ext cx="142920" cy="5724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8315280" y="3219480"/>
              <a:ext cx="142920" cy="57240"/>
            </a:xfrm>
            <a:prstGeom prst="rect">
              <a:avLst/>
            </a:prstGeom>
            <a:solidFill>
              <a:srgbClr val="e6e6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8315280" y="3276720"/>
              <a:ext cx="142920" cy="56880"/>
            </a:xfrm>
            <a:prstGeom prst="rect">
              <a:avLst/>
            </a:prstGeom>
            <a:solidFill>
              <a:srgbClr val="e5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8315280" y="3333600"/>
              <a:ext cx="142920" cy="47880"/>
            </a:xfrm>
            <a:prstGeom prst="rect">
              <a:avLst/>
            </a:prstGeom>
            <a:solidFill>
              <a:srgbClr val="e3e3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8315280" y="3381480"/>
              <a:ext cx="142920" cy="56880"/>
            </a:xfrm>
            <a:prstGeom prst="rect">
              <a:avLst/>
            </a:prstGeom>
            <a:solidFill>
              <a:srgbClr val="e2e2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8315280" y="3438360"/>
              <a:ext cx="142920" cy="57240"/>
            </a:xfrm>
            <a:prstGeom prst="rect">
              <a:avLst/>
            </a:prstGeom>
            <a:solidFill>
              <a:srgbClr val="e0e0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8315280" y="3495600"/>
              <a:ext cx="142920" cy="47880"/>
            </a:xfrm>
            <a:prstGeom prst="rect">
              <a:avLst/>
            </a:prstGeom>
            <a:solidFill>
              <a:srgbClr val="ded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8315280" y="3543480"/>
              <a:ext cx="142920" cy="56880"/>
            </a:xfrm>
            <a:prstGeom prst="rect">
              <a:avLst/>
            </a:prstGeom>
            <a:solidFill>
              <a:srgbClr val="dddd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8315280" y="3600360"/>
              <a:ext cx="142920" cy="57240"/>
            </a:xfrm>
            <a:prstGeom prst="rect">
              <a:avLst/>
            </a:prstGeom>
            <a:solidFill>
              <a:srgbClr val="dbdba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8315280" y="3657600"/>
              <a:ext cx="142920" cy="47520"/>
            </a:xfrm>
            <a:prstGeom prst="rect">
              <a:avLst/>
            </a:prstGeom>
            <a:solidFill>
              <a:srgbClr val="d9d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8315280" y="3705120"/>
              <a:ext cx="142920" cy="57240"/>
            </a:xfrm>
            <a:prstGeom prst="rect">
              <a:avLst/>
            </a:prstGeom>
            <a:solidFill>
              <a:srgbClr val="d8d8a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8315280" y="3762360"/>
              <a:ext cx="142920" cy="57240"/>
            </a:xfrm>
            <a:prstGeom prst="rect">
              <a:avLst/>
            </a:prstGeom>
            <a:solidFill>
              <a:srgbClr val="d6d6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8315280" y="3819600"/>
              <a:ext cx="142920" cy="5724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8315280" y="3876840"/>
              <a:ext cx="142920" cy="47520"/>
            </a:xfrm>
            <a:prstGeom prst="rect">
              <a:avLst/>
            </a:prstGeom>
            <a:solidFill>
              <a:srgbClr val="d3d3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8315280" y="3924360"/>
              <a:ext cx="142920" cy="57240"/>
            </a:xfrm>
            <a:prstGeom prst="rect">
              <a:avLst/>
            </a:prstGeom>
            <a:solidFill>
              <a:srgbClr val="d1d1a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8315280" y="3981600"/>
              <a:ext cx="142920" cy="56880"/>
            </a:xfrm>
            <a:prstGeom prst="rect">
              <a:avLst/>
            </a:prstGeom>
            <a:solidFill>
              <a:srgbClr val="d0d0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8315280" y="4038480"/>
              <a:ext cx="142920" cy="47880"/>
            </a:xfrm>
            <a:prstGeom prst="rect">
              <a:avLst/>
            </a:prstGeom>
            <a:solidFill>
              <a:srgbClr val="cecea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8315280" y="4086360"/>
              <a:ext cx="142920" cy="56880"/>
            </a:xfrm>
            <a:prstGeom prst="rect">
              <a:avLst/>
            </a:prstGeom>
            <a:solidFill>
              <a:srgbClr val="cdc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8315280" y="4143240"/>
              <a:ext cx="142920" cy="57240"/>
            </a:xfrm>
            <a:prstGeom prst="rect">
              <a:avLst/>
            </a:prstGeom>
            <a:solidFill>
              <a:srgbClr val="cbcb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8315280" y="4200480"/>
              <a:ext cx="142920" cy="57240"/>
            </a:xfrm>
            <a:prstGeom prst="rect">
              <a:avLst/>
            </a:prstGeom>
            <a:solidFill>
              <a:srgbClr val="caca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8315280" y="4257720"/>
              <a:ext cx="142920" cy="47520"/>
            </a:xfrm>
            <a:prstGeom prst="rect">
              <a:avLst/>
            </a:prstGeom>
            <a:solidFill>
              <a:srgbClr val="c8c8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8315280" y="4305240"/>
              <a:ext cx="142920" cy="57240"/>
            </a:xfrm>
            <a:prstGeom prst="rect">
              <a:avLst/>
            </a:prstGeom>
            <a:solidFill>
              <a:srgbClr val="c7c7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8315280" y="4362480"/>
              <a:ext cx="142920" cy="57240"/>
            </a:xfrm>
            <a:prstGeom prst="rect">
              <a:avLst/>
            </a:prstGeom>
            <a:solidFill>
              <a:srgbClr val="c6c6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8315280" y="4419720"/>
              <a:ext cx="142920" cy="47520"/>
            </a:xfrm>
            <a:prstGeom prst="rect">
              <a:avLst/>
            </a:prstGeom>
            <a:solidFill>
              <a:srgbClr val="c5c5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8315280" y="4467240"/>
              <a:ext cx="142920" cy="5724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8315280" y="4524480"/>
              <a:ext cx="142920" cy="56880"/>
            </a:xfrm>
            <a:prstGeom prst="rect">
              <a:avLst/>
            </a:prstGeom>
            <a:solidFill>
              <a:srgbClr val="c3c39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8315280" y="4581360"/>
              <a:ext cx="142920" cy="47880"/>
            </a:xfrm>
            <a:prstGeom prst="rect">
              <a:avLst/>
            </a:prstGeom>
            <a:solidFill>
              <a:srgbClr val="c1c1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8315280" y="4629240"/>
              <a:ext cx="142920" cy="57240"/>
            </a:xfrm>
            <a:prstGeom prst="rect">
              <a:avLst/>
            </a:prstGeom>
            <a:solidFill>
              <a:srgbClr val="c1c19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8315280" y="4686480"/>
              <a:ext cx="142920" cy="56880"/>
            </a:xfrm>
            <a:prstGeom prst="rect">
              <a:avLst/>
            </a:prstGeom>
            <a:solidFill>
              <a:srgbClr val="c0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8315280" y="4743360"/>
              <a:ext cx="142920" cy="57240"/>
            </a:xfrm>
            <a:prstGeom prst="rect">
              <a:avLst/>
            </a:prstGeom>
            <a:solidFill>
              <a:srgbClr val="bfb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8315280" y="4800600"/>
              <a:ext cx="142920" cy="47520"/>
            </a:xfrm>
            <a:prstGeom prst="rect">
              <a:avLst/>
            </a:prstGeom>
            <a:solidFill>
              <a:srgbClr val="bebe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8315280" y="4848120"/>
              <a:ext cx="14292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8315280" y="4905360"/>
              <a:ext cx="142920" cy="57240"/>
            </a:xfrm>
            <a:prstGeom prst="rect">
              <a:avLst/>
            </a:prstGeom>
            <a:solidFill>
              <a:srgbClr val="bdbd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8315280" y="4962600"/>
              <a:ext cx="142920" cy="4752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8315280" y="5010120"/>
              <a:ext cx="142920" cy="57240"/>
            </a:xfrm>
            <a:prstGeom prst="rect">
              <a:avLst/>
            </a:prstGeom>
            <a:solidFill>
              <a:srgbClr val="bcbc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8315280" y="5067360"/>
              <a:ext cx="142920" cy="57240"/>
            </a:xfrm>
            <a:prstGeom prst="rect">
              <a:avLst/>
            </a:prstGeom>
            <a:solidFill>
              <a:srgbClr val="bbbb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8315280" y="5124600"/>
              <a:ext cx="142920" cy="4752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8315280" y="5172120"/>
              <a:ext cx="142920" cy="57240"/>
            </a:xfrm>
            <a:prstGeom prst="rect">
              <a:avLst/>
            </a:prstGeom>
            <a:solidFill>
              <a:srgbClr val="baba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8315280" y="5229360"/>
              <a:ext cx="142920" cy="56880"/>
            </a:xfrm>
            <a:prstGeom prst="rect">
              <a:avLst/>
            </a:prstGeom>
            <a:solidFill>
              <a:srgbClr val="baba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8315280" y="5286240"/>
              <a:ext cx="14292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8315280" y="5343480"/>
              <a:ext cx="142920" cy="4752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8315280" y="5391000"/>
              <a:ext cx="142920" cy="5724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4" name=""/>
          <p:cNvSpPr/>
          <p:nvPr/>
        </p:nvSpPr>
        <p:spPr>
          <a:xfrm>
            <a:off x="8315280" y="1590840"/>
            <a:ext cx="142920" cy="38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5" name=""/>
          <p:cNvSpPr/>
          <p:nvPr/>
        </p:nvSpPr>
        <p:spPr>
          <a:xfrm>
            <a:off x="1895400" y="1590840"/>
            <a:ext cx="1800" cy="38574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6" name=""/>
          <p:cNvSpPr/>
          <p:nvPr/>
        </p:nvSpPr>
        <p:spPr>
          <a:xfrm>
            <a:off x="1857240" y="5448240"/>
            <a:ext cx="763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7" name=""/>
          <p:cNvSpPr/>
          <p:nvPr/>
        </p:nvSpPr>
        <p:spPr>
          <a:xfrm>
            <a:off x="1857240" y="5172120"/>
            <a:ext cx="76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8" name=""/>
          <p:cNvSpPr/>
          <p:nvPr/>
        </p:nvSpPr>
        <p:spPr>
          <a:xfrm>
            <a:off x="1905120" y="4876920"/>
            <a:ext cx="7596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9" name=""/>
          <p:cNvSpPr/>
          <p:nvPr/>
        </p:nvSpPr>
        <p:spPr>
          <a:xfrm>
            <a:off x="1857240" y="4619520"/>
            <a:ext cx="763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0" name=""/>
          <p:cNvSpPr/>
          <p:nvPr/>
        </p:nvSpPr>
        <p:spPr>
          <a:xfrm>
            <a:off x="1857240" y="4343400"/>
            <a:ext cx="76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1" name=""/>
          <p:cNvSpPr/>
          <p:nvPr/>
        </p:nvSpPr>
        <p:spPr>
          <a:xfrm>
            <a:off x="1857240" y="4067280"/>
            <a:ext cx="76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2" name=""/>
          <p:cNvSpPr/>
          <p:nvPr/>
        </p:nvSpPr>
        <p:spPr>
          <a:xfrm>
            <a:off x="1857240" y="3790800"/>
            <a:ext cx="763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3" name=""/>
          <p:cNvSpPr/>
          <p:nvPr/>
        </p:nvSpPr>
        <p:spPr>
          <a:xfrm>
            <a:off x="1857240" y="3524400"/>
            <a:ext cx="76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4" name=""/>
          <p:cNvSpPr/>
          <p:nvPr/>
        </p:nvSpPr>
        <p:spPr>
          <a:xfrm>
            <a:off x="1857240" y="3247920"/>
            <a:ext cx="763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5" name=""/>
          <p:cNvSpPr/>
          <p:nvPr/>
        </p:nvSpPr>
        <p:spPr>
          <a:xfrm>
            <a:off x="1857240" y="2971800"/>
            <a:ext cx="76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6" name=""/>
          <p:cNvSpPr/>
          <p:nvPr/>
        </p:nvSpPr>
        <p:spPr>
          <a:xfrm>
            <a:off x="1857240" y="2695680"/>
            <a:ext cx="76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7" name=""/>
          <p:cNvSpPr/>
          <p:nvPr/>
        </p:nvSpPr>
        <p:spPr>
          <a:xfrm>
            <a:off x="1857240" y="2419200"/>
            <a:ext cx="763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8" name=""/>
          <p:cNvSpPr/>
          <p:nvPr/>
        </p:nvSpPr>
        <p:spPr>
          <a:xfrm>
            <a:off x="1857240" y="2143080"/>
            <a:ext cx="763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9" name=""/>
          <p:cNvSpPr/>
          <p:nvPr/>
        </p:nvSpPr>
        <p:spPr>
          <a:xfrm>
            <a:off x="1857240" y="1866960"/>
            <a:ext cx="76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0" name=""/>
          <p:cNvSpPr/>
          <p:nvPr/>
        </p:nvSpPr>
        <p:spPr>
          <a:xfrm>
            <a:off x="1857240" y="1590840"/>
            <a:ext cx="76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1" name=""/>
          <p:cNvSpPr/>
          <p:nvPr/>
        </p:nvSpPr>
        <p:spPr>
          <a:xfrm>
            <a:off x="1895400" y="5448240"/>
            <a:ext cx="671508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2" name=""/>
          <p:cNvSpPr/>
          <p:nvPr/>
        </p:nvSpPr>
        <p:spPr>
          <a:xfrm flipV="1">
            <a:off x="1895400" y="5419440"/>
            <a:ext cx="180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3" name=""/>
          <p:cNvSpPr/>
          <p:nvPr/>
        </p:nvSpPr>
        <p:spPr>
          <a:xfrm flipV="1">
            <a:off x="2190600" y="5419440"/>
            <a:ext cx="180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4" name=""/>
          <p:cNvSpPr/>
          <p:nvPr/>
        </p:nvSpPr>
        <p:spPr>
          <a:xfrm flipV="1">
            <a:off x="249552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5" name=""/>
          <p:cNvSpPr/>
          <p:nvPr/>
        </p:nvSpPr>
        <p:spPr>
          <a:xfrm flipV="1">
            <a:off x="2790720" y="5419440"/>
            <a:ext cx="180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6" name=""/>
          <p:cNvSpPr/>
          <p:nvPr/>
        </p:nvSpPr>
        <p:spPr>
          <a:xfrm flipV="1">
            <a:off x="308628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7" name=""/>
          <p:cNvSpPr/>
          <p:nvPr/>
        </p:nvSpPr>
        <p:spPr>
          <a:xfrm flipV="1">
            <a:off x="3390840" y="5419440"/>
            <a:ext cx="180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8" name=""/>
          <p:cNvSpPr/>
          <p:nvPr/>
        </p:nvSpPr>
        <p:spPr>
          <a:xfrm flipV="1">
            <a:off x="3686040" y="5419440"/>
            <a:ext cx="180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9" name=""/>
          <p:cNvSpPr/>
          <p:nvPr/>
        </p:nvSpPr>
        <p:spPr>
          <a:xfrm flipV="1">
            <a:off x="398160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0" name=""/>
          <p:cNvSpPr/>
          <p:nvPr/>
        </p:nvSpPr>
        <p:spPr>
          <a:xfrm flipV="1">
            <a:off x="4286160" y="5419440"/>
            <a:ext cx="180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1" name=""/>
          <p:cNvSpPr/>
          <p:nvPr/>
        </p:nvSpPr>
        <p:spPr>
          <a:xfrm flipV="1">
            <a:off x="4581360" y="5419440"/>
            <a:ext cx="180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2" name=""/>
          <p:cNvSpPr/>
          <p:nvPr/>
        </p:nvSpPr>
        <p:spPr>
          <a:xfrm flipV="1">
            <a:off x="487692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3" name=""/>
          <p:cNvSpPr/>
          <p:nvPr/>
        </p:nvSpPr>
        <p:spPr>
          <a:xfrm flipV="1">
            <a:off x="5181480" y="5419440"/>
            <a:ext cx="180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4" name=""/>
          <p:cNvSpPr/>
          <p:nvPr/>
        </p:nvSpPr>
        <p:spPr>
          <a:xfrm flipV="1">
            <a:off x="547704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5" name=""/>
          <p:cNvSpPr/>
          <p:nvPr/>
        </p:nvSpPr>
        <p:spPr>
          <a:xfrm flipV="1">
            <a:off x="577224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6" name=""/>
          <p:cNvSpPr/>
          <p:nvPr/>
        </p:nvSpPr>
        <p:spPr>
          <a:xfrm flipV="1">
            <a:off x="6076800" y="5419440"/>
            <a:ext cx="180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7" name=""/>
          <p:cNvSpPr/>
          <p:nvPr/>
        </p:nvSpPr>
        <p:spPr>
          <a:xfrm flipV="1">
            <a:off x="637236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8" name=""/>
          <p:cNvSpPr/>
          <p:nvPr/>
        </p:nvSpPr>
        <p:spPr>
          <a:xfrm flipV="1">
            <a:off x="666756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9" name=""/>
          <p:cNvSpPr/>
          <p:nvPr/>
        </p:nvSpPr>
        <p:spPr>
          <a:xfrm flipV="1">
            <a:off x="697248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0" name=""/>
          <p:cNvSpPr/>
          <p:nvPr/>
        </p:nvSpPr>
        <p:spPr>
          <a:xfrm flipV="1">
            <a:off x="726768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 flipV="1">
            <a:off x="756288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"/>
          <p:cNvSpPr/>
          <p:nvPr/>
        </p:nvSpPr>
        <p:spPr>
          <a:xfrm flipV="1">
            <a:off x="786780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 flipV="1">
            <a:off x="816300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"/>
          <p:cNvSpPr/>
          <p:nvPr/>
        </p:nvSpPr>
        <p:spPr>
          <a:xfrm flipV="1">
            <a:off x="8458200" y="5419440"/>
            <a:ext cx="1440" cy="57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"/>
          <p:cNvSpPr/>
          <p:nvPr/>
        </p:nvSpPr>
        <p:spPr>
          <a:xfrm>
            <a:off x="1971720" y="5238720"/>
            <a:ext cx="152280" cy="1908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6" name=""/>
          <p:cNvSpPr/>
          <p:nvPr/>
        </p:nvSpPr>
        <p:spPr>
          <a:xfrm flipV="1">
            <a:off x="2124000" y="5238360"/>
            <a:ext cx="142920" cy="1908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7" name=""/>
          <p:cNvSpPr/>
          <p:nvPr/>
        </p:nvSpPr>
        <p:spPr>
          <a:xfrm flipV="1">
            <a:off x="2266920" y="5038560"/>
            <a:ext cx="152280" cy="20016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8" name=""/>
          <p:cNvSpPr/>
          <p:nvPr/>
        </p:nvSpPr>
        <p:spPr>
          <a:xfrm>
            <a:off x="2419200" y="5038560"/>
            <a:ext cx="152640" cy="13356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9" name=""/>
          <p:cNvSpPr/>
          <p:nvPr/>
        </p:nvSpPr>
        <p:spPr>
          <a:xfrm flipV="1">
            <a:off x="2571840" y="4857480"/>
            <a:ext cx="142920" cy="31428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0" name=""/>
          <p:cNvSpPr/>
          <p:nvPr/>
        </p:nvSpPr>
        <p:spPr>
          <a:xfrm>
            <a:off x="2714760" y="4857840"/>
            <a:ext cx="152280" cy="950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1" name=""/>
          <p:cNvSpPr/>
          <p:nvPr/>
        </p:nvSpPr>
        <p:spPr>
          <a:xfrm>
            <a:off x="2867040" y="4952880"/>
            <a:ext cx="152280" cy="1238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2" name=""/>
          <p:cNvSpPr/>
          <p:nvPr/>
        </p:nvSpPr>
        <p:spPr>
          <a:xfrm>
            <a:off x="3019320" y="5076720"/>
            <a:ext cx="142920" cy="1238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"/>
          <p:cNvSpPr/>
          <p:nvPr/>
        </p:nvSpPr>
        <p:spPr>
          <a:xfrm>
            <a:off x="3162240" y="5200560"/>
            <a:ext cx="152640" cy="972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4" name=""/>
          <p:cNvSpPr/>
          <p:nvPr/>
        </p:nvSpPr>
        <p:spPr>
          <a:xfrm flipV="1">
            <a:off x="3314880" y="4981320"/>
            <a:ext cx="152280" cy="22860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5" name=""/>
          <p:cNvSpPr/>
          <p:nvPr/>
        </p:nvSpPr>
        <p:spPr>
          <a:xfrm flipV="1">
            <a:off x="3467160" y="4952880"/>
            <a:ext cx="114120" cy="2880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6" name=""/>
          <p:cNvSpPr/>
          <p:nvPr/>
        </p:nvSpPr>
        <p:spPr>
          <a:xfrm>
            <a:off x="3581280" y="4952880"/>
            <a:ext cx="181080" cy="572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7" name=""/>
          <p:cNvSpPr/>
          <p:nvPr/>
        </p:nvSpPr>
        <p:spPr>
          <a:xfrm flipV="1">
            <a:off x="3762360" y="4990680"/>
            <a:ext cx="152280" cy="1908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8" name=""/>
          <p:cNvSpPr/>
          <p:nvPr/>
        </p:nvSpPr>
        <p:spPr>
          <a:xfrm>
            <a:off x="3914640" y="4991040"/>
            <a:ext cx="142920" cy="6660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"/>
          <p:cNvSpPr/>
          <p:nvPr/>
        </p:nvSpPr>
        <p:spPr>
          <a:xfrm flipV="1">
            <a:off x="4057560" y="4629240"/>
            <a:ext cx="152640" cy="42840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"/>
          <p:cNvSpPr/>
          <p:nvPr/>
        </p:nvSpPr>
        <p:spPr>
          <a:xfrm flipV="1">
            <a:off x="4210200" y="3914280"/>
            <a:ext cx="152280" cy="71460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1" name=""/>
          <p:cNvSpPr/>
          <p:nvPr/>
        </p:nvSpPr>
        <p:spPr>
          <a:xfrm>
            <a:off x="4362480" y="3914640"/>
            <a:ext cx="142920" cy="10004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2" name=""/>
          <p:cNvSpPr/>
          <p:nvPr/>
        </p:nvSpPr>
        <p:spPr>
          <a:xfrm>
            <a:off x="4505400" y="4915080"/>
            <a:ext cx="152280" cy="23796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3" name=""/>
          <p:cNvSpPr/>
          <p:nvPr/>
        </p:nvSpPr>
        <p:spPr>
          <a:xfrm>
            <a:off x="4657680" y="5153040"/>
            <a:ext cx="152280" cy="3816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4" name=""/>
          <p:cNvSpPr/>
          <p:nvPr/>
        </p:nvSpPr>
        <p:spPr>
          <a:xfrm flipV="1">
            <a:off x="4809960" y="5133600"/>
            <a:ext cx="142920" cy="572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5" name=""/>
          <p:cNvSpPr/>
          <p:nvPr/>
        </p:nvSpPr>
        <p:spPr>
          <a:xfrm flipV="1">
            <a:off x="4952880" y="5057640"/>
            <a:ext cx="152640" cy="7632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6" name=""/>
          <p:cNvSpPr/>
          <p:nvPr/>
        </p:nvSpPr>
        <p:spPr>
          <a:xfrm flipV="1">
            <a:off x="5105520" y="4866840"/>
            <a:ext cx="152280" cy="1904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7" name=""/>
          <p:cNvSpPr/>
          <p:nvPr/>
        </p:nvSpPr>
        <p:spPr>
          <a:xfrm flipV="1">
            <a:off x="5257800" y="4610160"/>
            <a:ext cx="142920" cy="2570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8" name=""/>
          <p:cNvSpPr/>
          <p:nvPr/>
        </p:nvSpPr>
        <p:spPr>
          <a:xfrm>
            <a:off x="5400720" y="4610160"/>
            <a:ext cx="152280" cy="43812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9" name=""/>
          <p:cNvSpPr/>
          <p:nvPr/>
        </p:nvSpPr>
        <p:spPr>
          <a:xfrm flipV="1">
            <a:off x="5553000" y="4724280"/>
            <a:ext cx="152640" cy="32400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0" name=""/>
          <p:cNvSpPr/>
          <p:nvPr/>
        </p:nvSpPr>
        <p:spPr>
          <a:xfrm flipV="1">
            <a:off x="5705640" y="2962440"/>
            <a:ext cx="142560" cy="17618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1" name=""/>
          <p:cNvSpPr/>
          <p:nvPr/>
        </p:nvSpPr>
        <p:spPr>
          <a:xfrm flipV="1">
            <a:off x="5848200" y="2733480"/>
            <a:ext cx="152640" cy="22860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2" name=""/>
          <p:cNvSpPr/>
          <p:nvPr/>
        </p:nvSpPr>
        <p:spPr>
          <a:xfrm flipV="1">
            <a:off x="6000840" y="2104560"/>
            <a:ext cx="152280" cy="62892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3" name=""/>
          <p:cNvSpPr/>
          <p:nvPr/>
        </p:nvSpPr>
        <p:spPr>
          <a:xfrm>
            <a:off x="6153120" y="2104920"/>
            <a:ext cx="142920" cy="229572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4" name=""/>
          <p:cNvSpPr/>
          <p:nvPr/>
        </p:nvSpPr>
        <p:spPr>
          <a:xfrm>
            <a:off x="6296040" y="4400640"/>
            <a:ext cx="152280" cy="5810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5" name=""/>
          <p:cNvSpPr/>
          <p:nvPr/>
        </p:nvSpPr>
        <p:spPr>
          <a:xfrm>
            <a:off x="6448320" y="4981680"/>
            <a:ext cx="152640" cy="3816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6" name=""/>
          <p:cNvSpPr/>
          <p:nvPr/>
        </p:nvSpPr>
        <p:spPr>
          <a:xfrm>
            <a:off x="6600960" y="5019840"/>
            <a:ext cx="142920" cy="8568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7" name=""/>
          <p:cNvSpPr/>
          <p:nvPr/>
        </p:nvSpPr>
        <p:spPr>
          <a:xfrm flipV="1">
            <a:off x="6743880" y="5057280"/>
            <a:ext cx="152280" cy="4788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8" name=""/>
          <p:cNvSpPr/>
          <p:nvPr/>
        </p:nvSpPr>
        <p:spPr>
          <a:xfrm flipV="1">
            <a:off x="6896160" y="5000760"/>
            <a:ext cx="152280" cy="5688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9" name=""/>
          <p:cNvSpPr/>
          <p:nvPr/>
        </p:nvSpPr>
        <p:spPr>
          <a:xfrm>
            <a:off x="7048440" y="5000760"/>
            <a:ext cx="142920" cy="1908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0" name=""/>
          <p:cNvSpPr/>
          <p:nvPr/>
        </p:nvSpPr>
        <p:spPr>
          <a:xfrm>
            <a:off x="7191360" y="5019840"/>
            <a:ext cx="152280" cy="4752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1" name=""/>
          <p:cNvSpPr/>
          <p:nvPr/>
        </p:nvSpPr>
        <p:spPr>
          <a:xfrm>
            <a:off x="7343640" y="5067360"/>
            <a:ext cx="152640" cy="14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2" name=""/>
          <p:cNvSpPr/>
          <p:nvPr/>
        </p:nvSpPr>
        <p:spPr>
          <a:xfrm>
            <a:off x="7496280" y="5067360"/>
            <a:ext cx="142920" cy="14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3" name=""/>
          <p:cNvSpPr/>
          <p:nvPr/>
        </p:nvSpPr>
        <p:spPr>
          <a:xfrm>
            <a:off x="7639200" y="5067360"/>
            <a:ext cx="152280" cy="936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4" name=""/>
          <p:cNvSpPr/>
          <p:nvPr/>
        </p:nvSpPr>
        <p:spPr>
          <a:xfrm flipV="1">
            <a:off x="7791480" y="5047920"/>
            <a:ext cx="152280" cy="284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5" name=""/>
          <p:cNvSpPr/>
          <p:nvPr/>
        </p:nvSpPr>
        <p:spPr>
          <a:xfrm>
            <a:off x="7943760" y="5048280"/>
            <a:ext cx="142920" cy="1908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6" name=""/>
          <p:cNvSpPr/>
          <p:nvPr/>
        </p:nvSpPr>
        <p:spPr>
          <a:xfrm flipV="1">
            <a:off x="8086680" y="5029200"/>
            <a:ext cx="152280" cy="3816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7" name=""/>
          <p:cNvSpPr/>
          <p:nvPr/>
        </p:nvSpPr>
        <p:spPr>
          <a:xfrm>
            <a:off x="8238960" y="5029200"/>
            <a:ext cx="152640" cy="14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8" name=""/>
          <p:cNvSpPr/>
          <p:nvPr/>
        </p:nvSpPr>
        <p:spPr>
          <a:xfrm flipV="1">
            <a:off x="8391600" y="5019840"/>
            <a:ext cx="142920" cy="936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9" name=""/>
          <p:cNvSpPr/>
          <p:nvPr/>
        </p:nvSpPr>
        <p:spPr>
          <a:xfrm>
            <a:off x="1943280" y="5210280"/>
            <a:ext cx="5688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0" name=""/>
          <p:cNvSpPr/>
          <p:nvPr/>
        </p:nvSpPr>
        <p:spPr>
          <a:xfrm>
            <a:off x="2095560" y="5229360"/>
            <a:ext cx="5724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1" name=""/>
          <p:cNvSpPr/>
          <p:nvPr/>
        </p:nvSpPr>
        <p:spPr>
          <a:xfrm>
            <a:off x="2238480" y="5210280"/>
            <a:ext cx="5688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2" name=""/>
          <p:cNvSpPr/>
          <p:nvPr/>
        </p:nvSpPr>
        <p:spPr>
          <a:xfrm>
            <a:off x="2390760" y="501012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3" name=""/>
          <p:cNvSpPr/>
          <p:nvPr/>
        </p:nvSpPr>
        <p:spPr>
          <a:xfrm>
            <a:off x="2543040" y="5143680"/>
            <a:ext cx="5724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4" name=""/>
          <p:cNvSpPr/>
          <p:nvPr/>
        </p:nvSpPr>
        <p:spPr>
          <a:xfrm>
            <a:off x="2685960" y="482904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5" name=""/>
          <p:cNvSpPr/>
          <p:nvPr/>
        </p:nvSpPr>
        <p:spPr>
          <a:xfrm>
            <a:off x="2838600" y="4924440"/>
            <a:ext cx="5688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6" name=""/>
          <p:cNvSpPr/>
          <p:nvPr/>
        </p:nvSpPr>
        <p:spPr>
          <a:xfrm>
            <a:off x="2990880" y="504828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7" name=""/>
          <p:cNvSpPr/>
          <p:nvPr/>
        </p:nvSpPr>
        <p:spPr>
          <a:xfrm>
            <a:off x="3133800" y="517212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8" name=""/>
          <p:cNvSpPr/>
          <p:nvPr/>
        </p:nvSpPr>
        <p:spPr>
          <a:xfrm>
            <a:off x="3286080" y="518148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9" name=""/>
          <p:cNvSpPr/>
          <p:nvPr/>
        </p:nvSpPr>
        <p:spPr>
          <a:xfrm>
            <a:off x="3438360" y="495288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0" name=""/>
          <p:cNvSpPr/>
          <p:nvPr/>
        </p:nvSpPr>
        <p:spPr>
          <a:xfrm>
            <a:off x="3581280" y="495288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1" name=""/>
          <p:cNvSpPr/>
          <p:nvPr/>
        </p:nvSpPr>
        <p:spPr>
          <a:xfrm>
            <a:off x="3733920" y="4981680"/>
            <a:ext cx="5688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2" name=""/>
          <p:cNvSpPr/>
          <p:nvPr/>
        </p:nvSpPr>
        <p:spPr>
          <a:xfrm>
            <a:off x="3886200" y="496260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3" name=""/>
          <p:cNvSpPr/>
          <p:nvPr/>
        </p:nvSpPr>
        <p:spPr>
          <a:xfrm>
            <a:off x="4029120" y="502920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4" name=""/>
          <p:cNvSpPr/>
          <p:nvPr/>
        </p:nvSpPr>
        <p:spPr>
          <a:xfrm>
            <a:off x="4181400" y="460044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5" name=""/>
          <p:cNvSpPr/>
          <p:nvPr/>
        </p:nvSpPr>
        <p:spPr>
          <a:xfrm>
            <a:off x="4334040" y="3886200"/>
            <a:ext cx="5688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6" name=""/>
          <p:cNvSpPr/>
          <p:nvPr/>
        </p:nvSpPr>
        <p:spPr>
          <a:xfrm>
            <a:off x="4476600" y="488628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7" name=""/>
          <p:cNvSpPr/>
          <p:nvPr/>
        </p:nvSpPr>
        <p:spPr>
          <a:xfrm>
            <a:off x="4629240" y="5124600"/>
            <a:ext cx="5724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8" name=""/>
          <p:cNvSpPr/>
          <p:nvPr/>
        </p:nvSpPr>
        <p:spPr>
          <a:xfrm>
            <a:off x="4781520" y="516240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9" name=""/>
          <p:cNvSpPr/>
          <p:nvPr/>
        </p:nvSpPr>
        <p:spPr>
          <a:xfrm>
            <a:off x="4924440" y="5105520"/>
            <a:ext cx="5724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0" name=""/>
          <p:cNvSpPr/>
          <p:nvPr/>
        </p:nvSpPr>
        <p:spPr>
          <a:xfrm>
            <a:off x="5076720" y="502920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1" name=""/>
          <p:cNvSpPr/>
          <p:nvPr/>
        </p:nvSpPr>
        <p:spPr>
          <a:xfrm>
            <a:off x="5229360" y="4838760"/>
            <a:ext cx="5688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2" name=""/>
          <p:cNvSpPr/>
          <p:nvPr/>
        </p:nvSpPr>
        <p:spPr>
          <a:xfrm>
            <a:off x="5372280" y="4581360"/>
            <a:ext cx="5688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3" name=""/>
          <p:cNvSpPr/>
          <p:nvPr/>
        </p:nvSpPr>
        <p:spPr>
          <a:xfrm>
            <a:off x="5524560" y="5019840"/>
            <a:ext cx="5724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4" name=""/>
          <p:cNvSpPr/>
          <p:nvPr/>
        </p:nvSpPr>
        <p:spPr>
          <a:xfrm>
            <a:off x="5676840" y="469584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5" name=""/>
          <p:cNvSpPr/>
          <p:nvPr/>
        </p:nvSpPr>
        <p:spPr>
          <a:xfrm>
            <a:off x="5819760" y="293364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6" name=""/>
          <p:cNvSpPr/>
          <p:nvPr/>
        </p:nvSpPr>
        <p:spPr>
          <a:xfrm>
            <a:off x="5972040" y="270504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7" name=""/>
          <p:cNvSpPr/>
          <p:nvPr/>
        </p:nvSpPr>
        <p:spPr>
          <a:xfrm>
            <a:off x="6124680" y="2076480"/>
            <a:ext cx="5688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8" name=""/>
          <p:cNvSpPr/>
          <p:nvPr/>
        </p:nvSpPr>
        <p:spPr>
          <a:xfrm>
            <a:off x="6267600" y="4371840"/>
            <a:ext cx="5688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9" name=""/>
          <p:cNvSpPr/>
          <p:nvPr/>
        </p:nvSpPr>
        <p:spPr>
          <a:xfrm>
            <a:off x="6419880" y="495288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0" name=""/>
          <p:cNvSpPr/>
          <p:nvPr/>
        </p:nvSpPr>
        <p:spPr>
          <a:xfrm>
            <a:off x="6572160" y="499104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1" name=""/>
          <p:cNvSpPr/>
          <p:nvPr/>
        </p:nvSpPr>
        <p:spPr>
          <a:xfrm>
            <a:off x="6715080" y="507672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2" name=""/>
          <p:cNvSpPr/>
          <p:nvPr/>
        </p:nvSpPr>
        <p:spPr>
          <a:xfrm>
            <a:off x="6867360" y="502920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3" name=""/>
          <p:cNvSpPr/>
          <p:nvPr/>
        </p:nvSpPr>
        <p:spPr>
          <a:xfrm>
            <a:off x="7020000" y="497196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4" name=""/>
          <p:cNvSpPr/>
          <p:nvPr/>
        </p:nvSpPr>
        <p:spPr>
          <a:xfrm>
            <a:off x="7162920" y="4991040"/>
            <a:ext cx="5688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5" name=""/>
          <p:cNvSpPr/>
          <p:nvPr/>
        </p:nvSpPr>
        <p:spPr>
          <a:xfrm>
            <a:off x="7315200" y="503856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6" name=""/>
          <p:cNvSpPr/>
          <p:nvPr/>
        </p:nvSpPr>
        <p:spPr>
          <a:xfrm>
            <a:off x="7467480" y="503856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7" name=""/>
          <p:cNvSpPr/>
          <p:nvPr/>
        </p:nvSpPr>
        <p:spPr>
          <a:xfrm>
            <a:off x="7610400" y="503856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8" name=""/>
          <p:cNvSpPr/>
          <p:nvPr/>
        </p:nvSpPr>
        <p:spPr>
          <a:xfrm>
            <a:off x="7763040" y="5048280"/>
            <a:ext cx="5688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9" name=""/>
          <p:cNvSpPr/>
          <p:nvPr/>
        </p:nvSpPr>
        <p:spPr>
          <a:xfrm>
            <a:off x="7915320" y="5019840"/>
            <a:ext cx="5724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0" name=""/>
          <p:cNvSpPr/>
          <p:nvPr/>
        </p:nvSpPr>
        <p:spPr>
          <a:xfrm>
            <a:off x="8058240" y="503856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1" name=""/>
          <p:cNvSpPr/>
          <p:nvPr/>
        </p:nvSpPr>
        <p:spPr>
          <a:xfrm>
            <a:off x="8210520" y="5000760"/>
            <a:ext cx="5724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2" name=""/>
          <p:cNvSpPr/>
          <p:nvPr/>
        </p:nvSpPr>
        <p:spPr>
          <a:xfrm>
            <a:off x="8362800" y="5000760"/>
            <a:ext cx="57240" cy="5688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3" name=""/>
          <p:cNvSpPr/>
          <p:nvPr/>
        </p:nvSpPr>
        <p:spPr>
          <a:xfrm>
            <a:off x="8505720" y="499104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4" name=""/>
          <p:cNvSpPr/>
          <p:nvPr/>
        </p:nvSpPr>
        <p:spPr>
          <a:xfrm>
            <a:off x="3229200" y="1295280"/>
            <a:ext cx="3828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OUTAGE AND PJM INDEX PRICE HISTORY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5" name=""/>
          <p:cNvSpPr/>
          <p:nvPr/>
        </p:nvSpPr>
        <p:spPr>
          <a:xfrm>
            <a:off x="1759680" y="5372280"/>
            <a:ext cx="709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6" name=""/>
          <p:cNvSpPr/>
          <p:nvPr/>
        </p:nvSpPr>
        <p:spPr>
          <a:xfrm>
            <a:off x="1691280" y="5095800"/>
            <a:ext cx="141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7" name=""/>
          <p:cNvSpPr/>
          <p:nvPr/>
        </p:nvSpPr>
        <p:spPr>
          <a:xfrm>
            <a:off x="1691280" y="4819680"/>
            <a:ext cx="141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8" name=""/>
          <p:cNvSpPr/>
          <p:nvPr/>
        </p:nvSpPr>
        <p:spPr>
          <a:xfrm>
            <a:off x="1691280" y="4543560"/>
            <a:ext cx="141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9" name=""/>
          <p:cNvSpPr/>
          <p:nvPr/>
        </p:nvSpPr>
        <p:spPr>
          <a:xfrm>
            <a:off x="1622880" y="426708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0" name=""/>
          <p:cNvSpPr/>
          <p:nvPr/>
        </p:nvSpPr>
        <p:spPr>
          <a:xfrm>
            <a:off x="1622880" y="399096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1" name=""/>
          <p:cNvSpPr/>
          <p:nvPr/>
        </p:nvSpPr>
        <p:spPr>
          <a:xfrm>
            <a:off x="1622880" y="371484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2" name=""/>
          <p:cNvSpPr/>
          <p:nvPr/>
        </p:nvSpPr>
        <p:spPr>
          <a:xfrm>
            <a:off x="1622880" y="344808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3" name=""/>
          <p:cNvSpPr/>
          <p:nvPr/>
        </p:nvSpPr>
        <p:spPr>
          <a:xfrm>
            <a:off x="1622880" y="317196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4" name=""/>
          <p:cNvSpPr/>
          <p:nvPr/>
        </p:nvSpPr>
        <p:spPr>
          <a:xfrm>
            <a:off x="1622880" y="289548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5" name=""/>
          <p:cNvSpPr/>
          <p:nvPr/>
        </p:nvSpPr>
        <p:spPr>
          <a:xfrm>
            <a:off x="1622880" y="261936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6" name=""/>
          <p:cNvSpPr/>
          <p:nvPr/>
        </p:nvSpPr>
        <p:spPr>
          <a:xfrm>
            <a:off x="1622880" y="234324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7" name=""/>
          <p:cNvSpPr/>
          <p:nvPr/>
        </p:nvSpPr>
        <p:spPr>
          <a:xfrm>
            <a:off x="1622880" y="206676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8" name=""/>
          <p:cNvSpPr/>
          <p:nvPr/>
        </p:nvSpPr>
        <p:spPr>
          <a:xfrm>
            <a:off x="1622880" y="179064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9" name=""/>
          <p:cNvSpPr/>
          <p:nvPr/>
        </p:nvSpPr>
        <p:spPr>
          <a:xfrm>
            <a:off x="1622880" y="1514520"/>
            <a:ext cx="211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0" name=""/>
          <p:cNvSpPr/>
          <p:nvPr/>
        </p:nvSpPr>
        <p:spPr>
          <a:xfrm rot="16200000">
            <a:off x="1853280" y="5533560"/>
            <a:ext cx="222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1" name=""/>
          <p:cNvSpPr/>
          <p:nvPr/>
        </p:nvSpPr>
        <p:spPr>
          <a:xfrm rot="16200000">
            <a:off x="2148480" y="5533560"/>
            <a:ext cx="222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2" name=""/>
          <p:cNvSpPr/>
          <p:nvPr/>
        </p:nvSpPr>
        <p:spPr>
          <a:xfrm rot="16200000">
            <a:off x="2453400" y="5533560"/>
            <a:ext cx="222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3" name=""/>
          <p:cNvSpPr/>
          <p:nvPr/>
        </p:nvSpPr>
        <p:spPr>
          <a:xfrm rot="16200000">
            <a:off x="2720160" y="5557320"/>
            <a:ext cx="279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4" name=""/>
          <p:cNvSpPr/>
          <p:nvPr/>
        </p:nvSpPr>
        <p:spPr>
          <a:xfrm rot="16200000">
            <a:off x="3015720" y="5557320"/>
            <a:ext cx="279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5" name=""/>
          <p:cNvSpPr/>
          <p:nvPr/>
        </p:nvSpPr>
        <p:spPr>
          <a:xfrm rot="16200000">
            <a:off x="3320280" y="5557320"/>
            <a:ext cx="279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6" name=""/>
          <p:cNvSpPr/>
          <p:nvPr/>
        </p:nvSpPr>
        <p:spPr>
          <a:xfrm rot="16200000">
            <a:off x="3615480" y="5557320"/>
            <a:ext cx="279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7" name=""/>
          <p:cNvSpPr/>
          <p:nvPr/>
        </p:nvSpPr>
        <p:spPr>
          <a:xfrm rot="16200000">
            <a:off x="3911040" y="5557320"/>
            <a:ext cx="279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8" name=""/>
          <p:cNvSpPr/>
          <p:nvPr/>
        </p:nvSpPr>
        <p:spPr>
          <a:xfrm rot="16200000">
            <a:off x="4215600" y="5557320"/>
            <a:ext cx="279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9" name=""/>
          <p:cNvSpPr/>
          <p:nvPr/>
        </p:nvSpPr>
        <p:spPr>
          <a:xfrm rot="16200000">
            <a:off x="4511160" y="5557320"/>
            <a:ext cx="279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0" name=""/>
          <p:cNvSpPr/>
          <p:nvPr/>
        </p:nvSpPr>
        <p:spPr>
          <a:xfrm rot="16200000">
            <a:off x="4806360" y="5557320"/>
            <a:ext cx="279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30-Jul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1" name=""/>
          <p:cNvSpPr/>
          <p:nvPr/>
        </p:nvSpPr>
        <p:spPr>
          <a:xfrm rot="16200000">
            <a:off x="5113800" y="5571000"/>
            <a:ext cx="27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2" name=""/>
          <p:cNvSpPr/>
          <p:nvPr/>
        </p:nvSpPr>
        <p:spPr>
          <a:xfrm rot="16200000">
            <a:off x="5409360" y="5571000"/>
            <a:ext cx="27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3" name=""/>
          <p:cNvSpPr/>
          <p:nvPr/>
        </p:nvSpPr>
        <p:spPr>
          <a:xfrm rot="16200000">
            <a:off x="5704560" y="5571000"/>
            <a:ext cx="27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4" name=""/>
          <p:cNvSpPr/>
          <p:nvPr/>
        </p:nvSpPr>
        <p:spPr>
          <a:xfrm rot="16200000">
            <a:off x="6009120" y="5571000"/>
            <a:ext cx="27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5" name=""/>
          <p:cNvSpPr/>
          <p:nvPr/>
        </p:nvSpPr>
        <p:spPr>
          <a:xfrm rot="16200000">
            <a:off x="6276240" y="5595480"/>
            <a:ext cx="330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6" name=""/>
          <p:cNvSpPr/>
          <p:nvPr/>
        </p:nvSpPr>
        <p:spPr>
          <a:xfrm rot="16200000">
            <a:off x="6571440" y="5595480"/>
            <a:ext cx="330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7" name=""/>
          <p:cNvSpPr/>
          <p:nvPr/>
        </p:nvSpPr>
        <p:spPr>
          <a:xfrm rot="16200000">
            <a:off x="6876360" y="5595480"/>
            <a:ext cx="330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8" name=""/>
          <p:cNvSpPr/>
          <p:nvPr/>
        </p:nvSpPr>
        <p:spPr>
          <a:xfrm rot="16200000">
            <a:off x="7171560" y="5595480"/>
            <a:ext cx="330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9" name=""/>
          <p:cNvSpPr/>
          <p:nvPr/>
        </p:nvSpPr>
        <p:spPr>
          <a:xfrm rot="16200000">
            <a:off x="7466760" y="5595480"/>
            <a:ext cx="330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0" name=""/>
          <p:cNvSpPr/>
          <p:nvPr/>
        </p:nvSpPr>
        <p:spPr>
          <a:xfrm rot="16200000">
            <a:off x="7771680" y="5595480"/>
            <a:ext cx="330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1" name=""/>
          <p:cNvSpPr/>
          <p:nvPr/>
        </p:nvSpPr>
        <p:spPr>
          <a:xfrm rot="16200000">
            <a:off x="8066880" y="5595480"/>
            <a:ext cx="330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29-Aug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2" name=""/>
          <p:cNvSpPr/>
          <p:nvPr/>
        </p:nvSpPr>
        <p:spPr>
          <a:xfrm rot="16200000">
            <a:off x="8362080" y="5595480"/>
            <a:ext cx="330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31-Aug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3" name=""/>
          <p:cNvSpPr/>
          <p:nvPr/>
        </p:nvSpPr>
        <p:spPr>
          <a:xfrm>
            <a:off x="4814280" y="5791320"/>
            <a:ext cx="94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TRADING DATE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4" name=""/>
          <p:cNvSpPr/>
          <p:nvPr/>
        </p:nvSpPr>
        <p:spPr>
          <a:xfrm rot="16200000">
            <a:off x="342360" y="3411000"/>
            <a:ext cx="22428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PJM AVERAGE DAILY PRICE ($/MWh)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5" name=""/>
          <p:cNvSpPr/>
          <p:nvPr/>
        </p:nvSpPr>
        <p:spPr>
          <a:xfrm>
            <a:off x="2057400" y="1828800"/>
            <a:ext cx="1600200" cy="53352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26" name=""/>
          <p:cNvGrpSpPr/>
          <p:nvPr/>
        </p:nvGrpSpPr>
        <p:grpSpPr>
          <a:xfrm>
            <a:off x="2133720" y="2133720"/>
            <a:ext cx="247680" cy="56880"/>
            <a:chOff x="2133720" y="2133720"/>
            <a:chExt cx="247680" cy="56880"/>
          </a:xfrm>
        </p:grpSpPr>
        <p:sp>
          <p:nvSpPr>
            <p:cNvPr id="1227" name=""/>
            <p:cNvSpPr/>
            <p:nvPr/>
          </p:nvSpPr>
          <p:spPr>
            <a:xfrm>
              <a:off x="2133720" y="2133720"/>
              <a:ext cx="247680" cy="9360"/>
            </a:xfrm>
            <a:prstGeom prst="rect">
              <a:avLst/>
            </a:prstGeom>
            <a:solidFill>
              <a:srgbClr val="fdfd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2133720" y="2143080"/>
              <a:ext cx="247680" cy="9720"/>
            </a:xfrm>
            <a:prstGeom prst="rect">
              <a:avLst/>
            </a:prstGeom>
            <a:solidFill>
              <a:srgbClr val="f6f6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2133720" y="2152800"/>
              <a:ext cx="247680" cy="9360"/>
            </a:xfrm>
            <a:prstGeom prst="rect">
              <a:avLst/>
            </a:prstGeom>
            <a:solidFill>
              <a:srgbClr val="e8e8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2133720" y="2162160"/>
              <a:ext cx="247680" cy="9360"/>
            </a:xfrm>
            <a:prstGeom prst="rect">
              <a:avLst/>
            </a:prstGeom>
            <a:solidFill>
              <a:srgbClr val="d4d4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2133720" y="2171520"/>
              <a:ext cx="247680" cy="9720"/>
            </a:xfrm>
            <a:prstGeom prst="rect">
              <a:avLst/>
            </a:prstGeom>
            <a:solidFill>
              <a:srgbClr val="c4c4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2133720" y="2181240"/>
              <a:ext cx="247680" cy="9360"/>
            </a:xfrm>
            <a:prstGeom prst="rect">
              <a:avLst/>
            </a:prstGeom>
            <a:solidFill>
              <a:srgbClr val="b9b99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33" name=""/>
          <p:cNvSpPr/>
          <p:nvPr/>
        </p:nvSpPr>
        <p:spPr>
          <a:xfrm>
            <a:off x="2133720" y="1800360"/>
            <a:ext cx="257040" cy="6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4" name=""/>
          <p:cNvSpPr/>
          <p:nvPr/>
        </p:nvSpPr>
        <p:spPr>
          <a:xfrm>
            <a:off x="2512440" y="2133720"/>
            <a:ext cx="7743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Outage Event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5" name=""/>
          <p:cNvSpPr/>
          <p:nvPr/>
        </p:nvSpPr>
        <p:spPr>
          <a:xfrm>
            <a:off x="2133720" y="2009880"/>
            <a:ext cx="257040" cy="144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6" name=""/>
          <p:cNvSpPr/>
          <p:nvPr/>
        </p:nvSpPr>
        <p:spPr>
          <a:xfrm>
            <a:off x="2228760" y="1981080"/>
            <a:ext cx="57240" cy="5724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7" name=""/>
          <p:cNvSpPr/>
          <p:nvPr/>
        </p:nvSpPr>
        <p:spPr>
          <a:xfrm>
            <a:off x="2514600" y="1905120"/>
            <a:ext cx="1111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Daily Price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8" name=""/>
          <p:cNvSpPr/>
          <p:nvPr/>
        </p:nvSpPr>
        <p:spPr>
          <a:xfrm>
            <a:off x="1905120" y="4876920"/>
            <a:ext cx="6791040" cy="1440"/>
          </a:xfrm>
          <a:prstGeom prst="line">
            <a:avLst/>
          </a:prstGeom>
          <a:ln cap="rnd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9" name=""/>
          <p:cNvSpPr/>
          <p:nvPr/>
        </p:nvSpPr>
        <p:spPr>
          <a:xfrm>
            <a:off x="4438800" y="3724200"/>
            <a:ext cx="47628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0" name=""/>
          <p:cNvSpPr/>
          <p:nvPr/>
        </p:nvSpPr>
        <p:spPr>
          <a:xfrm>
            <a:off x="4510440" y="3733920"/>
            <a:ext cx="313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$138.9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>
            <a:off x="5343480" y="4448160"/>
            <a:ext cx="47628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2" name=""/>
          <p:cNvSpPr/>
          <p:nvPr/>
        </p:nvSpPr>
        <p:spPr>
          <a:xfrm>
            <a:off x="5410800" y="4457880"/>
            <a:ext cx="256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$75.9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3" name=""/>
          <p:cNvSpPr/>
          <p:nvPr/>
        </p:nvSpPr>
        <p:spPr>
          <a:xfrm>
            <a:off x="6000840" y="1905120"/>
            <a:ext cx="63792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"/>
          <p:cNvSpPr/>
          <p:nvPr/>
        </p:nvSpPr>
        <p:spPr>
          <a:xfrm>
            <a:off x="6072480" y="1914480"/>
            <a:ext cx="313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$303.5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45" name=""/>
          <p:cNvGrpSpPr/>
          <p:nvPr/>
        </p:nvGrpSpPr>
        <p:grpSpPr>
          <a:xfrm>
            <a:off x="5505480" y="4019400"/>
            <a:ext cx="685800" cy="228600"/>
            <a:chOff x="5505480" y="4019400"/>
            <a:chExt cx="685800" cy="228600"/>
          </a:xfrm>
        </p:grpSpPr>
        <p:sp>
          <p:nvSpPr>
            <p:cNvPr id="1246" name=""/>
            <p:cNvSpPr/>
            <p:nvPr/>
          </p:nvSpPr>
          <p:spPr>
            <a:xfrm>
              <a:off x="5505480" y="4019400"/>
              <a:ext cx="609480" cy="171720"/>
            </a:xfrm>
            <a:prstGeom prst="line">
              <a:avLst/>
            </a:prstGeom>
            <a:ln cap="rnd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6086520" y="4143240"/>
              <a:ext cx="104760" cy="104760"/>
            </a:xfrm>
            <a:custGeom>
              <a:avLst/>
              <a:gdLst/>
              <a:ahLst/>
              <a:rect l="l" t="t" r="r" b="b"/>
              <a:pathLst>
                <a:path w="66" h="66">
                  <a:moveTo>
                    <a:pt x="0" y="66"/>
                  </a:moveTo>
                  <a:lnTo>
                    <a:pt x="66" y="54"/>
                  </a:lnTo>
                  <a:lnTo>
                    <a:pt x="1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48" name=""/>
          <p:cNvSpPr/>
          <p:nvPr/>
        </p:nvSpPr>
        <p:spPr>
          <a:xfrm>
            <a:off x="5048280" y="3838680"/>
            <a:ext cx="39996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9" name=""/>
          <p:cNvSpPr/>
          <p:nvPr/>
        </p:nvSpPr>
        <p:spPr>
          <a:xfrm>
            <a:off x="5117400" y="3848040"/>
            <a:ext cx="3186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Payout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0" name=""/>
          <p:cNvSpPr/>
          <p:nvPr/>
        </p:nvSpPr>
        <p:spPr>
          <a:xfrm>
            <a:off x="5117400" y="3990960"/>
            <a:ext cx="261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1" name=""/>
          <p:cNvSpPr/>
          <p:nvPr/>
        </p:nvSpPr>
        <p:spPr>
          <a:xfrm>
            <a:off x="5000760" y="3800520"/>
            <a:ext cx="504720" cy="428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2" name=""/>
          <p:cNvSpPr/>
          <p:nvPr/>
        </p:nvSpPr>
        <p:spPr>
          <a:xfrm>
            <a:off x="7095960" y="4734000"/>
            <a:ext cx="102888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3" name=""/>
          <p:cNvSpPr/>
          <p:nvPr/>
        </p:nvSpPr>
        <p:spPr>
          <a:xfrm>
            <a:off x="3047040" y="4724280"/>
            <a:ext cx="815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Strike = $50/MWh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4" name=""/>
          <p:cNvSpPr/>
          <p:nvPr/>
        </p:nvSpPr>
        <p:spPr>
          <a:xfrm>
            <a:off x="2714760" y="885960"/>
            <a:ext cx="66672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55" name=""/>
          <p:cNvGrpSpPr/>
          <p:nvPr/>
        </p:nvGrpSpPr>
        <p:grpSpPr>
          <a:xfrm>
            <a:off x="4362480" y="4019400"/>
            <a:ext cx="638280" cy="285840"/>
            <a:chOff x="4362480" y="4019400"/>
            <a:chExt cx="638280" cy="285840"/>
          </a:xfrm>
        </p:grpSpPr>
        <p:sp>
          <p:nvSpPr>
            <p:cNvPr id="1256" name=""/>
            <p:cNvSpPr/>
            <p:nvPr/>
          </p:nvSpPr>
          <p:spPr>
            <a:xfrm flipH="1">
              <a:off x="4429080" y="4019400"/>
              <a:ext cx="571680" cy="238320"/>
            </a:xfrm>
            <a:prstGeom prst="line">
              <a:avLst/>
            </a:prstGeom>
            <a:ln cap="rnd"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4362480" y="4210200"/>
              <a:ext cx="114120" cy="95040"/>
            </a:xfrm>
            <a:custGeom>
              <a:avLst/>
              <a:gdLst/>
              <a:ahLst/>
              <a:rect l="l" t="t" r="r" b="b"/>
              <a:pathLst>
                <a:path w="72" h="60">
                  <a:moveTo>
                    <a:pt x="48" y="0"/>
                  </a:moveTo>
                  <a:lnTo>
                    <a:pt x="0" y="60"/>
                  </a:lnTo>
                  <a:lnTo>
                    <a:pt x="72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58" name=""/>
          <p:cNvSpPr/>
          <p:nvPr/>
        </p:nvSpPr>
        <p:spPr>
          <a:xfrm>
            <a:off x="1905120" y="1600200"/>
            <a:ext cx="670536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9" name=""/>
          <p:cNvSpPr/>
          <p:nvPr/>
        </p:nvSpPr>
        <p:spPr>
          <a:xfrm>
            <a:off x="1905120" y="1600200"/>
            <a:ext cx="0" cy="38862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0" name=""/>
          <p:cNvSpPr/>
          <p:nvPr/>
        </p:nvSpPr>
        <p:spPr>
          <a:xfrm>
            <a:off x="8610480" y="1600200"/>
            <a:ext cx="0" cy="3886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PlaceHolder 1"/>
          <p:cNvSpPr>
            <a:spLocks noGrp="1"/>
          </p:cNvSpPr>
          <p:nvPr>
            <p:ph type="title"/>
          </p:nvPr>
        </p:nvSpPr>
        <p:spPr>
          <a:xfrm>
            <a:off x="914040" y="75960"/>
            <a:ext cx="800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Product Benefits</a:t>
            </a: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1262" name="PlaceHolder 2"/>
          <p:cNvSpPr>
            <a:spLocks noGrp="1"/>
          </p:cNvSpPr>
          <p:nvPr>
            <p:ph/>
          </p:nvPr>
        </p:nvSpPr>
        <p:spPr>
          <a:xfrm>
            <a:off x="1294920" y="10666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lnSpc>
                <a:spcPct val="90000"/>
              </a:lnSpc>
              <a:spcBef>
                <a:spcPts val="601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premium is approximately 10% of comparable call option on power, providing a more cost effective and efficient hedging tool for outage risk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601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 is flexible and highly customized to fit unique needs of customer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601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allows for not only hedging outages but has potential to increase generating revenues from firm sale of physical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PlaceHolder 1"/>
          <p:cNvSpPr>
            <a:spLocks noGrp="1"/>
          </p:cNvSpPr>
          <p:nvPr>
            <p:ph type="title"/>
          </p:nvPr>
        </p:nvSpPr>
        <p:spPr>
          <a:xfrm>
            <a:off x="914040" y="75960"/>
            <a:ext cx="800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Who Benefits? </a:t>
            </a: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1264" name="PlaceHolder 2"/>
          <p:cNvSpPr>
            <a:spLocks noGrp="1"/>
          </p:cNvSpPr>
          <p:nvPr>
            <p:ph/>
          </p:nvPr>
        </p:nvSpPr>
        <p:spPr>
          <a:xfrm>
            <a:off x="1294920" y="137160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291960" indent="-291960">
              <a:lnSpc>
                <a:spcPct val="90000"/>
              </a:lnSpc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Marketers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285840">
              <a:lnSpc>
                <a:spcPct val="80000"/>
              </a:lnSpc>
              <a:spcBef>
                <a:spcPts val="788"/>
              </a:spcBef>
              <a:spcAft>
                <a:spcPts val="788"/>
              </a:spcAft>
              <a:buClr>
                <a:srgbClr val="ff99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Buy contingent and sell firm power, forming an arbitrage opportunity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 Generators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285840">
              <a:lnSpc>
                <a:spcPct val="80000"/>
              </a:lnSpc>
              <a:spcBef>
                <a:spcPts val="788"/>
              </a:spcBef>
              <a:spcAft>
                <a:spcPts val="788"/>
              </a:spcAft>
              <a:buClr>
                <a:srgbClr val="ff99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 from unplanned outages and increase revenues by selling firm, rather than contingent power.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Investor Owned Utilities and Coops/Municipalities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285840">
              <a:lnSpc>
                <a:spcPct val="80000"/>
              </a:lnSpc>
              <a:spcBef>
                <a:spcPts val="788"/>
              </a:spcBef>
              <a:spcAft>
                <a:spcPts val="788"/>
              </a:spcAft>
              <a:buClr>
                <a:srgbClr val="ff99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Mitigates risk of significant system outages during periods of peak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285840">
              <a:lnSpc>
                <a:spcPct val="80000"/>
              </a:lnSpc>
              <a:spcBef>
                <a:spcPts val="788"/>
              </a:spcBef>
              <a:spcAft>
                <a:spcPts val="788"/>
              </a:spcAft>
              <a:buClr>
                <a:srgbClr val="ff99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Sell excess capacity on firm basis.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 Industrials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285840">
              <a:lnSpc>
                <a:spcPct val="80000"/>
              </a:lnSpc>
              <a:spcBef>
                <a:spcPts val="788"/>
              </a:spcBef>
              <a:spcAft>
                <a:spcPts val="788"/>
              </a:spcAft>
              <a:buClr>
                <a:srgbClr val="ff99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 exposure to large penalties if loss of generation.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"/>
          <p:cNvSpPr/>
          <p:nvPr/>
        </p:nvSpPr>
        <p:spPr>
          <a:xfrm>
            <a:off x="3889440" y="3276720"/>
            <a:ext cx="11430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6" name=""/>
          <p:cNvSpPr/>
          <p:nvPr/>
        </p:nvSpPr>
        <p:spPr>
          <a:xfrm>
            <a:off x="3889440" y="3467160"/>
            <a:ext cx="1143000" cy="0"/>
          </a:xfrm>
          <a:prstGeom prst="line">
            <a:avLst/>
          </a:prstGeom>
          <a:ln w="9360">
            <a:solidFill>
              <a:srgbClr val="00824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7" name=""/>
          <p:cNvSpPr/>
          <p:nvPr/>
        </p:nvSpPr>
        <p:spPr>
          <a:xfrm>
            <a:off x="5261040" y="3124080"/>
            <a:ext cx="914400" cy="457200"/>
          </a:xfrm>
          <a:prstGeom prst="rect">
            <a:avLst/>
          </a:prstGeom>
          <a:solidFill>
            <a:srgbClr val="dddddd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8" name=""/>
          <p:cNvSpPr/>
          <p:nvPr/>
        </p:nvSpPr>
        <p:spPr>
          <a:xfrm>
            <a:off x="2898720" y="3124080"/>
            <a:ext cx="914400" cy="4572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9" name=""/>
          <p:cNvSpPr/>
          <p:nvPr/>
        </p:nvSpPr>
        <p:spPr>
          <a:xfrm>
            <a:off x="2895480" y="1905120"/>
            <a:ext cx="914400" cy="457200"/>
          </a:xfrm>
          <a:prstGeom prst="rect">
            <a:avLst/>
          </a:prstGeom>
          <a:solidFill>
            <a:srgbClr val="99cc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0" name="PlaceHolder 1"/>
          <p:cNvSpPr>
            <a:spLocks noGrp="1"/>
          </p:cNvSpPr>
          <p:nvPr>
            <p:ph type="title"/>
          </p:nvPr>
        </p:nvSpPr>
        <p:spPr>
          <a:xfrm>
            <a:off x="914040" y="75960"/>
            <a:ext cx="800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Transaction Example</a:t>
            </a:r>
            <a:endParaRPr b="1" i="1" lang="en-US" sz="44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1271" name="PlaceHolder 2"/>
          <p:cNvSpPr>
            <a:spLocks noGrp="1"/>
          </p:cNvSpPr>
          <p:nvPr>
            <p:ph/>
          </p:nvPr>
        </p:nvSpPr>
        <p:spPr>
          <a:xfrm>
            <a:off x="1371240" y="837720"/>
            <a:ext cx="701028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Utilities, Coops, and Municipalities: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2" name=""/>
          <p:cNvSpPr/>
          <p:nvPr/>
        </p:nvSpPr>
        <p:spPr>
          <a:xfrm>
            <a:off x="1371600" y="3886200"/>
            <a:ext cx="701028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500 MW outage during a price spike can cost the utility: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3" name=""/>
          <p:cNvSpPr/>
          <p:nvPr/>
        </p:nvSpPr>
        <p:spPr>
          <a:xfrm>
            <a:off x="4140360" y="5994360"/>
            <a:ext cx="363204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almost $25MM for a 3-day event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4" name=""/>
          <p:cNvSpPr/>
          <p:nvPr/>
        </p:nvSpPr>
        <p:spPr>
          <a:xfrm>
            <a:off x="1041480" y="4991040"/>
            <a:ext cx="2590560" cy="13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1000 $/MWh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                   16 hours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$8,000,000 per day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5" name=""/>
          <p:cNvSpPr/>
          <p:nvPr/>
        </p:nvSpPr>
        <p:spPr>
          <a:xfrm>
            <a:off x="3708360" y="6172200"/>
            <a:ext cx="3808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6" name=""/>
          <p:cNvSpPr/>
          <p:nvPr/>
        </p:nvSpPr>
        <p:spPr>
          <a:xfrm>
            <a:off x="5185080" y="3200400"/>
            <a:ext cx="1042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7" name=""/>
          <p:cNvSpPr/>
          <p:nvPr/>
        </p:nvSpPr>
        <p:spPr>
          <a:xfrm>
            <a:off x="2824560" y="3200400"/>
            <a:ext cx="98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Generator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8" name=""/>
          <p:cNvSpPr/>
          <p:nvPr/>
        </p:nvSpPr>
        <p:spPr>
          <a:xfrm>
            <a:off x="3044520" y="1981080"/>
            <a:ext cx="656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9" name=""/>
          <p:cNvSpPr/>
          <p:nvPr/>
        </p:nvSpPr>
        <p:spPr>
          <a:xfrm>
            <a:off x="3124080" y="2362320"/>
            <a:ext cx="0" cy="7617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0" name=""/>
          <p:cNvSpPr/>
          <p:nvPr/>
        </p:nvSpPr>
        <p:spPr>
          <a:xfrm>
            <a:off x="3657600" y="2362320"/>
            <a:ext cx="0" cy="761760"/>
          </a:xfrm>
          <a:prstGeom prst="line">
            <a:avLst/>
          </a:prstGeom>
          <a:ln w="9360">
            <a:solidFill>
              <a:srgbClr val="00824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1" name=""/>
          <p:cNvSpPr/>
          <p:nvPr/>
        </p:nvSpPr>
        <p:spPr>
          <a:xfrm>
            <a:off x="3780360" y="2971800"/>
            <a:ext cx="138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Firm Obligation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2" name=""/>
          <p:cNvSpPr/>
          <p:nvPr/>
        </p:nvSpPr>
        <p:spPr>
          <a:xfrm>
            <a:off x="3931200" y="3429000"/>
            <a:ext cx="1072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Fixed Tariff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3" name=""/>
          <p:cNvSpPr/>
          <p:nvPr/>
        </p:nvSpPr>
        <p:spPr>
          <a:xfrm>
            <a:off x="2310480" y="2514600"/>
            <a:ext cx="765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Outage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Option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4" name=""/>
          <p:cNvSpPr/>
          <p:nvPr/>
        </p:nvSpPr>
        <p:spPr>
          <a:xfrm>
            <a:off x="3671280" y="2514600"/>
            <a:ext cx="893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Premium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PlaceHolder 1"/>
          <p:cNvSpPr>
            <a:spLocks noGrp="1"/>
          </p:cNvSpPr>
          <p:nvPr>
            <p:ph type="title"/>
          </p:nvPr>
        </p:nvSpPr>
        <p:spPr>
          <a:xfrm>
            <a:off x="914040" y="75960"/>
            <a:ext cx="800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95ba6"/>
                </a:solidFill>
                <a:effectLst/>
                <a:uFillTx/>
                <a:latin typeface="Times New Roman"/>
              </a:rPr>
              <a:t>Further Information</a:t>
            </a:r>
            <a:endParaRPr b="1" i="1" lang="en-US" sz="4000" strike="noStrike" u="none">
              <a:solidFill>
                <a:srgbClr val="095ba6"/>
              </a:solidFill>
              <a:effectLst/>
              <a:uFillTx/>
              <a:latin typeface="Times New Roman"/>
            </a:endParaRPr>
          </a:p>
        </p:txBody>
      </p:sp>
      <p:sp>
        <p:nvSpPr>
          <p:cNvPr id="1286" name="PlaceHolder 2"/>
          <p:cNvSpPr>
            <a:spLocks noGrp="1"/>
          </p:cNvSpPr>
          <p:nvPr>
            <p:ph/>
          </p:nvPr>
        </p:nvSpPr>
        <p:spPr>
          <a:xfrm>
            <a:off x="1294920" y="167652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further information on our product, please contact: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spcBef>
                <a:spcPts val="499"/>
              </a:spcBef>
              <a:buClr>
                <a:srgbClr val="660066"/>
              </a:buClr>
              <a:buSzPct val="80000"/>
              <a:buFont typeface="Monotype Sor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David Hoog @ David.Hoog@Enron.com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2000-12-06T18:03:56Z</dcterms:created>
  <dc:creator>sstrong</dc:creator>
  <dc:description/>
  <dc:language>en-US</dc:language>
  <cp:lastModifiedBy>nkreamer</cp:lastModifiedBy>
  <cp:lastPrinted>2000-12-18T18:00:33Z</cp:lastPrinted>
  <dcterms:modified xsi:type="dcterms:W3CDTF">2001-10-31T16:38:02Z</dcterms:modified>
  <cp:revision>83</cp:revision>
  <dc:subject/>
  <dc:title>No Slide Title</dc:title>
</cp:coreProperties>
</file>