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039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20686D-B7C8-44BA-BA14-DC3A71FD829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BA92B0-5100-458C-AB4B-64FEADC0699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ECBB79-ED23-41DA-91EF-DE2AA08F16E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4343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Global Markets Management Team</a:t>
            </a:r>
            <a:endParaRPr b="0" lang="en-US" sz="18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417600" y="1227240"/>
          <a:ext cx="8227800" cy="4422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7600" y="1227240"/>
                    <a:ext cx="8227800" cy="4422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380880" y="3048120"/>
            <a:ext cx="18288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Pricing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Valuation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Modeling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Risk 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143000" y="5715000"/>
            <a:ext cx="9907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Risk Mgmt.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Daily Commercial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interface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362320" y="5791320"/>
            <a:ext cx="9144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Confirmations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Coordination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Settlements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Trade Acctg.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429000" y="5791320"/>
            <a:ext cx="11430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Confirmations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Coordination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Settlements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Trade Acctg.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981080" y="3124080"/>
            <a:ext cx="7621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Crude 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Products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LNG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971800" y="3048120"/>
            <a:ext cx="5335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Freight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Weather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733920" y="3124080"/>
            <a:ext cx="11430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Risk Mgmt.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Daily Commercial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interface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Confirmations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Settlements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Trade Acctg.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486400" y="3048120"/>
            <a:ext cx="11430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Mgmt. Reporting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G/L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Consolidations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Plan/Current Estimates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086600" y="3048120"/>
            <a:ext cx="14479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Project Thunderball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implementation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New technology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opportunities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886200" y="2514600"/>
            <a:ext cx="5335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Financial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1295280" y="3581280"/>
            <a:ext cx="0" cy="30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181480" y="4876920"/>
            <a:ext cx="0" cy="75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581280" y="3657600"/>
            <a:ext cx="0" cy="228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036680" y="1523880"/>
            <a:ext cx="1001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Physical Commodities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841920" y="1879560"/>
            <a:ext cx="660240" cy="471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572000" y="1828800"/>
            <a:ext cx="1440" cy="611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193920" y="2440080"/>
            <a:ext cx="1800" cy="903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193920" y="2440080"/>
            <a:ext cx="13780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572000" y="2440080"/>
            <a:ext cx="16095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193920" y="3006720"/>
            <a:ext cx="1800" cy="101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339920" y="3108240"/>
            <a:ext cx="1440" cy="93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822400" y="3108240"/>
            <a:ext cx="1800" cy="93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305240" y="3108240"/>
            <a:ext cx="1800" cy="93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046840" y="3108240"/>
            <a:ext cx="1440" cy="93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339920" y="3108240"/>
            <a:ext cx="74124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081160" y="3108240"/>
            <a:ext cx="74124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822400" y="3108240"/>
            <a:ext cx="3715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193920" y="3108240"/>
            <a:ext cx="3700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564000" y="3108240"/>
            <a:ext cx="74124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305240" y="3108240"/>
            <a:ext cx="74160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990720" y="3962520"/>
            <a:ext cx="609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Dimitri Taylor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914400" y="3886200"/>
            <a:ext cx="706320" cy="2761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008000" y="3201840"/>
            <a:ext cx="666720" cy="47952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225800" y="3233880"/>
            <a:ext cx="262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London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281240" y="3335400"/>
            <a:ext cx="15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Risk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83680" y="3436920"/>
            <a:ext cx="345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Controller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90720" y="3200400"/>
            <a:ext cx="666720" cy="4795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752480" y="3868560"/>
            <a:ext cx="622440" cy="27648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828440" y="3962520"/>
            <a:ext cx="551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John Swinney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828800" y="4038480"/>
            <a:ext cx="598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Simon Thurbin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752480" y="3886200"/>
            <a:ext cx="685800" cy="2761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755000" y="3352680"/>
            <a:ext cx="596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Crude &amp; Products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676520" y="3200400"/>
            <a:ext cx="765000" cy="4795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822400" y="3681360"/>
            <a:ext cx="1800" cy="187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529000" y="3868560"/>
            <a:ext cx="587160" cy="27648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590200" y="3900600"/>
            <a:ext cx="561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Frank Prejean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612880" y="4002120"/>
            <a:ext cx="506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Kenny Nicoll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529000" y="3868560"/>
            <a:ext cx="671400" cy="27648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490840" y="3201840"/>
            <a:ext cx="666720" cy="47952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763720" y="3233880"/>
            <a:ext cx="150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490840" y="3201840"/>
            <a:ext cx="666720" cy="4795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270240" y="3868560"/>
            <a:ext cx="587520" cy="27648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489480" y="3900600"/>
            <a:ext cx="174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TBD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270240" y="3868560"/>
            <a:ext cx="587520" cy="27648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232080" y="3201840"/>
            <a:ext cx="666720" cy="47952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499560" y="3233880"/>
            <a:ext cx="160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LNG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232080" y="3201840"/>
            <a:ext cx="666720" cy="4795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305240" y="3681360"/>
            <a:ext cx="1800" cy="187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052160" y="3900600"/>
            <a:ext cx="528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Shelly Stubbs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011480" y="3868560"/>
            <a:ext cx="636840" cy="27648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973680" y="3201840"/>
            <a:ext cx="666720" cy="47952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197960" y="3233880"/>
            <a:ext cx="24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Freight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973680" y="3201840"/>
            <a:ext cx="666720" cy="4795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046840" y="3681360"/>
            <a:ext cx="1440" cy="187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753080" y="3868560"/>
            <a:ext cx="587160" cy="27648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867200" y="3900600"/>
            <a:ext cx="386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Will Kelly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753080" y="3868560"/>
            <a:ext cx="587160" cy="27648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714920" y="3201840"/>
            <a:ext cx="666720" cy="47952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917240" y="3233880"/>
            <a:ext cx="289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Weather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714920" y="3201840"/>
            <a:ext cx="666720" cy="4795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863800" y="2530440"/>
            <a:ext cx="662040" cy="47628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980440" y="2562120"/>
            <a:ext cx="465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Business Risk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039480" y="2664000"/>
            <a:ext cx="345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Controller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197520" y="2765520"/>
            <a:ext cx="21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cc"/>
                </a:solidFill>
                <a:effectLst/>
                <a:uFillTx/>
                <a:latin typeface="Georgia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012840" y="2867040"/>
            <a:ext cx="389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Todd Hall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863800" y="2530440"/>
            <a:ext cx="662040" cy="476280"/>
          </a:xfrm>
          <a:prstGeom prst="rect">
            <a:avLst/>
          </a:prstGeom>
          <a:noFill/>
          <a:ln w="324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452920" y="3108240"/>
            <a:ext cx="660600" cy="471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251400" y="4027320"/>
            <a:ext cx="581040" cy="16668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610320" y="3668760"/>
            <a:ext cx="582480" cy="2700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932520" y="3108240"/>
            <a:ext cx="660600" cy="471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608800" y="4954680"/>
            <a:ext cx="1440" cy="93600"/>
          </a:xfrm>
          <a:prstGeom prst="line">
            <a:avLst/>
          </a:prstGeom>
          <a:ln w="64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405320" y="4956120"/>
            <a:ext cx="615960" cy="0"/>
          </a:xfrm>
          <a:prstGeom prst="line">
            <a:avLst/>
          </a:prstGeom>
          <a:ln w="64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021280" y="4954680"/>
            <a:ext cx="663480" cy="1440"/>
          </a:xfrm>
          <a:prstGeom prst="line">
            <a:avLst/>
          </a:prstGeom>
          <a:ln w="64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329000" y="5337000"/>
            <a:ext cx="1800" cy="1875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871800" y="5489640"/>
            <a:ext cx="587520" cy="17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19520" y="5565600"/>
            <a:ext cx="914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Rebecca Millerchip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643200" y="5489640"/>
            <a:ext cx="914400" cy="22860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064040" y="5048280"/>
            <a:ext cx="587160" cy="27612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115160" y="5105520"/>
            <a:ext cx="483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Coordination/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191120" y="5181480"/>
            <a:ext cx="399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Settlements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064040" y="5048280"/>
            <a:ext cx="587160" cy="2761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726080" y="5511960"/>
            <a:ext cx="588960" cy="17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710240" y="5565600"/>
            <a:ext cx="54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Jeff Sorenson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633920" y="5489640"/>
            <a:ext cx="685800" cy="22860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726080" y="5048280"/>
            <a:ext cx="588960" cy="27612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800600" y="5105520"/>
            <a:ext cx="487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Confirmations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726080" y="5048280"/>
            <a:ext cx="588960" cy="2761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485680" y="5562720"/>
            <a:ext cx="625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Mark Leskowitz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410080" y="5486400"/>
            <a:ext cx="762120" cy="22860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479920" y="5045040"/>
            <a:ext cx="588960" cy="27612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486760" y="5105520"/>
            <a:ext cx="472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Settlements &amp;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486760" y="5181480"/>
            <a:ext cx="599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Trade Accounting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410080" y="5029200"/>
            <a:ext cx="692280" cy="2761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800600" y="4495680"/>
            <a:ext cx="754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Operations Controller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953600" y="4572000"/>
            <a:ext cx="530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-North America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981680" y="4714920"/>
            <a:ext cx="657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Michelle Bruce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724280" y="4419720"/>
            <a:ext cx="990720" cy="48096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526080" y="4951440"/>
            <a:ext cx="582840" cy="2682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477120" y="5257800"/>
            <a:ext cx="0" cy="152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513480" y="5680080"/>
            <a:ext cx="1800" cy="187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219720" y="5867280"/>
            <a:ext cx="588960" cy="17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172200" y="5943600"/>
            <a:ext cx="744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Tiong Hock Lim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095880" y="5867280"/>
            <a:ext cx="741600" cy="17460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219720" y="5402160"/>
            <a:ext cx="588960" cy="27792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358320" y="5435640"/>
            <a:ext cx="340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Singapore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355800" y="5537160"/>
            <a:ext cx="345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Controller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219720" y="5402160"/>
            <a:ext cx="588960" cy="2779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883560" y="5867280"/>
            <a:ext cx="587160" cy="17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010280" y="5943600"/>
            <a:ext cx="598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Simon Thurbin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934320" y="5867280"/>
            <a:ext cx="685800" cy="17460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895440" y="5435640"/>
            <a:ext cx="596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Crude &amp; Products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010280" y="5562720"/>
            <a:ext cx="480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Business Lead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883560" y="5402160"/>
            <a:ext cx="660240" cy="31284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772400" y="5943600"/>
            <a:ext cx="68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Kenny Nicoll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696080" y="5867280"/>
            <a:ext cx="685800" cy="17460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547040" y="5402160"/>
            <a:ext cx="587160" cy="27792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848720" y="5486400"/>
            <a:ext cx="150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696080" y="5562720"/>
            <a:ext cx="480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Business Lead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620120" y="5410080"/>
            <a:ext cx="587160" cy="30492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934320" y="4495680"/>
            <a:ext cx="838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Operations Controller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10280" y="4572000"/>
            <a:ext cx="456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-Europe/Asia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010280" y="4724280"/>
            <a:ext cx="528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Cindy Horn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705720" y="4419720"/>
            <a:ext cx="1066680" cy="457200"/>
          </a:xfrm>
          <a:prstGeom prst="rect">
            <a:avLst/>
          </a:prstGeom>
          <a:noFill/>
          <a:ln w="6480">
            <a:solidFill>
              <a:srgbClr val="66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28600" y="228600"/>
            <a:ext cx="4343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Global Markets Management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581280" y="1905120"/>
            <a:ext cx="8384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Crude &amp;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Products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LNG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724280" y="1981080"/>
            <a:ext cx="8384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Freight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Weather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Georgi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343400" y="4952880"/>
            <a:ext cx="2590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343400" y="4952880"/>
            <a:ext cx="0" cy="763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V="1">
            <a:off x="6934320" y="4876560"/>
            <a:ext cx="0" cy="759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flipV="1">
            <a:off x="6172200" y="2438280"/>
            <a:ext cx="0" cy="1828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162920" y="4267080"/>
            <a:ext cx="0" cy="152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181480" y="4267080"/>
            <a:ext cx="198144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181480" y="4267080"/>
            <a:ext cx="0" cy="152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938840" y="5337000"/>
            <a:ext cx="0" cy="152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638680" y="5334120"/>
            <a:ext cx="0" cy="152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162920" y="5715000"/>
            <a:ext cx="0" cy="152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924680" y="5715000"/>
            <a:ext cx="0" cy="152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477120" y="5257800"/>
            <a:ext cx="14475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924680" y="5257800"/>
            <a:ext cx="0" cy="152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162920" y="5257800"/>
            <a:ext cx="0" cy="1522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162920" y="4876920"/>
            <a:ext cx="0" cy="38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733920" y="1447920"/>
            <a:ext cx="167616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057400" y="3657600"/>
            <a:ext cx="0" cy="2286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733920" y="914400"/>
            <a:ext cx="167616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882960" y="990720"/>
            <a:ext cx="13971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EGM Operations &amp; 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Brent Price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572000" y="12952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057400" y="3124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" name=""/>
          <p:cNvGraphicFramePr/>
          <p:nvPr/>
        </p:nvGraphicFramePr>
        <p:xfrm>
          <a:off x="990720" y="1523880"/>
          <a:ext cx="7018200" cy="281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1523880"/>
                    <a:ext cx="701820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0" name=""/>
          <p:cNvSpPr/>
          <p:nvPr/>
        </p:nvSpPr>
        <p:spPr>
          <a:xfrm>
            <a:off x="228600" y="228600"/>
            <a:ext cx="4343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Global Markets Management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2001-03-06T13:18:16Z</dcterms:created>
  <dc:creator>cvillar</dc:creator>
  <dc:description/>
  <dc:language>en-US</dc:language>
  <cp:lastModifiedBy>cvillar</cp:lastModifiedBy>
  <dcterms:modified xsi:type="dcterms:W3CDTF">2001-03-19T21:36:06Z</dcterms:modified>
  <cp:revision>39</cp:revision>
  <dc:subject/>
  <dc:title>Global Markets Management Team</dc:title>
</cp:coreProperties>
</file>