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1A18CC0-811A-4AFD-AD0B-A6009C8873D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941A3D4-0603-4B2B-AEE1-D1F998BA850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925040" cy="99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Global Finance Organization Chart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October 23,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1828800" y="1447920"/>
            <a:ext cx="54864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Andy Fastow - Executive Vice President &amp; Chief Financial Officer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 Glisan - Vice President &amp; Treasurer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Rick Causey - Executive Vice President &amp; Chief Accounting Officer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905120" y="1371600"/>
            <a:ext cx="556236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52280" y="2590920"/>
            <a:ext cx="114300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Cash Management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Mary Perkins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371600" y="2590920"/>
            <a:ext cx="121932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Markets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 DeSpain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666880" y="2590920"/>
            <a:ext cx="121932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Debt Investor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Relations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Kelly Boots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962520" y="2590920"/>
            <a:ext cx="121896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Corporate Finance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Barry Schnapper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257800" y="2590920"/>
            <a:ext cx="121932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Special Projects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Michael Kopper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553080" y="2590920"/>
            <a:ext cx="121932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Accounting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Lindsey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7848720" y="2590920"/>
            <a:ext cx="114300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Jordan Mintz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514600" y="6019920"/>
            <a:ext cx="129528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Portland General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Mary Turina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5334120" y="6019920"/>
            <a:ext cx="129528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GPG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Rod Hayslett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2514600" y="3352680"/>
            <a:ext cx="129528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Europe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Paul Chivers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514600" y="3886200"/>
            <a:ext cx="129528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 America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Rob Gay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514600" y="4419720"/>
            <a:ext cx="129528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Jeremy Thirsk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514600" y="4952880"/>
            <a:ext cx="129528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Ananda Mukerji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514600" y="5486400"/>
            <a:ext cx="129528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EREC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Friedlander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334120" y="3352680"/>
            <a:ext cx="129528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 America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Joe Deffner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334120" y="3886200"/>
            <a:ext cx="129528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Larry Derrett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334120" y="4419720"/>
            <a:ext cx="129528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Broadband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Kevin Howard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334120" y="4952880"/>
            <a:ext cx="129528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Azurix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Michael Anderson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5334120" y="5486400"/>
            <a:ext cx="129528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Works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Bill Brown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flipV="1">
            <a:off x="4572000" y="205740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flipV="1">
            <a:off x="685800" y="236196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flipV="1">
            <a:off x="8381880" y="236196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flipH="1">
            <a:off x="685800" y="2362320"/>
            <a:ext cx="7696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 flipV="1">
            <a:off x="1981080" y="236196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flipV="1">
            <a:off x="3200400" y="236196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flipV="1">
            <a:off x="7162920" y="236196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V="1">
            <a:off x="5943600" y="236196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572000" y="30481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114800" y="3352680"/>
            <a:ext cx="0" cy="2819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flipH="1">
            <a:off x="3809520" y="56386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809880" y="51055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3809880" y="45720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3809880" y="40384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809880" y="61722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029200" y="45720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029200" y="51055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029200" y="56386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 flipH="1">
            <a:off x="5028840" y="61722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152280" y="6553080"/>
            <a:ext cx="4572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Note:  Business unit finance heads dual report to respective business units.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029200" y="3352680"/>
            <a:ext cx="0" cy="2819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029200" y="40384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 flipH="1">
            <a:off x="3809520" y="35812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029200" y="35812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114800" y="335268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2000-05-23T15:43:50Z</dcterms:created>
  <dc:creator>ECT</dc:creator>
  <dc:description/>
  <dc:language>en-US</dc:language>
  <cp:lastModifiedBy>ECT</cp:lastModifiedBy>
  <cp:lastPrinted>2000-10-24T18:13:48Z</cp:lastPrinted>
  <dcterms:modified xsi:type="dcterms:W3CDTF">2000-10-24T18:16:34Z</dcterms:modified>
  <cp:revision>9</cp:revision>
  <dc:subject/>
  <dc:title>Enron Global Finance Organization Chart May 23, 2000</dc:title>
</cp:coreProperties>
</file>