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06DFF5-D104-4FC0-9E26-4B08223E08B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E94E58-6ACA-4BC4-8720-CE99E1C9C9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228600" y="5715000"/>
            <a:ext cx="990720" cy="99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447920" y="228600"/>
            <a:ext cx="6400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Financing Company, LLC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905120" y="1720800"/>
            <a:ext cx="7010280" cy="517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Formed to isolate environmental risks and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management of these risks.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Executed an Equipment Sale Agreement with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 Plaines Green Land Development Company,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 Sales/Use Tax due on the equipment is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over fifteen years.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375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payments are primarily interest (which is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exempt from Sales/Use Tax), thus increasing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 benefit of deferral.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624"/>
              </a:spcBef>
              <a:buClr>
                <a:srgbClr val="0000ff"/>
              </a:buClr>
              <a:buFont typeface="Wingdings" charset="2"/>
              <a:buChar char=""/>
              <a:tabLst>
                <a:tab algn="l" pos="235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9480" y="1066680"/>
            <a:ext cx="830592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2000-08-24T15:39:18Z</dcterms:created>
  <dc:creator>Justin Folloder</dc:creator>
  <dc:description/>
  <dc:language>en-US</dc:language>
  <cp:lastModifiedBy>Matthew Gockerman</cp:lastModifiedBy>
  <cp:lastPrinted>2000-09-28T20:30:03Z</cp:lastPrinted>
  <dcterms:modified xsi:type="dcterms:W3CDTF">2000-09-28T20:51:30Z</dcterms:modified>
  <cp:revision>7</cp:revision>
  <dc:subject/>
  <dc:title>No Slide Title</dc:title>
</cp:coreProperties>
</file>