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86B01F9-CC44-4265-99C3-3D1AFF32541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7A5CF5E-4B55-47E5-99AA-26710889018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" descr=""/>
          <p:cNvPicPr/>
          <p:nvPr/>
        </p:nvPicPr>
        <p:blipFill>
          <a:blip r:embed="rId1"/>
          <a:stretch/>
        </p:blipFill>
        <p:spPr>
          <a:xfrm>
            <a:off x="228600" y="5715000"/>
            <a:ext cx="990720" cy="990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1447920" y="228600"/>
            <a:ext cx="6400800" cy="132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 Financing Company, LLC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Entity Characteristics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1523880" y="2438280"/>
            <a:ext cx="7010640" cy="308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624"/>
              </a:spcBef>
              <a:buClr>
                <a:srgbClr val="0000ff"/>
              </a:buClr>
              <a:buFont typeface="Wingdings" charset="2"/>
              <a:buChar char=""/>
              <a:tabLst>
                <a:tab algn="l" pos="287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Single Member Delaware LLC.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624"/>
              </a:spcBef>
              <a:buClr>
                <a:srgbClr val="0000ff"/>
              </a:buClr>
              <a:buFont typeface="Wingdings" charset="2"/>
              <a:buChar char=""/>
              <a:tabLst>
                <a:tab algn="l" pos="287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Formed to isolate environmental risks and </a:t>
            </a: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facilitate management of these risks.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624"/>
              </a:spcBef>
              <a:buClr>
                <a:srgbClr val="0000ff"/>
              </a:buClr>
              <a:buFont typeface="Wingdings" charset="2"/>
              <a:buChar char=""/>
              <a:tabLst>
                <a:tab algn="l" pos="287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Principal Business Activity:  Capital Leasing.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624"/>
              </a:spcBef>
              <a:buClr>
                <a:srgbClr val="0000ff"/>
              </a:buClr>
              <a:buFont typeface="Wingdings" charset="2"/>
              <a:buChar char=""/>
              <a:tabLst>
                <a:tab algn="l" pos="287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Registered with IL Department of Revenue as a </a:t>
            </a: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Retailer.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457200" y="1600200"/>
            <a:ext cx="8305920" cy="0"/>
          </a:xfrm>
          <a:prstGeom prst="line">
            <a:avLst/>
          </a:prstGeom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" descr=""/>
          <p:cNvPicPr/>
          <p:nvPr/>
        </p:nvPicPr>
        <p:blipFill>
          <a:blip r:embed="rId1"/>
          <a:stretch/>
        </p:blipFill>
        <p:spPr>
          <a:xfrm>
            <a:off x="228600" y="5715000"/>
            <a:ext cx="990720" cy="990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" name=""/>
          <p:cNvSpPr/>
          <p:nvPr/>
        </p:nvSpPr>
        <p:spPr>
          <a:xfrm>
            <a:off x="1447920" y="228600"/>
            <a:ext cx="6400800" cy="132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 Financing Company, LLC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Equipment Sale Agreement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523880" y="2438280"/>
            <a:ext cx="7010640" cy="288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624"/>
              </a:spcBef>
              <a:buClr>
                <a:srgbClr val="0000ff"/>
              </a:buClr>
              <a:buFont typeface="Wingdings" charset="2"/>
              <a:buChar char=""/>
              <a:tabLst>
                <a:tab algn="l" pos="287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Executed an Equipment Sale Agreement with </a:t>
            </a: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 Plaines Green Land Development Company, </a:t>
            </a: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LLC.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624"/>
              </a:spcBef>
              <a:buClr>
                <a:srgbClr val="0000ff"/>
              </a:buClr>
              <a:buFont typeface="Wingdings" charset="2"/>
              <a:buChar char=""/>
              <a:tabLst>
                <a:tab algn="l" pos="287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Term is 15 year installment sale.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624"/>
              </a:spcBef>
              <a:buClr>
                <a:srgbClr val="0000ff"/>
              </a:buClr>
              <a:buFont typeface="Wingdings" charset="2"/>
              <a:buChar char=""/>
              <a:tabLst>
                <a:tab algn="l" pos="287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Equipment includes 7EA Gas Turbines, ABB </a:t>
            </a: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Transformers and Braden Stacks.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457200" y="1600200"/>
            <a:ext cx="8305920" cy="0"/>
          </a:xfrm>
          <a:prstGeom prst="line">
            <a:avLst/>
          </a:prstGeom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" descr=""/>
          <p:cNvPicPr/>
          <p:nvPr/>
        </p:nvPicPr>
        <p:blipFill>
          <a:blip r:embed="rId1"/>
          <a:stretch/>
        </p:blipFill>
        <p:spPr>
          <a:xfrm>
            <a:off x="228600" y="5715000"/>
            <a:ext cx="990720" cy="990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" name=""/>
          <p:cNvSpPr/>
          <p:nvPr/>
        </p:nvSpPr>
        <p:spPr>
          <a:xfrm>
            <a:off x="1447920" y="228600"/>
            <a:ext cx="6400800" cy="132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 Financing Company, LLC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Sales/Use Tax Deferral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523880" y="2438280"/>
            <a:ext cx="7010640" cy="269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624"/>
              </a:spcBef>
              <a:buClr>
                <a:srgbClr val="0000ff"/>
              </a:buClr>
              <a:buFont typeface="Wingdings" charset="2"/>
              <a:buChar char=""/>
              <a:tabLst>
                <a:tab algn="l" pos="287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Illinois Sales/Use Tax Rate - 6.50%.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624"/>
              </a:spcBef>
              <a:buClr>
                <a:srgbClr val="0000ff"/>
              </a:buClr>
              <a:buFont typeface="Wingdings" charset="2"/>
              <a:buChar char=""/>
              <a:tabLst>
                <a:tab algn="l" pos="287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manufacturing exemption for electrical </a:t>
            </a: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generating equipment.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624"/>
              </a:spcBef>
              <a:buClr>
                <a:srgbClr val="0000ff"/>
              </a:buClr>
              <a:buFont typeface="Wingdings" charset="2"/>
              <a:buChar char=""/>
              <a:tabLst>
                <a:tab algn="l" pos="287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Installment sale defers Sales/Use tax.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624"/>
              </a:spcBef>
              <a:buClr>
                <a:srgbClr val="0000ff"/>
              </a:buClr>
              <a:buFont typeface="Wingdings" charset="2"/>
              <a:buChar char=""/>
              <a:tabLst>
                <a:tab algn="l" pos="287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Turnkey structure “audited” by Arthur Andersen.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457200" y="1600200"/>
            <a:ext cx="8305920" cy="0"/>
          </a:xfrm>
          <a:prstGeom prst="line">
            <a:avLst/>
          </a:prstGeom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" descr=""/>
          <p:cNvPicPr/>
          <p:nvPr/>
        </p:nvPicPr>
        <p:blipFill>
          <a:blip r:embed="rId1"/>
          <a:stretch/>
        </p:blipFill>
        <p:spPr>
          <a:xfrm>
            <a:off x="228600" y="5715000"/>
            <a:ext cx="990720" cy="990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" name=""/>
          <p:cNvSpPr/>
          <p:nvPr/>
        </p:nvSpPr>
        <p:spPr>
          <a:xfrm>
            <a:off x="1447920" y="228600"/>
            <a:ext cx="6400800" cy="132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 Financing Company, LLC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Deferral Mechanics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1523880" y="2438280"/>
            <a:ext cx="7010640" cy="367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624"/>
              </a:spcBef>
              <a:buClr>
                <a:srgbClr val="0000ff"/>
              </a:buClr>
              <a:buFont typeface="Wingdings" charset="2"/>
              <a:buChar char=""/>
              <a:tabLst>
                <a:tab algn="l" pos="287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IL Sales/Use Tax due on the equipment is </a:t>
            </a: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deferred over fifteen years.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624"/>
              </a:spcBef>
              <a:buClr>
                <a:srgbClr val="0000ff"/>
              </a:buClr>
              <a:buFont typeface="Wingdings" charset="2"/>
              <a:buChar char=""/>
              <a:tabLst>
                <a:tab algn="l" pos="287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Early payments are primarily interest (which is </a:t>
            </a: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exempt from Sales/Use Tax), thus increasing </a:t>
            </a: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present benefit of deferral.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624"/>
              </a:spcBef>
              <a:buClr>
                <a:srgbClr val="0000ff"/>
              </a:buClr>
              <a:buFont typeface="Wingdings" charset="2"/>
              <a:buChar char=""/>
              <a:tabLst>
                <a:tab algn="l" pos="287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 Plaines Green Land Development Company,</a:t>
            </a: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LLC is the “tax owner” for Federal Income Tax</a:t>
            </a: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depreciation.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457200" y="1600200"/>
            <a:ext cx="8305920" cy="0"/>
          </a:xfrm>
          <a:prstGeom prst="line">
            <a:avLst/>
          </a:prstGeom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2000-08-24T15:39:18Z</dcterms:created>
  <dc:creator>Justin Folloder</dc:creator>
  <dc:description/>
  <dc:language>en-US</dc:language>
  <cp:lastModifiedBy>Matthew Gockerman</cp:lastModifiedBy>
  <cp:lastPrinted>2000-09-27T17:49:15Z</cp:lastPrinted>
  <dcterms:modified xsi:type="dcterms:W3CDTF">2000-09-27T17:49:19Z</dcterms:modified>
  <cp:revision>5</cp:revision>
  <dc:subject/>
  <dc:title>No Slide Title</dc:title>
</cp:coreProperties>
</file>