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935705-8083-461A-B4F3-43F421F8116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5BC688-D20C-4C75-BEE2-1597F72A3C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61F974-833A-4A82-884E-9F851212794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87A4CB-AE02-4A75-A352-420BA1C071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6858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AFFAIRS’ DELIVERABLES FOR EES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Physical Market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negotiate supplier operating requirements and portfolio standards in key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Communications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monthly newsletter, customer briefings, and other forums, increase value of “stored information”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Affairs’ Deliverables for EES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 favorable market structure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Sunde, Benevides, Buchanan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Yoho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California Reregulation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Tilney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Dasovich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Electronic 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Harris, Blachman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Frank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Hedge Strategies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Sunde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Kingerski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Step-up Deregulation Momentum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Buchanaan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Migden, Sandherr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Rate Curve Intelligence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Sunde, Benevides, Stoness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Neslage, Chan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Product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Buchanan, Wood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Carson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Targeted Issue Advocacy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Votaw, Wack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Frank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Market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Benevides, 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Ogenyi, St Bolton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Communication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Client:  Mahoney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 Lead:  Robert, Neslage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 Favorable Market Structure Integration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 efficient wholesale market structure with market based retail standard offer to create integrated retail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California Reregulation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Oppose unfavorable legislation and steer public opinion to prevent loss of competitive 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Electronic Commerce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 electronic data exchange, digital signature, and electronic credit check to improve scalability and speed of deal 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activities: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Regulatory Hedge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 implement strategies to cause pricing assumptions to occur, to mitigate risk of those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  PG&amp;E, Com ED, SPS, Duke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Up Deregulation Momentum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 market opening at federal and strategic state level to create future market potential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Rate Curve Intelligence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opportunity/mitigate risk by transferring regulatory knowledge for {electric, gas}, {retail, wholesale}, {U.S., foreign}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Product Marketing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sales by originating opportunities and supporting deal teams.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Key Commercial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 in regulatory/legal forums those micro issues that are commercially significant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Areas:  Federal Solutions, Distributed Generation, Redistribution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Metrics: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2000-08-10T10:07:15Z</dcterms:created>
  <dc:creator>hkinger</dc:creator>
  <dc:description/>
  <dc:language>en-US</dc:language>
  <cp:lastModifiedBy>hkinger</cp:lastModifiedBy>
  <dcterms:modified xsi:type="dcterms:W3CDTF">2000-08-18T18:45:33Z</dcterms:modified>
  <cp:revision>7</cp:revision>
  <dc:subject/>
  <dc:title>No Slide Title</dc:title>
</cp:coreProperties>
</file>