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3D2507-342C-4ABC-8A53-224D1A1BFC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261AA0-5AD6-49C3-82ED-6A4EFB0AA13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43000" y="2590920"/>
            <a:ext cx="7162920" cy="107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 and EES Interactions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Tariff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23960" y="1295280"/>
            <a:ext cx="7696080" cy="41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Tariff risk is priced through a “forecast” - not a price curve.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real vehicle to hedge or trade risk except through indirect hedging of components (e.g., interest rates).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Information required to forecast tariff risk is very local – most rates are established thorough settlement, not litigation.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533520"/>
            <a:ext cx="777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09480" y="533520"/>
            <a:ext cx="777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23960" y="1295280"/>
            <a:ext cx="7696080" cy="37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Forecasting tariff risk incorporates three key elements – model risk, econometric risk, and regulatory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real volatility, but there is huge price swing potential.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Our market advocacy (e.g., price signals at retail) often is in conflict with current positions.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609480" y="533520"/>
            <a:ext cx="777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1295280"/>
            <a:ext cx="7696080" cy="57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Tariff risk management must be fully independent and open including a) the model and methodology, b) econometric and regulatory assumptions, c) documentation of inputs, and d) people.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Government Affairs should provide leadership on key regulatory assumptions into tariff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Continue the regular review process underway to evaluate regulatory assumptions within tariff risk leading to alignment of advocacy.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44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2001-03-28T17:41:27Z</dcterms:created>
  <dc:creator>jsteffe</dc:creator>
  <dc:description/>
  <dc:language>en-US</dc:language>
  <cp:lastModifiedBy>jsteffe</cp:lastModifiedBy>
  <dcterms:modified xsi:type="dcterms:W3CDTF">2001-03-29T13:55:40Z</dcterms:modified>
  <cp:revision>2</cp:revision>
  <dc:subject/>
  <dc:title>PowerPoint Presentation</dc:title>
</cp:coreProperties>
</file>