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46D52B-AE03-407F-8758-5BF2D8822A8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76FF251-87F8-4109-A7EA-0384BB6B397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"/>
          <p:cNvGraphicFramePr/>
          <p:nvPr/>
        </p:nvGraphicFramePr>
        <p:xfrm>
          <a:off x="76320" y="228600"/>
          <a:ext cx="8991360" cy="5019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320" y="228600"/>
                    <a:ext cx="8991360" cy="5019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2000-10-27T17:52:56Z</dcterms:created>
  <dc:creator>kkirksey</dc:creator>
  <dc:description/>
  <dc:language>en-US</dc:language>
  <cp:lastModifiedBy>kkirksey</cp:lastModifiedBy>
  <dcterms:modified xsi:type="dcterms:W3CDTF">2000-10-27T17:53:58Z</dcterms:modified>
  <cp:revision>1</cp:revision>
  <dc:subject/>
  <dc:title>No Slide Title</dc:title>
</cp:coreProperties>
</file>