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BA94DD-64C6-4441-B658-7B080483098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A05F0F1-CE02-47F5-A72B-DB87F7864EF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 LSE History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have had continuous discussions of how to best manage EES load and billing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receives EES LSE portfolio day ahead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they see is a pool of MW, would like to see separation by zone and/or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allocates many charges on a LSE basis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Possible litigation risks with pro rating the LSE lump sum charges to all load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the development of more complex structures and the growth of EES load, we have run into issues with billing and portfolio optimization, separation by LSE would be beneficial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conclusion was to look into developing different LSE’s for different zones and/or different structures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LSE History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80880" y="1523880"/>
            <a:ext cx="830592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 on how to establish the most cost effective way to set up different LSE’s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Contacted Nancy Hetrick about the LSE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Nancy informed us that we do have 3 sub LSE’s under the EESI LSE, however, they are spoken for by structured supply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Contacted Mark Bernstein about reasons for our sub LSE’s to be spoken for by structured supply and the possibility of creating a new LSE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 with Mark Bernstein and Jeff Ader about need for sub LSE’s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Was told that an LLC could be set up under the EES LSE and 3 sub LSE’s would be allocated under the LLC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Was told this would not cause contract language changes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Was told minimal cost was associated with the process of LLC creation, CSC fees, ERCOT set up, and TDSP set 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Information To Date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440" y="990360"/>
            <a:ext cx="7924680" cy="510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Conversation with Nancy Hetrick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rules would require a new certification process for a new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certifies by Company not service provider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Apply for LSE at ERCOT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Execute Service Agreements with TDSP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$425,000 for Reliant and TXU combined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$160,000 each for CPL. TNMP, etc…..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Certification Testing with ERCOT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 set up for LSE ($75,000)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Conversation with Mike Smith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creation of an LLC would be considered a new company within EES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new company would be required to go through steps detailed in the Conversation with Nancy Hetrick (my conclusion not Mike Smith’s.  Mike only commented on the LLC structure)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LSE Issues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990360"/>
            <a:ext cx="7772400" cy="510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Possible Issues with LLC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 would have to be revised to reflect the new LLC name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CSC is not set up to handle another LSE without systems upgrade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order to physically serve in ERCOT, we would have to wait until the middle of March for EDI certification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would now have EESI as well as the new LLC serving load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 are costs associated with changing over to LLC.  EESI has already paid for the present LSE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would require EPMI, as our QSE, to set up a new system to account for the new LLC/LSE and our present LSE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Structured supply would be required to use EPMI as their QSE as there is only one QSE per LSE (including sub LSE’s)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simplest approach is to have structured supply set up an LLC or new LSE to meet their needs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would resolve any restrictions regarding QSE representation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Would be the most cost effective for EESI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2001-10-19T18:11:57Z</dcterms:created>
  <dc:creator>jwagner2</dc:creator>
  <dc:description/>
  <dc:language>en-US</dc:language>
  <cp:lastModifiedBy>jwagner2</cp:lastModifiedBy>
  <dcterms:modified xsi:type="dcterms:W3CDTF">2001-10-19T18:33:18Z</dcterms:modified>
  <cp:revision>3</cp:revision>
  <dc:subject/>
  <dc:title>EES LSE History</dc:title>
</cp:coreProperties>
</file>