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525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714240" y="609120"/>
            <a:ext cx="8096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714240" y="1981080"/>
            <a:ext cx="8096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714240" y="1981080"/>
            <a:ext cx="8096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0BED948-2E23-4FE0-A0EE-0A43661AAC4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714240" y="609120"/>
            <a:ext cx="8096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14240" y="1981080"/>
            <a:ext cx="8096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713880" y="6248520"/>
            <a:ext cx="19846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254400" y="6248520"/>
            <a:ext cx="30160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826320" y="6248520"/>
            <a:ext cx="19843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C03C604-7D53-46B3-ACB4-339A8D98922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"/>
          <p:cNvGraphicFramePr/>
          <p:nvPr/>
        </p:nvGraphicFramePr>
        <p:xfrm>
          <a:off x="1862280" y="541440"/>
          <a:ext cx="6045120" cy="5773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862280" y="541440"/>
                    <a:ext cx="6045120" cy="5773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"/>
          <p:cNvGraphicFramePr/>
          <p:nvPr/>
        </p:nvGraphicFramePr>
        <p:xfrm>
          <a:off x="431640" y="1085760"/>
          <a:ext cx="8658360" cy="49482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31640" y="1085760"/>
                    <a:ext cx="8658360" cy="4948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"/>
          <p:cNvGraphicFramePr/>
          <p:nvPr/>
        </p:nvGraphicFramePr>
        <p:xfrm>
          <a:off x="380880" y="533520"/>
          <a:ext cx="8828280" cy="2360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533520"/>
                    <a:ext cx="8828280" cy="2360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2000-07-30T13:22:52Z</dcterms:created>
  <dc:creator>KFerrari</dc:creator>
  <dc:description/>
  <dc:language>en-US</dc:language>
  <cp:lastModifiedBy>mscrimsh</cp:lastModifiedBy>
  <cp:lastPrinted>2000-08-29T06:20:46Z</cp:lastPrinted>
  <dcterms:modified xsi:type="dcterms:W3CDTF">2001-02-09T06:24:06Z</dcterms:modified>
  <cp:revision>30</cp:revision>
  <dc:subject/>
  <dc:title>No Slide Title</dc:title>
</cp:coreProperties>
</file>