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49340A-5B71-44E8-8FEC-43A36A811FD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2362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EES Canada.Organization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88E87F-BE71-4D7C-A9FF-81F63756291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ENRON ENERGY SERVICES CANADA CORP.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201760" y="2136600"/>
          <a:ext cx="4781520" cy="1462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1760" y="2136600"/>
                    <a:ext cx="4781520" cy="146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914400" y="4343400"/>
            <a:ext cx="7315200" cy="30744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Legal 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Derek Flaman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14400" y="4800600"/>
            <a:ext cx="7315200" cy="30744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Regulatory 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Fino Tiberi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14400" y="5257800"/>
            <a:ext cx="7315200" cy="30744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Back Office Services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– Open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14400" y="6019920"/>
            <a:ext cx="5424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Annual spend in U.S. dollars on gas and power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2001-08-22T14:35:43Z</dcterms:created>
  <dc:creator>Nella Cappelletto</dc:creator>
  <dc:description/>
  <dc:language>en-US</dc:language>
  <cp:lastModifiedBy>David Delany</cp:lastModifiedBy>
  <cp:lastPrinted>2001-08-28T15:06:51Z</cp:lastPrinted>
  <dcterms:modified xsi:type="dcterms:W3CDTF">2001-08-28T15:17:15Z</dcterms:modified>
  <cp:revision>15</cp:revision>
  <dc:subject/>
  <dc:title>PowerPoint Presentation</dc:title>
</cp:coreProperties>
</file>